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BA67-4A77-E2B7-CC60-DF5EBF37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479D-A5B4-6572-C286-F640E6949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068A-CFD9-67F6-4046-5C4AC96F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6B4E-BA0D-33F8-D664-DB64F790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7C65-AAF0-7B49-C8EF-3DC44034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5F0B-8A80-F463-C98A-9102AD29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FD59A-EB80-EF68-7E65-293D44D1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FD7A-9313-6889-D528-147A195B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DD451-E099-C511-A3FA-D14E8F1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AE440-EC30-CBBB-3F5A-A6707815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F9848-32A7-E154-EB83-202A4EA70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45EDD-853C-4C38-DDDE-D1BC4026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D00E-0EF1-470D-5BAA-EDF11467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BC63-F8BF-0DED-1F45-B9B843E2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2AEE-B074-BE98-BA3D-989080DC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D6C3-3D06-8178-22DD-9CBBD819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C011-A83C-05FC-B97B-F537D87A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DE93-38E7-E980-E2D3-44452AE8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D5303-090D-CCF1-2656-625897BC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28AB-7D8E-11E5-240A-1E20D68E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52C1-6FAB-566F-E32A-61BCE078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7CF1-A1F7-7292-E865-46634509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04C3-73E8-B988-2E43-D3EAE836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1C14-8605-F75D-51CB-6DA2F3B2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9A5A9-3EBC-CC18-B715-1F68E7C4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4AC0-0955-237B-CDD4-123C5BB2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8021-A2FA-8E34-3A63-619AA750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09594-6C2E-7802-F3FC-1D6A93D7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C1D06-2089-0779-83D2-9730F75A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153BC-3169-B54D-EF23-9A31338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52829-8378-E5E2-D14D-187A846D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EB8D-8977-4C17-8A13-D327E63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E001-EA09-3C7C-3399-705B2E6D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F8355-CF31-7EE7-9A55-B43C2CC9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C166D-14D7-67D9-B57E-EBDD89C4A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B3BF8-4DAB-84A1-0F3E-E6AE8C16C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18662-2668-96DC-B052-36D51C4F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AD34C-CD0A-31BE-61E2-2044007B2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62C2A-B758-61AE-0928-7F5FC924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3B93-3D3E-28FB-87E6-E0071FD7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976AD-955A-8521-894D-26CB194C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D0F97-1817-317C-2347-57401248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F7C3F-76D0-14BD-BC3F-B582D9CE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92653-1313-51F5-56AB-887503BF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ED55E-4ED7-3189-7CC1-0B4D4AB7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E1213-82ED-D572-0159-69805D41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5465-6753-155C-0E5A-F6F53C11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CE9F-9CBA-9DB9-0CAE-A04491A2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74E27-5F3D-721B-496C-AFA8F214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48AF2-2DD0-845B-3DC9-A26FFBCB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3A38-3B2E-560D-F2FB-FCEB876C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4F41-4B97-6D27-8681-31C57909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5925-0594-A84B-F3B2-E9F44FAE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B9389-6A70-831B-9FFC-109B613AD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F566-3ECC-5B37-FC83-2BA92F2E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6171-8B7D-E1E2-EA74-221BBDFD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0123-8E10-34EB-5CCF-C86FE425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EC6A-AD59-30CD-FF61-EE88378A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311AD-C209-BFA1-9C1B-9971EAD4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DBEDD-F8E9-C882-C9F0-8F4147BCC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140D-6DFD-1FD4-9399-32C9F9205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5FE7-8710-4913-9D85-01912AB43DD6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7DD96-10D4-FE51-5E6B-B59E36A3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3968-822E-6FD9-1CF0-1655BF118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0AF2-1B6A-4D3B-8958-14CB49BA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F6DB4F-AF3D-E9C3-9FE5-1779E7A4F8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15A10-5BF0-D8ED-FF47-D969B6CD16E6}"/>
              </a:ext>
            </a:extLst>
          </p:cNvPr>
          <p:cNvSpPr/>
          <p:nvPr/>
        </p:nvSpPr>
        <p:spPr>
          <a:xfrm>
            <a:off x="4946708" y="2491529"/>
            <a:ext cx="2298584" cy="163585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AFA9C-67C0-B376-7670-390A47569D63}"/>
              </a:ext>
            </a:extLst>
          </p:cNvPr>
          <p:cNvSpPr/>
          <p:nvPr/>
        </p:nvSpPr>
        <p:spPr>
          <a:xfrm>
            <a:off x="1343636" y="2491530"/>
            <a:ext cx="661333" cy="163585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7C6C4-4B38-B92B-D989-05EA7869D820}"/>
              </a:ext>
            </a:extLst>
          </p:cNvPr>
          <p:cNvSpPr/>
          <p:nvPr/>
        </p:nvSpPr>
        <p:spPr>
          <a:xfrm>
            <a:off x="10187031" y="2491529"/>
            <a:ext cx="661333" cy="163585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89BAE1-0BCF-5B9D-4E2A-7691BF7EFB25}"/>
              </a:ext>
            </a:extLst>
          </p:cNvPr>
          <p:cNvCxnSpPr>
            <a:cxnSpLocks/>
          </p:cNvCxnSpPr>
          <p:nvPr/>
        </p:nvCxnSpPr>
        <p:spPr>
          <a:xfrm>
            <a:off x="7245292" y="2770406"/>
            <a:ext cx="2941739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F8D3B1-76E6-668C-98E8-E2FA1365F731}"/>
              </a:ext>
            </a:extLst>
          </p:cNvPr>
          <p:cNvCxnSpPr>
            <a:cxnSpLocks/>
          </p:cNvCxnSpPr>
          <p:nvPr/>
        </p:nvCxnSpPr>
        <p:spPr>
          <a:xfrm>
            <a:off x="5234730" y="2491529"/>
            <a:ext cx="0" cy="1635853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C71147-A141-D3E7-0D50-06D3D92C51B3}"/>
              </a:ext>
            </a:extLst>
          </p:cNvPr>
          <p:cNvSpPr txBox="1"/>
          <p:nvPr/>
        </p:nvSpPr>
        <p:spPr>
          <a:xfrm>
            <a:off x="5192785" y="3275111"/>
            <a:ext cx="36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8698F-EFD3-12B9-B77D-518B2A84C387}"/>
              </a:ext>
            </a:extLst>
          </p:cNvPr>
          <p:cNvSpPr txBox="1"/>
          <p:nvPr/>
        </p:nvSpPr>
        <p:spPr>
          <a:xfrm>
            <a:off x="8690992" y="2756608"/>
            <a:ext cx="36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C4AC96-C084-4D77-7BAF-8FD4CBE17A41}"/>
              </a:ext>
            </a:extLst>
          </p:cNvPr>
          <p:cNvCxnSpPr/>
          <p:nvPr/>
        </p:nvCxnSpPr>
        <p:spPr>
          <a:xfrm>
            <a:off x="4458224" y="24516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lock Arc 18">
            <a:extLst>
              <a:ext uri="{FF2B5EF4-FFF2-40B4-BE49-F238E27FC236}">
                <a16:creationId xmlns:a16="http://schemas.microsoft.com/office/drawing/2014/main" id="{3DCA875D-071A-AF8D-76A8-623036B965FD}"/>
              </a:ext>
            </a:extLst>
          </p:cNvPr>
          <p:cNvSpPr/>
          <p:nvPr/>
        </p:nvSpPr>
        <p:spPr>
          <a:xfrm flipH="1">
            <a:off x="4330992" y="1969082"/>
            <a:ext cx="914400" cy="914400"/>
          </a:xfrm>
          <a:prstGeom prst="blockArc">
            <a:avLst>
              <a:gd name="adj1" fmla="val 16122763"/>
              <a:gd name="adj2" fmla="val 478032"/>
              <a:gd name="adj3" fmla="val 278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210EEB-8686-5D4A-B280-335F82424A96}"/>
              </a:ext>
            </a:extLst>
          </p:cNvPr>
          <p:cNvCxnSpPr>
            <a:cxnSpLocks/>
          </p:cNvCxnSpPr>
          <p:nvPr/>
        </p:nvCxnSpPr>
        <p:spPr>
          <a:xfrm flipH="1">
            <a:off x="4788192" y="2095500"/>
            <a:ext cx="278100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9BAA70-BD3C-CD28-E2FF-A9927E6F8420}"/>
              </a:ext>
            </a:extLst>
          </p:cNvPr>
          <p:cNvCxnSpPr/>
          <p:nvPr/>
        </p:nvCxnSpPr>
        <p:spPr>
          <a:xfrm>
            <a:off x="3824811" y="24516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4474A2-F428-B0F9-E4D0-D0F98E41809B}"/>
              </a:ext>
            </a:extLst>
          </p:cNvPr>
          <p:cNvCxnSpPr>
            <a:cxnSpLocks/>
          </p:cNvCxnSpPr>
          <p:nvPr/>
        </p:nvCxnSpPr>
        <p:spPr>
          <a:xfrm flipH="1">
            <a:off x="4988220" y="1514474"/>
            <a:ext cx="278100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ck Arc 26">
            <a:extLst>
              <a:ext uri="{FF2B5EF4-FFF2-40B4-BE49-F238E27FC236}">
                <a16:creationId xmlns:a16="http://schemas.microsoft.com/office/drawing/2014/main" id="{1B9D4368-CFF7-DC2C-29BB-5E6C705DA3F3}"/>
              </a:ext>
            </a:extLst>
          </p:cNvPr>
          <p:cNvSpPr/>
          <p:nvPr/>
        </p:nvSpPr>
        <p:spPr>
          <a:xfrm flipH="1">
            <a:off x="3695697" y="1390655"/>
            <a:ext cx="2633657" cy="2253777"/>
          </a:xfrm>
          <a:prstGeom prst="blockArc">
            <a:avLst>
              <a:gd name="adj1" fmla="val 16253728"/>
              <a:gd name="adj2" fmla="val 261774"/>
              <a:gd name="adj3" fmla="val 114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5EDACF-2984-F14B-4562-B9074D8C50E9}"/>
              </a:ext>
            </a:extLst>
          </p:cNvPr>
          <p:cNvCxnSpPr>
            <a:cxnSpLocks/>
          </p:cNvCxnSpPr>
          <p:nvPr/>
        </p:nvCxnSpPr>
        <p:spPr>
          <a:xfrm>
            <a:off x="4946708" y="2771114"/>
            <a:ext cx="2298584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E310F8-80CC-337E-4A8E-38DDDCF401FA}"/>
              </a:ext>
            </a:extLst>
          </p:cNvPr>
          <p:cNvSpPr txBox="1"/>
          <p:nvPr/>
        </p:nvSpPr>
        <p:spPr>
          <a:xfrm>
            <a:off x="6041356" y="2720464"/>
            <a:ext cx="5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41148A-50C0-0C67-5209-4383DEE890ED}"/>
              </a:ext>
            </a:extLst>
          </p:cNvPr>
          <p:cNvSpPr txBox="1"/>
          <p:nvPr/>
        </p:nvSpPr>
        <p:spPr>
          <a:xfrm>
            <a:off x="10291192" y="2720464"/>
            <a:ext cx="66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Sw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A1B7EA-909A-0E40-D4B5-4EF0F87385C5}"/>
              </a:ext>
            </a:extLst>
          </p:cNvPr>
          <p:cNvCxnSpPr>
            <a:cxnSpLocks/>
          </p:cNvCxnSpPr>
          <p:nvPr/>
        </p:nvCxnSpPr>
        <p:spPr>
          <a:xfrm>
            <a:off x="10187031" y="2771114"/>
            <a:ext cx="661333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CF489B-36C1-FD56-810E-B8E51919C968}"/>
              </a:ext>
            </a:extLst>
          </p:cNvPr>
          <p:cNvCxnSpPr/>
          <p:nvPr/>
        </p:nvCxnSpPr>
        <p:spPr>
          <a:xfrm>
            <a:off x="3196466" y="24516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9A65CC-DC24-E669-E3A0-E911B55628AE}"/>
              </a:ext>
            </a:extLst>
          </p:cNvPr>
          <p:cNvCxnSpPr/>
          <p:nvPr/>
        </p:nvCxnSpPr>
        <p:spPr>
          <a:xfrm>
            <a:off x="2563053" y="2426282"/>
            <a:ext cx="0" cy="1954636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E7B438-3956-0A31-E289-C367C0AA98D1}"/>
              </a:ext>
            </a:extLst>
          </p:cNvPr>
          <p:cNvSpPr txBox="1"/>
          <p:nvPr/>
        </p:nvSpPr>
        <p:spPr>
          <a:xfrm>
            <a:off x="2063695" y="3331909"/>
            <a:ext cx="325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    S   C     S   C     S    C   S    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6DFF34-029A-1B7A-9506-767059CA03C5}"/>
              </a:ext>
            </a:extLst>
          </p:cNvPr>
          <p:cNvCxnSpPr>
            <a:cxnSpLocks/>
          </p:cNvCxnSpPr>
          <p:nvPr/>
        </p:nvCxnSpPr>
        <p:spPr>
          <a:xfrm>
            <a:off x="1343636" y="4298600"/>
            <a:ext cx="9504728" cy="0"/>
          </a:xfrm>
          <a:prstGeom prst="straightConnector1">
            <a:avLst/>
          </a:prstGeom>
          <a:ln w="444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BB0987-2093-8CEB-C4A8-8B71FA99A933}"/>
              </a:ext>
            </a:extLst>
          </p:cNvPr>
          <p:cNvSpPr txBox="1"/>
          <p:nvPr/>
        </p:nvSpPr>
        <p:spPr>
          <a:xfrm>
            <a:off x="5621498" y="4254922"/>
            <a:ext cx="18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width</a:t>
            </a:r>
          </a:p>
        </p:txBody>
      </p:sp>
    </p:spTree>
    <p:extLst>
      <p:ext uri="{BB962C8B-B14F-4D97-AF65-F5344CB8AC3E}">
        <p14:creationId xmlns:p14="http://schemas.microsoft.com/office/powerpoint/2010/main" val="107074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Bourlot</dc:creator>
  <cp:lastModifiedBy>Xavier Bourlot</cp:lastModifiedBy>
  <cp:revision>1</cp:revision>
  <dcterms:created xsi:type="dcterms:W3CDTF">2024-01-25T14:01:31Z</dcterms:created>
  <dcterms:modified xsi:type="dcterms:W3CDTF">2024-01-25T14:01:52Z</dcterms:modified>
</cp:coreProperties>
</file>