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Bourlot" userId="47fc410d-89db-4366-8937-9fe34022f478" providerId="ADAL" clId="{2BF64915-3FA1-46E1-8B61-916F24EBF580}"/>
    <pc:docChg chg="modSld">
      <pc:chgData name="Xavier Bourlot" userId="47fc410d-89db-4366-8937-9fe34022f478" providerId="ADAL" clId="{2BF64915-3FA1-46E1-8B61-916F24EBF580}" dt="2024-01-12T07:21:51.105" v="44" actId="1076"/>
      <pc:docMkLst>
        <pc:docMk/>
      </pc:docMkLst>
      <pc:sldChg chg="modSp mod">
        <pc:chgData name="Xavier Bourlot" userId="47fc410d-89db-4366-8937-9fe34022f478" providerId="ADAL" clId="{2BF64915-3FA1-46E1-8B61-916F24EBF580}" dt="2024-01-12T07:21:51.105" v="44" actId="1076"/>
        <pc:sldMkLst>
          <pc:docMk/>
          <pc:sldMk cId="1721936650" sldId="263"/>
        </pc:sldMkLst>
        <pc:spChg chg="mod">
          <ac:chgData name="Xavier Bourlot" userId="47fc410d-89db-4366-8937-9fe34022f478" providerId="ADAL" clId="{2BF64915-3FA1-46E1-8B61-916F24EBF580}" dt="2024-01-12T07:21:51.105" v="44" actId="1076"/>
          <ac:spMkLst>
            <pc:docMk/>
            <pc:sldMk cId="1721936650" sldId="263"/>
            <ac:spMk id="12" creationId="{C0D302C6-B4F5-C460-BB16-9E0AC47FF7D6}"/>
          </ac:spMkLst>
        </pc:spChg>
        <pc:spChg chg="mod">
          <ac:chgData name="Xavier Bourlot" userId="47fc410d-89db-4366-8937-9fe34022f478" providerId="ADAL" clId="{2BF64915-3FA1-46E1-8B61-916F24EBF580}" dt="2024-01-12T07:21:22.627" v="18" actId="20577"/>
          <ac:spMkLst>
            <pc:docMk/>
            <pc:sldMk cId="1721936650" sldId="263"/>
            <ac:spMk id="14" creationId="{03DD5A1D-4944-5BDC-CEFB-0CC8347B73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20DD-008D-E91E-B1EA-41E9BCDC2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5935-B5AD-5FB8-C8C7-8C792516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CF4A-08DB-09A3-F702-DA1BFA5A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EF79-A541-FA16-7F25-873256F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2ED0-BDFB-3846-EB1C-9444D20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638-EC5F-E8C8-0C50-77FE49E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9FAFB-4F49-E854-76B0-A35A18F4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0136-07D9-89A6-9AAA-2F3D698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F774-9261-9CC7-683E-6569DF8A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E620-2652-4261-D335-61B9B956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7753-4351-7871-0A32-90EE9CB5E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E5FC-F422-7895-4027-10839BD5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3397-947C-0B05-4F7F-F5921F3D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C792-50C2-22AA-75AB-B24CC06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AE9E-897C-D51F-6C35-7DDFB255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88F1-1F93-59A7-F9E6-742F4EB8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6E1A-3D0D-4B99-4449-2CD7022E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F043-49E8-1EAE-87D7-56EA68F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1666-4EA3-E4C4-0A05-4BEFAA94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364E-51FF-3F11-3321-1DE283B9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4347-A4EA-6783-2245-2972F23C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2ECA-478F-018D-5774-9B8A237E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D6FE-B454-6AEF-04A8-6FAAD7D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1CFD-7537-BAA4-4AEF-61CB3589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F703-A4F8-B55F-14BC-CC87E20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7FC-9969-DDC1-728B-F0EDFB1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BC10-61C6-5916-A7FB-0C1B7216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FC6B-4AFE-814A-C83A-5D44832B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EA5D-E247-1060-5D50-C34CD433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0D63-249B-C019-D1F4-C2142207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66C9-2B53-DEE9-296D-DD041008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CAE-B2CC-8AA5-6629-5F049E8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986F-C61C-979C-F4C9-EAF3D938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5FC9-6B1A-E1EF-5538-D4AFF1A8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0D6C6-30EA-5805-5436-11EC93FAD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972D7-2D8E-3D4B-CCF4-B8D4203E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93897-D62A-7993-31EF-4E9D4396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05DF5-0FF6-5298-05A4-EA1640AA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AADCC-36D7-9CA8-C888-F8177F7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AFDD-0688-012F-AEA4-74D3C6B2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DA282-FD06-A7E8-5BE4-0E02166D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CECE4-1037-4761-FD71-BCDB6A34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0161A-B64E-2F82-3E01-67212DE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D1E0D-8A8B-CB80-DFF0-0E0788AE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8CF7E-9524-B815-4999-BD3D1A98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5402C-8A5B-F469-80DB-41950166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C1EA-7231-2887-0375-F7334E45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80A3-F236-5ABF-A7DF-9BA8D937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5EE83-020A-CC9A-8C99-2B32DF93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2218-3166-7BA3-5C56-5FEC4E45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280E-0327-DF03-E2FA-099949B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9F10-1955-F628-0376-551B73CA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050-3957-370B-A36F-01BEC0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0E576-E797-8556-6E1F-68A2193FC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D7A5-686E-DE2F-5101-0A9D35BF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5A77-B0A5-FAF2-8BC7-BB932EF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B0B0-23E4-B2EA-BFA2-2C3E5850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59D9-671A-3139-3BF0-D66BB92B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A131-2E9E-1116-4491-EF858F7F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52FD-5240-DEA6-CDC2-5E82CCEC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A2AC-AD02-E5AA-9FDC-BFF5A30A4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F9DC-D15A-4E16-9B73-0C82E151E7A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6512-FC8A-E157-DC13-947EA7B3C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FC16-BFFF-7BE5-AC5C-EC0B7F03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EA54-52C0-42BD-AE3F-32FEC10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7C9E46F-4DE3-9F94-12E2-EC0F7C2CE83A}"/>
              </a:ext>
            </a:extLst>
          </p:cNvPr>
          <p:cNvSpPr/>
          <p:nvPr/>
        </p:nvSpPr>
        <p:spPr>
          <a:xfrm>
            <a:off x="4806892" y="1050721"/>
            <a:ext cx="947956" cy="4538444"/>
          </a:xfrm>
          <a:prstGeom prst="flowChartMagneticDisk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B8FD1"/>
                </a:solidFill>
              </a:rPr>
              <a:t>Batterie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A87F8A-0EF0-FB22-D704-0DB9D6BE4086}"/>
              </a:ext>
            </a:extLst>
          </p:cNvPr>
          <p:cNvSpPr/>
          <p:nvPr/>
        </p:nvSpPr>
        <p:spPr>
          <a:xfrm>
            <a:off x="2903430" y="1050721"/>
            <a:ext cx="4754880" cy="4756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63170-61C3-CE81-3490-AEE28DDD465B}"/>
              </a:ext>
            </a:extLst>
          </p:cNvPr>
          <p:cNvSpPr/>
          <p:nvPr/>
        </p:nvSpPr>
        <p:spPr>
          <a:xfrm>
            <a:off x="4806892" y="5511567"/>
            <a:ext cx="947956" cy="29571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USB recharge + bouton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506B3-41FB-32C4-6B9E-D638872C8CDD}"/>
              </a:ext>
            </a:extLst>
          </p:cNvPr>
          <p:cNvSpPr/>
          <p:nvPr/>
        </p:nvSpPr>
        <p:spPr>
          <a:xfrm>
            <a:off x="4806892" y="4438835"/>
            <a:ext cx="947956" cy="1072732"/>
          </a:xfrm>
          <a:prstGeom prst="rect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Circuit </a:t>
            </a:r>
            <a:r>
              <a:rPr lang="en-US" sz="1000" dirty="0" err="1">
                <a:solidFill>
                  <a:schemeClr val="tx1"/>
                </a:solidFill>
              </a:rPr>
              <a:t>imprimé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alimentation+contrôle</a:t>
            </a:r>
            <a:r>
              <a:rPr lang="en-US" sz="1000" dirty="0">
                <a:solidFill>
                  <a:schemeClr val="tx1"/>
                </a:solidFill>
              </a:rPr>
              <a:t> LEDs)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DA2AE45-000C-8826-A113-4A7FFCF0FC93}"/>
              </a:ext>
            </a:extLst>
          </p:cNvPr>
          <p:cNvSpPr/>
          <p:nvPr/>
        </p:nvSpPr>
        <p:spPr>
          <a:xfrm>
            <a:off x="5166360" y="304800"/>
            <a:ext cx="171989" cy="810526"/>
          </a:xfrm>
          <a:custGeom>
            <a:avLst/>
            <a:gdLst>
              <a:gd name="connsiteX0" fmla="*/ 99060 w 171989"/>
              <a:gd name="connsiteY0" fmla="*/ 662940 h 810526"/>
              <a:gd name="connsiteX1" fmla="*/ 60960 w 171989"/>
              <a:gd name="connsiteY1" fmla="*/ 678180 h 810526"/>
              <a:gd name="connsiteX2" fmla="*/ 60960 w 171989"/>
              <a:gd name="connsiteY2" fmla="*/ 792480 h 810526"/>
              <a:gd name="connsiteX3" fmla="*/ 99060 w 171989"/>
              <a:gd name="connsiteY3" fmla="*/ 807720 h 810526"/>
              <a:gd name="connsiteX4" fmla="*/ 167640 w 171989"/>
              <a:gd name="connsiteY4" fmla="*/ 800100 h 810526"/>
              <a:gd name="connsiteX5" fmla="*/ 137160 w 171989"/>
              <a:gd name="connsiteY5" fmla="*/ 655320 h 810526"/>
              <a:gd name="connsiteX6" fmla="*/ 114300 w 171989"/>
              <a:gd name="connsiteY6" fmla="*/ 647700 h 810526"/>
              <a:gd name="connsiteX7" fmla="*/ 53340 w 171989"/>
              <a:gd name="connsiteY7" fmla="*/ 632460 h 810526"/>
              <a:gd name="connsiteX8" fmla="*/ 38100 w 171989"/>
              <a:gd name="connsiteY8" fmla="*/ 579120 h 810526"/>
              <a:gd name="connsiteX9" fmla="*/ 15240 w 171989"/>
              <a:gd name="connsiteY9" fmla="*/ 518160 h 810526"/>
              <a:gd name="connsiteX10" fmla="*/ 0 w 171989"/>
              <a:gd name="connsiteY10" fmla="*/ 411480 h 810526"/>
              <a:gd name="connsiteX11" fmla="*/ 7620 w 171989"/>
              <a:gd name="connsiteY11" fmla="*/ 137160 h 810526"/>
              <a:gd name="connsiteX12" fmla="*/ 15240 w 171989"/>
              <a:gd name="connsiteY12" fmla="*/ 106680 h 810526"/>
              <a:gd name="connsiteX13" fmla="*/ 22860 w 171989"/>
              <a:gd name="connsiteY13" fmla="*/ 0 h 81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89" h="810526">
                <a:moveTo>
                  <a:pt x="99060" y="662940"/>
                </a:moveTo>
                <a:cubicBezTo>
                  <a:pt x="86360" y="668020"/>
                  <a:pt x="72091" y="670230"/>
                  <a:pt x="60960" y="678180"/>
                </a:cubicBezTo>
                <a:cubicBezTo>
                  <a:pt x="26520" y="702780"/>
                  <a:pt x="51163" y="772886"/>
                  <a:pt x="60960" y="792480"/>
                </a:cubicBezTo>
                <a:cubicBezTo>
                  <a:pt x="67077" y="804714"/>
                  <a:pt x="86360" y="802640"/>
                  <a:pt x="99060" y="807720"/>
                </a:cubicBezTo>
                <a:cubicBezTo>
                  <a:pt x="121920" y="805180"/>
                  <a:pt x="155585" y="819689"/>
                  <a:pt x="167640" y="800100"/>
                </a:cubicBezTo>
                <a:cubicBezTo>
                  <a:pt x="182250" y="776359"/>
                  <a:pt x="156993" y="681764"/>
                  <a:pt x="137160" y="655320"/>
                </a:cubicBezTo>
                <a:cubicBezTo>
                  <a:pt x="132341" y="648894"/>
                  <a:pt x="122049" y="649813"/>
                  <a:pt x="114300" y="647700"/>
                </a:cubicBezTo>
                <a:cubicBezTo>
                  <a:pt x="94093" y="642189"/>
                  <a:pt x="73660" y="637540"/>
                  <a:pt x="53340" y="632460"/>
                </a:cubicBezTo>
                <a:cubicBezTo>
                  <a:pt x="48260" y="614680"/>
                  <a:pt x="43948" y="596663"/>
                  <a:pt x="38100" y="579120"/>
                </a:cubicBezTo>
                <a:cubicBezTo>
                  <a:pt x="31237" y="558532"/>
                  <a:pt x="20050" y="539322"/>
                  <a:pt x="15240" y="518160"/>
                </a:cubicBezTo>
                <a:cubicBezTo>
                  <a:pt x="7279" y="483132"/>
                  <a:pt x="0" y="411480"/>
                  <a:pt x="0" y="411480"/>
                </a:cubicBezTo>
                <a:cubicBezTo>
                  <a:pt x="2540" y="320040"/>
                  <a:pt x="3052" y="228521"/>
                  <a:pt x="7620" y="137160"/>
                </a:cubicBezTo>
                <a:cubicBezTo>
                  <a:pt x="8143" y="126700"/>
                  <a:pt x="13518" y="117010"/>
                  <a:pt x="15240" y="106680"/>
                </a:cubicBezTo>
                <a:cubicBezTo>
                  <a:pt x="24750" y="49618"/>
                  <a:pt x="22860" y="52043"/>
                  <a:pt x="228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05370-EB95-3E71-18CE-3F32922E1838}"/>
              </a:ext>
            </a:extLst>
          </p:cNvPr>
          <p:cNvSpPr txBox="1"/>
          <p:nvPr/>
        </p:nvSpPr>
        <p:spPr>
          <a:xfrm>
            <a:off x="5338349" y="27746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Ficelle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302C6-B4F5-C460-BB16-9E0AC47FF7D6}"/>
              </a:ext>
            </a:extLst>
          </p:cNvPr>
          <p:cNvSpPr txBox="1"/>
          <p:nvPr/>
        </p:nvSpPr>
        <p:spPr>
          <a:xfrm>
            <a:off x="6898229" y="1528602"/>
            <a:ext cx="538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Enveloppe</a:t>
            </a:r>
            <a:r>
              <a:rPr lang="en-US" dirty="0"/>
              <a:t> </a:t>
            </a:r>
            <a:r>
              <a:rPr lang="en-US" dirty="0" err="1"/>
              <a:t>extérieure</a:t>
            </a:r>
            <a:r>
              <a:rPr lang="en-US" dirty="0"/>
              <a:t> semi-</a:t>
            </a:r>
            <a:r>
              <a:rPr lang="en-US" dirty="0" err="1"/>
              <a:t>rigide</a:t>
            </a:r>
            <a:r>
              <a:rPr lang="en-US" dirty="0"/>
              <a:t> et </a:t>
            </a:r>
            <a:r>
              <a:rPr lang="en-US" dirty="0" err="1"/>
              <a:t>translucide</a:t>
            </a:r>
            <a:endParaRPr lang="en-US" dirty="0"/>
          </a:p>
          <a:p>
            <a:r>
              <a:rPr lang="en-US" dirty="0"/>
              <a:t>	(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trouver</a:t>
            </a:r>
            <a:r>
              <a:rPr lang="en-US" dirty="0"/>
              <a:t>-&gt; moule silicone?)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1D514-7795-AE89-487D-E05EFD85CFD7}"/>
              </a:ext>
            </a:extLst>
          </p:cNvPr>
          <p:cNvSpPr txBox="1"/>
          <p:nvPr/>
        </p:nvSpPr>
        <p:spPr>
          <a:xfrm>
            <a:off x="6285074" y="5342439"/>
            <a:ext cx="41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  <a:r>
              <a:rPr lang="en-US" dirty="0" err="1"/>
              <a:t>Rubans</a:t>
            </a:r>
            <a:r>
              <a:rPr lang="en-US" dirty="0"/>
              <a:t> LEDs RGB sur 4 faces, 7 </a:t>
            </a:r>
            <a:r>
              <a:rPr lang="en-US" dirty="0" err="1"/>
              <a:t>leds</a:t>
            </a:r>
            <a:r>
              <a:rPr lang="en-US" dirty="0"/>
              <a:t>/face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6BABA-9D3F-DC68-F1BC-B08C870C7BD9}"/>
              </a:ext>
            </a:extLst>
          </p:cNvPr>
          <p:cNvSpPr txBox="1"/>
          <p:nvPr/>
        </p:nvSpPr>
        <p:spPr>
          <a:xfrm>
            <a:off x="5166360" y="5749537"/>
            <a:ext cx="6448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 2 circuits imprimés superposés:</a:t>
            </a:r>
          </a:p>
          <a:p>
            <a:r>
              <a:rPr lang="fr-FR" dirty="0"/>
              <a:t>	charge/décharge batterie avec prise USB C</a:t>
            </a:r>
          </a:p>
          <a:p>
            <a:r>
              <a:rPr lang="fr-FR" dirty="0"/>
              <a:t>	microcontrôleur avec bouton ON/OFF + sélection modes</a:t>
            </a:r>
          </a:p>
          <a:p>
            <a:r>
              <a:rPr lang="fr-FR" dirty="0"/>
              <a:t>	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8CE0DB-4931-39C3-6E90-005CBEFCC2D6}"/>
              </a:ext>
            </a:extLst>
          </p:cNvPr>
          <p:cNvGrpSpPr/>
          <p:nvPr/>
        </p:nvGrpSpPr>
        <p:grpSpPr>
          <a:xfrm>
            <a:off x="3075865" y="1268833"/>
            <a:ext cx="3429025" cy="4258272"/>
            <a:chOff x="3075865" y="1268833"/>
            <a:chExt cx="3429025" cy="4258272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27D847E9-150E-EB52-47C4-FE4F8F644D94}"/>
                </a:ext>
              </a:extLst>
            </p:cNvPr>
            <p:cNvSpPr/>
            <p:nvPr/>
          </p:nvSpPr>
          <p:spPr>
            <a:xfrm rot="16200000">
              <a:off x="2693878" y="1716093"/>
              <a:ext cx="4258272" cy="3363752"/>
            </a:xfrm>
            <a:prstGeom prst="blockArc">
              <a:avLst>
                <a:gd name="adj1" fmla="val 10821862"/>
                <a:gd name="adj2" fmla="val 22458"/>
                <a:gd name="adj3" fmla="val 300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AEB490-8A67-993B-61D9-400496BAAAB4}"/>
                </a:ext>
              </a:extLst>
            </p:cNvPr>
            <p:cNvSpPr/>
            <p:nvPr/>
          </p:nvSpPr>
          <p:spPr>
            <a:xfrm flipH="1">
              <a:off x="3075865" y="3250920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5D2DCC-AB03-DCCB-E943-9B7C2C98DB3B}"/>
                </a:ext>
              </a:extLst>
            </p:cNvPr>
            <p:cNvSpPr/>
            <p:nvPr/>
          </p:nvSpPr>
          <p:spPr>
            <a:xfrm rot="1055248" flipH="1">
              <a:off x="3212258" y="2412490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3C9117-9FFE-B97C-C7F3-1874EAF2C239}"/>
                </a:ext>
              </a:extLst>
            </p:cNvPr>
            <p:cNvSpPr/>
            <p:nvPr/>
          </p:nvSpPr>
          <p:spPr>
            <a:xfrm rot="2491751" flipH="1">
              <a:off x="3622144" y="1689308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85C7F-C1E6-9B34-54EA-C8AA460389A3}"/>
                </a:ext>
              </a:extLst>
            </p:cNvPr>
            <p:cNvSpPr/>
            <p:nvPr/>
          </p:nvSpPr>
          <p:spPr>
            <a:xfrm rot="4329157" flipH="1">
              <a:off x="4348748" y="1183847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3AA842-041A-959C-5770-B05B885D94E8}"/>
                </a:ext>
              </a:extLst>
            </p:cNvPr>
            <p:cNvSpPr/>
            <p:nvPr/>
          </p:nvSpPr>
          <p:spPr>
            <a:xfrm rot="20544752" flipH="1" flipV="1">
              <a:off x="3175089" y="4000237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6BED73-D7B7-6F7A-4D97-CA6BD48548CC}"/>
                </a:ext>
              </a:extLst>
            </p:cNvPr>
            <p:cNvSpPr/>
            <p:nvPr/>
          </p:nvSpPr>
          <p:spPr>
            <a:xfrm rot="19369005" flipH="1" flipV="1">
              <a:off x="3574815" y="4748819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8CAA42-C5B4-605B-9FBC-52171C7B65D0}"/>
                </a:ext>
              </a:extLst>
            </p:cNvPr>
            <p:cNvSpPr/>
            <p:nvPr/>
          </p:nvSpPr>
          <p:spPr>
            <a:xfrm rot="17270843" flipH="1" flipV="1">
              <a:off x="4304206" y="5300332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7441B3-7116-0F2C-A1AC-7A177B3674EA}"/>
              </a:ext>
            </a:extLst>
          </p:cNvPr>
          <p:cNvGrpSpPr/>
          <p:nvPr/>
        </p:nvGrpSpPr>
        <p:grpSpPr>
          <a:xfrm flipH="1">
            <a:off x="4040335" y="1299863"/>
            <a:ext cx="3429025" cy="4258272"/>
            <a:chOff x="3075865" y="1268833"/>
            <a:chExt cx="3429025" cy="4258272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004F109C-68CA-4E02-4D6C-6E734A516F2B}"/>
                </a:ext>
              </a:extLst>
            </p:cNvPr>
            <p:cNvSpPr/>
            <p:nvPr/>
          </p:nvSpPr>
          <p:spPr>
            <a:xfrm rot="16200000">
              <a:off x="2693878" y="1716093"/>
              <a:ext cx="4258272" cy="3363752"/>
            </a:xfrm>
            <a:prstGeom prst="blockArc">
              <a:avLst>
                <a:gd name="adj1" fmla="val 10821862"/>
                <a:gd name="adj2" fmla="val 22458"/>
                <a:gd name="adj3" fmla="val 300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56F397-5165-5947-0D5B-27B166095E7F}"/>
                </a:ext>
              </a:extLst>
            </p:cNvPr>
            <p:cNvSpPr/>
            <p:nvPr/>
          </p:nvSpPr>
          <p:spPr>
            <a:xfrm flipH="1">
              <a:off x="3075865" y="3250920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C4C412-262F-8B1D-A3BF-52E3EB629E6F}"/>
                </a:ext>
              </a:extLst>
            </p:cNvPr>
            <p:cNvSpPr/>
            <p:nvPr/>
          </p:nvSpPr>
          <p:spPr>
            <a:xfrm rot="1055248" flipH="1">
              <a:off x="3212258" y="2412490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C39E52-7662-3F5F-CB28-05E94AA94E81}"/>
                </a:ext>
              </a:extLst>
            </p:cNvPr>
            <p:cNvSpPr/>
            <p:nvPr/>
          </p:nvSpPr>
          <p:spPr>
            <a:xfrm rot="2491751" flipH="1">
              <a:off x="3622144" y="1689308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84476-3A1F-9F45-F50E-9167AE266A2E}"/>
                </a:ext>
              </a:extLst>
            </p:cNvPr>
            <p:cNvSpPr/>
            <p:nvPr/>
          </p:nvSpPr>
          <p:spPr>
            <a:xfrm rot="4329157" flipH="1">
              <a:off x="4348748" y="1183847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7A19D1-7E42-286B-E409-6B7124DE6079}"/>
                </a:ext>
              </a:extLst>
            </p:cNvPr>
            <p:cNvSpPr/>
            <p:nvPr/>
          </p:nvSpPr>
          <p:spPr>
            <a:xfrm rot="20544752" flipH="1" flipV="1">
              <a:off x="3175089" y="4000237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4D9DDD-6822-EB1B-123C-503064D0DA90}"/>
                </a:ext>
              </a:extLst>
            </p:cNvPr>
            <p:cNvSpPr/>
            <p:nvPr/>
          </p:nvSpPr>
          <p:spPr>
            <a:xfrm rot="19369005" flipH="1" flipV="1">
              <a:off x="3574815" y="4748819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7468DE-9A70-67D1-AEBF-15AD85104E6B}"/>
                </a:ext>
              </a:extLst>
            </p:cNvPr>
            <p:cNvSpPr/>
            <p:nvPr/>
          </p:nvSpPr>
          <p:spPr>
            <a:xfrm rot="17270843" flipH="1" flipV="1">
              <a:off x="4304206" y="5300332"/>
              <a:ext cx="72818" cy="294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F05B47-958A-0608-B525-E9081FF7582C}"/>
              </a:ext>
            </a:extLst>
          </p:cNvPr>
          <p:cNvCxnSpPr/>
          <p:nvPr/>
        </p:nvCxnSpPr>
        <p:spPr>
          <a:xfrm flipV="1">
            <a:off x="5280660" y="4559300"/>
            <a:ext cx="0" cy="19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A6C7B8-6EAE-FDE7-E723-485ADE92DABE}"/>
              </a:ext>
            </a:extLst>
          </p:cNvPr>
          <p:cNvSpPr txBox="1"/>
          <p:nvPr/>
        </p:nvSpPr>
        <p:spPr>
          <a:xfrm>
            <a:off x="4806892" y="4599255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Accelerometer X 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D5A1D-4944-5BDC-CEFB-0CC8347B7303}"/>
              </a:ext>
            </a:extLst>
          </p:cNvPr>
          <p:cNvSpPr txBox="1"/>
          <p:nvPr/>
        </p:nvSpPr>
        <p:spPr>
          <a:xfrm>
            <a:off x="5823192" y="879376"/>
            <a:ext cx="599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Pièce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croix</a:t>
            </a:r>
            <a:r>
              <a:rPr lang="en-US" dirty="0"/>
              <a:t> pour fixer les </a:t>
            </a:r>
            <a:r>
              <a:rPr lang="en-US" dirty="0" err="1"/>
              <a:t>extrémités</a:t>
            </a:r>
            <a:r>
              <a:rPr lang="en-US" dirty="0"/>
              <a:t> des </a:t>
            </a:r>
            <a:r>
              <a:rPr lang="en-US" dirty="0" err="1"/>
              <a:t>rubans</a:t>
            </a:r>
            <a:r>
              <a:rPr lang="en-US" dirty="0"/>
              <a:t> </a:t>
            </a:r>
            <a:r>
              <a:rPr lang="en-US" dirty="0" err="1"/>
              <a:t>leds</a:t>
            </a:r>
            <a:r>
              <a:rPr lang="en-US" dirty="0"/>
              <a:t>, </a:t>
            </a:r>
          </a:p>
          <a:p>
            <a:r>
              <a:rPr lang="en-US" dirty="0"/>
              <a:t>	press fit sur </a:t>
            </a:r>
            <a:r>
              <a:rPr lang="en-US" dirty="0" err="1"/>
              <a:t>extrémité</a:t>
            </a:r>
            <a:r>
              <a:rPr lang="en-US" dirty="0"/>
              <a:t> de la batterie (impression 3D)</a:t>
            </a:r>
          </a:p>
        </p:txBody>
      </p:sp>
    </p:spTree>
    <p:extLst>
      <p:ext uri="{BB962C8B-B14F-4D97-AF65-F5344CB8AC3E}">
        <p14:creationId xmlns:p14="http://schemas.microsoft.com/office/powerpoint/2010/main" val="17219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16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Bourlot</dc:creator>
  <cp:lastModifiedBy>Xavier Bourlot</cp:lastModifiedBy>
  <cp:revision>2</cp:revision>
  <dcterms:created xsi:type="dcterms:W3CDTF">2024-01-10T13:28:26Z</dcterms:created>
  <dcterms:modified xsi:type="dcterms:W3CDTF">2024-01-12T07:22:10Z</dcterms:modified>
</cp:coreProperties>
</file>