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1"/>
    <a:srgbClr val="57A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25" d="100"/>
          <a:sy n="125" d="100"/>
        </p:scale>
        <p:origin x="23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Bourlot" userId="47fc410d-89db-4366-8937-9fe34022f478" providerId="ADAL" clId="{130E52A8-60FF-4B57-A89C-BFD1256AA9B3}"/>
    <pc:docChg chg="undo custSel addSld modSld">
      <pc:chgData name="Xavier Bourlot" userId="47fc410d-89db-4366-8937-9fe34022f478" providerId="ADAL" clId="{130E52A8-60FF-4B57-A89C-BFD1256AA9B3}" dt="2024-02-19T08:47:16.407" v="299" actId="1076"/>
      <pc:docMkLst>
        <pc:docMk/>
      </pc:docMkLst>
      <pc:sldChg chg="addSp delSp modSp new mod">
        <pc:chgData name="Xavier Bourlot" userId="47fc410d-89db-4366-8937-9fe34022f478" providerId="ADAL" clId="{130E52A8-60FF-4B57-A89C-BFD1256AA9B3}" dt="2024-02-19T08:47:16.407" v="299" actId="1076"/>
        <pc:sldMkLst>
          <pc:docMk/>
          <pc:sldMk cId="2153484359" sldId="257"/>
        </pc:sldMkLst>
        <pc:spChg chg="del">
          <ac:chgData name="Xavier Bourlot" userId="47fc410d-89db-4366-8937-9fe34022f478" providerId="ADAL" clId="{130E52A8-60FF-4B57-A89C-BFD1256AA9B3}" dt="2024-02-19T08:25:26.701" v="1" actId="478"/>
          <ac:spMkLst>
            <pc:docMk/>
            <pc:sldMk cId="2153484359" sldId="257"/>
            <ac:spMk id="2" creationId="{F9B1872D-FC55-076B-A4A5-9E73DFB2F667}"/>
          </ac:spMkLst>
        </pc:spChg>
        <pc:spChg chg="del">
          <ac:chgData name="Xavier Bourlot" userId="47fc410d-89db-4366-8937-9fe34022f478" providerId="ADAL" clId="{130E52A8-60FF-4B57-A89C-BFD1256AA9B3}" dt="2024-02-19T08:25:26.701" v="1" actId="478"/>
          <ac:spMkLst>
            <pc:docMk/>
            <pc:sldMk cId="2153484359" sldId="257"/>
            <ac:spMk id="3" creationId="{B727D448-0D9B-5E36-5AEF-8DB6A89A6699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4" creationId="{BAC4A2CB-FC3C-B05D-5403-C90786799E70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7" creationId="{96BAA034-2A81-F786-3CB4-04A469DE8B3F}"/>
          </ac:spMkLst>
        </pc:spChg>
        <pc:spChg chg="add mod">
          <ac:chgData name="Xavier Bourlot" userId="47fc410d-89db-4366-8937-9fe34022f478" providerId="ADAL" clId="{130E52A8-60FF-4B57-A89C-BFD1256AA9B3}" dt="2024-02-19T08:47:16.407" v="299" actId="1076"/>
          <ac:spMkLst>
            <pc:docMk/>
            <pc:sldMk cId="2153484359" sldId="257"/>
            <ac:spMk id="8" creationId="{26C3AFC0-5D48-889A-A34F-855B619B44BF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9" creationId="{82BB2666-0BAE-DE14-B6D1-8C8ADEBDDFC4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10" creationId="{0D7DE3CC-D75E-2AEF-E3C7-F0683A97DF02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11" creationId="{C972339C-4EED-93FD-1011-5AF92690D850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12" creationId="{5FFE018B-99B1-45AD-3B60-53AFC75E4537}"/>
          </ac:spMkLst>
        </pc:spChg>
        <pc:spChg chg="add mod">
          <ac:chgData name="Xavier Bourlot" userId="47fc410d-89db-4366-8937-9fe34022f478" providerId="ADAL" clId="{130E52A8-60FF-4B57-A89C-BFD1256AA9B3}" dt="2024-02-19T08:39:05.628" v="137" actId="164"/>
          <ac:spMkLst>
            <pc:docMk/>
            <pc:sldMk cId="2153484359" sldId="257"/>
            <ac:spMk id="13" creationId="{7DC7DFE2-9F1A-7929-0703-CB5F69962CCC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14" creationId="{630A4AEF-600B-793A-15CC-3D2A3D670BD9}"/>
          </ac:spMkLst>
        </pc:spChg>
        <pc:spChg chg="mod">
          <ac:chgData name="Xavier Bourlot" userId="47fc410d-89db-4366-8937-9fe34022f478" providerId="ADAL" clId="{130E52A8-60FF-4B57-A89C-BFD1256AA9B3}" dt="2024-02-19T08:39:15.403" v="142" actId="20577"/>
          <ac:spMkLst>
            <pc:docMk/>
            <pc:sldMk cId="2153484359" sldId="257"/>
            <ac:spMk id="17" creationId="{BADAA147-9083-B6F2-FA1D-5EBD2CD04CB4}"/>
          </ac:spMkLst>
        </pc:spChg>
        <pc:spChg chg="mod">
          <ac:chgData name="Xavier Bourlot" userId="47fc410d-89db-4366-8937-9fe34022f478" providerId="ADAL" clId="{130E52A8-60FF-4B57-A89C-BFD1256AA9B3}" dt="2024-02-19T08:39:16.715" v="143" actId="20577"/>
          <ac:spMkLst>
            <pc:docMk/>
            <pc:sldMk cId="2153484359" sldId="257"/>
            <ac:spMk id="18" creationId="{47AA5266-9854-5ABC-0EF3-1EACD915A608}"/>
          </ac:spMkLst>
        </pc:spChg>
        <pc:spChg chg="mod">
          <ac:chgData name="Xavier Bourlot" userId="47fc410d-89db-4366-8937-9fe34022f478" providerId="ADAL" clId="{130E52A8-60FF-4B57-A89C-BFD1256AA9B3}" dt="2024-02-19T08:39:18.139" v="144" actId="20577"/>
          <ac:spMkLst>
            <pc:docMk/>
            <pc:sldMk cId="2153484359" sldId="257"/>
            <ac:spMk id="19" creationId="{35E0B024-FB1A-877B-E8E8-5B3D378039B0}"/>
          </ac:spMkLst>
        </pc:spChg>
        <pc:spChg chg="mod">
          <ac:chgData name="Xavier Bourlot" userId="47fc410d-89db-4366-8937-9fe34022f478" providerId="ADAL" clId="{130E52A8-60FF-4B57-A89C-BFD1256AA9B3}" dt="2024-02-19T08:39:14.029" v="141" actId="20577"/>
          <ac:spMkLst>
            <pc:docMk/>
            <pc:sldMk cId="2153484359" sldId="257"/>
            <ac:spMk id="20" creationId="{B3066168-9263-B8B4-2B81-72A9F2E450B9}"/>
          </ac:spMkLst>
        </pc:spChg>
        <pc:spChg chg="mod">
          <ac:chgData name="Xavier Bourlot" userId="47fc410d-89db-4366-8937-9fe34022f478" providerId="ADAL" clId="{130E52A8-60FF-4B57-A89C-BFD1256AA9B3}" dt="2024-02-19T08:39:19.804" v="145" actId="20577"/>
          <ac:spMkLst>
            <pc:docMk/>
            <pc:sldMk cId="2153484359" sldId="257"/>
            <ac:spMk id="21" creationId="{1D9259A4-D8EE-30AC-C2AE-48D9B9D49782}"/>
          </ac:spMkLst>
        </pc:spChg>
        <pc:spChg chg="mod">
          <ac:chgData name="Xavier Bourlot" userId="47fc410d-89db-4366-8937-9fe34022f478" providerId="ADAL" clId="{130E52A8-60FF-4B57-A89C-BFD1256AA9B3}" dt="2024-02-19T08:39:21.262" v="146" actId="20577"/>
          <ac:spMkLst>
            <pc:docMk/>
            <pc:sldMk cId="2153484359" sldId="257"/>
            <ac:spMk id="22" creationId="{FB4C8A66-0C9F-7478-0B42-B3988F39186D}"/>
          </ac:spMkLst>
        </pc:spChg>
        <pc:spChg chg="mod">
          <ac:chgData name="Xavier Bourlot" userId="47fc410d-89db-4366-8937-9fe34022f478" providerId="ADAL" clId="{130E52A8-60FF-4B57-A89C-BFD1256AA9B3}" dt="2024-02-19T08:39:22.763" v="147" actId="20577"/>
          <ac:spMkLst>
            <pc:docMk/>
            <pc:sldMk cId="2153484359" sldId="257"/>
            <ac:spMk id="23" creationId="{D5BDA53E-504C-9A5D-1AD5-27E92B531047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24" creationId="{F05786EF-1355-4946-30B1-EC07A9C1B4D2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26" creationId="{4C304FDB-6F30-CFE6-E0C1-34BDE726BEDC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27" creationId="{C76EA276-C625-B9B2-E9B4-7EB8AA1CF97C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28" creationId="{366E58B6-B77C-BA5A-B3A8-1D675C35BDF7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29" creationId="{8DB3917D-92D5-173D-23EC-E03B95318907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30" creationId="{53E4857B-9CB2-5705-643E-88DEC81DC1CB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31" creationId="{B1C24484-3D1A-86DE-2D45-A6C1F1F03563}"/>
          </ac:spMkLst>
        </pc:spChg>
        <pc:spChg chg="mod">
          <ac:chgData name="Xavier Bourlot" userId="47fc410d-89db-4366-8937-9fe34022f478" providerId="ADAL" clId="{130E52A8-60FF-4B57-A89C-BFD1256AA9B3}" dt="2024-02-19T08:39:56.637" v="153"/>
          <ac:spMkLst>
            <pc:docMk/>
            <pc:sldMk cId="2153484359" sldId="257"/>
            <ac:spMk id="32" creationId="{D6E07B7D-6A57-6A3D-0038-0CB3C7E49870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33" creationId="{B9B8EA23-BA8C-393B-D8E1-C407C6E33BE3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34" creationId="{19A1DB3C-022D-2734-CCEC-66837F69FB83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35" creationId="{AA76A7F0-1BE8-DB67-DC04-68C62B9291DF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36" creationId="{D8BBA4F0-945E-DC1E-DF07-3D10F02FD7FE}"/>
          </ac:spMkLst>
        </pc:spChg>
        <pc:spChg chg="add mod">
          <ac:chgData name="Xavier Bourlot" userId="47fc410d-89db-4366-8937-9fe34022f478" providerId="ADAL" clId="{130E52A8-60FF-4B57-A89C-BFD1256AA9B3}" dt="2024-02-19T08:41:39.959" v="175" actId="1076"/>
          <ac:spMkLst>
            <pc:docMk/>
            <pc:sldMk cId="2153484359" sldId="257"/>
            <ac:spMk id="37" creationId="{FEDA84A0-0D75-0DA3-FF80-D20CED08ADFE}"/>
          </ac:spMkLst>
        </pc:spChg>
        <pc:spChg chg="add mod">
          <ac:chgData name="Xavier Bourlot" userId="47fc410d-89db-4366-8937-9fe34022f478" providerId="ADAL" clId="{130E52A8-60FF-4B57-A89C-BFD1256AA9B3}" dt="2024-02-19T08:43:17.060" v="230" actId="20577"/>
          <ac:spMkLst>
            <pc:docMk/>
            <pc:sldMk cId="2153484359" sldId="257"/>
            <ac:spMk id="38" creationId="{2316D44A-2486-2127-69F6-2311FDEE33DD}"/>
          </ac:spMkLst>
        </pc:spChg>
        <pc:spChg chg="mod">
          <ac:chgData name="Xavier Bourlot" userId="47fc410d-89db-4366-8937-9fe34022f478" providerId="ADAL" clId="{130E52A8-60FF-4B57-A89C-BFD1256AA9B3}" dt="2024-02-19T08:41:25.949" v="173"/>
          <ac:spMkLst>
            <pc:docMk/>
            <pc:sldMk cId="2153484359" sldId="257"/>
            <ac:spMk id="40" creationId="{D40F6C3A-A032-7D5A-8070-F9420F8984D8}"/>
          </ac:spMkLst>
        </pc:spChg>
        <pc:spChg chg="mod">
          <ac:chgData name="Xavier Bourlot" userId="47fc410d-89db-4366-8937-9fe34022f478" providerId="ADAL" clId="{130E52A8-60FF-4B57-A89C-BFD1256AA9B3}" dt="2024-02-19T08:46:56.828" v="273" actId="20577"/>
          <ac:spMkLst>
            <pc:docMk/>
            <pc:sldMk cId="2153484359" sldId="257"/>
            <ac:spMk id="41" creationId="{3E05F01F-30D3-0496-7831-67ED4E589795}"/>
          </ac:spMkLst>
        </pc:spChg>
        <pc:spChg chg="mod">
          <ac:chgData name="Xavier Bourlot" userId="47fc410d-89db-4366-8937-9fe34022f478" providerId="ADAL" clId="{130E52A8-60FF-4B57-A89C-BFD1256AA9B3}" dt="2024-02-19T08:41:25.949" v="173"/>
          <ac:spMkLst>
            <pc:docMk/>
            <pc:sldMk cId="2153484359" sldId="257"/>
            <ac:spMk id="42" creationId="{DFFCB1DC-083B-821C-D952-7EC466C18C52}"/>
          </ac:spMkLst>
        </pc:spChg>
        <pc:spChg chg="mod">
          <ac:chgData name="Xavier Bourlot" userId="47fc410d-89db-4366-8937-9fe34022f478" providerId="ADAL" clId="{130E52A8-60FF-4B57-A89C-BFD1256AA9B3}" dt="2024-02-19T08:46:49.134" v="264" actId="20577"/>
          <ac:spMkLst>
            <pc:docMk/>
            <pc:sldMk cId="2153484359" sldId="257"/>
            <ac:spMk id="43" creationId="{0C7490E3-55B4-76A0-A07E-EF7A1F1EB4B0}"/>
          </ac:spMkLst>
        </pc:spChg>
        <pc:spChg chg="mod">
          <ac:chgData name="Xavier Bourlot" userId="47fc410d-89db-4366-8937-9fe34022f478" providerId="ADAL" clId="{130E52A8-60FF-4B57-A89C-BFD1256AA9B3}" dt="2024-02-19T08:47:04.877" v="287" actId="20577"/>
          <ac:spMkLst>
            <pc:docMk/>
            <pc:sldMk cId="2153484359" sldId="257"/>
            <ac:spMk id="44" creationId="{42094E91-5A8E-DE39-C79B-90516D695D23}"/>
          </ac:spMkLst>
        </pc:spChg>
        <pc:spChg chg="mod">
          <ac:chgData name="Xavier Bourlot" userId="47fc410d-89db-4366-8937-9fe34022f478" providerId="ADAL" clId="{130E52A8-60FF-4B57-A89C-BFD1256AA9B3}" dt="2024-02-19T08:41:25.949" v="173"/>
          <ac:spMkLst>
            <pc:docMk/>
            <pc:sldMk cId="2153484359" sldId="257"/>
            <ac:spMk id="45" creationId="{CBD734B6-E8FE-B16B-82DB-A39FC2B71F3A}"/>
          </ac:spMkLst>
        </pc:spChg>
        <pc:spChg chg="mod">
          <ac:chgData name="Xavier Bourlot" userId="47fc410d-89db-4366-8937-9fe34022f478" providerId="ADAL" clId="{130E52A8-60FF-4B57-A89C-BFD1256AA9B3}" dt="2024-02-19T08:47:09.614" v="298" actId="20577"/>
          <ac:spMkLst>
            <pc:docMk/>
            <pc:sldMk cId="2153484359" sldId="257"/>
            <ac:spMk id="46" creationId="{9EBFF0FC-B0FC-7CBC-7897-B206CC465949}"/>
          </ac:spMkLst>
        </pc:spChg>
        <pc:spChg chg="add mod">
          <ac:chgData name="Xavier Bourlot" userId="47fc410d-89db-4366-8937-9fe34022f478" providerId="ADAL" clId="{130E52A8-60FF-4B57-A89C-BFD1256AA9B3}" dt="2024-02-19T08:44:29.015" v="240" actId="1036"/>
          <ac:spMkLst>
            <pc:docMk/>
            <pc:sldMk cId="2153484359" sldId="257"/>
            <ac:spMk id="47" creationId="{795A657B-2630-EF00-0731-0E6FD2DC1A95}"/>
          </ac:spMkLst>
        </pc:spChg>
        <pc:spChg chg="add mod">
          <ac:chgData name="Xavier Bourlot" userId="47fc410d-89db-4366-8937-9fe34022f478" providerId="ADAL" clId="{130E52A8-60FF-4B57-A89C-BFD1256AA9B3}" dt="2024-02-19T08:44:38.231" v="242" actId="1076"/>
          <ac:spMkLst>
            <pc:docMk/>
            <pc:sldMk cId="2153484359" sldId="257"/>
            <ac:spMk id="48" creationId="{0EE6F547-A8E6-39BC-B6ED-43F18E78E28C}"/>
          </ac:spMkLst>
        </pc:spChg>
        <pc:spChg chg="add mod">
          <ac:chgData name="Xavier Bourlot" userId="47fc410d-89db-4366-8937-9fe34022f478" providerId="ADAL" clId="{130E52A8-60FF-4B57-A89C-BFD1256AA9B3}" dt="2024-02-19T08:46:02.398" v="251" actId="14100"/>
          <ac:spMkLst>
            <pc:docMk/>
            <pc:sldMk cId="2153484359" sldId="257"/>
            <ac:spMk id="49" creationId="{5C651666-7764-F694-BAE9-3223AE6BB3CA}"/>
          </ac:spMkLst>
        </pc:spChg>
        <pc:spChg chg="add mod">
          <ac:chgData name="Xavier Bourlot" userId="47fc410d-89db-4366-8937-9fe34022f478" providerId="ADAL" clId="{130E52A8-60FF-4B57-A89C-BFD1256AA9B3}" dt="2024-02-19T08:46:33.271" v="255" actId="1076"/>
          <ac:spMkLst>
            <pc:docMk/>
            <pc:sldMk cId="2153484359" sldId="257"/>
            <ac:spMk id="50" creationId="{91BD20CD-6AB7-0201-99C5-F825D08C9F14}"/>
          </ac:spMkLst>
        </pc:spChg>
        <pc:spChg chg="add mod">
          <ac:chgData name="Xavier Bourlot" userId="47fc410d-89db-4366-8937-9fe34022f478" providerId="ADAL" clId="{130E52A8-60FF-4B57-A89C-BFD1256AA9B3}" dt="2024-02-19T08:46:33.271" v="255" actId="1076"/>
          <ac:spMkLst>
            <pc:docMk/>
            <pc:sldMk cId="2153484359" sldId="257"/>
            <ac:spMk id="51" creationId="{42B6778A-E1A5-B319-E13D-A883F8AE548B}"/>
          </ac:spMkLst>
        </pc:spChg>
        <pc:spChg chg="add mod">
          <ac:chgData name="Xavier Bourlot" userId="47fc410d-89db-4366-8937-9fe34022f478" providerId="ADAL" clId="{130E52A8-60FF-4B57-A89C-BFD1256AA9B3}" dt="2024-02-19T08:46:33.271" v="255" actId="1076"/>
          <ac:spMkLst>
            <pc:docMk/>
            <pc:sldMk cId="2153484359" sldId="257"/>
            <ac:spMk id="52" creationId="{683B61EC-CCAE-7968-4C1D-6F29BC11A858}"/>
          </ac:spMkLst>
        </pc:spChg>
        <pc:grpChg chg="add mod">
          <ac:chgData name="Xavier Bourlot" userId="47fc410d-89db-4366-8937-9fe34022f478" providerId="ADAL" clId="{130E52A8-60FF-4B57-A89C-BFD1256AA9B3}" dt="2024-02-19T08:41:39.959" v="175" actId="1076"/>
          <ac:grpSpMkLst>
            <pc:docMk/>
            <pc:sldMk cId="2153484359" sldId="257"/>
            <ac:grpSpMk id="15" creationId="{005336CB-9FCE-604A-A9F9-BB38A0A92CBC}"/>
          </ac:grpSpMkLst>
        </pc:grpChg>
        <pc:grpChg chg="add mod">
          <ac:chgData name="Xavier Bourlot" userId="47fc410d-89db-4366-8937-9fe34022f478" providerId="ADAL" clId="{130E52A8-60FF-4B57-A89C-BFD1256AA9B3}" dt="2024-02-19T08:41:39.959" v="175" actId="1076"/>
          <ac:grpSpMkLst>
            <pc:docMk/>
            <pc:sldMk cId="2153484359" sldId="257"/>
            <ac:grpSpMk id="16" creationId="{CB57FEC5-B72A-F96D-0176-B4441C61CA09}"/>
          </ac:grpSpMkLst>
        </pc:grpChg>
        <pc:grpChg chg="add mod">
          <ac:chgData name="Xavier Bourlot" userId="47fc410d-89db-4366-8937-9fe34022f478" providerId="ADAL" clId="{130E52A8-60FF-4B57-A89C-BFD1256AA9B3}" dt="2024-02-19T08:41:39.959" v="175" actId="1076"/>
          <ac:grpSpMkLst>
            <pc:docMk/>
            <pc:sldMk cId="2153484359" sldId="257"/>
            <ac:grpSpMk id="25" creationId="{E551360C-F148-1720-4534-3623FD969DDA}"/>
          </ac:grpSpMkLst>
        </pc:grpChg>
        <pc:grpChg chg="add mod">
          <ac:chgData name="Xavier Bourlot" userId="47fc410d-89db-4366-8937-9fe34022f478" providerId="ADAL" clId="{130E52A8-60FF-4B57-A89C-BFD1256AA9B3}" dt="2024-02-19T08:41:39.959" v="175" actId="1076"/>
          <ac:grpSpMkLst>
            <pc:docMk/>
            <pc:sldMk cId="2153484359" sldId="257"/>
            <ac:grpSpMk id="39" creationId="{60859011-7CEA-6B08-7D59-5666AC4A8868}"/>
          </ac:grpSpMkLst>
        </pc:grpChg>
        <pc:picChg chg="add del mod">
          <ac:chgData name="Xavier Bourlot" userId="47fc410d-89db-4366-8937-9fe34022f478" providerId="ADAL" clId="{130E52A8-60FF-4B57-A89C-BFD1256AA9B3}" dt="2024-02-19T08:37:26.567" v="126" actId="478"/>
          <ac:picMkLst>
            <pc:docMk/>
            <pc:sldMk cId="2153484359" sldId="257"/>
            <ac:picMk id="6" creationId="{93824CAB-0DA0-A3FB-792E-E000F36FA8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A67-4A77-E2B7-CC60-DF5EBF37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479D-A5B4-6572-C286-F640E694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068A-CFD9-67F6-4046-5C4AC96F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6B4E-BA0D-33F8-D664-DB64F790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7C65-AAF0-7B49-C8EF-3DC44034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5F0B-8A80-F463-C98A-9102AD29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FD59A-EB80-EF68-7E65-293D44D1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FD7A-9313-6889-D528-147A195B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D451-E099-C511-A3FA-D14E8F1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E440-EC30-CBBB-3F5A-A6707815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F9848-32A7-E154-EB83-202A4EA7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5EDD-853C-4C38-DDDE-D1BC4026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D00E-0EF1-470D-5BAA-EDF11467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BC63-F8BF-0DED-1F45-B9B843E2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2AEE-B074-BE98-BA3D-989080DC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D6C3-3D06-8178-22DD-9CBBD819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C011-A83C-05FC-B97B-F537D87A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DE93-38E7-E980-E2D3-44452AE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5303-090D-CCF1-2656-625897BC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28AB-7D8E-11E5-240A-1E20D68E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52C1-6FAB-566F-E32A-61BCE078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7CF1-A1F7-7292-E865-46634509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04C3-73E8-B988-2E43-D3EAE83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1C14-8605-F75D-51CB-6DA2F3B2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A5A9-3EBC-CC18-B715-1F68E7C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AC0-0955-237B-CDD4-123C5BB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8021-A2FA-8E34-3A63-619AA750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9594-6C2E-7802-F3FC-1D6A93D7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C1D06-2089-0779-83D2-9730F75A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153BC-3169-B54D-EF23-9A31338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52829-8378-E5E2-D14D-187A846D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EB8D-8977-4C17-8A13-D327E63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E001-EA09-3C7C-3399-705B2E6D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F8355-CF31-7EE7-9A55-B43C2CC9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C166D-14D7-67D9-B57E-EBDD89C4A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B3BF8-4DAB-84A1-0F3E-E6AE8C16C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18662-2668-96DC-B052-36D51C4F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D34C-CD0A-31BE-61E2-2044007B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2C2A-B758-61AE-0928-7F5FC924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3B93-3D3E-28FB-87E6-E0071FD7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76AD-955A-8521-894D-26CB194C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D0F97-1817-317C-2347-57401248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7C3F-76D0-14BD-BC3F-B582D9CE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92653-1313-51F5-56AB-887503BF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ED55E-4ED7-3189-7CC1-0B4D4AB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E1213-82ED-D572-0159-69805D41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465-6753-155C-0E5A-F6F53C11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CE9F-9CBA-9DB9-0CAE-A04491A2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4E27-5F3D-721B-496C-AFA8F214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48AF2-2DD0-845B-3DC9-A26FFBCB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3A38-3B2E-560D-F2FB-FCEB876C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4F41-4B97-6D27-8681-31C57909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5925-0594-A84B-F3B2-E9F44FAE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B9389-6A70-831B-9FFC-109B613A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F566-3ECC-5B37-FC83-2BA92F2E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171-8B7D-E1E2-EA74-221BBDFD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0123-8E10-34EB-5CCF-C86FE425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EC6A-AD59-30CD-FF61-EE88378A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311AD-C209-BFA1-9C1B-9971EAD4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BEDD-F8E9-C882-C9F0-8F4147B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140D-6DFD-1FD4-9399-32C9F920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5FE7-8710-4913-9D85-01912AB43DD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DD96-10D4-FE51-5E6B-B59E36A3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3968-822E-6FD9-1CF0-1655BF11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6DB4F-AF3D-E9C3-9FE5-1779E7A4F8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15A10-5BF0-D8ED-FF47-D969B6CD16E6}"/>
              </a:ext>
            </a:extLst>
          </p:cNvPr>
          <p:cNvSpPr/>
          <p:nvPr/>
        </p:nvSpPr>
        <p:spPr>
          <a:xfrm>
            <a:off x="4946708" y="2491529"/>
            <a:ext cx="2298584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AFA9C-67C0-B376-7670-390A47569D63}"/>
              </a:ext>
            </a:extLst>
          </p:cNvPr>
          <p:cNvSpPr/>
          <p:nvPr/>
        </p:nvSpPr>
        <p:spPr>
          <a:xfrm>
            <a:off x="1343636" y="2491530"/>
            <a:ext cx="661333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7C6C4-4B38-B92B-D989-05EA7869D820}"/>
              </a:ext>
            </a:extLst>
          </p:cNvPr>
          <p:cNvSpPr/>
          <p:nvPr/>
        </p:nvSpPr>
        <p:spPr>
          <a:xfrm>
            <a:off x="10187031" y="2491529"/>
            <a:ext cx="661333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9BAE1-0BCF-5B9D-4E2A-7691BF7EFB25}"/>
              </a:ext>
            </a:extLst>
          </p:cNvPr>
          <p:cNvCxnSpPr>
            <a:cxnSpLocks/>
          </p:cNvCxnSpPr>
          <p:nvPr/>
        </p:nvCxnSpPr>
        <p:spPr>
          <a:xfrm>
            <a:off x="7245292" y="2770406"/>
            <a:ext cx="2941739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8D3B1-76E6-668C-98E8-E2FA1365F731}"/>
              </a:ext>
            </a:extLst>
          </p:cNvPr>
          <p:cNvCxnSpPr>
            <a:cxnSpLocks/>
          </p:cNvCxnSpPr>
          <p:nvPr/>
        </p:nvCxnSpPr>
        <p:spPr>
          <a:xfrm>
            <a:off x="5234730" y="2491529"/>
            <a:ext cx="0" cy="1635853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C71147-A141-D3E7-0D50-06D3D92C51B3}"/>
              </a:ext>
            </a:extLst>
          </p:cNvPr>
          <p:cNvSpPr txBox="1"/>
          <p:nvPr/>
        </p:nvSpPr>
        <p:spPr>
          <a:xfrm>
            <a:off x="5192785" y="3275111"/>
            <a:ext cx="36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8698F-EFD3-12B9-B77D-518B2A84C387}"/>
              </a:ext>
            </a:extLst>
          </p:cNvPr>
          <p:cNvSpPr txBox="1"/>
          <p:nvPr/>
        </p:nvSpPr>
        <p:spPr>
          <a:xfrm>
            <a:off x="8690992" y="2756608"/>
            <a:ext cx="36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4AC96-C084-4D77-7BAF-8FD4CBE17A41}"/>
              </a:ext>
            </a:extLst>
          </p:cNvPr>
          <p:cNvCxnSpPr/>
          <p:nvPr/>
        </p:nvCxnSpPr>
        <p:spPr>
          <a:xfrm>
            <a:off x="4458224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ck Arc 18">
            <a:extLst>
              <a:ext uri="{FF2B5EF4-FFF2-40B4-BE49-F238E27FC236}">
                <a16:creationId xmlns:a16="http://schemas.microsoft.com/office/drawing/2014/main" id="{3DCA875D-071A-AF8D-76A8-623036B965FD}"/>
              </a:ext>
            </a:extLst>
          </p:cNvPr>
          <p:cNvSpPr/>
          <p:nvPr/>
        </p:nvSpPr>
        <p:spPr>
          <a:xfrm flipH="1">
            <a:off x="4330992" y="1969082"/>
            <a:ext cx="914400" cy="914400"/>
          </a:xfrm>
          <a:prstGeom prst="blockArc">
            <a:avLst>
              <a:gd name="adj1" fmla="val 16122763"/>
              <a:gd name="adj2" fmla="val 478032"/>
              <a:gd name="adj3" fmla="val 27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210EEB-8686-5D4A-B280-335F82424A96}"/>
              </a:ext>
            </a:extLst>
          </p:cNvPr>
          <p:cNvCxnSpPr>
            <a:cxnSpLocks/>
          </p:cNvCxnSpPr>
          <p:nvPr/>
        </p:nvCxnSpPr>
        <p:spPr>
          <a:xfrm flipH="1">
            <a:off x="4788192" y="2095500"/>
            <a:ext cx="278100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9BAA70-BD3C-CD28-E2FF-A9927E6F8420}"/>
              </a:ext>
            </a:extLst>
          </p:cNvPr>
          <p:cNvCxnSpPr/>
          <p:nvPr/>
        </p:nvCxnSpPr>
        <p:spPr>
          <a:xfrm>
            <a:off x="3824811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4474A2-F428-B0F9-E4D0-D0F98E41809B}"/>
              </a:ext>
            </a:extLst>
          </p:cNvPr>
          <p:cNvCxnSpPr>
            <a:cxnSpLocks/>
          </p:cNvCxnSpPr>
          <p:nvPr/>
        </p:nvCxnSpPr>
        <p:spPr>
          <a:xfrm flipH="1">
            <a:off x="4988220" y="1514474"/>
            <a:ext cx="278100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ck Arc 26">
            <a:extLst>
              <a:ext uri="{FF2B5EF4-FFF2-40B4-BE49-F238E27FC236}">
                <a16:creationId xmlns:a16="http://schemas.microsoft.com/office/drawing/2014/main" id="{1B9D4368-CFF7-DC2C-29BB-5E6C705DA3F3}"/>
              </a:ext>
            </a:extLst>
          </p:cNvPr>
          <p:cNvSpPr/>
          <p:nvPr/>
        </p:nvSpPr>
        <p:spPr>
          <a:xfrm flipH="1">
            <a:off x="3695697" y="1390655"/>
            <a:ext cx="2633657" cy="2253777"/>
          </a:xfrm>
          <a:prstGeom prst="blockArc">
            <a:avLst>
              <a:gd name="adj1" fmla="val 16253728"/>
              <a:gd name="adj2" fmla="val 261774"/>
              <a:gd name="adj3" fmla="val 114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5EDACF-2984-F14B-4562-B9074D8C50E9}"/>
              </a:ext>
            </a:extLst>
          </p:cNvPr>
          <p:cNvCxnSpPr>
            <a:cxnSpLocks/>
          </p:cNvCxnSpPr>
          <p:nvPr/>
        </p:nvCxnSpPr>
        <p:spPr>
          <a:xfrm>
            <a:off x="4946708" y="2771114"/>
            <a:ext cx="2298584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E310F8-80CC-337E-4A8E-38DDDCF401FA}"/>
              </a:ext>
            </a:extLst>
          </p:cNvPr>
          <p:cNvSpPr txBox="1"/>
          <p:nvPr/>
        </p:nvSpPr>
        <p:spPr>
          <a:xfrm>
            <a:off x="6041356" y="2720464"/>
            <a:ext cx="5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41148A-50C0-0C67-5209-4383DEE890ED}"/>
              </a:ext>
            </a:extLst>
          </p:cNvPr>
          <p:cNvSpPr txBox="1"/>
          <p:nvPr/>
        </p:nvSpPr>
        <p:spPr>
          <a:xfrm>
            <a:off x="10291192" y="2720464"/>
            <a:ext cx="6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A1B7EA-909A-0E40-D4B5-4EF0F87385C5}"/>
              </a:ext>
            </a:extLst>
          </p:cNvPr>
          <p:cNvCxnSpPr>
            <a:cxnSpLocks/>
          </p:cNvCxnSpPr>
          <p:nvPr/>
        </p:nvCxnSpPr>
        <p:spPr>
          <a:xfrm>
            <a:off x="10187031" y="2771114"/>
            <a:ext cx="661333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CF489B-36C1-FD56-810E-B8E51919C968}"/>
              </a:ext>
            </a:extLst>
          </p:cNvPr>
          <p:cNvCxnSpPr/>
          <p:nvPr/>
        </p:nvCxnSpPr>
        <p:spPr>
          <a:xfrm>
            <a:off x="3196466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9A65CC-DC24-E669-E3A0-E911B55628AE}"/>
              </a:ext>
            </a:extLst>
          </p:cNvPr>
          <p:cNvCxnSpPr/>
          <p:nvPr/>
        </p:nvCxnSpPr>
        <p:spPr>
          <a:xfrm>
            <a:off x="2563053" y="24262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E7B438-3956-0A31-E289-C367C0AA98D1}"/>
              </a:ext>
            </a:extLst>
          </p:cNvPr>
          <p:cNvSpPr txBox="1"/>
          <p:nvPr/>
        </p:nvSpPr>
        <p:spPr>
          <a:xfrm>
            <a:off x="2063695" y="3331909"/>
            <a:ext cx="32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    S   C     S   C     S    C   S    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6DFF34-029A-1B7A-9506-767059CA03C5}"/>
              </a:ext>
            </a:extLst>
          </p:cNvPr>
          <p:cNvCxnSpPr>
            <a:cxnSpLocks/>
          </p:cNvCxnSpPr>
          <p:nvPr/>
        </p:nvCxnSpPr>
        <p:spPr>
          <a:xfrm>
            <a:off x="1343636" y="4298600"/>
            <a:ext cx="9504728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BB0987-2093-8CEB-C4A8-8B71FA99A933}"/>
              </a:ext>
            </a:extLst>
          </p:cNvPr>
          <p:cNvSpPr txBox="1"/>
          <p:nvPr/>
        </p:nvSpPr>
        <p:spPr>
          <a:xfrm>
            <a:off x="5621498" y="4254922"/>
            <a:ext cx="18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width</a:t>
            </a:r>
          </a:p>
        </p:txBody>
      </p:sp>
    </p:spTree>
    <p:extLst>
      <p:ext uri="{BB962C8B-B14F-4D97-AF65-F5344CB8AC3E}">
        <p14:creationId xmlns:p14="http://schemas.microsoft.com/office/powerpoint/2010/main" val="107074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C3AFC0-5D48-889A-A34F-855B619B44BF}"/>
              </a:ext>
            </a:extLst>
          </p:cNvPr>
          <p:cNvSpPr txBox="1"/>
          <p:nvPr/>
        </p:nvSpPr>
        <p:spPr>
          <a:xfrm>
            <a:off x="184349" y="6069308"/>
            <a:ext cx="345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Dielectric strength : 30kV/mm min.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5336CB-9FCE-604A-A9F9-BB38A0A92CBC}"/>
              </a:ext>
            </a:extLst>
          </p:cNvPr>
          <p:cNvGrpSpPr/>
          <p:nvPr/>
        </p:nvGrpSpPr>
        <p:grpSpPr>
          <a:xfrm>
            <a:off x="184349" y="1400772"/>
            <a:ext cx="2979979" cy="3129576"/>
            <a:chOff x="494741" y="700386"/>
            <a:chExt cx="2979979" cy="31295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C4A2CB-FC3C-B05D-5403-C90786799E70}"/>
                </a:ext>
              </a:extLst>
            </p:cNvPr>
            <p:cNvSpPr/>
            <p:nvPr/>
          </p:nvSpPr>
          <p:spPr>
            <a:xfrm>
              <a:off x="494741" y="964531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Prepreg 7628 0.21mm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BAA034-2A81-F786-3CB4-04A469DE8B3F}"/>
                </a:ext>
              </a:extLst>
            </p:cNvPr>
            <p:cNvSpPr/>
            <p:nvPr/>
          </p:nvSpPr>
          <p:spPr>
            <a:xfrm>
              <a:off x="494741" y="1543372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L2 copper 0.5oz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BB2666-0BAE-DE14-B6D1-8C8ADEBDDFC4}"/>
                </a:ext>
              </a:extLst>
            </p:cNvPr>
            <p:cNvSpPr/>
            <p:nvPr/>
          </p:nvSpPr>
          <p:spPr>
            <a:xfrm>
              <a:off x="494741" y="1741321"/>
              <a:ext cx="2979979" cy="1052385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Core 0.6mm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7DE3CC-D75E-2AEF-E3C7-F0683A97DF02}"/>
                </a:ext>
              </a:extLst>
            </p:cNvPr>
            <p:cNvSpPr/>
            <p:nvPr/>
          </p:nvSpPr>
          <p:spPr>
            <a:xfrm>
              <a:off x="494741" y="700386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L1 copper 1oz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72339C-4EED-93FD-1011-5AF92690D850}"/>
                </a:ext>
              </a:extLst>
            </p:cNvPr>
            <p:cNvSpPr/>
            <p:nvPr/>
          </p:nvSpPr>
          <p:spPr>
            <a:xfrm>
              <a:off x="494741" y="2790536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L2 copper 0.5oz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FE018B-99B1-45AD-3B60-53AFC75E4537}"/>
                </a:ext>
              </a:extLst>
            </p:cNvPr>
            <p:cNvSpPr/>
            <p:nvPr/>
          </p:nvSpPr>
          <p:spPr>
            <a:xfrm>
              <a:off x="494741" y="2990523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Prepreg 7628 0.21mm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C7DFE2-9F1A-7929-0703-CB5F69962CCC}"/>
                </a:ext>
              </a:extLst>
            </p:cNvPr>
            <p:cNvSpPr/>
            <p:nvPr/>
          </p:nvSpPr>
          <p:spPr>
            <a:xfrm>
              <a:off x="494741" y="3561515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L1 copper 1oz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A4AEF-600B-793A-15CC-3D2A3D670BD9}"/>
              </a:ext>
            </a:extLst>
          </p:cNvPr>
          <p:cNvSpPr/>
          <p:nvPr/>
        </p:nvSpPr>
        <p:spPr>
          <a:xfrm>
            <a:off x="3248148" y="2967899"/>
            <a:ext cx="922020" cy="2529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57FEC5-B72A-F96D-0176-B4441C61CA09}"/>
              </a:ext>
            </a:extLst>
          </p:cNvPr>
          <p:cNvGrpSpPr/>
          <p:nvPr/>
        </p:nvGrpSpPr>
        <p:grpSpPr>
          <a:xfrm>
            <a:off x="4253989" y="1400772"/>
            <a:ext cx="1897380" cy="3129576"/>
            <a:chOff x="494741" y="700386"/>
            <a:chExt cx="2979979" cy="31295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DAA147-9083-B6F2-FA1D-5EBD2CD04CB4}"/>
                </a:ext>
              </a:extLst>
            </p:cNvPr>
            <p:cNvSpPr/>
            <p:nvPr/>
          </p:nvSpPr>
          <p:spPr>
            <a:xfrm>
              <a:off x="494741" y="964531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AA5266-9854-5ABC-0EF3-1EACD915A608}"/>
                </a:ext>
              </a:extLst>
            </p:cNvPr>
            <p:cNvSpPr/>
            <p:nvPr/>
          </p:nvSpPr>
          <p:spPr>
            <a:xfrm>
              <a:off x="494741" y="1543372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E0B024-FB1A-877B-E8E8-5B3D378039B0}"/>
                </a:ext>
              </a:extLst>
            </p:cNvPr>
            <p:cNvSpPr/>
            <p:nvPr/>
          </p:nvSpPr>
          <p:spPr>
            <a:xfrm>
              <a:off x="494741" y="1741321"/>
              <a:ext cx="2979979" cy="1052385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066168-9263-B8B4-2B81-72A9F2E450B9}"/>
                </a:ext>
              </a:extLst>
            </p:cNvPr>
            <p:cNvSpPr/>
            <p:nvPr/>
          </p:nvSpPr>
          <p:spPr>
            <a:xfrm>
              <a:off x="494741" y="700386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9259A4-D8EE-30AC-C2AE-48D9B9D49782}"/>
                </a:ext>
              </a:extLst>
            </p:cNvPr>
            <p:cNvSpPr/>
            <p:nvPr/>
          </p:nvSpPr>
          <p:spPr>
            <a:xfrm>
              <a:off x="494741" y="2790536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4C8A66-0C9F-7478-0B42-B3988F39186D}"/>
                </a:ext>
              </a:extLst>
            </p:cNvPr>
            <p:cNvSpPr/>
            <p:nvPr/>
          </p:nvSpPr>
          <p:spPr>
            <a:xfrm>
              <a:off x="494741" y="2990523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BDA53E-504C-9A5D-1AD5-27E92B531047}"/>
                </a:ext>
              </a:extLst>
            </p:cNvPr>
            <p:cNvSpPr/>
            <p:nvPr/>
          </p:nvSpPr>
          <p:spPr>
            <a:xfrm>
              <a:off x="494741" y="3561515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05786EF-1355-4946-30B1-EC07A9C1B4D2}"/>
              </a:ext>
            </a:extLst>
          </p:cNvPr>
          <p:cNvSpPr/>
          <p:nvPr/>
        </p:nvSpPr>
        <p:spPr>
          <a:xfrm>
            <a:off x="6235190" y="3018433"/>
            <a:ext cx="922020" cy="24793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51360C-F148-1720-4534-3623FD969DDA}"/>
              </a:ext>
            </a:extLst>
          </p:cNvPr>
          <p:cNvGrpSpPr/>
          <p:nvPr/>
        </p:nvGrpSpPr>
        <p:grpSpPr>
          <a:xfrm>
            <a:off x="7241030" y="1403111"/>
            <a:ext cx="1897380" cy="3129576"/>
            <a:chOff x="494741" y="700386"/>
            <a:chExt cx="2979979" cy="31295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304FDB-6F30-CFE6-E0C1-34BDE726BEDC}"/>
                </a:ext>
              </a:extLst>
            </p:cNvPr>
            <p:cNvSpPr/>
            <p:nvPr/>
          </p:nvSpPr>
          <p:spPr>
            <a:xfrm>
              <a:off x="494741" y="964531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6EA276-C625-B9B2-E9B4-7EB8AA1CF97C}"/>
                </a:ext>
              </a:extLst>
            </p:cNvPr>
            <p:cNvSpPr/>
            <p:nvPr/>
          </p:nvSpPr>
          <p:spPr>
            <a:xfrm>
              <a:off x="494741" y="1543372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6E58B6-B77C-BA5A-B3A8-1D675C35BDF7}"/>
                </a:ext>
              </a:extLst>
            </p:cNvPr>
            <p:cNvSpPr/>
            <p:nvPr/>
          </p:nvSpPr>
          <p:spPr>
            <a:xfrm>
              <a:off x="494741" y="1741321"/>
              <a:ext cx="2979979" cy="1052385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B3917D-92D5-173D-23EC-E03B95318907}"/>
                </a:ext>
              </a:extLst>
            </p:cNvPr>
            <p:cNvSpPr/>
            <p:nvPr/>
          </p:nvSpPr>
          <p:spPr>
            <a:xfrm>
              <a:off x="494741" y="700386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E4857B-9CB2-5705-643E-88DEC81DC1CB}"/>
                </a:ext>
              </a:extLst>
            </p:cNvPr>
            <p:cNvSpPr/>
            <p:nvPr/>
          </p:nvSpPr>
          <p:spPr>
            <a:xfrm>
              <a:off x="494741" y="2790536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C24484-3D1A-86DE-2D45-A6C1F1F03563}"/>
                </a:ext>
              </a:extLst>
            </p:cNvPr>
            <p:cNvSpPr/>
            <p:nvPr/>
          </p:nvSpPr>
          <p:spPr>
            <a:xfrm>
              <a:off x="494741" y="2990523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E07B7D-6A57-6A3D-0038-0CB3C7E49870}"/>
                </a:ext>
              </a:extLst>
            </p:cNvPr>
            <p:cNvSpPr/>
            <p:nvPr/>
          </p:nvSpPr>
          <p:spPr>
            <a:xfrm>
              <a:off x="494741" y="3561515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9B8EA23-BA8C-393B-D8E1-C407C6E33BE3}"/>
              </a:ext>
            </a:extLst>
          </p:cNvPr>
          <p:cNvSpPr/>
          <p:nvPr/>
        </p:nvSpPr>
        <p:spPr>
          <a:xfrm>
            <a:off x="9222230" y="2967899"/>
            <a:ext cx="922020" cy="2529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A1DB3C-022D-2734-CCEC-66837F69FB83}"/>
              </a:ext>
            </a:extLst>
          </p:cNvPr>
          <p:cNvSpPr/>
          <p:nvPr/>
        </p:nvSpPr>
        <p:spPr>
          <a:xfrm>
            <a:off x="3248148" y="4663795"/>
            <a:ext cx="6896102" cy="8339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76A7F0-1BE8-DB67-DC04-68C62B9291DF}"/>
              </a:ext>
            </a:extLst>
          </p:cNvPr>
          <p:cNvSpPr/>
          <p:nvPr/>
        </p:nvSpPr>
        <p:spPr>
          <a:xfrm>
            <a:off x="3248148" y="422309"/>
            <a:ext cx="922020" cy="2529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BBA4F0-945E-DC1E-DF07-3D10F02FD7FE}"/>
              </a:ext>
            </a:extLst>
          </p:cNvPr>
          <p:cNvSpPr/>
          <p:nvPr/>
        </p:nvSpPr>
        <p:spPr>
          <a:xfrm>
            <a:off x="6235190" y="422309"/>
            <a:ext cx="922020" cy="24650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DA84A0-0D75-0DA3-FF80-D20CED08ADFE}"/>
              </a:ext>
            </a:extLst>
          </p:cNvPr>
          <p:cNvSpPr/>
          <p:nvPr/>
        </p:nvSpPr>
        <p:spPr>
          <a:xfrm>
            <a:off x="9222230" y="422309"/>
            <a:ext cx="922020" cy="2529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16D44A-2486-2127-69F6-2311FDEE33DD}"/>
              </a:ext>
            </a:extLst>
          </p:cNvPr>
          <p:cNvSpPr/>
          <p:nvPr/>
        </p:nvSpPr>
        <p:spPr>
          <a:xfrm>
            <a:off x="3248148" y="422308"/>
            <a:ext cx="6896102" cy="8339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N87 EP9.5-5 core (400nH/turns², B max = 390mT)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859011-7CEA-6B08-7D59-5666AC4A8868}"/>
              </a:ext>
            </a:extLst>
          </p:cNvPr>
          <p:cNvGrpSpPr/>
          <p:nvPr/>
        </p:nvGrpSpPr>
        <p:grpSpPr>
          <a:xfrm>
            <a:off x="10228070" y="1403111"/>
            <a:ext cx="1897380" cy="3129576"/>
            <a:chOff x="494741" y="700386"/>
            <a:chExt cx="2979979" cy="31295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0F6C3A-A032-7D5A-8070-F9420F8984D8}"/>
                </a:ext>
              </a:extLst>
            </p:cNvPr>
            <p:cNvSpPr/>
            <p:nvPr/>
          </p:nvSpPr>
          <p:spPr>
            <a:xfrm>
              <a:off x="494741" y="964531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05F01F-30D3-0496-7831-67ED4E589795}"/>
                </a:ext>
              </a:extLst>
            </p:cNvPr>
            <p:cNvSpPr/>
            <p:nvPr/>
          </p:nvSpPr>
          <p:spPr>
            <a:xfrm>
              <a:off x="494741" y="1543372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Primary -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FCB1DC-083B-821C-D952-7EC466C18C52}"/>
                </a:ext>
              </a:extLst>
            </p:cNvPr>
            <p:cNvSpPr/>
            <p:nvPr/>
          </p:nvSpPr>
          <p:spPr>
            <a:xfrm>
              <a:off x="494741" y="1741321"/>
              <a:ext cx="2979979" cy="1052385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C7490E3-55B4-76A0-A07E-EF7A1F1EB4B0}"/>
                </a:ext>
              </a:extLst>
            </p:cNvPr>
            <p:cNvSpPr/>
            <p:nvPr/>
          </p:nvSpPr>
          <p:spPr>
            <a:xfrm>
              <a:off x="494741" y="700386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Primary +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094E91-5A8E-DE39-C79B-90516D695D23}"/>
                </a:ext>
              </a:extLst>
            </p:cNvPr>
            <p:cNvSpPr/>
            <p:nvPr/>
          </p:nvSpPr>
          <p:spPr>
            <a:xfrm>
              <a:off x="494741" y="2788197"/>
              <a:ext cx="2979979" cy="201119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Secondary +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D734B6-E8FE-B16B-82DB-A39FC2B71F3A}"/>
                </a:ext>
              </a:extLst>
            </p:cNvPr>
            <p:cNvSpPr/>
            <p:nvPr/>
          </p:nvSpPr>
          <p:spPr>
            <a:xfrm>
              <a:off x="494741" y="2990523"/>
              <a:ext cx="2979979" cy="578841"/>
            </a:xfrm>
            <a:prstGeom prst="rect">
              <a:avLst/>
            </a:prstGeom>
            <a:solidFill>
              <a:srgbClr val="57A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BFF0FC-B0FC-7CBC-7897-B206CC465949}"/>
                </a:ext>
              </a:extLst>
            </p:cNvPr>
            <p:cNvSpPr/>
            <p:nvPr/>
          </p:nvSpPr>
          <p:spPr>
            <a:xfrm>
              <a:off x="494741" y="3561515"/>
              <a:ext cx="2979979" cy="268447"/>
            </a:xfrm>
            <a:prstGeom prst="rect">
              <a:avLst/>
            </a:prstGeom>
            <a:solidFill>
              <a:srgbClr val="FFC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Secondary -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5A657B-2630-EF00-0731-0E6FD2DC1A95}"/>
              </a:ext>
            </a:extLst>
          </p:cNvPr>
          <p:cNvSpPr/>
          <p:nvPr/>
        </p:nvSpPr>
        <p:spPr>
          <a:xfrm>
            <a:off x="7356759" y="1667298"/>
            <a:ext cx="67979" cy="578841"/>
          </a:xfrm>
          <a:prstGeom prst="rect">
            <a:avLst/>
          </a:prstGeom>
          <a:solidFill>
            <a:srgbClr val="FF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E6F547-A8E6-39BC-B6ED-43F18E78E28C}"/>
              </a:ext>
            </a:extLst>
          </p:cNvPr>
          <p:cNvSpPr/>
          <p:nvPr/>
        </p:nvSpPr>
        <p:spPr>
          <a:xfrm>
            <a:off x="7506477" y="1669854"/>
            <a:ext cx="67979" cy="578841"/>
          </a:xfrm>
          <a:prstGeom prst="rect">
            <a:avLst/>
          </a:prstGeom>
          <a:solidFill>
            <a:srgbClr val="FF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651666-7764-F694-BAE9-3223AE6BB3CA}"/>
              </a:ext>
            </a:extLst>
          </p:cNvPr>
          <p:cNvSpPr/>
          <p:nvPr/>
        </p:nvSpPr>
        <p:spPr>
          <a:xfrm>
            <a:off x="7419800" y="1671558"/>
            <a:ext cx="86677" cy="58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D20CD-6AB7-0201-99C5-F825D08C9F14}"/>
              </a:ext>
            </a:extLst>
          </p:cNvPr>
          <p:cNvSpPr/>
          <p:nvPr/>
        </p:nvSpPr>
        <p:spPr>
          <a:xfrm>
            <a:off x="7351821" y="3685089"/>
            <a:ext cx="67979" cy="578841"/>
          </a:xfrm>
          <a:prstGeom prst="rect">
            <a:avLst/>
          </a:prstGeom>
          <a:solidFill>
            <a:srgbClr val="FF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B6778A-E1A5-B319-E13D-A883F8AE548B}"/>
              </a:ext>
            </a:extLst>
          </p:cNvPr>
          <p:cNvSpPr/>
          <p:nvPr/>
        </p:nvSpPr>
        <p:spPr>
          <a:xfrm>
            <a:off x="7501539" y="3687645"/>
            <a:ext cx="67979" cy="578841"/>
          </a:xfrm>
          <a:prstGeom prst="rect">
            <a:avLst/>
          </a:prstGeom>
          <a:solidFill>
            <a:srgbClr val="FFC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3B61EC-CCAE-7968-4C1D-6F29BC11A858}"/>
              </a:ext>
            </a:extLst>
          </p:cNvPr>
          <p:cNvSpPr/>
          <p:nvPr/>
        </p:nvSpPr>
        <p:spPr>
          <a:xfrm>
            <a:off x="7414862" y="3689349"/>
            <a:ext cx="86677" cy="58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Bourlot</dc:creator>
  <cp:lastModifiedBy>Xavier Bourlot</cp:lastModifiedBy>
  <cp:revision>1</cp:revision>
  <dcterms:created xsi:type="dcterms:W3CDTF">2024-01-25T14:01:31Z</dcterms:created>
  <dcterms:modified xsi:type="dcterms:W3CDTF">2024-02-19T08:47:17Z</dcterms:modified>
</cp:coreProperties>
</file>