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1" r:id="rId5"/>
    <p:sldId id="258" r:id="rId6"/>
    <p:sldId id="259" r:id="rId7"/>
    <p:sldId id="260" r:id="rId8"/>
    <p:sldId id="25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5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18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53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57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71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67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3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92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32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18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34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55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1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3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23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17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C9666-97D0-42D4-825C-9DDB987EB8AF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DB4A-1D38-4028-80A7-896C0A69E6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17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機械決戦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チーム：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覚醒</a:t>
            </a:r>
            <a:endParaRPr kumimoji="1" lang="en-US" altLang="ja-JP" dirty="0" smtClean="0"/>
          </a:p>
          <a:p>
            <a:r>
              <a:rPr kumimoji="1" lang="ja-JP" altLang="en-US" dirty="0" smtClean="0"/>
              <a:t>岩本　紫苑</a:t>
            </a:r>
            <a:endParaRPr kumimoji="1" lang="en-US" altLang="ja-JP" dirty="0" smtClean="0"/>
          </a:p>
          <a:p>
            <a:r>
              <a:rPr lang="ja-JP" altLang="en-US" dirty="0" smtClean="0"/>
              <a:t>荒巻　佑真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6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15066" y="2658533"/>
            <a:ext cx="7816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開発環境：</a:t>
            </a:r>
            <a:r>
              <a:rPr lang="en-US" altLang="ja-JP" sz="4400" dirty="0"/>
              <a:t>V</a:t>
            </a:r>
            <a:r>
              <a:rPr kumimoji="1" lang="en-US" altLang="ja-JP" sz="4400" dirty="0" smtClean="0"/>
              <a:t>isual </a:t>
            </a:r>
            <a:r>
              <a:rPr lang="en-US" altLang="ja-JP" sz="4400" dirty="0" smtClean="0"/>
              <a:t>S</a:t>
            </a:r>
            <a:r>
              <a:rPr kumimoji="1" lang="en-US" altLang="ja-JP" sz="4400" dirty="0" smtClean="0"/>
              <a:t>tudio 2019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88737" y="4038600"/>
            <a:ext cx="3797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動作環境：</a:t>
            </a:r>
            <a:r>
              <a:rPr kumimoji="1" lang="en-US" altLang="ja-JP" sz="4400" dirty="0" smtClean="0"/>
              <a:t>PC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3250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9753" y="20781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ゲームを企画した経緯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4678" y="1548012"/>
            <a:ext cx="921277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このゲームを企画する際</a:t>
            </a:r>
            <a:r>
              <a:rPr kumimoji="1" lang="ja-JP" altLang="en-US" sz="3200" dirty="0" smtClean="0"/>
              <a:t>に</a:t>
            </a:r>
            <a:r>
              <a:rPr lang="ja-JP" altLang="en-US" sz="3200" dirty="0"/>
              <a:t>、</a:t>
            </a:r>
            <a:endParaRPr lang="en-US" altLang="ja-JP" sz="3200" dirty="0" smtClean="0"/>
          </a:p>
          <a:p>
            <a:r>
              <a:rPr lang="ja-JP" altLang="en-US" sz="3200" dirty="0" smtClean="0"/>
              <a:t>「みんなでワイワイやるゲーム」</a:t>
            </a:r>
            <a:endParaRPr lang="en-US" altLang="ja-JP" sz="3200" dirty="0" smtClean="0"/>
          </a:p>
          <a:p>
            <a:r>
              <a:rPr lang="ja-JP" altLang="en-US" sz="3200" dirty="0" smtClean="0"/>
              <a:t>これをテーマに作ろう</a:t>
            </a:r>
            <a:r>
              <a:rPr lang="ja-JP" altLang="en-US" sz="3200" dirty="0" smtClean="0"/>
              <a:t>と考えました。</a:t>
            </a:r>
            <a:endParaRPr kumimoji="1" lang="en-US" altLang="ja-JP" sz="3200" dirty="0"/>
          </a:p>
          <a:p>
            <a:r>
              <a:rPr lang="ja-JP" altLang="en-US" sz="3200" dirty="0" smtClean="0"/>
              <a:t>しかし以前に</a:t>
            </a:r>
            <a:r>
              <a:rPr lang="ja-JP" altLang="en-US" sz="3200" dirty="0" smtClean="0"/>
              <a:t>、</a:t>
            </a:r>
            <a:r>
              <a:rPr lang="en-US" altLang="ja-JP" sz="3200" dirty="0" smtClean="0"/>
              <a:t>2</a:t>
            </a:r>
            <a:r>
              <a:rPr lang="ja-JP" altLang="en-US" sz="3200" dirty="0" smtClean="0"/>
              <a:t>人用のゲームを作ったので、</a:t>
            </a:r>
            <a:endParaRPr lang="en-US" altLang="ja-JP" sz="3200" dirty="0" smtClean="0"/>
          </a:p>
          <a:p>
            <a:r>
              <a:rPr lang="ja-JP" altLang="en-US" sz="3200" dirty="0" smtClean="0"/>
              <a:t>だったら、最大</a:t>
            </a:r>
            <a:r>
              <a:rPr lang="en-US" altLang="ja-JP" sz="3200" dirty="0" smtClean="0"/>
              <a:t>4</a:t>
            </a:r>
            <a:r>
              <a:rPr lang="ja-JP" altLang="en-US" sz="3200" dirty="0" smtClean="0"/>
              <a:t>人でできる</a:t>
            </a:r>
            <a:r>
              <a:rPr lang="ja-JP" altLang="en-US" sz="3200" dirty="0"/>
              <a:t>ゲーム</a:t>
            </a:r>
            <a:r>
              <a:rPr lang="ja-JP" altLang="en-US" sz="3200" dirty="0" smtClean="0"/>
              <a:t>を作ろうと、</a:t>
            </a:r>
            <a:endParaRPr lang="en-US" altLang="ja-JP" sz="3200" dirty="0" smtClean="0"/>
          </a:p>
          <a:p>
            <a:r>
              <a:rPr lang="ja-JP" altLang="en-US" sz="3200" dirty="0" smtClean="0"/>
              <a:t>考えたのが</a:t>
            </a:r>
            <a:r>
              <a:rPr kumimoji="1" lang="ja-JP" altLang="en-US" sz="3200" dirty="0" smtClean="0"/>
              <a:t>この企画を考えた経緯です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  <p:pic>
        <p:nvPicPr>
          <p:cNvPr id="1026" name="Picture 2" descr="据置型ゲーム機で遊ぶ子供達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67" y="3952811"/>
            <a:ext cx="2682876" cy="268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集合している人たちのイラスト（私服の若者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34" y="4830955"/>
            <a:ext cx="1914799" cy="19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3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28901" y="27522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 smtClean="0"/>
              <a:t>ゲーム概要</a:t>
            </a:r>
            <a:endParaRPr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8878" y="1207072"/>
            <a:ext cx="104887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・このゲームは</a:t>
            </a:r>
            <a:r>
              <a:rPr kumimoji="1" lang="en-US" altLang="ja-JP" sz="3200" dirty="0" smtClean="0"/>
              <a:t>2</a:t>
            </a:r>
            <a:r>
              <a:rPr kumimoji="1" lang="ja-JP" altLang="en-US" sz="3200" dirty="0" smtClean="0"/>
              <a:t>人～</a:t>
            </a:r>
            <a:r>
              <a:rPr kumimoji="1" lang="en-US" altLang="ja-JP" sz="3200" dirty="0" smtClean="0"/>
              <a:t>4</a:t>
            </a:r>
            <a:r>
              <a:rPr kumimoji="1" lang="ja-JP" altLang="en-US" sz="3200" dirty="0" smtClean="0"/>
              <a:t>人</a:t>
            </a:r>
            <a:r>
              <a:rPr lang="ja-JP" altLang="en-US" sz="3200" dirty="0"/>
              <a:t>プレイ</a:t>
            </a:r>
            <a:r>
              <a:rPr kumimoji="1" lang="ja-JP" altLang="en-US" sz="3200" dirty="0" smtClean="0"/>
              <a:t>を想定したゲームです。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・機体、パイロットをそれぞれ選び、ゲーム開始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それぞれの特徴を駆使しながら、</a:t>
            </a:r>
            <a:endParaRPr lang="en-US" altLang="ja-JP" sz="3200" dirty="0" smtClean="0"/>
          </a:p>
          <a:p>
            <a:r>
              <a:rPr lang="ja-JP" altLang="en-US" sz="3200" dirty="0" smtClean="0"/>
              <a:t>　</a:t>
            </a:r>
            <a:r>
              <a:rPr lang="ja-JP" altLang="en-US" sz="3200" dirty="0"/>
              <a:t>武器を</a:t>
            </a:r>
            <a:r>
              <a:rPr lang="ja-JP" altLang="en-US" sz="3200" dirty="0" smtClean="0"/>
              <a:t>回収、使用して相手の</a:t>
            </a:r>
            <a:r>
              <a:rPr lang="en-US" altLang="ja-JP" sz="3200" dirty="0" smtClean="0"/>
              <a:t>HP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>0</a:t>
            </a:r>
            <a:r>
              <a:rPr lang="ja-JP" altLang="en-US" sz="3200" dirty="0" smtClean="0"/>
              <a:t>にすると勝利です</a:t>
            </a:r>
            <a:endParaRPr lang="en-US" altLang="ja-JP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566131" y="467510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一部武器の例</a:t>
            </a:r>
            <a:endParaRPr lang="ja-JP" altLang="en-US" dirty="0"/>
          </a:p>
        </p:txBody>
      </p:sp>
      <p:pic>
        <p:nvPicPr>
          <p:cNvPr id="6" name="図 5" descr="ソース画像を表示">
            <a:extLst>
              <a:ext uri="{FF2B5EF4-FFF2-40B4-BE49-F238E27FC236}">
                <a16:creationId xmlns:a16="http://schemas.microsoft.com/office/drawing/2014/main" id="{00000000-0008-0000-0800-000005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31" y="5044433"/>
            <a:ext cx="1782295" cy="17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2348426" y="5465474"/>
            <a:ext cx="3160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刀：</a:t>
            </a:r>
            <a:endParaRPr lang="en-US" altLang="ja-JP" dirty="0"/>
          </a:p>
          <a:p>
            <a:r>
              <a:rPr lang="ja-JP" altLang="en-US" dirty="0"/>
              <a:t>接近しなければいけないので</a:t>
            </a:r>
            <a:endParaRPr lang="en-US" altLang="ja-JP" dirty="0"/>
          </a:p>
          <a:p>
            <a:r>
              <a:rPr lang="ja-JP" altLang="en-US" dirty="0"/>
              <a:t>当てにくいが攻撃力が</a:t>
            </a:r>
            <a:r>
              <a:rPr lang="ja-JP" altLang="en-US" dirty="0" smtClean="0"/>
              <a:t>高い</a:t>
            </a:r>
            <a:endParaRPr lang="en-US" altLang="ja-JP" dirty="0"/>
          </a:p>
        </p:txBody>
      </p:sp>
      <p:pic>
        <p:nvPicPr>
          <p:cNvPr id="8" name="図 7" descr="https://image.swiki.jp/img0/?host=sf2ht&amp;page=%E3%82%B9%E3%83%8A%E3%82%A4%E3%83%91%E3%83%BC%E3%83%A9%E3%82%A4%E3%83%95%E3%83%AB%2FFR-F2&amp;src=667266325F72696768742E706E67.png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72" y="5465474"/>
            <a:ext cx="2465409" cy="122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8000103" y="5465474"/>
            <a:ext cx="4191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ライフル：</a:t>
            </a:r>
            <a:endParaRPr lang="en-US" altLang="ja-JP" dirty="0"/>
          </a:p>
          <a:p>
            <a:r>
              <a:rPr lang="ja-JP" altLang="en-US" dirty="0"/>
              <a:t>弾丸を三発連射するライフル</a:t>
            </a:r>
            <a:endParaRPr lang="en-US" altLang="ja-JP" dirty="0"/>
          </a:p>
          <a:p>
            <a:r>
              <a:rPr lang="ja-JP" altLang="en-US" dirty="0"/>
              <a:t>一つ一つの弾の威力はあまり高くない</a:t>
            </a:r>
          </a:p>
        </p:txBody>
      </p:sp>
    </p:spTree>
    <p:extLst>
      <p:ext uri="{BB962C8B-B14F-4D97-AF65-F5344CB8AC3E}">
        <p14:creationId xmlns:p14="http://schemas.microsoft.com/office/powerpoint/2010/main" val="308486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11" y="1665445"/>
            <a:ext cx="2294515" cy="2294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1054706" y="4151191"/>
            <a:ext cx="47966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スピード型</a:t>
            </a:r>
            <a:endParaRPr lang="en-US" altLang="ja-JP" sz="2000" dirty="0"/>
          </a:p>
          <a:p>
            <a:r>
              <a:rPr lang="ja-JP" altLang="en-US" sz="2000" dirty="0"/>
              <a:t>固有能力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r>
              <a:rPr lang="en-US" altLang="ja-JP" sz="2000" dirty="0"/>
              <a:t>	</a:t>
            </a:r>
            <a:r>
              <a:rPr lang="ja-JP" altLang="en-US" sz="2000" dirty="0" smtClean="0"/>
              <a:t>高速移動</a:t>
            </a:r>
            <a:r>
              <a:rPr lang="ja-JP" altLang="en-US" sz="2000" dirty="0"/>
              <a:t>できる</a:t>
            </a:r>
            <a:endParaRPr lang="en-US" altLang="ja-JP" sz="2000" dirty="0"/>
          </a:p>
          <a:p>
            <a:r>
              <a:rPr lang="ja-JP" altLang="en-US" sz="2000" dirty="0"/>
              <a:t>詳細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r>
              <a:rPr lang="en-US" altLang="ja-JP" sz="2000" dirty="0"/>
              <a:t>	</a:t>
            </a:r>
            <a:r>
              <a:rPr lang="ja-JP" altLang="en-US" sz="2000" dirty="0" smtClean="0"/>
              <a:t>移動</a:t>
            </a:r>
            <a:r>
              <a:rPr lang="ja-JP" altLang="en-US" sz="2000" dirty="0"/>
              <a:t>速度</a:t>
            </a:r>
            <a:r>
              <a:rPr lang="ja-JP" altLang="en-US" sz="2000" dirty="0" smtClean="0"/>
              <a:t>が</a:t>
            </a:r>
            <a:r>
              <a:rPr lang="en-US" altLang="ja-JP" sz="2000" dirty="0" smtClean="0"/>
              <a:t>1.2</a:t>
            </a:r>
            <a:r>
              <a:rPr lang="ja-JP" altLang="en-US" sz="2000" dirty="0" smtClean="0"/>
              <a:t>倍</a:t>
            </a:r>
            <a:r>
              <a:rPr lang="ja-JP" altLang="en-US" sz="2000" dirty="0"/>
              <a:t>に</a:t>
            </a:r>
            <a:r>
              <a:rPr lang="ja-JP" altLang="en-US" sz="2000" dirty="0" smtClean="0"/>
              <a:t>なる</a:t>
            </a:r>
            <a:endParaRPr lang="en-US" altLang="ja-JP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333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機体説明</a:t>
            </a:r>
            <a:endParaRPr kumimoji="1" lang="ja-JP" altLang="en-US" sz="4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85" y="1667426"/>
            <a:ext cx="2290552" cy="229055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6027809" y="4152107"/>
            <a:ext cx="50355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アタック型</a:t>
            </a:r>
            <a:endParaRPr lang="en-US" altLang="ja-JP" sz="2000" dirty="0"/>
          </a:p>
          <a:p>
            <a:r>
              <a:rPr lang="ja-JP" altLang="en-US" sz="2000" dirty="0"/>
              <a:t>固有能力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r>
              <a:rPr lang="en-US" altLang="ja-JP" sz="2000" dirty="0"/>
              <a:t>	</a:t>
            </a:r>
            <a:r>
              <a:rPr lang="ja-JP" altLang="en-US" sz="2000" dirty="0" smtClean="0"/>
              <a:t>砲撃</a:t>
            </a:r>
            <a:r>
              <a:rPr lang="ja-JP" altLang="en-US" sz="2000" dirty="0"/>
              <a:t>をできる</a:t>
            </a:r>
            <a:endParaRPr lang="en-US" altLang="ja-JP" sz="2000" dirty="0"/>
          </a:p>
          <a:p>
            <a:r>
              <a:rPr lang="ja-JP" altLang="en-US" sz="2000" dirty="0"/>
              <a:t>詳細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r>
              <a:rPr lang="en-US" altLang="ja-JP" sz="2000" dirty="0"/>
              <a:t>	</a:t>
            </a:r>
            <a:r>
              <a:rPr lang="ja-JP" altLang="en-US" sz="2000" dirty="0" smtClean="0"/>
              <a:t>砲撃</a:t>
            </a:r>
            <a:r>
              <a:rPr lang="ja-JP" altLang="en-US" sz="2000" dirty="0"/>
              <a:t>モードになりその場に停止し</a:t>
            </a:r>
            <a:endParaRPr lang="en-US" altLang="ja-JP" sz="2000" dirty="0"/>
          </a:p>
          <a:p>
            <a:r>
              <a:rPr lang="ja-JP" altLang="en-US" sz="2000" dirty="0"/>
              <a:t>　　　</a:t>
            </a:r>
            <a:r>
              <a:rPr lang="ja-JP" altLang="en-US" sz="2000" dirty="0" smtClean="0"/>
              <a:t>  指定</a:t>
            </a:r>
            <a:r>
              <a:rPr lang="ja-JP" altLang="en-US" sz="2000" dirty="0"/>
              <a:t>した場所を砲撃できる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　　　</a:t>
            </a:r>
            <a:r>
              <a:rPr lang="ja-JP" altLang="en-US" sz="2000" dirty="0" smtClean="0"/>
              <a:t>  クールタイム</a:t>
            </a:r>
            <a:r>
              <a:rPr lang="ja-JP" altLang="en-US" sz="2000" dirty="0"/>
              <a:t>は１０秒</a:t>
            </a:r>
            <a:endParaRPr lang="en-US" altLang="ja-JP" sz="2000" dirty="0"/>
          </a:p>
        </p:txBody>
      </p:sp>
      <p:sp>
        <p:nvSpPr>
          <p:cNvPr id="7" name="正方形/長方形 6"/>
          <p:cNvSpPr/>
          <p:nvPr/>
        </p:nvSpPr>
        <p:spPr>
          <a:xfrm>
            <a:off x="914400" y="1205344"/>
            <a:ext cx="4139738" cy="550130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76762" y="1205344"/>
            <a:ext cx="4937601" cy="550130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10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37" y="1594410"/>
            <a:ext cx="2290551" cy="2290551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265557" y="3892671"/>
            <a:ext cx="60833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シールド型</a:t>
            </a:r>
            <a:endParaRPr lang="en-US" altLang="ja-JP" sz="2000" dirty="0"/>
          </a:p>
          <a:p>
            <a:r>
              <a:rPr lang="ja-JP" altLang="en-US" sz="2000" dirty="0"/>
              <a:t>固有能力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r>
              <a:rPr lang="en-US" altLang="ja-JP" sz="2000" dirty="0"/>
              <a:t>	</a:t>
            </a:r>
            <a:r>
              <a:rPr lang="ja-JP" altLang="en-US" sz="2000" dirty="0" smtClean="0"/>
              <a:t>与えられる</a:t>
            </a:r>
            <a:r>
              <a:rPr lang="ja-JP" altLang="en-US" sz="2000" dirty="0"/>
              <a:t>ダメージが減少する。</a:t>
            </a:r>
            <a:endParaRPr lang="en-US" altLang="ja-JP" sz="2000" dirty="0"/>
          </a:p>
          <a:p>
            <a:r>
              <a:rPr lang="ja-JP" altLang="en-US" sz="2000" dirty="0"/>
              <a:t>詳細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r>
              <a:rPr lang="en-US" altLang="ja-JP" sz="2000" dirty="0"/>
              <a:t>	</a:t>
            </a:r>
            <a:r>
              <a:rPr lang="ja-JP" altLang="en-US" sz="2000" dirty="0" smtClean="0"/>
              <a:t>物</a:t>
            </a:r>
            <a:r>
              <a:rPr lang="ja-JP" altLang="en-US" sz="2000" dirty="0"/>
              <a:t>理系の攻撃ダメージが１０％減少</a:t>
            </a:r>
            <a:endParaRPr lang="en-US" altLang="ja-JP" sz="2000" dirty="0"/>
          </a:p>
          <a:p>
            <a:r>
              <a:rPr lang="ja-JP" altLang="en-US" sz="2000" dirty="0"/>
              <a:t>　　　</a:t>
            </a:r>
            <a:r>
              <a:rPr lang="ja-JP" altLang="en-US" sz="2000" dirty="0" smtClean="0"/>
              <a:t>  熱量</a:t>
            </a:r>
            <a:r>
              <a:rPr lang="ja-JP" altLang="en-US" sz="2000" dirty="0"/>
              <a:t>系の攻撃ダメージが２０％減少</a:t>
            </a:r>
            <a:endParaRPr lang="en-US" altLang="ja-JP" sz="2000" dirty="0"/>
          </a:p>
          <a:p>
            <a:r>
              <a:rPr lang="ja-JP" altLang="en-US" sz="2000" dirty="0"/>
              <a:t>　　　</a:t>
            </a:r>
            <a:r>
              <a:rPr lang="ja-JP" altLang="en-US" sz="2000" dirty="0" smtClean="0"/>
              <a:t>  移動</a:t>
            </a:r>
            <a:r>
              <a:rPr lang="ja-JP" altLang="en-US" sz="2000" dirty="0"/>
              <a:t>速度が１０％低下</a:t>
            </a:r>
            <a:endParaRPr lang="en-US" altLang="ja-JP" sz="2000" dirty="0"/>
          </a:p>
          <a:p>
            <a:r>
              <a:rPr lang="ja-JP" altLang="en-US" sz="2000" dirty="0"/>
              <a:t>　　　</a:t>
            </a:r>
            <a:r>
              <a:rPr lang="ja-JP" altLang="en-US" sz="2000" dirty="0" smtClean="0"/>
              <a:t>  クールタイム</a:t>
            </a:r>
            <a:r>
              <a:rPr lang="ja-JP" altLang="en-US" sz="2000" dirty="0"/>
              <a:t>なし</a:t>
            </a:r>
            <a:endParaRPr lang="en-US" altLang="ja-JP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13" y="1502035"/>
            <a:ext cx="2290552" cy="229055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730883" y="3877252"/>
            <a:ext cx="68254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トラップ型</a:t>
            </a:r>
            <a:endParaRPr lang="en-US" altLang="ja-JP" sz="2000" dirty="0"/>
          </a:p>
          <a:p>
            <a:r>
              <a:rPr lang="ja-JP" altLang="en-US" sz="2000" dirty="0"/>
              <a:t>固有能力</a:t>
            </a:r>
            <a:r>
              <a:rPr lang="ja-JP" altLang="en-US" sz="2000" dirty="0" smtClean="0"/>
              <a:t>：</a:t>
            </a:r>
            <a:endParaRPr lang="en-US" altLang="ja-JP" sz="2000" dirty="0" smtClean="0"/>
          </a:p>
          <a:p>
            <a:r>
              <a:rPr lang="en-US" altLang="ja-JP" sz="2000" dirty="0" smtClean="0"/>
              <a:t> </a:t>
            </a:r>
            <a:r>
              <a:rPr lang="ja-JP" altLang="en-US" sz="2000" dirty="0" smtClean="0"/>
              <a:t>通過</a:t>
            </a:r>
            <a:r>
              <a:rPr lang="ja-JP" altLang="en-US" sz="2000" dirty="0"/>
              <a:t>するとダメージを</a:t>
            </a:r>
            <a:r>
              <a:rPr lang="ja-JP" altLang="en-US" sz="2000" dirty="0" smtClean="0"/>
              <a:t>受けるトラップを設置します</a:t>
            </a:r>
            <a:endParaRPr lang="en-US" altLang="ja-JP" sz="2000" dirty="0" smtClean="0"/>
          </a:p>
          <a:p>
            <a:r>
              <a:rPr lang="ja-JP" altLang="en-US" sz="2000" dirty="0" smtClean="0"/>
              <a:t>詳細：</a:t>
            </a:r>
            <a:endParaRPr lang="en-US" altLang="ja-JP" sz="2000" dirty="0" smtClean="0"/>
          </a:p>
          <a:p>
            <a:r>
              <a:rPr lang="en-US" altLang="ja-JP" sz="2000" dirty="0"/>
              <a:t>	</a:t>
            </a:r>
            <a:r>
              <a:rPr lang="ja-JP" altLang="en-US" sz="2000" dirty="0" smtClean="0"/>
              <a:t>その</a:t>
            </a:r>
            <a:r>
              <a:rPr lang="ja-JP" altLang="en-US" sz="2000" dirty="0"/>
              <a:t>場にいるとダメージを継続で与える</a:t>
            </a:r>
            <a:endParaRPr lang="en-US" altLang="ja-JP" sz="2000" dirty="0"/>
          </a:p>
          <a:p>
            <a:r>
              <a:rPr lang="ja-JP" altLang="en-US" sz="2000" dirty="0"/>
              <a:t>　　　</a:t>
            </a:r>
            <a:r>
              <a:rPr lang="ja-JP" altLang="en-US" sz="2000" dirty="0" smtClean="0"/>
              <a:t>  フィールド</a:t>
            </a:r>
            <a:r>
              <a:rPr lang="ja-JP" altLang="en-US" sz="2000" dirty="0"/>
              <a:t>を設置。継続時間５秒</a:t>
            </a:r>
            <a:endParaRPr lang="en-US" altLang="ja-JP" sz="2000" dirty="0"/>
          </a:p>
          <a:p>
            <a:r>
              <a:rPr lang="ja-JP" altLang="en-US" sz="2000" dirty="0"/>
              <a:t>　　　</a:t>
            </a:r>
            <a:r>
              <a:rPr lang="ja-JP" altLang="en-US" sz="2000" dirty="0" smtClean="0"/>
              <a:t>  クールタイム</a:t>
            </a:r>
            <a:r>
              <a:rPr lang="ja-JP" altLang="en-US" sz="2000" dirty="0"/>
              <a:t>は三秒</a:t>
            </a:r>
            <a:endParaRPr lang="en-US" altLang="ja-JP" sz="2000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86838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dirty="0"/>
              <a:t>機体説明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65557" y="1163781"/>
            <a:ext cx="5378785" cy="53783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730882" y="1163781"/>
            <a:ext cx="6064877" cy="53783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98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89163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dirty="0"/>
              <a:t>パイロット</a:t>
            </a:r>
            <a:r>
              <a:rPr lang="ja-JP" altLang="en-US" sz="4800" dirty="0" smtClean="0"/>
              <a:t>説明</a:t>
            </a:r>
            <a:endParaRPr lang="ja-JP" altLang="en-US" sz="4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0" y="1329497"/>
            <a:ext cx="2276841" cy="264066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3970163"/>
            <a:ext cx="3364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近接</a:t>
            </a:r>
            <a:r>
              <a:rPr lang="ja-JP" altLang="en-US" dirty="0" smtClean="0"/>
              <a:t>タイプ：</a:t>
            </a:r>
            <a:endParaRPr lang="en-US" altLang="ja-JP" dirty="0"/>
          </a:p>
          <a:p>
            <a:r>
              <a:rPr lang="ja-JP" altLang="en-US" dirty="0" smtClean="0"/>
              <a:t>　近接</a:t>
            </a:r>
            <a:r>
              <a:rPr lang="ja-JP" altLang="en-US" dirty="0"/>
              <a:t>武器のダメージ</a:t>
            </a:r>
            <a:r>
              <a:rPr lang="en-US" altLang="ja-JP" dirty="0"/>
              <a:t>50%</a:t>
            </a:r>
            <a:r>
              <a:rPr lang="ja-JP" altLang="en-US" dirty="0"/>
              <a:t>上昇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36" y="1988837"/>
            <a:ext cx="2204957" cy="264066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238167" y="4619545"/>
            <a:ext cx="3431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射撃</a:t>
            </a:r>
            <a:r>
              <a:rPr lang="ja-JP" altLang="en-US" dirty="0" smtClean="0"/>
              <a:t>タイプ：</a:t>
            </a:r>
            <a:endParaRPr lang="en-US" altLang="ja-JP" dirty="0"/>
          </a:p>
          <a:p>
            <a:r>
              <a:rPr lang="ja-JP" altLang="en-US" dirty="0" smtClean="0"/>
              <a:t>　射撃</a:t>
            </a:r>
            <a:r>
              <a:rPr lang="ja-JP" altLang="en-US" dirty="0"/>
              <a:t>武器のダメージ</a:t>
            </a:r>
            <a:r>
              <a:rPr lang="en-US" altLang="ja-JP" dirty="0"/>
              <a:t>20%</a:t>
            </a:r>
            <a:r>
              <a:rPr lang="ja-JP" altLang="en-US" dirty="0"/>
              <a:t>上昇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36" y="1329497"/>
            <a:ext cx="2275904" cy="227590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6554499" y="3910073"/>
            <a:ext cx="2576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高機動</a:t>
            </a:r>
            <a:r>
              <a:rPr lang="ja-JP" altLang="en-US" dirty="0" smtClean="0"/>
              <a:t>タイプ：</a:t>
            </a:r>
            <a:endParaRPr lang="en-US" altLang="ja-JP" dirty="0"/>
          </a:p>
          <a:p>
            <a:r>
              <a:rPr lang="ja-JP" altLang="en-US" dirty="0" smtClean="0"/>
              <a:t>　通常</a:t>
            </a:r>
            <a:r>
              <a:rPr lang="ja-JP" altLang="en-US" dirty="0"/>
              <a:t>速度が</a:t>
            </a:r>
            <a:r>
              <a:rPr lang="en-US" altLang="ja-JP" dirty="0"/>
              <a:t>30</a:t>
            </a:r>
            <a:r>
              <a:rPr lang="ja-JP" altLang="en-US" dirty="0"/>
              <a:t>％上昇</a:t>
            </a:r>
            <a:endParaRPr lang="en-US" altLang="ja-JP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198" y="2355678"/>
            <a:ext cx="2431900" cy="2273826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9211956" y="4832416"/>
            <a:ext cx="2922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メカニックタイプ：</a:t>
            </a:r>
            <a:endParaRPr lang="en-US" altLang="ja-JP" dirty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	HP</a:t>
            </a:r>
            <a:r>
              <a:rPr lang="ja-JP" altLang="en-US" dirty="0"/>
              <a:t>の自動回復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1" y="1163782"/>
            <a:ext cx="3279794" cy="371579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279794" y="1936392"/>
            <a:ext cx="3233078" cy="371579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512872" y="1329497"/>
            <a:ext cx="2699084" cy="371579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9211956" y="1996610"/>
            <a:ext cx="2841499" cy="371579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40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3127" y="257695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操作説明</a:t>
            </a:r>
            <a:endParaRPr kumimoji="1" lang="ja-JP" altLang="en-US" sz="48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91172" y="793077"/>
            <a:ext cx="7209287" cy="4768138"/>
            <a:chOff x="2233972" y="1283528"/>
            <a:chExt cx="7599984" cy="5057444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3972" y="1283528"/>
              <a:ext cx="7599984" cy="5057444"/>
            </a:xfrm>
            <a:prstGeom prst="rect">
              <a:avLst/>
            </a:prstGeom>
          </p:spPr>
        </p:pic>
        <p:sp>
          <p:nvSpPr>
            <p:cNvPr id="4" name="テキスト ボックス 2">
              <a:extLst>
                <a:ext uri="{FF2B5EF4-FFF2-40B4-BE49-F238E27FC236}">
                  <a16:creationId xmlns:a16="http://schemas.microsoft.com/office/drawing/2014/main" id="{00000000-0008-0000-0300-000003000000}"/>
                </a:ext>
              </a:extLst>
            </p:cNvPr>
            <p:cNvSpPr txBox="1"/>
            <p:nvPr/>
          </p:nvSpPr>
          <p:spPr>
            <a:xfrm>
              <a:off x="8587047" y="3230554"/>
              <a:ext cx="1186004" cy="31797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1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アイテム使用</a:t>
              </a:r>
            </a:p>
          </p:txBody>
        </p:sp>
        <p:sp>
          <p:nvSpPr>
            <p:cNvPr id="5" name="テキスト ボックス 3">
              <a:extLst>
                <a:ext uri="{FF2B5EF4-FFF2-40B4-BE49-F238E27FC236}">
                  <a16:creationId xmlns:a16="http://schemas.microsoft.com/office/drawing/2014/main" id="{00000000-0008-0000-0300-000004000000}"/>
                </a:ext>
              </a:extLst>
            </p:cNvPr>
            <p:cNvSpPr txBox="1"/>
            <p:nvPr/>
          </p:nvSpPr>
          <p:spPr>
            <a:xfrm>
              <a:off x="2510444" y="3059164"/>
              <a:ext cx="1186004" cy="31797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移動</a:t>
              </a:r>
            </a:p>
          </p:txBody>
        </p:sp>
        <p:sp>
          <p:nvSpPr>
            <p:cNvPr id="6" name="テキスト ボックス 4">
              <a:extLst>
                <a:ext uri="{FF2B5EF4-FFF2-40B4-BE49-F238E27FC236}">
                  <a16:creationId xmlns:a16="http://schemas.microsoft.com/office/drawing/2014/main" id="{00000000-0008-0000-0300-000005000000}"/>
                </a:ext>
              </a:extLst>
            </p:cNvPr>
            <p:cNvSpPr txBox="1"/>
            <p:nvPr/>
          </p:nvSpPr>
          <p:spPr>
            <a:xfrm>
              <a:off x="8484433" y="2295356"/>
              <a:ext cx="1186004" cy="31797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固有能力</a:t>
              </a:r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7581207" y="3177051"/>
              <a:ext cx="1005840" cy="15879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/>
            <p:cNvSpPr/>
            <p:nvPr/>
          </p:nvSpPr>
          <p:spPr>
            <a:xfrm>
              <a:off x="8587047" y="3119890"/>
              <a:ext cx="1246909" cy="482139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/>
            <p:cNvCxnSpPr/>
            <p:nvPr/>
          </p:nvCxnSpPr>
          <p:spPr>
            <a:xfrm flipV="1">
              <a:off x="3757353" y="2990441"/>
              <a:ext cx="1075059" cy="1866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楕円 16"/>
            <p:cNvSpPr/>
            <p:nvPr/>
          </p:nvSpPr>
          <p:spPr>
            <a:xfrm>
              <a:off x="2510443" y="2989484"/>
              <a:ext cx="1246909" cy="482139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/>
            <p:cNvCxnSpPr/>
            <p:nvPr/>
          </p:nvCxnSpPr>
          <p:spPr>
            <a:xfrm flipV="1">
              <a:off x="7205156" y="2493065"/>
              <a:ext cx="1246089" cy="36990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/>
            <p:cNvSpPr/>
            <p:nvPr/>
          </p:nvSpPr>
          <p:spPr>
            <a:xfrm>
              <a:off x="8456715" y="2199522"/>
              <a:ext cx="1246909" cy="482139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1288473" y="5857332"/>
            <a:ext cx="10209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コントローラーは</a:t>
            </a:r>
            <a:r>
              <a:rPr kumimoji="1" lang="en-US" altLang="ja-JP" sz="3200" dirty="0" smtClean="0"/>
              <a:t>Xbox</a:t>
            </a:r>
            <a:r>
              <a:rPr kumimoji="1" lang="ja-JP" altLang="en-US" sz="3200" dirty="0" smtClean="0"/>
              <a:t>コントローラのみ使用可能です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53839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451</TotalTime>
  <Words>201</Words>
  <Application>Microsoft Office PowerPoint</Application>
  <PresentationFormat>ワイド画面</PresentationFormat>
  <Paragraphs>70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Century Gothic</vt:lpstr>
      <vt:lpstr>Wingdings 3</vt:lpstr>
      <vt:lpstr>イオン</vt:lpstr>
      <vt:lpstr>機械決戦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機械決戦</dc:title>
  <dc:creator>荒巻　佑真</dc:creator>
  <cp:lastModifiedBy>荒巻　佑真</cp:lastModifiedBy>
  <cp:revision>29</cp:revision>
  <dcterms:created xsi:type="dcterms:W3CDTF">2021-12-16T02:17:35Z</dcterms:created>
  <dcterms:modified xsi:type="dcterms:W3CDTF">2021-12-20T00:48:20Z</dcterms:modified>
</cp:coreProperties>
</file>