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57" r:id="rId3"/>
    <p:sldId id="272" r:id="rId4"/>
    <p:sldId id="273" r:id="rId5"/>
    <p:sldId id="260" r:id="rId6"/>
    <p:sldId id="262" r:id="rId7"/>
    <p:sldId id="263" r:id="rId8"/>
    <p:sldId id="264" r:id="rId9"/>
    <p:sldId id="265" r:id="rId10"/>
    <p:sldId id="266" r:id="rId11"/>
    <p:sldId id="261" r:id="rId12"/>
    <p:sldId id="268" r:id="rId13"/>
    <p:sldId id="269" r:id="rId14"/>
    <p:sldId id="271" r:id="rId15"/>
    <p:sldId id="274" r:id="rId16"/>
    <p:sldId id="270" r:id="rId17"/>
    <p:sldId id="278" r:id="rId18"/>
    <p:sldId id="279" r:id="rId19"/>
    <p:sldId id="284" r:id="rId20"/>
    <p:sldId id="282" r:id="rId21"/>
    <p:sldId id="283" r:id="rId22"/>
    <p:sldId id="285" r:id="rId23"/>
    <p:sldId id="289" r:id="rId24"/>
    <p:sldId id="290" r:id="rId25"/>
    <p:sldId id="291" r:id="rId26"/>
    <p:sldId id="292" r:id="rId27"/>
    <p:sldId id="287"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14"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細田 禮造" userId="0aa14bbcb8bb57b9" providerId="LiveId" clId="{72C71AF0-C37B-47AF-9014-0BEC6767FC89}"/>
    <pc:docChg chg="addSld delSld modSld modMainMaster">
      <pc:chgData name="細田 禮造" userId="0aa14bbcb8bb57b9" providerId="LiveId" clId="{72C71AF0-C37B-47AF-9014-0BEC6767FC89}" dt="2022-05-27T16:39:46.630" v="3" actId="47"/>
      <pc:docMkLst>
        <pc:docMk/>
      </pc:docMkLst>
      <pc:sldChg chg="new del">
        <pc:chgData name="細田 禮造" userId="0aa14bbcb8bb57b9" providerId="LiveId" clId="{72C71AF0-C37B-47AF-9014-0BEC6767FC89}" dt="2022-05-27T16:39:46.630" v="3" actId="47"/>
        <pc:sldMkLst>
          <pc:docMk/>
          <pc:sldMk cId="63265610" sldId="256"/>
        </pc:sldMkLst>
      </pc:sldChg>
      <pc:sldChg chg="add setBg">
        <pc:chgData name="細田 禮造" userId="0aa14bbcb8bb57b9" providerId="LiveId" clId="{72C71AF0-C37B-47AF-9014-0BEC6767FC89}" dt="2022-05-27T16:39:42.675" v="2"/>
        <pc:sldMkLst>
          <pc:docMk/>
          <pc:sldMk cId="1661717037" sldId="257"/>
        </pc:sldMkLst>
      </pc:sldChg>
      <pc:sldChg chg="add">
        <pc:chgData name="細田 禮造" userId="0aa14bbcb8bb57b9" providerId="LiveId" clId="{72C71AF0-C37B-47AF-9014-0BEC6767FC89}" dt="2022-05-27T16:39:42.675" v="2"/>
        <pc:sldMkLst>
          <pc:docMk/>
          <pc:sldMk cId="2254050868" sldId="260"/>
        </pc:sldMkLst>
      </pc:sldChg>
      <pc:sldChg chg="add">
        <pc:chgData name="細田 禮造" userId="0aa14bbcb8bb57b9" providerId="LiveId" clId="{72C71AF0-C37B-47AF-9014-0BEC6767FC89}" dt="2022-05-27T16:39:42.675" v="2"/>
        <pc:sldMkLst>
          <pc:docMk/>
          <pc:sldMk cId="4086626086" sldId="261"/>
        </pc:sldMkLst>
      </pc:sldChg>
      <pc:sldChg chg="add">
        <pc:chgData name="細田 禮造" userId="0aa14bbcb8bb57b9" providerId="LiveId" clId="{72C71AF0-C37B-47AF-9014-0BEC6767FC89}" dt="2022-05-27T16:39:42.675" v="2"/>
        <pc:sldMkLst>
          <pc:docMk/>
          <pc:sldMk cId="3248042313" sldId="262"/>
        </pc:sldMkLst>
      </pc:sldChg>
      <pc:sldChg chg="add">
        <pc:chgData name="細田 禮造" userId="0aa14bbcb8bb57b9" providerId="LiveId" clId="{72C71AF0-C37B-47AF-9014-0BEC6767FC89}" dt="2022-05-27T16:39:42.675" v="2"/>
        <pc:sldMkLst>
          <pc:docMk/>
          <pc:sldMk cId="2561445602" sldId="263"/>
        </pc:sldMkLst>
      </pc:sldChg>
      <pc:sldChg chg="add">
        <pc:chgData name="細田 禮造" userId="0aa14bbcb8bb57b9" providerId="LiveId" clId="{72C71AF0-C37B-47AF-9014-0BEC6767FC89}" dt="2022-05-27T16:39:42.675" v="2"/>
        <pc:sldMkLst>
          <pc:docMk/>
          <pc:sldMk cId="1226420381" sldId="264"/>
        </pc:sldMkLst>
      </pc:sldChg>
      <pc:sldChg chg="add">
        <pc:chgData name="細田 禮造" userId="0aa14bbcb8bb57b9" providerId="LiveId" clId="{72C71AF0-C37B-47AF-9014-0BEC6767FC89}" dt="2022-05-27T16:39:42.675" v="2"/>
        <pc:sldMkLst>
          <pc:docMk/>
          <pc:sldMk cId="502164097" sldId="265"/>
        </pc:sldMkLst>
      </pc:sldChg>
      <pc:sldChg chg="add">
        <pc:chgData name="細田 禮造" userId="0aa14bbcb8bb57b9" providerId="LiveId" clId="{72C71AF0-C37B-47AF-9014-0BEC6767FC89}" dt="2022-05-27T16:39:42.675" v="2"/>
        <pc:sldMkLst>
          <pc:docMk/>
          <pc:sldMk cId="4023526403" sldId="266"/>
        </pc:sldMkLst>
      </pc:sldChg>
      <pc:sldChg chg="add">
        <pc:chgData name="細田 禮造" userId="0aa14bbcb8bb57b9" providerId="LiveId" clId="{72C71AF0-C37B-47AF-9014-0BEC6767FC89}" dt="2022-05-27T16:39:42.675" v="2"/>
        <pc:sldMkLst>
          <pc:docMk/>
          <pc:sldMk cId="1579165365" sldId="268"/>
        </pc:sldMkLst>
      </pc:sldChg>
      <pc:sldChg chg="add">
        <pc:chgData name="細田 禮造" userId="0aa14bbcb8bb57b9" providerId="LiveId" clId="{72C71AF0-C37B-47AF-9014-0BEC6767FC89}" dt="2022-05-27T16:39:42.675" v="2"/>
        <pc:sldMkLst>
          <pc:docMk/>
          <pc:sldMk cId="694228062" sldId="269"/>
        </pc:sldMkLst>
      </pc:sldChg>
      <pc:sldChg chg="add">
        <pc:chgData name="細田 禮造" userId="0aa14bbcb8bb57b9" providerId="LiveId" clId="{72C71AF0-C37B-47AF-9014-0BEC6767FC89}" dt="2022-05-27T16:39:42.675" v="2"/>
        <pc:sldMkLst>
          <pc:docMk/>
          <pc:sldMk cId="1194334777" sldId="270"/>
        </pc:sldMkLst>
      </pc:sldChg>
      <pc:sldChg chg="add">
        <pc:chgData name="細田 禮造" userId="0aa14bbcb8bb57b9" providerId="LiveId" clId="{72C71AF0-C37B-47AF-9014-0BEC6767FC89}" dt="2022-05-27T16:39:42.675" v="2"/>
        <pc:sldMkLst>
          <pc:docMk/>
          <pc:sldMk cId="723501133" sldId="271"/>
        </pc:sldMkLst>
      </pc:sldChg>
      <pc:sldChg chg="add">
        <pc:chgData name="細田 禮造" userId="0aa14bbcb8bb57b9" providerId="LiveId" clId="{72C71AF0-C37B-47AF-9014-0BEC6767FC89}" dt="2022-05-27T16:39:42.675" v="2"/>
        <pc:sldMkLst>
          <pc:docMk/>
          <pc:sldMk cId="704812268" sldId="272"/>
        </pc:sldMkLst>
      </pc:sldChg>
      <pc:sldChg chg="add">
        <pc:chgData name="細田 禮造" userId="0aa14bbcb8bb57b9" providerId="LiveId" clId="{72C71AF0-C37B-47AF-9014-0BEC6767FC89}" dt="2022-05-27T16:39:42.675" v="2"/>
        <pc:sldMkLst>
          <pc:docMk/>
          <pc:sldMk cId="2766289058" sldId="273"/>
        </pc:sldMkLst>
      </pc:sldChg>
      <pc:sldChg chg="add">
        <pc:chgData name="細田 禮造" userId="0aa14bbcb8bb57b9" providerId="LiveId" clId="{72C71AF0-C37B-47AF-9014-0BEC6767FC89}" dt="2022-05-27T16:39:42.675" v="2"/>
        <pc:sldMkLst>
          <pc:docMk/>
          <pc:sldMk cId="4253164573" sldId="274"/>
        </pc:sldMkLst>
      </pc:sldChg>
      <pc:sldChg chg="add">
        <pc:chgData name="細田 禮造" userId="0aa14bbcb8bb57b9" providerId="LiveId" clId="{72C71AF0-C37B-47AF-9014-0BEC6767FC89}" dt="2022-05-27T16:39:42.675" v="2"/>
        <pc:sldMkLst>
          <pc:docMk/>
          <pc:sldMk cId="2780168835" sldId="278"/>
        </pc:sldMkLst>
      </pc:sldChg>
      <pc:sldChg chg="add">
        <pc:chgData name="細田 禮造" userId="0aa14bbcb8bb57b9" providerId="LiveId" clId="{72C71AF0-C37B-47AF-9014-0BEC6767FC89}" dt="2022-05-27T16:39:42.675" v="2"/>
        <pc:sldMkLst>
          <pc:docMk/>
          <pc:sldMk cId="4183537710" sldId="279"/>
        </pc:sldMkLst>
      </pc:sldChg>
      <pc:sldChg chg="add">
        <pc:chgData name="細田 禮造" userId="0aa14bbcb8bb57b9" providerId="LiveId" clId="{72C71AF0-C37B-47AF-9014-0BEC6767FC89}" dt="2022-05-27T16:39:42.675" v="2"/>
        <pc:sldMkLst>
          <pc:docMk/>
          <pc:sldMk cId="867257977" sldId="282"/>
        </pc:sldMkLst>
      </pc:sldChg>
      <pc:sldChg chg="add">
        <pc:chgData name="細田 禮造" userId="0aa14bbcb8bb57b9" providerId="LiveId" clId="{72C71AF0-C37B-47AF-9014-0BEC6767FC89}" dt="2022-05-27T16:39:42.675" v="2"/>
        <pc:sldMkLst>
          <pc:docMk/>
          <pc:sldMk cId="411738557" sldId="283"/>
        </pc:sldMkLst>
      </pc:sldChg>
      <pc:sldChg chg="add">
        <pc:chgData name="細田 禮造" userId="0aa14bbcb8bb57b9" providerId="LiveId" clId="{72C71AF0-C37B-47AF-9014-0BEC6767FC89}" dt="2022-05-27T16:39:42.675" v="2"/>
        <pc:sldMkLst>
          <pc:docMk/>
          <pc:sldMk cId="1459872612" sldId="284"/>
        </pc:sldMkLst>
      </pc:sldChg>
      <pc:sldChg chg="add">
        <pc:chgData name="細田 禮造" userId="0aa14bbcb8bb57b9" providerId="LiveId" clId="{72C71AF0-C37B-47AF-9014-0BEC6767FC89}" dt="2022-05-27T16:39:42.675" v="2"/>
        <pc:sldMkLst>
          <pc:docMk/>
          <pc:sldMk cId="3454288261" sldId="285"/>
        </pc:sldMkLst>
      </pc:sldChg>
      <pc:sldChg chg="add">
        <pc:chgData name="細田 禮造" userId="0aa14bbcb8bb57b9" providerId="LiveId" clId="{72C71AF0-C37B-47AF-9014-0BEC6767FC89}" dt="2022-05-27T16:39:42.675" v="2"/>
        <pc:sldMkLst>
          <pc:docMk/>
          <pc:sldMk cId="3150882599" sldId="287"/>
        </pc:sldMkLst>
      </pc:sldChg>
      <pc:sldChg chg="add">
        <pc:chgData name="細田 禮造" userId="0aa14bbcb8bb57b9" providerId="LiveId" clId="{72C71AF0-C37B-47AF-9014-0BEC6767FC89}" dt="2022-05-27T16:39:42.675" v="2"/>
        <pc:sldMkLst>
          <pc:docMk/>
          <pc:sldMk cId="3395916237" sldId="289"/>
        </pc:sldMkLst>
      </pc:sldChg>
      <pc:sldChg chg="add">
        <pc:chgData name="細田 禮造" userId="0aa14bbcb8bb57b9" providerId="LiveId" clId="{72C71AF0-C37B-47AF-9014-0BEC6767FC89}" dt="2022-05-27T16:39:42.675" v="2"/>
        <pc:sldMkLst>
          <pc:docMk/>
          <pc:sldMk cId="1049684524" sldId="290"/>
        </pc:sldMkLst>
      </pc:sldChg>
      <pc:sldChg chg="add">
        <pc:chgData name="細田 禮造" userId="0aa14bbcb8bb57b9" providerId="LiveId" clId="{72C71AF0-C37B-47AF-9014-0BEC6767FC89}" dt="2022-05-27T16:39:42.675" v="2"/>
        <pc:sldMkLst>
          <pc:docMk/>
          <pc:sldMk cId="780513265" sldId="291"/>
        </pc:sldMkLst>
      </pc:sldChg>
      <pc:sldChg chg="add">
        <pc:chgData name="細田 禮造" userId="0aa14bbcb8bb57b9" providerId="LiveId" clId="{72C71AF0-C37B-47AF-9014-0BEC6767FC89}" dt="2022-05-27T16:39:42.675" v="2"/>
        <pc:sldMkLst>
          <pc:docMk/>
          <pc:sldMk cId="17314806" sldId="292"/>
        </pc:sldMkLst>
      </pc:sldChg>
      <pc:sldMasterChg chg="modSldLayout sldLayoutOrd">
        <pc:chgData name="細田 禮造" userId="0aa14bbcb8bb57b9" providerId="LiveId" clId="{72C71AF0-C37B-47AF-9014-0BEC6767FC89}" dt="2022-05-27T16:39:00.829" v="1" actId="20578"/>
        <pc:sldMasterMkLst>
          <pc:docMk/>
          <pc:sldMasterMk cId="3270003700" sldId="2147483648"/>
        </pc:sldMasterMkLst>
        <pc:sldLayoutChg chg="ord">
          <pc:chgData name="細田 禮造" userId="0aa14bbcb8bb57b9" providerId="LiveId" clId="{72C71AF0-C37B-47AF-9014-0BEC6767FC89}" dt="2022-05-27T16:39:00.829" v="1" actId="20578"/>
          <pc:sldLayoutMkLst>
            <pc:docMk/>
            <pc:sldMasterMk cId="3270003700" sldId="2147483648"/>
            <pc:sldLayoutMk cId="2645750386" sldId="2147483660"/>
          </pc:sldLayoutMkLst>
        </pc:sldLayoutChg>
      </pc:sldMasterChg>
    </pc:docChg>
  </pc:docChgLst>
  <pc:docChgLst>
    <pc:chgData name="細田 禮造" userId="0aa14bbcb8bb57b9" providerId="LiveId" clId="{CD91A0FC-44A5-4A87-832F-9E48421F0C28}"/>
    <pc:docChg chg="custSel addSld modSld sldOrd modMainMaster">
      <pc:chgData name="細田 禮造" userId="0aa14bbcb8bb57b9" providerId="LiveId" clId="{CD91A0FC-44A5-4A87-832F-9E48421F0C28}" dt="2022-06-23T22:55:34.842" v="6" actId="478"/>
      <pc:docMkLst>
        <pc:docMk/>
      </pc:docMkLst>
      <pc:sldChg chg="delSp new mod ord">
        <pc:chgData name="細田 禮造" userId="0aa14bbcb8bb57b9" providerId="LiveId" clId="{CD91A0FC-44A5-4A87-832F-9E48421F0C28}" dt="2022-06-23T22:55:34.842" v="6" actId="478"/>
        <pc:sldMkLst>
          <pc:docMk/>
          <pc:sldMk cId="1946813523" sldId="293"/>
        </pc:sldMkLst>
        <pc:spChg chg="del">
          <ac:chgData name="細田 禮造" userId="0aa14bbcb8bb57b9" providerId="LiveId" clId="{CD91A0FC-44A5-4A87-832F-9E48421F0C28}" dt="2022-06-23T22:55:33.021" v="5" actId="478"/>
          <ac:spMkLst>
            <pc:docMk/>
            <pc:sldMk cId="1946813523" sldId="293"/>
            <ac:spMk id="2" creationId="{B43DD97F-4E20-7C6C-2A73-961E32A48DB5}"/>
          </ac:spMkLst>
        </pc:spChg>
        <pc:spChg chg="del">
          <ac:chgData name="細田 禮造" userId="0aa14bbcb8bb57b9" providerId="LiveId" clId="{CD91A0FC-44A5-4A87-832F-9E48421F0C28}" dt="2022-06-23T22:55:34.842" v="6" actId="478"/>
          <ac:spMkLst>
            <pc:docMk/>
            <pc:sldMk cId="1946813523" sldId="293"/>
            <ac:spMk id="3" creationId="{82279962-4A19-3E3C-4665-2DF651C8C063}"/>
          </ac:spMkLst>
        </pc:spChg>
      </pc:sldChg>
      <pc:sldMasterChg chg="modSldLayout">
        <pc:chgData name="細田 禮造" userId="0aa14bbcb8bb57b9" providerId="LiveId" clId="{CD91A0FC-44A5-4A87-832F-9E48421F0C28}" dt="2022-06-23T22:54:22.406" v="1" actId="207"/>
        <pc:sldMasterMkLst>
          <pc:docMk/>
          <pc:sldMasterMk cId="3270003700" sldId="2147483648"/>
        </pc:sldMasterMkLst>
        <pc:sldLayoutChg chg="modSp mod setBg">
          <pc:chgData name="細田 禮造" userId="0aa14bbcb8bb57b9" providerId="LiveId" clId="{CD91A0FC-44A5-4A87-832F-9E48421F0C28}" dt="2022-06-23T22:54:22.406" v="1" actId="207"/>
          <pc:sldLayoutMkLst>
            <pc:docMk/>
            <pc:sldMasterMk cId="3270003700" sldId="2147483648"/>
            <pc:sldLayoutMk cId="2645750386" sldId="2147483660"/>
          </pc:sldLayoutMkLst>
          <pc:spChg chg="mod">
            <ac:chgData name="細田 禮造" userId="0aa14bbcb8bb57b9" providerId="LiveId" clId="{CD91A0FC-44A5-4A87-832F-9E48421F0C28}" dt="2022-06-23T22:54:22.406" v="1" actId="207"/>
            <ac:spMkLst>
              <pc:docMk/>
              <pc:sldMasterMk cId="3270003700" sldId="2147483648"/>
              <pc:sldLayoutMk cId="2645750386" sldId="2147483660"/>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タイトル スライド">
    <p:bg>
      <p:bgPr>
        <a:solidFill>
          <a:srgbClr val="FFFAF5"/>
        </a:solidFill>
        <a:effectLst/>
      </p:bgPr>
    </p:bg>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838200" y="6521230"/>
            <a:ext cx="2743200" cy="231775"/>
          </a:xfrm>
        </p:spPr>
        <p:txBody>
          <a:bodyPr/>
          <a:lstStyle/>
          <a:p>
            <a:fld id="{47A67B6A-0C1D-4122-A2DE-F483982AD0FF}" type="datetimeFigureOut">
              <a:rPr kumimoji="1" lang="ja-JP" altLang="en-US" smtClean="0"/>
              <a:t>2022/6/24</a:t>
            </a:fld>
            <a:endParaRPr kumimoji="1" lang="ja-JP" altLang="en-US"/>
          </a:p>
        </p:txBody>
      </p:sp>
      <p:sp>
        <p:nvSpPr>
          <p:cNvPr id="5" name="フッター プレースホルダー 4"/>
          <p:cNvSpPr>
            <a:spLocks noGrp="1"/>
          </p:cNvSpPr>
          <p:nvPr>
            <p:ph type="ftr" sz="quarter" idx="11"/>
          </p:nvPr>
        </p:nvSpPr>
        <p:spPr>
          <a:xfrm>
            <a:off x="4038600" y="6521230"/>
            <a:ext cx="4114800" cy="231775"/>
          </a:xfr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521230"/>
            <a:ext cx="2743200" cy="231775"/>
          </a:xfrm>
        </p:spPr>
        <p:txBody>
          <a:bodyPr/>
          <a:lstStyle/>
          <a:p>
            <a:fld id="{BAA1E543-14B4-49EF-A180-31CC1E8C610C}" type="slidenum">
              <a:rPr kumimoji="1" lang="ja-JP" altLang="en-US" smtClean="0"/>
              <a:t>‹#›</a:t>
            </a:fld>
            <a:endParaRPr kumimoji="1" lang="ja-JP" altLang="en-US"/>
          </a:p>
        </p:txBody>
      </p:sp>
      <p:sp>
        <p:nvSpPr>
          <p:cNvPr id="7" name="角丸四角形 6"/>
          <p:cNvSpPr/>
          <p:nvPr userDrawn="1"/>
        </p:nvSpPr>
        <p:spPr>
          <a:xfrm>
            <a:off x="334963" y="188913"/>
            <a:ext cx="11522075" cy="630894"/>
          </a:xfrm>
          <a:prstGeom prst="roundRect">
            <a:avLst>
              <a:gd name="adj" fmla="val 50000"/>
            </a:avLst>
          </a:prstGeom>
          <a:gradFill flip="none" rotWithShape="1">
            <a:gsLst>
              <a:gs pos="38000">
                <a:srgbClr val="76A5D1"/>
              </a:gs>
              <a:gs pos="19000">
                <a:srgbClr val="C0D7EC"/>
              </a:gs>
              <a:gs pos="0">
                <a:schemeClr val="accent1">
                  <a:lumMod val="20000"/>
                  <a:lumOff val="80000"/>
                </a:schemeClr>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userDrawn="1"/>
        </p:nvSpPr>
        <p:spPr>
          <a:xfrm>
            <a:off x="8508848" y="264160"/>
            <a:ext cx="3246272" cy="497840"/>
          </a:xfrm>
          <a:custGeom>
            <a:avLst/>
            <a:gdLst>
              <a:gd name="connsiteX0" fmla="*/ 0 w 3266440"/>
              <a:gd name="connsiteY0" fmla="*/ 238760 h 477520"/>
              <a:gd name="connsiteX1" fmla="*/ 238760 w 3266440"/>
              <a:gd name="connsiteY1" fmla="*/ 0 h 477520"/>
              <a:gd name="connsiteX2" fmla="*/ 3027680 w 3266440"/>
              <a:gd name="connsiteY2" fmla="*/ 0 h 477520"/>
              <a:gd name="connsiteX3" fmla="*/ 3266440 w 3266440"/>
              <a:gd name="connsiteY3" fmla="*/ 238760 h 477520"/>
              <a:gd name="connsiteX4" fmla="*/ 3266440 w 3266440"/>
              <a:gd name="connsiteY4" fmla="*/ 238760 h 477520"/>
              <a:gd name="connsiteX5" fmla="*/ 3027680 w 3266440"/>
              <a:gd name="connsiteY5" fmla="*/ 477520 h 477520"/>
              <a:gd name="connsiteX6" fmla="*/ 238760 w 3266440"/>
              <a:gd name="connsiteY6" fmla="*/ 477520 h 477520"/>
              <a:gd name="connsiteX7" fmla="*/ 0 w 3266440"/>
              <a:gd name="connsiteY7" fmla="*/ 238760 h 477520"/>
              <a:gd name="connsiteX0" fmla="*/ 0 w 3398520"/>
              <a:gd name="connsiteY0" fmla="*/ 238760 h 477520"/>
              <a:gd name="connsiteX1" fmla="*/ 370840 w 3398520"/>
              <a:gd name="connsiteY1" fmla="*/ 0 h 477520"/>
              <a:gd name="connsiteX2" fmla="*/ 3159760 w 3398520"/>
              <a:gd name="connsiteY2" fmla="*/ 0 h 477520"/>
              <a:gd name="connsiteX3" fmla="*/ 3398520 w 3398520"/>
              <a:gd name="connsiteY3" fmla="*/ 238760 h 477520"/>
              <a:gd name="connsiteX4" fmla="*/ 3398520 w 3398520"/>
              <a:gd name="connsiteY4" fmla="*/ 238760 h 477520"/>
              <a:gd name="connsiteX5" fmla="*/ 3159760 w 3398520"/>
              <a:gd name="connsiteY5" fmla="*/ 477520 h 477520"/>
              <a:gd name="connsiteX6" fmla="*/ 370840 w 3398520"/>
              <a:gd name="connsiteY6" fmla="*/ 477520 h 477520"/>
              <a:gd name="connsiteX7" fmla="*/ 0 w 3398520"/>
              <a:gd name="connsiteY7" fmla="*/ 238760 h 477520"/>
              <a:gd name="connsiteX0" fmla="*/ 301 w 3398821"/>
              <a:gd name="connsiteY0" fmla="*/ 238760 h 477520"/>
              <a:gd name="connsiteX1" fmla="*/ 371141 w 3398821"/>
              <a:gd name="connsiteY1" fmla="*/ 0 h 477520"/>
              <a:gd name="connsiteX2" fmla="*/ 3160061 w 3398821"/>
              <a:gd name="connsiteY2" fmla="*/ 0 h 477520"/>
              <a:gd name="connsiteX3" fmla="*/ 3398821 w 3398821"/>
              <a:gd name="connsiteY3" fmla="*/ 238760 h 477520"/>
              <a:gd name="connsiteX4" fmla="*/ 3398821 w 3398821"/>
              <a:gd name="connsiteY4" fmla="*/ 238760 h 477520"/>
              <a:gd name="connsiteX5" fmla="*/ 3160061 w 3398821"/>
              <a:gd name="connsiteY5" fmla="*/ 477520 h 477520"/>
              <a:gd name="connsiteX6" fmla="*/ 371141 w 3398821"/>
              <a:gd name="connsiteY6" fmla="*/ 477520 h 477520"/>
              <a:gd name="connsiteX7" fmla="*/ 301 w 3398821"/>
              <a:gd name="connsiteY7" fmla="*/ 238760 h 477520"/>
              <a:gd name="connsiteX0" fmla="*/ 79 w 3398599"/>
              <a:gd name="connsiteY0" fmla="*/ 238760 h 477520"/>
              <a:gd name="connsiteX1" fmla="*/ 370919 w 3398599"/>
              <a:gd name="connsiteY1" fmla="*/ 0 h 477520"/>
              <a:gd name="connsiteX2" fmla="*/ 3159839 w 3398599"/>
              <a:gd name="connsiteY2" fmla="*/ 0 h 477520"/>
              <a:gd name="connsiteX3" fmla="*/ 3398599 w 3398599"/>
              <a:gd name="connsiteY3" fmla="*/ 238760 h 477520"/>
              <a:gd name="connsiteX4" fmla="*/ 3398599 w 3398599"/>
              <a:gd name="connsiteY4" fmla="*/ 238760 h 477520"/>
              <a:gd name="connsiteX5" fmla="*/ 3159839 w 3398599"/>
              <a:gd name="connsiteY5" fmla="*/ 477520 h 477520"/>
              <a:gd name="connsiteX6" fmla="*/ 370919 w 3398599"/>
              <a:gd name="connsiteY6" fmla="*/ 477520 h 477520"/>
              <a:gd name="connsiteX7" fmla="*/ 79 w 3398599"/>
              <a:gd name="connsiteY7" fmla="*/ 238760 h 477520"/>
              <a:gd name="connsiteX0" fmla="*/ 202 w 3246322"/>
              <a:gd name="connsiteY0" fmla="*/ 27432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74320 h 477520"/>
              <a:gd name="connsiteX0" fmla="*/ 202 w 3246322"/>
              <a:gd name="connsiteY0" fmla="*/ 23876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38760 h 477520"/>
              <a:gd name="connsiteX0" fmla="*/ 3037 w 3249157"/>
              <a:gd name="connsiteY0" fmla="*/ 238760 h 477520"/>
              <a:gd name="connsiteX1" fmla="*/ 358637 w 3249157"/>
              <a:gd name="connsiteY1" fmla="*/ 0 h 477520"/>
              <a:gd name="connsiteX2" fmla="*/ 3010397 w 3249157"/>
              <a:gd name="connsiteY2" fmla="*/ 0 h 477520"/>
              <a:gd name="connsiteX3" fmla="*/ 3249157 w 3249157"/>
              <a:gd name="connsiteY3" fmla="*/ 238760 h 477520"/>
              <a:gd name="connsiteX4" fmla="*/ 3249157 w 3249157"/>
              <a:gd name="connsiteY4" fmla="*/ 238760 h 477520"/>
              <a:gd name="connsiteX5" fmla="*/ 3010397 w 3249157"/>
              <a:gd name="connsiteY5" fmla="*/ 477520 h 477520"/>
              <a:gd name="connsiteX6" fmla="*/ 221477 w 3249157"/>
              <a:gd name="connsiteY6" fmla="*/ 477520 h 477520"/>
              <a:gd name="connsiteX7" fmla="*/ 3037 w 3249157"/>
              <a:gd name="connsiteY7" fmla="*/ 238760 h 47752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52 w 3246272"/>
              <a:gd name="connsiteY0" fmla="*/ 238760 h 497840"/>
              <a:gd name="connsiteX1" fmla="*/ 355752 w 3246272"/>
              <a:gd name="connsiteY1" fmla="*/ 0 h 497840"/>
              <a:gd name="connsiteX2" fmla="*/ 3007512 w 3246272"/>
              <a:gd name="connsiteY2" fmla="*/ 0 h 497840"/>
              <a:gd name="connsiteX3" fmla="*/ 3246272 w 3246272"/>
              <a:gd name="connsiteY3" fmla="*/ 238760 h 497840"/>
              <a:gd name="connsiteX4" fmla="*/ 3246272 w 3246272"/>
              <a:gd name="connsiteY4" fmla="*/ 238760 h 497840"/>
              <a:gd name="connsiteX5" fmla="*/ 3007512 w 3246272"/>
              <a:gd name="connsiteY5" fmla="*/ 477520 h 497840"/>
              <a:gd name="connsiteX6" fmla="*/ 345592 w 3246272"/>
              <a:gd name="connsiteY6" fmla="*/ 497840 h 497840"/>
              <a:gd name="connsiteX7" fmla="*/ 152 w 3246272"/>
              <a:gd name="connsiteY7" fmla="*/ 238760 h 49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6272" h="497840">
                <a:moveTo>
                  <a:pt x="152" y="238760"/>
                </a:moveTo>
                <a:cubicBezTo>
                  <a:pt x="6925" y="74507"/>
                  <a:pt x="223888" y="0"/>
                  <a:pt x="355752" y="0"/>
                </a:cubicBezTo>
                <a:lnTo>
                  <a:pt x="3007512" y="0"/>
                </a:lnTo>
                <a:cubicBezTo>
                  <a:pt x="3139376" y="0"/>
                  <a:pt x="3246272" y="106896"/>
                  <a:pt x="3246272" y="238760"/>
                </a:cubicBezTo>
                <a:lnTo>
                  <a:pt x="3246272" y="238760"/>
                </a:lnTo>
                <a:cubicBezTo>
                  <a:pt x="3246272" y="370624"/>
                  <a:pt x="3139376" y="477520"/>
                  <a:pt x="3007512" y="477520"/>
                </a:cubicBezTo>
                <a:lnTo>
                  <a:pt x="345592" y="497840"/>
                </a:lnTo>
                <a:cubicBezTo>
                  <a:pt x="213728" y="497840"/>
                  <a:pt x="-6621" y="403013"/>
                  <a:pt x="152" y="238760"/>
                </a:cubicBezTo>
                <a:close/>
              </a:path>
            </a:pathLst>
          </a:custGeom>
          <a:solidFill>
            <a:srgbClr val="FF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8638572" y="303302"/>
            <a:ext cx="667358" cy="402116"/>
            <a:chOff x="0" y="0"/>
            <a:chExt cx="2040064" cy="1227500"/>
          </a:xfrm>
        </p:grpSpPr>
        <p:sp>
          <p:nvSpPr>
            <p:cNvPr id="11" name="楕円 10"/>
            <p:cNvSpPr/>
            <p:nvPr userDrawn="1"/>
          </p:nvSpPr>
          <p:spPr>
            <a:xfrm>
              <a:off x="781481" y="788896"/>
              <a:ext cx="121728"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楕円 11"/>
            <p:cNvSpPr/>
            <p:nvPr userDrawn="1"/>
          </p:nvSpPr>
          <p:spPr>
            <a:xfrm>
              <a:off x="1311482" y="788896"/>
              <a:ext cx="122450"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フリーフォーム 12"/>
            <p:cNvSpPr/>
            <p:nvPr userDrawn="1"/>
          </p:nvSpPr>
          <p:spPr>
            <a:xfrm>
              <a:off x="935243" y="338979"/>
              <a:ext cx="318579" cy="549943"/>
            </a:xfrm>
            <a:custGeom>
              <a:avLst/>
              <a:gdLst>
                <a:gd name="connsiteX0" fmla="*/ 0 w 318579"/>
                <a:gd name="connsiteY0" fmla="*/ 0 h 549943"/>
                <a:gd name="connsiteX1" fmla="*/ 318579 w 318579"/>
                <a:gd name="connsiteY1" fmla="*/ 0 h 549943"/>
                <a:gd name="connsiteX2" fmla="*/ 318579 w 318579"/>
                <a:gd name="connsiteY2" fmla="*/ 77601 h 549943"/>
                <a:gd name="connsiteX3" fmla="*/ 196125 w 318579"/>
                <a:gd name="connsiteY3" fmla="*/ 77601 h 549943"/>
                <a:gd name="connsiteX4" fmla="*/ 196125 w 318579"/>
                <a:gd name="connsiteY4" fmla="*/ 549943 h 549943"/>
                <a:gd name="connsiteX5" fmla="*/ 119246 w 318579"/>
                <a:gd name="connsiteY5" fmla="*/ 549943 h 549943"/>
                <a:gd name="connsiteX6" fmla="*/ 119246 w 318579"/>
                <a:gd name="connsiteY6" fmla="*/ 77601 h 549943"/>
                <a:gd name="connsiteX7" fmla="*/ 0 w 318579"/>
                <a:gd name="connsiteY7" fmla="*/ 77601 h 5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79" h="549943">
                  <a:moveTo>
                    <a:pt x="0" y="0"/>
                  </a:moveTo>
                  <a:lnTo>
                    <a:pt x="318579" y="0"/>
                  </a:lnTo>
                  <a:lnTo>
                    <a:pt x="318579" y="77601"/>
                  </a:lnTo>
                  <a:lnTo>
                    <a:pt x="196125" y="77601"/>
                  </a:lnTo>
                  <a:lnTo>
                    <a:pt x="196125" y="549943"/>
                  </a:lnTo>
                  <a:lnTo>
                    <a:pt x="119246" y="549943"/>
                  </a:lnTo>
                  <a:lnTo>
                    <a:pt x="119246" y="77601"/>
                  </a:lnTo>
                  <a:lnTo>
                    <a:pt x="0" y="77601"/>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4" name="フリーフォーム 13"/>
            <p:cNvSpPr/>
            <p:nvPr userDrawn="1"/>
          </p:nvSpPr>
          <p:spPr>
            <a:xfrm>
              <a:off x="1514016" y="342183"/>
              <a:ext cx="280136" cy="546740"/>
            </a:xfrm>
            <a:custGeom>
              <a:avLst/>
              <a:gdLst>
                <a:gd name="connsiteX0" fmla="*/ 0 w 280136"/>
                <a:gd name="connsiteY0" fmla="*/ 0 h 546740"/>
                <a:gd name="connsiteX1" fmla="*/ 87213 w 280136"/>
                <a:gd name="connsiteY1" fmla="*/ 0 h 546740"/>
                <a:gd name="connsiteX2" fmla="*/ 87213 w 280136"/>
                <a:gd name="connsiteY2" fmla="*/ 466655 h 546740"/>
                <a:gd name="connsiteX3" fmla="*/ 280136 w 280136"/>
                <a:gd name="connsiteY3" fmla="*/ 466655 h 546740"/>
                <a:gd name="connsiteX4" fmla="*/ 280136 w 280136"/>
                <a:gd name="connsiteY4" fmla="*/ 546740 h 546740"/>
                <a:gd name="connsiteX5" fmla="*/ 0 w 280136"/>
                <a:gd name="connsiteY5" fmla="*/ 546740 h 5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36" h="546740">
                  <a:moveTo>
                    <a:pt x="0" y="0"/>
                  </a:moveTo>
                  <a:lnTo>
                    <a:pt x="87213" y="0"/>
                  </a:lnTo>
                  <a:lnTo>
                    <a:pt x="87213" y="466655"/>
                  </a:lnTo>
                  <a:lnTo>
                    <a:pt x="280136" y="466655"/>
                  </a:lnTo>
                  <a:lnTo>
                    <a:pt x="280136" y="546740"/>
                  </a:lnTo>
                  <a:lnTo>
                    <a:pt x="0" y="546740"/>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5" name="フリーフォーム 14"/>
            <p:cNvSpPr/>
            <p:nvPr userDrawn="1"/>
          </p:nvSpPr>
          <p:spPr>
            <a:xfrm>
              <a:off x="0" y="0"/>
              <a:ext cx="2040064" cy="1227500"/>
            </a:xfrm>
            <a:custGeom>
              <a:avLst/>
              <a:gdLst>
                <a:gd name="connsiteX0" fmla="*/ 1019324 w 2040064"/>
                <a:gd name="connsiteY0" fmla="*/ 65798 h 1227500"/>
                <a:gd name="connsiteX1" fmla="*/ 72726 w 2040064"/>
                <a:gd name="connsiteY1" fmla="*/ 611310 h 1227500"/>
                <a:gd name="connsiteX2" fmla="*/ 1019324 w 2040064"/>
                <a:gd name="connsiteY2" fmla="*/ 1156822 h 1227500"/>
                <a:gd name="connsiteX3" fmla="*/ 1965922 w 2040064"/>
                <a:gd name="connsiteY3" fmla="*/ 611310 h 1227500"/>
                <a:gd name="connsiteX4" fmla="*/ 1019324 w 2040064"/>
                <a:gd name="connsiteY4" fmla="*/ 65798 h 1227500"/>
                <a:gd name="connsiteX5" fmla="*/ 1020032 w 2040064"/>
                <a:gd name="connsiteY5" fmla="*/ 0 h 1227500"/>
                <a:gd name="connsiteX6" fmla="*/ 2040064 w 2040064"/>
                <a:gd name="connsiteY6" fmla="*/ 613750 h 1227500"/>
                <a:gd name="connsiteX7" fmla="*/ 1020032 w 2040064"/>
                <a:gd name="connsiteY7" fmla="*/ 1227500 h 1227500"/>
                <a:gd name="connsiteX8" fmla="*/ 0 w 2040064"/>
                <a:gd name="connsiteY8" fmla="*/ 613750 h 1227500"/>
                <a:gd name="connsiteX9" fmla="*/ 1020032 w 2040064"/>
                <a:gd name="connsiteY9" fmla="*/ 0 h 12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0064" h="1227500">
                  <a:moveTo>
                    <a:pt x="1019324" y="65798"/>
                  </a:moveTo>
                  <a:cubicBezTo>
                    <a:pt x="496532" y="65798"/>
                    <a:pt x="72726" y="310032"/>
                    <a:pt x="72726" y="611310"/>
                  </a:cubicBezTo>
                  <a:cubicBezTo>
                    <a:pt x="72726" y="912588"/>
                    <a:pt x="496532" y="1156822"/>
                    <a:pt x="1019324" y="1156822"/>
                  </a:cubicBezTo>
                  <a:cubicBezTo>
                    <a:pt x="1542116" y="1156822"/>
                    <a:pt x="1965922" y="912588"/>
                    <a:pt x="1965922" y="611310"/>
                  </a:cubicBezTo>
                  <a:cubicBezTo>
                    <a:pt x="1965922" y="310032"/>
                    <a:pt x="1542116" y="65798"/>
                    <a:pt x="1019324" y="65798"/>
                  </a:cubicBezTo>
                  <a:close/>
                  <a:moveTo>
                    <a:pt x="1020032" y="0"/>
                  </a:moveTo>
                  <a:cubicBezTo>
                    <a:pt x="1583380" y="0"/>
                    <a:pt x="2040064" y="274785"/>
                    <a:pt x="2040064" y="613750"/>
                  </a:cubicBezTo>
                  <a:cubicBezTo>
                    <a:pt x="2040064" y="952715"/>
                    <a:pt x="1583380" y="1227500"/>
                    <a:pt x="1020032" y="1227500"/>
                  </a:cubicBezTo>
                  <a:cubicBezTo>
                    <a:pt x="456684" y="1227500"/>
                    <a:pt x="0" y="952715"/>
                    <a:pt x="0" y="613750"/>
                  </a:cubicBezTo>
                  <a:cubicBezTo>
                    <a:pt x="0" y="274785"/>
                    <a:pt x="456684" y="0"/>
                    <a:pt x="1020032"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6" name="フリーフォーム 15"/>
            <p:cNvSpPr/>
            <p:nvPr userDrawn="1"/>
          </p:nvSpPr>
          <p:spPr>
            <a:xfrm>
              <a:off x="150331" y="323481"/>
              <a:ext cx="545569" cy="589510"/>
            </a:xfrm>
            <a:custGeom>
              <a:avLst/>
              <a:gdLst>
                <a:gd name="connsiteX0" fmla="*/ 294754 w 545569"/>
                <a:gd name="connsiteY0" fmla="*/ 0 h 589510"/>
                <a:gd name="connsiteX1" fmla="*/ 539169 w 545569"/>
                <a:gd name="connsiteY1" fmla="*/ 129955 h 589510"/>
                <a:gd name="connsiteX2" fmla="*/ 540438 w 545569"/>
                <a:gd name="connsiteY2" fmla="*/ 132294 h 589510"/>
                <a:gd name="connsiteX3" fmla="*/ 479680 w 545569"/>
                <a:gd name="connsiteY3" fmla="*/ 177041 h 589510"/>
                <a:gd name="connsiteX4" fmla="*/ 454009 w 545569"/>
                <a:gd name="connsiteY4" fmla="*/ 138966 h 589510"/>
                <a:gd name="connsiteX5" fmla="*/ 297511 w 545569"/>
                <a:gd name="connsiteY5" fmla="*/ 74142 h 589510"/>
                <a:gd name="connsiteX6" fmla="*/ 76190 w 545569"/>
                <a:gd name="connsiteY6" fmla="*/ 295463 h 589510"/>
                <a:gd name="connsiteX7" fmla="*/ 297511 w 545569"/>
                <a:gd name="connsiteY7" fmla="*/ 516784 h 589510"/>
                <a:gd name="connsiteX8" fmla="*/ 454009 w 545569"/>
                <a:gd name="connsiteY8" fmla="*/ 451961 h 589510"/>
                <a:gd name="connsiteX9" fmla="*/ 485481 w 545569"/>
                <a:gd name="connsiteY9" fmla="*/ 405281 h 589510"/>
                <a:gd name="connsiteX10" fmla="*/ 545569 w 545569"/>
                <a:gd name="connsiteY10" fmla="*/ 447764 h 589510"/>
                <a:gd name="connsiteX11" fmla="*/ 539169 w 545569"/>
                <a:gd name="connsiteY11" fmla="*/ 459556 h 589510"/>
                <a:gd name="connsiteX12" fmla="*/ 294754 w 545569"/>
                <a:gd name="connsiteY12" fmla="*/ 589510 h 589510"/>
                <a:gd name="connsiteX13" fmla="*/ 0 w 545569"/>
                <a:gd name="connsiteY13" fmla="*/ 294755 h 589510"/>
                <a:gd name="connsiteX14" fmla="*/ 294754 w 545569"/>
                <a:gd name="connsiteY14" fmla="*/ 0 h 58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569" h="589510">
                  <a:moveTo>
                    <a:pt x="294754" y="0"/>
                  </a:moveTo>
                  <a:cubicBezTo>
                    <a:pt x="396497" y="0"/>
                    <a:pt x="486199" y="51549"/>
                    <a:pt x="539169" y="129955"/>
                  </a:cubicBezTo>
                  <a:lnTo>
                    <a:pt x="540438" y="132294"/>
                  </a:lnTo>
                  <a:lnTo>
                    <a:pt x="479680" y="177041"/>
                  </a:lnTo>
                  <a:lnTo>
                    <a:pt x="454009" y="138966"/>
                  </a:lnTo>
                  <a:cubicBezTo>
                    <a:pt x="413958" y="98914"/>
                    <a:pt x="358627" y="74142"/>
                    <a:pt x="297511" y="74142"/>
                  </a:cubicBezTo>
                  <a:cubicBezTo>
                    <a:pt x="175279" y="74142"/>
                    <a:pt x="76190" y="173231"/>
                    <a:pt x="76190" y="295463"/>
                  </a:cubicBezTo>
                  <a:cubicBezTo>
                    <a:pt x="76190" y="417695"/>
                    <a:pt x="175279" y="516784"/>
                    <a:pt x="297511" y="516784"/>
                  </a:cubicBezTo>
                  <a:cubicBezTo>
                    <a:pt x="358627" y="516784"/>
                    <a:pt x="413958" y="492012"/>
                    <a:pt x="454009" y="451961"/>
                  </a:cubicBezTo>
                  <a:lnTo>
                    <a:pt x="485481" y="405281"/>
                  </a:lnTo>
                  <a:lnTo>
                    <a:pt x="545569" y="447764"/>
                  </a:lnTo>
                  <a:lnTo>
                    <a:pt x="539169" y="459556"/>
                  </a:lnTo>
                  <a:cubicBezTo>
                    <a:pt x="486199" y="537961"/>
                    <a:pt x="396497" y="589510"/>
                    <a:pt x="294754" y="589510"/>
                  </a:cubicBezTo>
                  <a:cubicBezTo>
                    <a:pt x="131966" y="589510"/>
                    <a:pt x="0" y="457544"/>
                    <a:pt x="0" y="294755"/>
                  </a:cubicBezTo>
                  <a:cubicBezTo>
                    <a:pt x="0" y="131966"/>
                    <a:pt x="131966" y="0"/>
                    <a:pt x="294754"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grpSp>
      <p:sp>
        <p:nvSpPr>
          <p:cNvPr id="10" name="フリーフォーム 9"/>
          <p:cNvSpPr/>
          <p:nvPr userDrawn="1"/>
        </p:nvSpPr>
        <p:spPr>
          <a:xfrm>
            <a:off x="9393767" y="434458"/>
            <a:ext cx="2138663" cy="179231"/>
          </a:xfrm>
          <a:custGeom>
            <a:avLst/>
            <a:gdLst/>
            <a:ahLst/>
            <a:cxnLst/>
            <a:rect l="l" t="t" r="r" b="b"/>
            <a:pathLst>
              <a:path w="4367733" h="366117">
                <a:moveTo>
                  <a:pt x="774278" y="189755"/>
                </a:moveTo>
                <a:lnTo>
                  <a:pt x="1123652" y="189755"/>
                </a:lnTo>
                <a:lnTo>
                  <a:pt x="1123652" y="226404"/>
                </a:lnTo>
                <a:lnTo>
                  <a:pt x="932408" y="226404"/>
                </a:lnTo>
                <a:cubicBezTo>
                  <a:pt x="916657" y="256542"/>
                  <a:pt x="899170" y="284013"/>
                  <a:pt x="879946" y="308818"/>
                </a:cubicBezTo>
                <a:lnTo>
                  <a:pt x="885899" y="308632"/>
                </a:lnTo>
                <a:cubicBezTo>
                  <a:pt x="937493" y="306151"/>
                  <a:pt x="984436" y="302369"/>
                  <a:pt x="1026728" y="297284"/>
                </a:cubicBezTo>
                <a:cubicBezTo>
                  <a:pt x="1013706" y="282649"/>
                  <a:pt x="999505" y="268324"/>
                  <a:pt x="984126" y="254310"/>
                </a:cubicBezTo>
                <a:lnTo>
                  <a:pt x="1019287" y="234032"/>
                </a:lnTo>
                <a:cubicBezTo>
                  <a:pt x="1054509" y="264914"/>
                  <a:pt x="1086631" y="298710"/>
                  <a:pt x="1115653" y="335421"/>
                </a:cubicBezTo>
                <a:lnTo>
                  <a:pt x="1078260" y="361652"/>
                </a:lnTo>
                <a:cubicBezTo>
                  <a:pt x="1067594" y="347141"/>
                  <a:pt x="1058540" y="335297"/>
                  <a:pt x="1051099" y="326119"/>
                </a:cubicBezTo>
                <a:lnTo>
                  <a:pt x="1044959" y="327049"/>
                </a:lnTo>
                <a:cubicBezTo>
                  <a:pt x="978483" y="337715"/>
                  <a:pt x="897248" y="346335"/>
                  <a:pt x="801253" y="352908"/>
                </a:cubicBezTo>
                <a:lnTo>
                  <a:pt x="788045" y="312911"/>
                </a:lnTo>
                <a:cubicBezTo>
                  <a:pt x="797843" y="312663"/>
                  <a:pt x="807083" y="312291"/>
                  <a:pt x="815764" y="311794"/>
                </a:cubicBezTo>
                <a:lnTo>
                  <a:pt x="833251" y="311050"/>
                </a:lnTo>
                <a:cubicBezTo>
                  <a:pt x="851359" y="284261"/>
                  <a:pt x="867358" y="256046"/>
                  <a:pt x="881249" y="226404"/>
                </a:cubicBezTo>
                <a:lnTo>
                  <a:pt x="774278" y="226404"/>
                </a:lnTo>
                <a:close/>
                <a:moveTo>
                  <a:pt x="4073240" y="178965"/>
                </a:moveTo>
                <a:lnTo>
                  <a:pt x="4073240" y="283517"/>
                </a:lnTo>
                <a:lnTo>
                  <a:pt x="4114912" y="283517"/>
                </a:lnTo>
                <a:lnTo>
                  <a:pt x="4114912" y="178965"/>
                </a:lnTo>
                <a:close/>
                <a:moveTo>
                  <a:pt x="3820976" y="176547"/>
                </a:moveTo>
                <a:cubicBezTo>
                  <a:pt x="3834370" y="206809"/>
                  <a:pt x="3850618" y="231551"/>
                  <a:pt x="3869717" y="250775"/>
                </a:cubicBezTo>
                <a:cubicBezTo>
                  <a:pt x="3893778" y="225350"/>
                  <a:pt x="3910583" y="200607"/>
                  <a:pt x="3920133" y="176547"/>
                </a:cubicBezTo>
                <a:close/>
                <a:moveTo>
                  <a:pt x="412254" y="164641"/>
                </a:moveTo>
                <a:lnTo>
                  <a:pt x="578755" y="164641"/>
                </a:lnTo>
                <a:lnTo>
                  <a:pt x="578755" y="199987"/>
                </a:lnTo>
                <a:lnTo>
                  <a:pt x="515131" y="199987"/>
                </a:lnTo>
                <a:lnTo>
                  <a:pt x="515131" y="279610"/>
                </a:lnTo>
                <a:cubicBezTo>
                  <a:pt x="544773" y="274153"/>
                  <a:pt x="571562" y="268572"/>
                  <a:pt x="595499" y="262867"/>
                </a:cubicBezTo>
                <a:lnTo>
                  <a:pt x="598103" y="297098"/>
                </a:lnTo>
                <a:cubicBezTo>
                  <a:pt x="542168" y="312229"/>
                  <a:pt x="478420" y="325437"/>
                  <a:pt x="406859" y="336723"/>
                </a:cubicBezTo>
                <a:lnTo>
                  <a:pt x="394022" y="296726"/>
                </a:lnTo>
                <a:cubicBezTo>
                  <a:pt x="424532" y="293625"/>
                  <a:pt x="451197" y="290214"/>
                  <a:pt x="474018" y="286494"/>
                </a:cubicBezTo>
                <a:lnTo>
                  <a:pt x="474018" y="199987"/>
                </a:lnTo>
                <a:lnTo>
                  <a:pt x="412254" y="199987"/>
                </a:lnTo>
                <a:close/>
                <a:moveTo>
                  <a:pt x="2929905" y="153479"/>
                </a:moveTo>
                <a:lnTo>
                  <a:pt x="3257513" y="153479"/>
                </a:lnTo>
                <a:lnTo>
                  <a:pt x="3257513" y="195336"/>
                </a:lnTo>
                <a:lnTo>
                  <a:pt x="2929905" y="195336"/>
                </a:lnTo>
                <a:close/>
                <a:moveTo>
                  <a:pt x="2641774" y="98970"/>
                </a:moveTo>
                <a:lnTo>
                  <a:pt x="2828925" y="98970"/>
                </a:lnTo>
                <a:cubicBezTo>
                  <a:pt x="2825948" y="153913"/>
                  <a:pt x="2820057" y="216048"/>
                  <a:pt x="2811252" y="285378"/>
                </a:cubicBezTo>
                <a:lnTo>
                  <a:pt x="2809577" y="298400"/>
                </a:lnTo>
                <a:lnTo>
                  <a:pt x="2879899" y="298400"/>
                </a:lnTo>
                <a:lnTo>
                  <a:pt x="2879899" y="333747"/>
                </a:lnTo>
                <a:lnTo>
                  <a:pt x="2606427" y="333747"/>
                </a:lnTo>
                <a:lnTo>
                  <a:pt x="2606427" y="298400"/>
                </a:lnTo>
                <a:lnTo>
                  <a:pt x="2769580" y="298400"/>
                </a:lnTo>
                <a:cubicBezTo>
                  <a:pt x="2779129" y="231551"/>
                  <a:pt x="2784835" y="176857"/>
                  <a:pt x="2786695" y="134317"/>
                </a:cubicBezTo>
                <a:lnTo>
                  <a:pt x="2641774" y="134317"/>
                </a:lnTo>
                <a:close/>
                <a:moveTo>
                  <a:pt x="2162696" y="68274"/>
                </a:moveTo>
                <a:lnTo>
                  <a:pt x="2198415" y="94505"/>
                </a:lnTo>
                <a:cubicBezTo>
                  <a:pt x="2188369" y="140394"/>
                  <a:pt x="2176214" y="176857"/>
                  <a:pt x="2161952" y="203894"/>
                </a:cubicBezTo>
                <a:cubicBezTo>
                  <a:pt x="2136155" y="253131"/>
                  <a:pt x="2096715" y="288788"/>
                  <a:pt x="2043633" y="310864"/>
                </a:cubicBezTo>
                <a:cubicBezTo>
                  <a:pt x="2010147" y="324755"/>
                  <a:pt x="1965374" y="334677"/>
                  <a:pt x="1909316" y="340630"/>
                </a:cubicBezTo>
                <a:lnTo>
                  <a:pt x="1900572" y="296726"/>
                </a:lnTo>
                <a:cubicBezTo>
                  <a:pt x="1961964" y="291517"/>
                  <a:pt x="2008969" y="280541"/>
                  <a:pt x="2041587" y="263797"/>
                </a:cubicBezTo>
                <a:cubicBezTo>
                  <a:pt x="2080034" y="243954"/>
                  <a:pt x="2109552" y="213506"/>
                  <a:pt x="2130140" y="172454"/>
                </a:cubicBezTo>
                <a:cubicBezTo>
                  <a:pt x="2143534" y="145913"/>
                  <a:pt x="2154386" y="111187"/>
                  <a:pt x="2162696" y="68274"/>
                </a:cubicBezTo>
                <a:close/>
                <a:moveTo>
                  <a:pt x="4236393" y="50787"/>
                </a:moveTo>
                <a:lnTo>
                  <a:pt x="4236393" y="148642"/>
                </a:lnTo>
                <a:lnTo>
                  <a:pt x="4285134" y="148642"/>
                </a:lnTo>
                <a:lnTo>
                  <a:pt x="4285134" y="50787"/>
                </a:lnTo>
                <a:close/>
                <a:moveTo>
                  <a:pt x="1548557" y="42974"/>
                </a:moveTo>
                <a:lnTo>
                  <a:pt x="1820912" y="42974"/>
                </a:lnTo>
                <a:lnTo>
                  <a:pt x="1820912" y="324631"/>
                </a:lnTo>
                <a:lnTo>
                  <a:pt x="1542045" y="324631"/>
                </a:lnTo>
                <a:lnTo>
                  <a:pt x="1542045" y="285750"/>
                </a:lnTo>
                <a:lnTo>
                  <a:pt x="1776636" y="285750"/>
                </a:lnTo>
                <a:lnTo>
                  <a:pt x="1776636" y="81855"/>
                </a:lnTo>
                <a:lnTo>
                  <a:pt x="1548557" y="81855"/>
                </a:lnTo>
                <a:close/>
                <a:moveTo>
                  <a:pt x="946919" y="34230"/>
                </a:moveTo>
                <a:cubicBezTo>
                  <a:pt x="926083" y="64244"/>
                  <a:pt x="902208" y="89296"/>
                  <a:pt x="875295" y="109388"/>
                </a:cubicBezTo>
                <a:lnTo>
                  <a:pt x="1037518" y="109388"/>
                </a:lnTo>
                <a:cubicBezTo>
                  <a:pt x="1005272" y="90165"/>
                  <a:pt x="975072" y="65112"/>
                  <a:pt x="946919" y="34230"/>
                </a:cubicBezTo>
                <a:close/>
                <a:moveTo>
                  <a:pt x="1908944" y="29579"/>
                </a:moveTo>
                <a:cubicBezTo>
                  <a:pt x="1957933" y="40741"/>
                  <a:pt x="1999047" y="54632"/>
                  <a:pt x="2032285" y="71251"/>
                </a:cubicBezTo>
                <a:lnTo>
                  <a:pt x="2018146" y="111621"/>
                </a:lnTo>
                <a:cubicBezTo>
                  <a:pt x="1978955" y="94133"/>
                  <a:pt x="1938213" y="80119"/>
                  <a:pt x="1895922" y="69577"/>
                </a:cubicBezTo>
                <a:close/>
                <a:moveTo>
                  <a:pt x="2530562" y="23998"/>
                </a:moveTo>
                <a:cubicBezTo>
                  <a:pt x="2525973" y="23998"/>
                  <a:pt x="2521632" y="25300"/>
                  <a:pt x="2517539" y="27905"/>
                </a:cubicBezTo>
                <a:cubicBezTo>
                  <a:pt x="2510222" y="32494"/>
                  <a:pt x="2506563" y="39253"/>
                  <a:pt x="2506563" y="48183"/>
                </a:cubicBezTo>
                <a:cubicBezTo>
                  <a:pt x="2506563" y="54508"/>
                  <a:pt x="2508734" y="59965"/>
                  <a:pt x="2513074" y="64554"/>
                </a:cubicBezTo>
                <a:cubicBezTo>
                  <a:pt x="2517787" y="69515"/>
                  <a:pt x="2523616" y="71995"/>
                  <a:pt x="2530562" y="71995"/>
                </a:cubicBezTo>
                <a:cubicBezTo>
                  <a:pt x="2534531" y="71995"/>
                  <a:pt x="2538189" y="71127"/>
                  <a:pt x="2541538" y="69391"/>
                </a:cubicBezTo>
                <a:cubicBezTo>
                  <a:pt x="2550220" y="64926"/>
                  <a:pt x="2554560" y="57857"/>
                  <a:pt x="2554560" y="48183"/>
                </a:cubicBezTo>
                <a:cubicBezTo>
                  <a:pt x="2554560" y="41361"/>
                  <a:pt x="2552142" y="35594"/>
                  <a:pt x="2547305" y="30881"/>
                </a:cubicBezTo>
                <a:cubicBezTo>
                  <a:pt x="2542840" y="26293"/>
                  <a:pt x="2537259" y="23998"/>
                  <a:pt x="2530562" y="23998"/>
                </a:cubicBezTo>
                <a:close/>
                <a:moveTo>
                  <a:pt x="2258950" y="19347"/>
                </a:moveTo>
                <a:lnTo>
                  <a:pt x="2302297" y="19347"/>
                </a:lnTo>
                <a:lnTo>
                  <a:pt x="2302297" y="138224"/>
                </a:lnTo>
                <a:cubicBezTo>
                  <a:pt x="2366169" y="120736"/>
                  <a:pt x="2420925" y="98784"/>
                  <a:pt x="2466566" y="72367"/>
                </a:cubicBezTo>
                <a:lnTo>
                  <a:pt x="2490936" y="107714"/>
                </a:lnTo>
                <a:cubicBezTo>
                  <a:pt x="2432397" y="136983"/>
                  <a:pt x="2369517" y="160362"/>
                  <a:pt x="2302297" y="177849"/>
                </a:cubicBezTo>
                <a:lnTo>
                  <a:pt x="2302297" y="263983"/>
                </a:lnTo>
                <a:cubicBezTo>
                  <a:pt x="2302297" y="274774"/>
                  <a:pt x="2307010" y="281223"/>
                  <a:pt x="2316435" y="283331"/>
                </a:cubicBezTo>
                <a:cubicBezTo>
                  <a:pt x="2327845" y="285936"/>
                  <a:pt x="2353580" y="287238"/>
                  <a:pt x="2393640" y="287238"/>
                </a:cubicBezTo>
                <a:cubicBezTo>
                  <a:pt x="2435188" y="287238"/>
                  <a:pt x="2479712" y="285067"/>
                  <a:pt x="2527213" y="280727"/>
                </a:cubicBezTo>
                <a:lnTo>
                  <a:pt x="2527213" y="322771"/>
                </a:lnTo>
                <a:cubicBezTo>
                  <a:pt x="2484053" y="325871"/>
                  <a:pt x="2439032" y="327421"/>
                  <a:pt x="2392152" y="327421"/>
                </a:cubicBezTo>
                <a:cubicBezTo>
                  <a:pt x="2343162" y="327421"/>
                  <a:pt x="2311536" y="326119"/>
                  <a:pt x="2297274" y="323515"/>
                </a:cubicBezTo>
                <a:cubicBezTo>
                  <a:pt x="2280282" y="320414"/>
                  <a:pt x="2269120" y="312787"/>
                  <a:pt x="2263787" y="300632"/>
                </a:cubicBezTo>
                <a:cubicBezTo>
                  <a:pt x="2260563" y="293191"/>
                  <a:pt x="2258950" y="283765"/>
                  <a:pt x="2258950" y="272355"/>
                </a:cubicBezTo>
                <a:close/>
                <a:moveTo>
                  <a:pt x="4012034" y="18231"/>
                </a:moveTo>
                <a:lnTo>
                  <a:pt x="4153607" y="18231"/>
                </a:lnTo>
                <a:lnTo>
                  <a:pt x="4153607" y="54508"/>
                </a:lnTo>
                <a:lnTo>
                  <a:pt x="4100401" y="54508"/>
                </a:lnTo>
                <a:cubicBezTo>
                  <a:pt x="4094696" y="82785"/>
                  <a:pt x="4085208" y="112861"/>
                  <a:pt x="4071937" y="144735"/>
                </a:cubicBezTo>
                <a:lnTo>
                  <a:pt x="4148398" y="144735"/>
                </a:lnTo>
                <a:lnTo>
                  <a:pt x="4148398" y="317748"/>
                </a:lnTo>
                <a:lnTo>
                  <a:pt x="4073240" y="317748"/>
                </a:lnTo>
                <a:lnTo>
                  <a:pt x="4073240" y="350118"/>
                </a:lnTo>
                <a:lnTo>
                  <a:pt x="4038265" y="350118"/>
                </a:lnTo>
                <a:lnTo>
                  <a:pt x="4038265" y="211522"/>
                </a:lnTo>
                <a:cubicBezTo>
                  <a:pt x="4032808" y="220823"/>
                  <a:pt x="4025552" y="231613"/>
                  <a:pt x="4016499" y="243892"/>
                </a:cubicBezTo>
                <a:lnTo>
                  <a:pt x="3999012" y="203708"/>
                </a:lnTo>
                <a:cubicBezTo>
                  <a:pt x="4027785" y="165757"/>
                  <a:pt x="4049117" y="116023"/>
                  <a:pt x="4063008" y="54508"/>
                </a:cubicBezTo>
                <a:lnTo>
                  <a:pt x="4012034" y="54508"/>
                </a:lnTo>
                <a:close/>
                <a:moveTo>
                  <a:pt x="4170164" y="14510"/>
                </a:moveTo>
                <a:lnTo>
                  <a:pt x="4357874" y="14510"/>
                </a:lnTo>
                <a:lnTo>
                  <a:pt x="4357874" y="50787"/>
                </a:lnTo>
                <a:lnTo>
                  <a:pt x="4323271" y="50787"/>
                </a:lnTo>
                <a:lnTo>
                  <a:pt x="4323271" y="148642"/>
                </a:lnTo>
                <a:lnTo>
                  <a:pt x="4367733" y="148642"/>
                </a:lnTo>
                <a:lnTo>
                  <a:pt x="4367733" y="184919"/>
                </a:lnTo>
                <a:lnTo>
                  <a:pt x="4323271" y="184919"/>
                </a:lnTo>
                <a:lnTo>
                  <a:pt x="4323271" y="362024"/>
                </a:lnTo>
                <a:lnTo>
                  <a:pt x="4285134" y="362024"/>
                </a:lnTo>
                <a:lnTo>
                  <a:pt x="4285134" y="184919"/>
                </a:lnTo>
                <a:lnTo>
                  <a:pt x="4236207" y="184919"/>
                </a:lnTo>
                <a:cubicBezTo>
                  <a:pt x="4235214" y="226590"/>
                  <a:pt x="4229944" y="262991"/>
                  <a:pt x="4220394" y="294121"/>
                </a:cubicBezTo>
                <a:cubicBezTo>
                  <a:pt x="4212332" y="319918"/>
                  <a:pt x="4199620" y="343917"/>
                  <a:pt x="4182256" y="366117"/>
                </a:cubicBezTo>
                <a:lnTo>
                  <a:pt x="4148956" y="339886"/>
                </a:lnTo>
                <a:cubicBezTo>
                  <a:pt x="4177978" y="310120"/>
                  <a:pt x="4194225" y="258464"/>
                  <a:pt x="4197697" y="184919"/>
                </a:cubicBezTo>
                <a:lnTo>
                  <a:pt x="4159746" y="184919"/>
                </a:lnTo>
                <a:lnTo>
                  <a:pt x="4159746" y="148642"/>
                </a:lnTo>
                <a:lnTo>
                  <a:pt x="4198255" y="148642"/>
                </a:lnTo>
                <a:lnTo>
                  <a:pt x="4198255" y="50787"/>
                </a:lnTo>
                <a:lnTo>
                  <a:pt x="4170164" y="50787"/>
                </a:lnTo>
                <a:close/>
                <a:moveTo>
                  <a:pt x="3408127" y="6883"/>
                </a:moveTo>
                <a:lnTo>
                  <a:pt x="3448496" y="16743"/>
                </a:lnTo>
                <a:cubicBezTo>
                  <a:pt x="3444404" y="27905"/>
                  <a:pt x="3439815" y="38943"/>
                  <a:pt x="3434730" y="49857"/>
                </a:cubicBezTo>
                <a:lnTo>
                  <a:pt x="3567001" y="49857"/>
                </a:lnTo>
                <a:lnTo>
                  <a:pt x="3593604" y="71623"/>
                </a:lnTo>
                <a:cubicBezTo>
                  <a:pt x="3576241" y="150998"/>
                  <a:pt x="3548087" y="212452"/>
                  <a:pt x="3509144" y="255984"/>
                </a:cubicBezTo>
                <a:cubicBezTo>
                  <a:pt x="3487564" y="280045"/>
                  <a:pt x="3459658" y="301129"/>
                  <a:pt x="3425428" y="319236"/>
                </a:cubicBezTo>
                <a:cubicBezTo>
                  <a:pt x="3401119" y="332010"/>
                  <a:pt x="3375012" y="342180"/>
                  <a:pt x="3347107" y="349746"/>
                </a:cubicBezTo>
                <a:lnTo>
                  <a:pt x="3325527" y="313097"/>
                </a:lnTo>
                <a:cubicBezTo>
                  <a:pt x="3389275" y="296478"/>
                  <a:pt x="3438761" y="269937"/>
                  <a:pt x="3473983" y="233474"/>
                </a:cubicBezTo>
                <a:cubicBezTo>
                  <a:pt x="3444962" y="207429"/>
                  <a:pt x="3412964" y="184360"/>
                  <a:pt x="3377989" y="164269"/>
                </a:cubicBezTo>
                <a:lnTo>
                  <a:pt x="3402360" y="134131"/>
                </a:lnTo>
                <a:cubicBezTo>
                  <a:pt x="3436466" y="151866"/>
                  <a:pt x="3468898" y="173694"/>
                  <a:pt x="3499656" y="199615"/>
                </a:cubicBezTo>
                <a:cubicBezTo>
                  <a:pt x="3523841" y="160920"/>
                  <a:pt x="3539034" y="123465"/>
                  <a:pt x="3545235" y="87250"/>
                </a:cubicBezTo>
                <a:lnTo>
                  <a:pt x="3414266" y="87250"/>
                </a:lnTo>
                <a:cubicBezTo>
                  <a:pt x="3384252" y="134007"/>
                  <a:pt x="3348906" y="169788"/>
                  <a:pt x="3308226" y="194592"/>
                </a:cubicBezTo>
                <a:lnTo>
                  <a:pt x="3280879" y="165013"/>
                </a:lnTo>
                <a:cubicBezTo>
                  <a:pt x="3320194" y="141324"/>
                  <a:pt x="3352502" y="110008"/>
                  <a:pt x="3377803" y="71065"/>
                </a:cubicBezTo>
                <a:cubicBezTo>
                  <a:pt x="3390825" y="51221"/>
                  <a:pt x="3400933" y="29827"/>
                  <a:pt x="3408127" y="6883"/>
                </a:cubicBezTo>
                <a:close/>
                <a:moveTo>
                  <a:pt x="2530748" y="1116"/>
                </a:moveTo>
                <a:cubicBezTo>
                  <a:pt x="2539057" y="1116"/>
                  <a:pt x="2546995" y="3410"/>
                  <a:pt x="2554560" y="7999"/>
                </a:cubicBezTo>
                <a:cubicBezTo>
                  <a:pt x="2562002" y="12340"/>
                  <a:pt x="2567769" y="18417"/>
                  <a:pt x="2571862" y="26231"/>
                </a:cubicBezTo>
                <a:cubicBezTo>
                  <a:pt x="2575582" y="33176"/>
                  <a:pt x="2577443" y="40431"/>
                  <a:pt x="2577443" y="47997"/>
                </a:cubicBezTo>
                <a:cubicBezTo>
                  <a:pt x="2577443" y="60151"/>
                  <a:pt x="2573102" y="70879"/>
                  <a:pt x="2564420" y="80181"/>
                </a:cubicBezTo>
                <a:cubicBezTo>
                  <a:pt x="2555242" y="89979"/>
                  <a:pt x="2543894" y="94877"/>
                  <a:pt x="2530376" y="94877"/>
                </a:cubicBezTo>
                <a:cubicBezTo>
                  <a:pt x="2523678" y="94877"/>
                  <a:pt x="2517229" y="93451"/>
                  <a:pt x="2511028" y="90599"/>
                </a:cubicBezTo>
                <a:cubicBezTo>
                  <a:pt x="2503339" y="87002"/>
                  <a:pt x="2497075" y="81731"/>
                  <a:pt x="2492238" y="74786"/>
                </a:cubicBezTo>
                <a:cubicBezTo>
                  <a:pt x="2486534" y="66600"/>
                  <a:pt x="2483681" y="57608"/>
                  <a:pt x="2483681" y="47811"/>
                </a:cubicBezTo>
                <a:cubicBezTo>
                  <a:pt x="2483681" y="40245"/>
                  <a:pt x="2485603" y="32928"/>
                  <a:pt x="2489448" y="25858"/>
                </a:cubicBezTo>
                <a:cubicBezTo>
                  <a:pt x="2493293" y="18789"/>
                  <a:pt x="2498440" y="13084"/>
                  <a:pt x="2504889" y="8743"/>
                </a:cubicBezTo>
                <a:cubicBezTo>
                  <a:pt x="2512702" y="3658"/>
                  <a:pt x="2521322" y="1116"/>
                  <a:pt x="2530748" y="1116"/>
                </a:cubicBezTo>
                <a:close/>
                <a:moveTo>
                  <a:pt x="3680147" y="0"/>
                </a:moveTo>
                <a:lnTo>
                  <a:pt x="3719773" y="0"/>
                </a:lnTo>
                <a:lnTo>
                  <a:pt x="3719773" y="68647"/>
                </a:lnTo>
                <a:lnTo>
                  <a:pt x="3749166" y="68647"/>
                </a:lnTo>
                <a:lnTo>
                  <a:pt x="3749166" y="53392"/>
                </a:lnTo>
                <a:lnTo>
                  <a:pt x="3844788" y="53392"/>
                </a:lnTo>
                <a:lnTo>
                  <a:pt x="3844788" y="0"/>
                </a:lnTo>
                <a:lnTo>
                  <a:pt x="3885158" y="0"/>
                </a:lnTo>
                <a:lnTo>
                  <a:pt x="3885158" y="53392"/>
                </a:lnTo>
                <a:lnTo>
                  <a:pt x="3987291" y="53392"/>
                </a:lnTo>
                <a:lnTo>
                  <a:pt x="3987291" y="90041"/>
                </a:lnTo>
                <a:lnTo>
                  <a:pt x="3885158" y="90041"/>
                </a:lnTo>
                <a:lnTo>
                  <a:pt x="3885158" y="140642"/>
                </a:lnTo>
                <a:lnTo>
                  <a:pt x="3953991" y="140642"/>
                </a:lnTo>
                <a:lnTo>
                  <a:pt x="3972781" y="159060"/>
                </a:lnTo>
                <a:cubicBezTo>
                  <a:pt x="3949712" y="208421"/>
                  <a:pt x="3924907" y="246868"/>
                  <a:pt x="3898367" y="274401"/>
                </a:cubicBezTo>
                <a:cubicBezTo>
                  <a:pt x="3925404" y="292881"/>
                  <a:pt x="3956658" y="308880"/>
                  <a:pt x="3992128" y="322399"/>
                </a:cubicBezTo>
                <a:lnTo>
                  <a:pt x="3971292" y="359978"/>
                </a:lnTo>
                <a:cubicBezTo>
                  <a:pt x="3935202" y="345343"/>
                  <a:pt x="3901715" y="325375"/>
                  <a:pt x="3870833" y="300074"/>
                </a:cubicBezTo>
                <a:cubicBezTo>
                  <a:pt x="3842680" y="323515"/>
                  <a:pt x="3805659" y="344661"/>
                  <a:pt x="3759770" y="363512"/>
                </a:cubicBezTo>
                <a:lnTo>
                  <a:pt x="3736516" y="327980"/>
                </a:lnTo>
                <a:cubicBezTo>
                  <a:pt x="3777195" y="315701"/>
                  <a:pt x="3813039" y="297842"/>
                  <a:pt x="3844044" y="274401"/>
                </a:cubicBezTo>
                <a:cubicBezTo>
                  <a:pt x="3815023" y="240667"/>
                  <a:pt x="3794807" y="208049"/>
                  <a:pt x="3783397" y="176547"/>
                </a:cubicBezTo>
                <a:lnTo>
                  <a:pt x="3764049" y="176547"/>
                </a:lnTo>
                <a:lnTo>
                  <a:pt x="3764049" y="140642"/>
                </a:lnTo>
                <a:lnTo>
                  <a:pt x="3844788" y="140642"/>
                </a:lnTo>
                <a:lnTo>
                  <a:pt x="3844788" y="90041"/>
                </a:lnTo>
                <a:lnTo>
                  <a:pt x="3754003" y="90041"/>
                </a:lnTo>
                <a:lnTo>
                  <a:pt x="3754003" y="105668"/>
                </a:lnTo>
                <a:lnTo>
                  <a:pt x="3719773" y="105668"/>
                </a:lnTo>
                <a:lnTo>
                  <a:pt x="3719773" y="168919"/>
                </a:lnTo>
                <a:cubicBezTo>
                  <a:pt x="3727710" y="166563"/>
                  <a:pt x="3739616" y="162718"/>
                  <a:pt x="3755492" y="157385"/>
                </a:cubicBezTo>
                <a:lnTo>
                  <a:pt x="3757910" y="192546"/>
                </a:lnTo>
                <a:cubicBezTo>
                  <a:pt x="3744020" y="198003"/>
                  <a:pt x="3731307" y="202716"/>
                  <a:pt x="3719773" y="206685"/>
                </a:cubicBezTo>
                <a:lnTo>
                  <a:pt x="3719773" y="326491"/>
                </a:lnTo>
                <a:cubicBezTo>
                  <a:pt x="3719773" y="339142"/>
                  <a:pt x="3716672" y="348071"/>
                  <a:pt x="3710471" y="353280"/>
                </a:cubicBezTo>
                <a:cubicBezTo>
                  <a:pt x="3705138" y="357993"/>
                  <a:pt x="3696209" y="360350"/>
                  <a:pt x="3683682" y="360350"/>
                </a:cubicBezTo>
                <a:cubicBezTo>
                  <a:pt x="3669295" y="360350"/>
                  <a:pt x="3655281" y="359233"/>
                  <a:pt x="3641638" y="357001"/>
                </a:cubicBezTo>
                <a:lnTo>
                  <a:pt x="3634383" y="317376"/>
                </a:lnTo>
                <a:cubicBezTo>
                  <a:pt x="3647281" y="319608"/>
                  <a:pt x="3659188" y="320724"/>
                  <a:pt x="3670101" y="320724"/>
                </a:cubicBezTo>
                <a:cubicBezTo>
                  <a:pt x="3674442" y="320724"/>
                  <a:pt x="3677233" y="319856"/>
                  <a:pt x="3678473" y="318120"/>
                </a:cubicBezTo>
                <a:cubicBezTo>
                  <a:pt x="3679589" y="316631"/>
                  <a:pt x="3680147" y="314213"/>
                  <a:pt x="3680147" y="310864"/>
                </a:cubicBezTo>
                <a:lnTo>
                  <a:pt x="3680147" y="219149"/>
                </a:lnTo>
                <a:cubicBezTo>
                  <a:pt x="3667993" y="222746"/>
                  <a:pt x="3652490" y="226838"/>
                  <a:pt x="3633639" y="231427"/>
                </a:cubicBezTo>
                <a:lnTo>
                  <a:pt x="3622662" y="192918"/>
                </a:lnTo>
                <a:cubicBezTo>
                  <a:pt x="3647963" y="187833"/>
                  <a:pt x="3667125" y="183492"/>
                  <a:pt x="3680147" y="179896"/>
                </a:cubicBezTo>
                <a:lnTo>
                  <a:pt x="3680147" y="105668"/>
                </a:lnTo>
                <a:lnTo>
                  <a:pt x="3627685" y="105668"/>
                </a:lnTo>
                <a:lnTo>
                  <a:pt x="3627685" y="68647"/>
                </a:lnTo>
                <a:lnTo>
                  <a:pt x="3680147" y="68647"/>
                </a:lnTo>
                <a:close/>
                <a:moveTo>
                  <a:pt x="1385590" y="0"/>
                </a:moveTo>
                <a:lnTo>
                  <a:pt x="1426704" y="0"/>
                </a:lnTo>
                <a:lnTo>
                  <a:pt x="1426704" y="106598"/>
                </a:lnTo>
                <a:lnTo>
                  <a:pt x="1505582" y="106598"/>
                </a:lnTo>
                <a:lnTo>
                  <a:pt x="1505582" y="143991"/>
                </a:lnTo>
                <a:lnTo>
                  <a:pt x="1426704" y="143991"/>
                </a:lnTo>
                <a:lnTo>
                  <a:pt x="1426704" y="310864"/>
                </a:lnTo>
                <a:lnTo>
                  <a:pt x="1511164" y="310864"/>
                </a:lnTo>
                <a:lnTo>
                  <a:pt x="1511164" y="349002"/>
                </a:lnTo>
                <a:lnTo>
                  <a:pt x="1292572" y="349002"/>
                </a:lnTo>
                <a:lnTo>
                  <a:pt x="1292572" y="310864"/>
                </a:lnTo>
                <a:lnTo>
                  <a:pt x="1385590" y="310864"/>
                </a:lnTo>
                <a:lnTo>
                  <a:pt x="1385590" y="143991"/>
                </a:lnTo>
                <a:lnTo>
                  <a:pt x="1308199" y="143991"/>
                </a:lnTo>
                <a:lnTo>
                  <a:pt x="1308199" y="106598"/>
                </a:lnTo>
                <a:lnTo>
                  <a:pt x="1385590" y="106598"/>
                </a:lnTo>
                <a:close/>
                <a:moveTo>
                  <a:pt x="1214810" y="0"/>
                </a:moveTo>
                <a:lnTo>
                  <a:pt x="1254435" y="0"/>
                </a:lnTo>
                <a:lnTo>
                  <a:pt x="1254435" y="61019"/>
                </a:lnTo>
                <a:lnTo>
                  <a:pt x="1295921" y="61019"/>
                </a:lnTo>
                <a:lnTo>
                  <a:pt x="1314525" y="78878"/>
                </a:lnTo>
                <a:cubicBezTo>
                  <a:pt x="1301006" y="106164"/>
                  <a:pt x="1282402" y="134689"/>
                  <a:pt x="1258714" y="164455"/>
                </a:cubicBezTo>
                <a:cubicBezTo>
                  <a:pt x="1279550" y="176609"/>
                  <a:pt x="1301440" y="192794"/>
                  <a:pt x="1324384" y="213010"/>
                </a:cubicBezTo>
                <a:lnTo>
                  <a:pt x="1301502" y="249659"/>
                </a:lnTo>
                <a:cubicBezTo>
                  <a:pt x="1286123" y="233536"/>
                  <a:pt x="1270682" y="218653"/>
                  <a:pt x="1255179" y="205010"/>
                </a:cubicBezTo>
                <a:lnTo>
                  <a:pt x="1255179" y="362024"/>
                </a:lnTo>
                <a:lnTo>
                  <a:pt x="1215926" y="362024"/>
                </a:lnTo>
                <a:lnTo>
                  <a:pt x="1215926" y="211522"/>
                </a:lnTo>
                <a:cubicBezTo>
                  <a:pt x="1200547" y="226404"/>
                  <a:pt x="1184672" y="239861"/>
                  <a:pt x="1168301" y="251891"/>
                </a:cubicBezTo>
                <a:lnTo>
                  <a:pt x="1144302" y="218033"/>
                </a:lnTo>
                <a:cubicBezTo>
                  <a:pt x="1172207" y="199181"/>
                  <a:pt x="1197880" y="176671"/>
                  <a:pt x="1221321" y="150502"/>
                </a:cubicBezTo>
                <a:cubicBezTo>
                  <a:pt x="1237072" y="132891"/>
                  <a:pt x="1249970" y="115527"/>
                  <a:pt x="1260016" y="98412"/>
                </a:cubicBezTo>
                <a:lnTo>
                  <a:pt x="1156953" y="98412"/>
                </a:lnTo>
                <a:lnTo>
                  <a:pt x="1156953" y="61019"/>
                </a:lnTo>
                <a:lnTo>
                  <a:pt x="1214810" y="61019"/>
                </a:lnTo>
                <a:close/>
                <a:moveTo>
                  <a:pt x="922920" y="0"/>
                </a:moveTo>
                <a:lnTo>
                  <a:pt x="968685" y="0"/>
                </a:lnTo>
                <a:cubicBezTo>
                  <a:pt x="996466" y="33858"/>
                  <a:pt x="1029519" y="60957"/>
                  <a:pt x="1067842" y="81297"/>
                </a:cubicBezTo>
                <a:cubicBezTo>
                  <a:pt x="1085205" y="90599"/>
                  <a:pt x="1106909" y="100210"/>
                  <a:pt x="1132954" y="110132"/>
                </a:cubicBezTo>
                <a:lnTo>
                  <a:pt x="1113048" y="146967"/>
                </a:lnTo>
                <a:cubicBezTo>
                  <a:pt x="1086259" y="135433"/>
                  <a:pt x="1063687" y="124395"/>
                  <a:pt x="1045331" y="113853"/>
                </a:cubicBezTo>
                <a:lnTo>
                  <a:pt x="1045331" y="144363"/>
                </a:lnTo>
                <a:lnTo>
                  <a:pt x="857808" y="144363"/>
                </a:lnTo>
                <a:lnTo>
                  <a:pt x="857808" y="122039"/>
                </a:lnTo>
                <a:cubicBezTo>
                  <a:pt x="836228" y="136549"/>
                  <a:pt x="812726" y="149076"/>
                  <a:pt x="787301" y="159618"/>
                </a:cubicBezTo>
                <a:lnTo>
                  <a:pt x="763302" y="125759"/>
                </a:lnTo>
                <a:cubicBezTo>
                  <a:pt x="834864" y="98970"/>
                  <a:pt x="888070" y="57050"/>
                  <a:pt x="922920" y="0"/>
                </a:cubicBezTo>
                <a:close/>
                <a:moveTo>
                  <a:pt x="674005" y="0"/>
                </a:moveTo>
                <a:cubicBezTo>
                  <a:pt x="689384" y="15006"/>
                  <a:pt x="704391" y="33796"/>
                  <a:pt x="719026" y="56368"/>
                </a:cubicBezTo>
                <a:lnTo>
                  <a:pt x="684051" y="75902"/>
                </a:lnTo>
                <a:cubicBezTo>
                  <a:pt x="671649" y="54446"/>
                  <a:pt x="657634" y="34974"/>
                  <a:pt x="642007" y="17487"/>
                </a:cubicBezTo>
                <a:close/>
                <a:moveTo>
                  <a:pt x="584895" y="0"/>
                </a:moveTo>
                <a:lnTo>
                  <a:pt x="626380" y="0"/>
                </a:lnTo>
                <a:cubicBezTo>
                  <a:pt x="626504" y="26665"/>
                  <a:pt x="627311" y="52337"/>
                  <a:pt x="628799" y="77018"/>
                </a:cubicBezTo>
                <a:lnTo>
                  <a:pt x="740792" y="77018"/>
                </a:lnTo>
                <a:lnTo>
                  <a:pt x="740792" y="114039"/>
                </a:lnTo>
                <a:lnTo>
                  <a:pt x="631775" y="114039"/>
                </a:lnTo>
                <a:cubicBezTo>
                  <a:pt x="635744" y="153851"/>
                  <a:pt x="640333" y="184050"/>
                  <a:pt x="645542" y="204638"/>
                </a:cubicBezTo>
                <a:cubicBezTo>
                  <a:pt x="654100" y="238001"/>
                  <a:pt x="666068" y="265720"/>
                  <a:pt x="681447" y="287796"/>
                </a:cubicBezTo>
                <a:cubicBezTo>
                  <a:pt x="688764" y="298338"/>
                  <a:pt x="693911" y="303609"/>
                  <a:pt x="696888" y="303609"/>
                </a:cubicBezTo>
                <a:cubicBezTo>
                  <a:pt x="699368" y="303609"/>
                  <a:pt x="701848" y="299516"/>
                  <a:pt x="704329" y="291331"/>
                </a:cubicBezTo>
                <a:cubicBezTo>
                  <a:pt x="708546" y="277316"/>
                  <a:pt x="711398" y="261503"/>
                  <a:pt x="712887" y="243892"/>
                </a:cubicBezTo>
                <a:lnTo>
                  <a:pt x="750280" y="269937"/>
                </a:lnTo>
                <a:cubicBezTo>
                  <a:pt x="744699" y="299330"/>
                  <a:pt x="738746" y="320538"/>
                  <a:pt x="732420" y="333561"/>
                </a:cubicBezTo>
                <a:cubicBezTo>
                  <a:pt x="724731" y="349312"/>
                  <a:pt x="715491" y="357187"/>
                  <a:pt x="704701" y="357187"/>
                </a:cubicBezTo>
                <a:cubicBezTo>
                  <a:pt x="694035" y="357187"/>
                  <a:pt x="681199" y="349808"/>
                  <a:pt x="666192" y="335049"/>
                </a:cubicBezTo>
                <a:cubicBezTo>
                  <a:pt x="652673" y="321902"/>
                  <a:pt x="640271" y="303485"/>
                  <a:pt x="628985" y="279796"/>
                </a:cubicBezTo>
                <a:cubicBezTo>
                  <a:pt x="609389" y="238373"/>
                  <a:pt x="596739" y="183120"/>
                  <a:pt x="591034" y="114039"/>
                </a:cubicBezTo>
                <a:lnTo>
                  <a:pt x="394767" y="114039"/>
                </a:lnTo>
                <a:lnTo>
                  <a:pt x="394767" y="77018"/>
                </a:lnTo>
                <a:lnTo>
                  <a:pt x="588243" y="77018"/>
                </a:lnTo>
                <a:cubicBezTo>
                  <a:pt x="586631" y="49609"/>
                  <a:pt x="585515" y="23936"/>
                  <a:pt x="584895" y="0"/>
                </a:cubicBezTo>
                <a:close/>
                <a:moveTo>
                  <a:pt x="65112" y="0"/>
                </a:moveTo>
                <a:lnTo>
                  <a:pt x="104366" y="0"/>
                </a:lnTo>
                <a:lnTo>
                  <a:pt x="104366" y="78878"/>
                </a:lnTo>
                <a:lnTo>
                  <a:pt x="141759" y="78878"/>
                </a:lnTo>
                <a:lnTo>
                  <a:pt x="141759" y="115899"/>
                </a:lnTo>
                <a:lnTo>
                  <a:pt x="104366" y="115899"/>
                </a:lnTo>
                <a:lnTo>
                  <a:pt x="104366" y="149572"/>
                </a:lnTo>
                <a:cubicBezTo>
                  <a:pt x="116396" y="159618"/>
                  <a:pt x="127434" y="169912"/>
                  <a:pt x="137480" y="180454"/>
                </a:cubicBezTo>
                <a:lnTo>
                  <a:pt x="137480" y="159990"/>
                </a:lnTo>
                <a:lnTo>
                  <a:pt x="233474" y="159990"/>
                </a:lnTo>
                <a:lnTo>
                  <a:pt x="233474" y="101575"/>
                </a:lnTo>
                <a:lnTo>
                  <a:pt x="193849" y="101575"/>
                </a:lnTo>
                <a:cubicBezTo>
                  <a:pt x="187275" y="123155"/>
                  <a:pt x="180082" y="141138"/>
                  <a:pt x="172268" y="155525"/>
                </a:cubicBezTo>
                <a:lnTo>
                  <a:pt x="139898" y="133387"/>
                </a:lnTo>
                <a:cubicBezTo>
                  <a:pt x="157510" y="99652"/>
                  <a:pt x="168796" y="59655"/>
                  <a:pt x="173757" y="13394"/>
                </a:cubicBezTo>
                <a:lnTo>
                  <a:pt x="208359" y="17487"/>
                </a:lnTo>
                <a:cubicBezTo>
                  <a:pt x="205879" y="39687"/>
                  <a:pt x="203460" y="56306"/>
                  <a:pt x="201104" y="67344"/>
                </a:cubicBezTo>
                <a:lnTo>
                  <a:pt x="233474" y="67344"/>
                </a:lnTo>
                <a:lnTo>
                  <a:pt x="233474" y="0"/>
                </a:lnTo>
                <a:lnTo>
                  <a:pt x="271983" y="0"/>
                </a:lnTo>
                <a:lnTo>
                  <a:pt x="271983" y="67344"/>
                </a:lnTo>
                <a:lnTo>
                  <a:pt x="350490" y="67344"/>
                </a:lnTo>
                <a:lnTo>
                  <a:pt x="350490" y="101575"/>
                </a:lnTo>
                <a:lnTo>
                  <a:pt x="271983" y="101575"/>
                </a:lnTo>
                <a:lnTo>
                  <a:pt x="271983" y="159990"/>
                </a:lnTo>
                <a:lnTo>
                  <a:pt x="367233" y="159990"/>
                </a:lnTo>
                <a:lnTo>
                  <a:pt x="367233" y="194964"/>
                </a:lnTo>
                <a:lnTo>
                  <a:pt x="288540" y="194964"/>
                </a:lnTo>
                <a:cubicBezTo>
                  <a:pt x="312477" y="235892"/>
                  <a:pt x="341126" y="268324"/>
                  <a:pt x="374489" y="292261"/>
                </a:cubicBezTo>
                <a:lnTo>
                  <a:pt x="351979" y="330770"/>
                </a:lnTo>
                <a:cubicBezTo>
                  <a:pt x="320725" y="304477"/>
                  <a:pt x="294059" y="270557"/>
                  <a:pt x="271983" y="229009"/>
                </a:cubicBezTo>
                <a:lnTo>
                  <a:pt x="271983" y="362024"/>
                </a:lnTo>
                <a:lnTo>
                  <a:pt x="233474" y="362024"/>
                </a:lnTo>
                <a:lnTo>
                  <a:pt x="233474" y="227893"/>
                </a:lnTo>
                <a:cubicBezTo>
                  <a:pt x="211398" y="272789"/>
                  <a:pt x="182066" y="309748"/>
                  <a:pt x="145479" y="338770"/>
                </a:cubicBezTo>
                <a:lnTo>
                  <a:pt x="123155" y="305655"/>
                </a:lnTo>
                <a:cubicBezTo>
                  <a:pt x="159742" y="281099"/>
                  <a:pt x="190748" y="244202"/>
                  <a:pt x="216173" y="194964"/>
                </a:cubicBezTo>
                <a:lnTo>
                  <a:pt x="150502" y="194964"/>
                </a:lnTo>
                <a:cubicBezTo>
                  <a:pt x="151867" y="196577"/>
                  <a:pt x="153417" y="198499"/>
                  <a:pt x="155153" y="200732"/>
                </a:cubicBezTo>
                <a:lnTo>
                  <a:pt x="133015" y="233102"/>
                </a:lnTo>
                <a:cubicBezTo>
                  <a:pt x="122969" y="218591"/>
                  <a:pt x="113419" y="205754"/>
                  <a:pt x="104366" y="194592"/>
                </a:cubicBezTo>
                <a:lnTo>
                  <a:pt x="104366" y="362024"/>
                </a:lnTo>
                <a:lnTo>
                  <a:pt x="65112" y="362024"/>
                </a:lnTo>
                <a:lnTo>
                  <a:pt x="65112" y="194592"/>
                </a:lnTo>
                <a:cubicBezTo>
                  <a:pt x="53206" y="227955"/>
                  <a:pt x="38757" y="258961"/>
                  <a:pt x="21766" y="287610"/>
                </a:cubicBezTo>
                <a:lnTo>
                  <a:pt x="0" y="246124"/>
                </a:lnTo>
                <a:cubicBezTo>
                  <a:pt x="29021" y="204576"/>
                  <a:pt x="49299" y="161168"/>
                  <a:pt x="60833" y="115899"/>
                </a:cubicBezTo>
                <a:lnTo>
                  <a:pt x="7627" y="115899"/>
                </a:lnTo>
                <a:lnTo>
                  <a:pt x="7627" y="78878"/>
                </a:lnTo>
                <a:lnTo>
                  <a:pt x="65112" y="78878"/>
                </a:lnTo>
                <a:close/>
              </a:path>
            </a:pathLst>
          </a:custGeom>
          <a:solidFill>
            <a:srgbClr val="469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2645750386"/>
      </p:ext>
    </p:extLst>
  </p:cSld>
  <p:clrMapOvr>
    <a:masterClrMapping/>
  </p:clrMapOvr>
  <p:extLst>
    <p:ext uri="{DCECCB84-F9BA-43D5-87BE-67443E8EF086}">
      <p15:sldGuideLst xmlns:p15="http://schemas.microsoft.com/office/powerpoint/2012/main">
        <p15:guide id="1" pos="3840">
          <p15:clr>
            <a:srgbClr val="FBAE40"/>
          </p15:clr>
        </p15:guide>
        <p15:guide id="2" pos="7469">
          <p15:clr>
            <a:srgbClr val="FBAE40"/>
          </p15:clr>
        </p15:guide>
        <p15:guide id="3" pos="211">
          <p15:clr>
            <a:srgbClr val="FBAE40"/>
          </p15:clr>
        </p15:guide>
        <p15:guide id="4" pos="2593">
          <p15:clr>
            <a:srgbClr val="FBAE40"/>
          </p15:clr>
        </p15:guide>
        <p15:guide id="5" pos="5087">
          <p15:clr>
            <a:srgbClr val="FBAE40"/>
          </p15:clr>
        </p15:guide>
        <p15:guide id="6" orient="horz" pos="2387">
          <p15:clr>
            <a:srgbClr val="FBAE40"/>
          </p15:clr>
        </p15:guide>
        <p15:guide id="7" orient="horz" pos="119">
          <p15:clr>
            <a:srgbClr val="FBAE40"/>
          </p15:clr>
        </p15:guide>
        <p15:guide id="8" orient="horz" pos="3974">
          <p15:clr>
            <a:srgbClr val="FBAE40"/>
          </p15:clr>
        </p15:guide>
        <p15:guide id="9" orient="horz" pos="3226">
          <p15:clr>
            <a:srgbClr val="FBAE40"/>
          </p15:clr>
        </p15:guide>
        <p15:guide id="10" orient="horz" pos="1548">
          <p15:clr>
            <a:srgbClr val="FBAE40"/>
          </p15:clr>
        </p15:guide>
        <p15:guide id="11" orient="horz" pos="68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FFBD4A-B6DD-2899-1DCC-5AB0B92202D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27746CC-96C7-5768-33AE-E9B0EF7A3F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235593-8D61-91D8-E319-DAF003AD1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3DE80C3-2E91-2F6A-C0B1-E088DE3FBC36}"/>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6" name="フッター プレースホルダー 5">
            <a:extLst>
              <a:ext uri="{FF2B5EF4-FFF2-40B4-BE49-F238E27FC236}">
                <a16:creationId xmlns:a16="http://schemas.microsoft.com/office/drawing/2014/main" id="{AD62BA9E-6170-ED4D-A70B-2B86ABF6CE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C7C31E-C4D2-A95A-FA10-A3D42D13E11D}"/>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526038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4A78C2-7022-0EA6-C544-411A98E950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ED39A8-1C7E-636D-78FA-93F805C2164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DEFF4B-B14C-FAA6-4A20-DAA427E1C1D9}"/>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D124D27A-D214-7DE2-7B24-45C3C8BAD2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F11288-773F-D315-426F-E1698B35E02F}"/>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245416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A47BAAA-6900-44D7-B7D2-F0F08326B47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45B8F32-ED35-1E55-4ECF-404AB6276A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168BB8-C63D-25B8-9419-41EC72079FF1}"/>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DE7F9D21-3012-396C-1C4F-FC29CE8290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E0D9F3-E193-7C59-4777-22BD46C17900}"/>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1626256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1E4D09-0C65-32EE-A873-CE589A5C23C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1D0A860-2566-8871-7D98-93813F0C86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E7572F1-2472-5FC4-86DE-806C0608B435}"/>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BCE5BBF8-2D53-176C-C058-191975A6C2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42837F-F229-FE83-C189-43F9E158621E}"/>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156356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98A00-05DD-94F5-AEF9-5444959E649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98FDB5-3828-6A1E-55FC-85CA1EE724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D2A5DA-49D5-8A48-A269-32475C2F68F5}"/>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29BB158E-F48D-DC30-0F8A-30E007D5AE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0B4AFD-E178-0A87-345F-A62D02F0E2B2}"/>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300419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19BA9B-4108-3ED1-C1B0-D3E0F41A915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3E9FCE-A0B2-C171-FDCE-3EA659D94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F3C5527-405C-E7BF-5FD1-9214D7492A51}"/>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2E4C2ACF-C4A7-22B7-BBD7-D2079AD713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257C3E6-589C-7A42-947F-9FE5DAE33514}"/>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364941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832865-39B1-B70D-19C6-EE847FC4C6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AC3873-D6CC-B407-9D5D-171C273360B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6AAE687-A0B0-07F7-86E6-793E5B52CCF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7162916-A6DC-91DE-9469-4FFB087F128A}"/>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6" name="フッター プレースホルダー 5">
            <a:extLst>
              <a:ext uri="{FF2B5EF4-FFF2-40B4-BE49-F238E27FC236}">
                <a16:creationId xmlns:a16="http://schemas.microsoft.com/office/drawing/2014/main" id="{6E0173D0-8723-B8DA-3050-CADED26DDF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798EA5-C62B-F33D-C964-EE009E74ED3D}"/>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100442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C20ED-9C44-E856-5A14-73F8A93979D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B6F7F30-B0A0-8B95-269A-2AEA7EE9A9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C508CC-F7C0-6265-EB5B-16F8F12B02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892DB0-A7E1-0125-C19F-C70635E87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22B224E-CDFB-BC18-6008-C6621E29E94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99D8B0-E390-EC13-398C-4F6697DFB931}"/>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8" name="フッター プレースホルダー 7">
            <a:extLst>
              <a:ext uri="{FF2B5EF4-FFF2-40B4-BE49-F238E27FC236}">
                <a16:creationId xmlns:a16="http://schemas.microsoft.com/office/drawing/2014/main" id="{5B6855F0-B3A8-396A-0224-A0EEC21477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8B3ECFA-6963-E374-EFE1-71810F5FE934}"/>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1824027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23D28-AA90-0FD2-FB1B-471A3A0F72A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63D409F-617E-3BFA-C9F0-23D01960ED1D}"/>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4" name="フッター プレースホルダー 3">
            <a:extLst>
              <a:ext uri="{FF2B5EF4-FFF2-40B4-BE49-F238E27FC236}">
                <a16:creationId xmlns:a16="http://schemas.microsoft.com/office/drawing/2014/main" id="{C57F7669-3C78-7CC9-7D02-9B1BA22BCA2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7248E98-2209-12CF-0830-06A03BFCC2CD}"/>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4391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470F788-3408-2AEB-97B9-82210F880428}"/>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3" name="フッター プレースホルダー 2">
            <a:extLst>
              <a:ext uri="{FF2B5EF4-FFF2-40B4-BE49-F238E27FC236}">
                <a16:creationId xmlns:a16="http://schemas.microsoft.com/office/drawing/2014/main" id="{8C3528F7-7D0F-B8C5-5903-991404EEA4B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23A385-24E8-B8F5-DB48-7E325EA1111F}"/>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2170942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DCC98-2820-7E69-7508-9E4B872637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BB3FBA-070E-6148-4674-04ABDD838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61339C-909C-0DE9-2668-AF5506CC4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79AEE54-EB2C-A622-7005-D5660D98805B}"/>
              </a:ext>
            </a:extLst>
          </p:cNvPr>
          <p:cNvSpPr>
            <a:spLocks noGrp="1"/>
          </p:cNvSpPr>
          <p:nvPr>
            <p:ph type="dt" sz="half" idx="10"/>
          </p:nvPr>
        </p:nvSpPr>
        <p:spPr/>
        <p:txBody>
          <a:bodyPr/>
          <a:lstStyle/>
          <a:p>
            <a:fld id="{4128656B-43CA-42E0-983E-845D3C4EB3D6}" type="datetimeFigureOut">
              <a:rPr kumimoji="1" lang="ja-JP" altLang="en-US" smtClean="0"/>
              <a:t>2022/6/24</a:t>
            </a:fld>
            <a:endParaRPr kumimoji="1" lang="ja-JP" altLang="en-US"/>
          </a:p>
        </p:txBody>
      </p:sp>
      <p:sp>
        <p:nvSpPr>
          <p:cNvPr id="6" name="フッター プレースホルダー 5">
            <a:extLst>
              <a:ext uri="{FF2B5EF4-FFF2-40B4-BE49-F238E27FC236}">
                <a16:creationId xmlns:a16="http://schemas.microsoft.com/office/drawing/2014/main" id="{1FDC97E7-11BD-88D2-AAAC-33EBBC2E37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18C216-A46D-56C4-32C4-0404447EE216}"/>
              </a:ext>
            </a:extLst>
          </p:cNvPr>
          <p:cNvSpPr>
            <a:spLocks noGrp="1"/>
          </p:cNvSpPr>
          <p:nvPr>
            <p:ph type="sldNum" sz="quarter" idx="12"/>
          </p:nvPr>
        </p:nvSpPr>
        <p:spPr/>
        <p:txBody>
          <a:body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166260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AA18FA0-D246-E450-DAFD-AE6CC71D6C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485804-5DAC-03F5-35DB-C59EC9004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FFE0DE-55E1-F4D1-5F75-C5941F890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8656B-43CA-42E0-983E-845D3C4EB3D6}" type="datetimeFigureOut">
              <a:rPr kumimoji="1" lang="ja-JP" altLang="en-US" smtClean="0"/>
              <a:t>2022/6/24</a:t>
            </a:fld>
            <a:endParaRPr kumimoji="1" lang="ja-JP" altLang="en-US"/>
          </a:p>
        </p:txBody>
      </p:sp>
      <p:sp>
        <p:nvSpPr>
          <p:cNvPr id="5" name="フッター プレースホルダー 4">
            <a:extLst>
              <a:ext uri="{FF2B5EF4-FFF2-40B4-BE49-F238E27FC236}">
                <a16:creationId xmlns:a16="http://schemas.microsoft.com/office/drawing/2014/main" id="{BF8DB817-42C1-6E8F-479D-5CC01076C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AC7D2E-57D0-E957-403D-DB1A2D581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0ABF8-0A62-4BDF-9942-BC32463B218B}" type="slidenum">
              <a:rPr kumimoji="1" lang="ja-JP" altLang="en-US" smtClean="0"/>
              <a:t>‹#›</a:t>
            </a:fld>
            <a:endParaRPr kumimoji="1" lang="ja-JP" altLang="en-US"/>
          </a:p>
        </p:txBody>
      </p:sp>
    </p:spTree>
    <p:extLst>
      <p:ext uri="{BB962C8B-B14F-4D97-AF65-F5344CB8AC3E}">
        <p14:creationId xmlns:p14="http://schemas.microsoft.com/office/powerpoint/2010/main" val="3270003700"/>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81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5345990" cy="529959"/>
          </a:xfrm>
          <a:prstGeom prst="roundRect">
            <a:avLst>
              <a:gd name="adj" fmla="val 236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53864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８．結合テスト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I</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ntegration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22255"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工程管理とは？「結合テスト」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4057715"/>
            <a:ext cx="10022295"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ユーザがシステムを利用する想定でテストの項目を作成し、テスト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仕様書を作成し、テストを実施します。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05688"/>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2774"/>
            <a:ext cx="10950434"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ユーザに提供するサービスとしてテストの項目を作成し、テスト仕様書</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を作成し、テストを実施します。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861799" y="5349296"/>
            <a:ext cx="10617009"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結合テストのテスト範囲は、基本設計書で設計した範囲となります。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単体テストと同じく、</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トレーサビリティ表</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を作成することがあります。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02352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334963" y="1082286"/>
            <a:ext cx="5288597" cy="529959"/>
          </a:xfrm>
          <a:prstGeom prst="roundRect">
            <a:avLst>
              <a:gd name="adj" fmla="val 213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531908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９．受入テスト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O</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perations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10249922"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受入テストでは、構築・作成されたシステムを要件通りに仕上がって</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いるか、お客様がテストを実施します。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そのため実際に使用留守データや業務上使用する操作方法を用意</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してテストが行われます。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59452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工程管理とは？「受け入れテスト」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4" name="テキスト ボックス 13"/>
          <p:cNvSpPr txBox="1"/>
          <p:nvPr/>
        </p:nvSpPr>
        <p:spPr>
          <a:xfrm>
            <a:off x="868634" y="3653795"/>
            <a:ext cx="10722807" cy="2246769"/>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要件が満たされていない場合は、要件を満たすように修正が発生し、</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手戻りの規模が大きい場合は、コストや納期を守れなくなる可能性が</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あります。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そうならないためにも、要件の読み込みや、前段のテストで思い違いや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漏れが無いように注意・確認が大切です。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08662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334963" y="1089025"/>
            <a:ext cx="3056226" cy="523220"/>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3028393"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１０．リリース・納品</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5079"/>
            <a:ext cx="10552889" cy="3970318"/>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お客様による受け入れテストが無事に終わったらリリース・納品と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プロジェクト計画書でなどで取り決めた納品物をお客様に納品して、</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一連の工程が完了となります。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その後も保守や運用の仕事を引き続きいただけるケースがあるため、</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現場での友好な関係や仕事の品質の向上を意識してプロとしての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振る舞いを心がけましょう。</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33484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工程管理とは？「リリース・納品」</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579165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11362406"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開発系の工程管理をする上で、基礎となるモデルがいくつか存在します。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規模や要件に応じて、モデルごとにメリットとデメリットがあるため、プロジェ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クトにおいてモデルの選定も大切な要素の一つとなります。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602542"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工程管理とは？「開発モデルとは」</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p:cNvSpPr txBox="1"/>
          <p:nvPr/>
        </p:nvSpPr>
        <p:spPr>
          <a:xfrm>
            <a:off x="362796" y="2733007"/>
            <a:ext cx="1899879"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547622" y="3203923"/>
            <a:ext cx="4859022"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１．ウォータフォール開発モデル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5999292" y="5019805"/>
            <a:ext cx="4939173"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４．プロトタイピング開発モデル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・ラピッドプロトタイピング</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・進化的プロトタイピング</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547622" y="4606867"/>
            <a:ext cx="4358886"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２．スパイラル開発モデル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・インクリメンタル・モデル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・イテレーティブ・モデル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5999292" y="3203923"/>
            <a:ext cx="5415265" cy="1815882"/>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３．アジャイル開発モデル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・スクラム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[Scrum]</a:t>
            </a: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・エクストリーム・プログラム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[XP]</a:t>
            </a: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・機能駆動開発</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[FDD]</a:t>
            </a:r>
          </a:p>
        </p:txBody>
      </p:sp>
    </p:spTree>
    <p:extLst>
      <p:ext uri="{BB962C8B-B14F-4D97-AF65-F5344CB8AC3E}">
        <p14:creationId xmlns:p14="http://schemas.microsoft.com/office/powerpoint/2010/main" val="694228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83497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34404"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ほぼ全ての構築・開発の分野で利用されていて、工程を上流から順番に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下流まで行う大規模プロジェクト向けのモデル。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12058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工程管理とは？「ウォータフォール開発モデル」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490879"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工程ごとに期限を設けて進めていくため、</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管理</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品質・コスト・納期</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 確認が容易。</a:t>
            </a:r>
          </a:p>
        </p:txBody>
      </p:sp>
      <p:sp>
        <p:nvSpPr>
          <p:cNvPr id="22" name="テキスト ボックス 21"/>
          <p:cNvSpPr txBox="1"/>
          <p:nvPr/>
        </p:nvSpPr>
        <p:spPr>
          <a:xfrm>
            <a:off x="5496442" y="4932452"/>
            <a:ext cx="6460423"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手戻りが発生しない前提のモデルのため、</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後半で戻りが発生したり、途中での仕様</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変更への対応が難しい。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603112" y="2889725"/>
            <a:ext cx="4513966" cy="2255486"/>
          </a:xfrm>
          <a:prstGeom prst="rect">
            <a:avLst/>
          </a:prstGeom>
        </p:spPr>
      </p:pic>
      <p:cxnSp>
        <p:nvCxnSpPr>
          <p:cNvPr id="11" name="直線矢印コネクタ 10"/>
          <p:cNvCxnSpPr/>
          <p:nvPr/>
        </p:nvCxnSpPr>
        <p:spPr>
          <a:xfrm flipH="1">
            <a:off x="1578556" y="2956845"/>
            <a:ext cx="21524" cy="2030231"/>
          </a:xfrm>
          <a:prstGeom prst="straightConnector1">
            <a:avLst/>
          </a:pr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2350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669446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１．ウォータフォール開発モデル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6" name="テキスト ボックス 5"/>
          <p:cNvSpPr txBox="1"/>
          <p:nvPr/>
        </p:nvSpPr>
        <p:spPr>
          <a:xfrm>
            <a:off x="789122" y="1729476"/>
            <a:ext cx="10859063"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ウォータフォール開発モデルにおける上流工程と下流工程を対応させる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事により、各工程での過不足を発見しやすくしたモデル。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391325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V</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字モデル」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89214" y="269945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8921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507872" y="3146325"/>
            <a:ext cx="6307094" cy="1384995"/>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上流工程と下流工程で対応関係が明確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になり、工程ごとの対応内容がチェック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しやすいため、品質の向上が期待できる。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507872" y="4932452"/>
            <a:ext cx="6532558"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こちらも手戻りが発生しない前提のモデル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のため、後半で戻りが発生したり、途中で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の仕様変更への対応が難しい。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4" name="図 3"/>
          <p:cNvPicPr>
            <a:picLocks noChangeAspect="1"/>
          </p:cNvPicPr>
          <p:nvPr/>
        </p:nvPicPr>
        <p:blipFill>
          <a:blip r:embed="rId2"/>
          <a:stretch>
            <a:fillRect/>
          </a:stretch>
        </p:blipFill>
        <p:spPr>
          <a:xfrm>
            <a:off x="748482" y="2807570"/>
            <a:ext cx="4254816" cy="2717044"/>
          </a:xfrm>
          <a:prstGeom prst="rect">
            <a:avLst/>
          </a:prstGeom>
        </p:spPr>
      </p:pic>
      <p:sp>
        <p:nvSpPr>
          <p:cNvPr id="10" name="テキスト ボックス 9"/>
          <p:cNvSpPr txBox="1"/>
          <p:nvPr/>
        </p:nvSpPr>
        <p:spPr>
          <a:xfrm>
            <a:off x="757095" y="5488757"/>
            <a:ext cx="4532119" cy="830997"/>
          </a:xfrm>
          <a:prstGeom prst="rect">
            <a:avLst/>
          </a:prstGeom>
          <a:noFill/>
        </p:spPr>
        <p:txBody>
          <a:bodyPr wrap="square" rtlCol="0">
            <a:spAutoFit/>
          </a:bodyPr>
          <a:lstStyle/>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システム開発</a:t>
            </a: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構築のみならず、いろいろな案件</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でベースとして利用されている工程管理モデル。</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スケジュールや見積もりを算出しやすい。</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253164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674094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１．ウォータフォール開発モデル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6" name="テキスト ボックス 5"/>
          <p:cNvSpPr txBox="1"/>
          <p:nvPr/>
        </p:nvSpPr>
        <p:spPr>
          <a:xfrm>
            <a:off x="789122" y="1729476"/>
            <a:ext cx="10878299"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字モデルの上流工程からテストエンジニアが関わることによって、要件</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や設計の矛盾や問題を早期に発見し、手戻りを抑制できるモデル。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395332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W</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字モデル」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89214" y="269945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8921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507872" y="3146325"/>
            <a:ext cx="6307094" cy="1384995"/>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上流工程からテストエンジニアが入り、矛盾や問題点を早期発見することが出来るため、手戻りの抑止になる。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507872" y="4932452"/>
            <a:ext cx="6256841"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要件や設計段階に入るテストエンジニア</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として</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高い知識と経験持つ人材が必要</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要員が</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字より多めになりやすい。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10" name="図 9"/>
          <p:cNvPicPr>
            <a:picLocks noChangeAspect="1"/>
          </p:cNvPicPr>
          <p:nvPr/>
        </p:nvPicPr>
        <p:blipFill>
          <a:blip r:embed="rId2"/>
          <a:stretch>
            <a:fillRect/>
          </a:stretch>
        </p:blipFill>
        <p:spPr>
          <a:xfrm>
            <a:off x="757095" y="2889427"/>
            <a:ext cx="4382327" cy="2231848"/>
          </a:xfrm>
          <a:prstGeom prst="rect">
            <a:avLst/>
          </a:prstGeom>
        </p:spPr>
      </p:pic>
      <p:sp>
        <p:nvSpPr>
          <p:cNvPr id="11" name="テキスト ボックス 10"/>
          <p:cNvSpPr txBox="1"/>
          <p:nvPr/>
        </p:nvSpPr>
        <p:spPr>
          <a:xfrm>
            <a:off x="757095" y="5156353"/>
            <a:ext cx="4532119" cy="1077218"/>
          </a:xfrm>
          <a:prstGeom prst="rect">
            <a:avLst/>
          </a:prstGeom>
          <a:noFill/>
        </p:spPr>
        <p:txBody>
          <a:bodyPr wrap="square" rtlCol="0">
            <a:spAutoFit/>
          </a:bodyPr>
          <a:lstStyle/>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要件定義・設計のそれぞれの工程で、テストエン</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ジニアがレビューを行うため、下流工程で発生し</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やすい問題点や、設計上の矛盾を早期発見しや</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すくなる。</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19433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04630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２．スパイラル開発モデル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55243"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１つのシステムをいくつかのサブシステム単位でお客様確認とリリースが</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あり、段階的にシステムの完成度を高めていくモデル。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421677"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工程管理とは？「スパイラル開発モデル」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268063"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システム完成までは、仕様変更に柔軟な</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対応が可能で、お客様もシステムの進捗</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が確認できるため、満足度も高くなる。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48213"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プロジェクト開始時にフェーズ数が不明な</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ため、スケジュールの見積もりが難しい。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リスクの管理と分析の比重が高くなる。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 name="図 2"/>
          <p:cNvPicPr>
            <a:picLocks noChangeAspect="1"/>
          </p:cNvPicPr>
          <p:nvPr/>
        </p:nvPicPr>
        <p:blipFill>
          <a:blip r:embed="rId2"/>
          <a:stretch>
            <a:fillRect/>
          </a:stretch>
        </p:blipFill>
        <p:spPr>
          <a:xfrm>
            <a:off x="863943" y="2791165"/>
            <a:ext cx="2618559" cy="3007422"/>
          </a:xfrm>
          <a:prstGeom prst="rect">
            <a:avLst/>
          </a:prstGeom>
        </p:spPr>
      </p:pic>
      <p:sp>
        <p:nvSpPr>
          <p:cNvPr id="10" name="テキスト ボックス 9"/>
          <p:cNvSpPr txBox="1"/>
          <p:nvPr/>
        </p:nvSpPr>
        <p:spPr>
          <a:xfrm>
            <a:off x="757095" y="5245557"/>
            <a:ext cx="4532119" cy="1077218"/>
          </a:xfrm>
          <a:prstGeom prst="rect">
            <a:avLst/>
          </a:prstGeom>
          <a:noFill/>
        </p:spPr>
        <p:txBody>
          <a:bodyPr wrap="square" rtlCol="0">
            <a:spAutoFit/>
          </a:bodyPr>
          <a:lstStyle/>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システム全体の納品が終わるまでは</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サブシステムのリリースの複数回ある</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ため、前回リリースしたサブシステムの</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改修が飛び込みやすい。</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8016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712995" y="1738351"/>
            <a:ext cx="395012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インクリメンタル・モデル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1139321" y="2378802"/>
            <a:ext cx="10740441"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大枠はスパイラル開発モデルですが、</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独立性の高いモジュール</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機能</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分割し、「設計」→「開発」→「テスト」→「リリース」を行っていきます。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768191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工程管理とは？「インクリメンタル＆イテレーティブモデル」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712995" y="3548825"/>
            <a:ext cx="362150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イテレーティブ・モデル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139321" y="4189276"/>
            <a:ext cx="10740441" cy="954107"/>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大枠はスパイラル開発モデルですが、</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機能の優先度や重要度の高さ</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分割し、「設計」→「開発」→「テスト」→「リリース」を行っていきます。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1086034"/>
            <a:ext cx="404149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２．スパイラル開発モデル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183537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3924472"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31198"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ユーザ要求を優先し、仕様変更を前提に開発を進め、小規模なテストを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繰り返し、短期間でリリースを目指すモデル。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363969"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工程管理とは？「アジャイル開発モデル」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521337"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機能単体で分析～テストを繰り返している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ため、リリースまでが短く不具合への対応</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も早く、工数も少ない。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40197"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プロジェクト全体の納期とは別に、仕様や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要件ごとにスケジュールを設定して開発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するため、コントロールが難しい。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0" name="テキスト ボックス 69"/>
          <p:cNvSpPr txBox="1"/>
          <p:nvPr/>
        </p:nvSpPr>
        <p:spPr>
          <a:xfrm>
            <a:off x="789122" y="4451331"/>
            <a:ext cx="4435830" cy="923330"/>
          </a:xfrm>
          <a:prstGeom prst="rect">
            <a:avLst/>
          </a:prstGeom>
          <a:noFill/>
        </p:spPr>
        <p:txBody>
          <a:bodyPr wrap="none" rtlCol="0">
            <a:spAutoFit/>
          </a:bodyPr>
          <a:lstStyle/>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システムや機能の単位で複数チームを</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構築して１つのシステムを作ることもあり、</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上記の図が平行にいくつも並ぶことがある。</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789122" y="2819344"/>
            <a:ext cx="5177092" cy="1858870"/>
          </a:xfrm>
          <a:prstGeom prst="rect">
            <a:avLst/>
          </a:prstGeom>
        </p:spPr>
      </p:pic>
      <p:sp>
        <p:nvSpPr>
          <p:cNvPr id="11" name="テキスト ボックス 10"/>
          <p:cNvSpPr txBox="1"/>
          <p:nvPr/>
        </p:nvSpPr>
        <p:spPr>
          <a:xfrm>
            <a:off x="789122" y="5385395"/>
            <a:ext cx="4281941" cy="923330"/>
          </a:xfrm>
          <a:prstGeom prst="rect">
            <a:avLst/>
          </a:prstGeom>
          <a:noFill/>
        </p:spPr>
        <p:txBody>
          <a:bodyPr wrap="none" rtlCol="0">
            <a:spAutoFit/>
          </a:bodyPr>
          <a:lstStyle/>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スパイラル開発モデルとの違いは、リリース</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された後も、要望が満たされるまでは、</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イテレーション内で改修を繰り返します。</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45987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4362092"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工程管理とは？「工程管理とは」</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540339" cy="353943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工程管理とは、仕事を進めていく上で、</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QDC</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を最適化し、プロジェクトを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成功に導くための考え方となります。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QCD=Quality:</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品質・</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Cost: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コスト・</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Delivery:</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納期</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プロジェクトには納期があり、その納期から逆算して必要となるタスクを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調整してスケジューリングし、その進捗を監視・制御します。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定められた品質を満たし、決められたコスト内で、納品する必要があります。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66171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線矢印コネクタ 32"/>
          <p:cNvCxnSpPr>
            <a:stCxn id="35" idx="1"/>
            <a:endCxn id="37" idx="3"/>
          </p:cNvCxnSpPr>
          <p:nvPr/>
        </p:nvCxnSpPr>
        <p:spPr>
          <a:xfrm>
            <a:off x="8702026" y="4744539"/>
            <a:ext cx="2209253" cy="10134"/>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4" name="直線矢印コネクタ 33"/>
          <p:cNvCxnSpPr/>
          <p:nvPr/>
        </p:nvCxnSpPr>
        <p:spPr>
          <a:xfrm>
            <a:off x="786338" y="4763475"/>
            <a:ext cx="3935156" cy="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35" name="フリーフォーム 34"/>
          <p:cNvSpPr/>
          <p:nvPr/>
        </p:nvSpPr>
        <p:spPr>
          <a:xfrm>
            <a:off x="4359374" y="4744539"/>
            <a:ext cx="4955560" cy="1343670"/>
          </a:xfrm>
          <a:custGeom>
            <a:avLst/>
            <a:gdLst>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26"/>
              <a:gd name="connsiteY0" fmla="*/ 22860 h 971550"/>
              <a:gd name="connsiteX1" fmla="*/ 9418320 w 9944126"/>
              <a:gd name="connsiteY1" fmla="*/ 0 h 971550"/>
              <a:gd name="connsiteX2" fmla="*/ 9944100 w 9944126"/>
              <a:gd name="connsiteY2" fmla="*/ 480060 h 971550"/>
              <a:gd name="connsiteX3" fmla="*/ 9338310 w 9944126"/>
              <a:gd name="connsiteY3" fmla="*/ 937260 h 971550"/>
              <a:gd name="connsiteX4" fmla="*/ 422910 w 9944126"/>
              <a:gd name="connsiteY4" fmla="*/ 971550 h 971550"/>
              <a:gd name="connsiteX5" fmla="*/ 0 w 9944126"/>
              <a:gd name="connsiteY5" fmla="*/ 480060 h 971550"/>
              <a:gd name="connsiteX0" fmla="*/ 388620 w 9944135"/>
              <a:gd name="connsiteY0" fmla="*/ 22860 h 971550"/>
              <a:gd name="connsiteX1" fmla="*/ 9418320 w 9944135"/>
              <a:gd name="connsiteY1" fmla="*/ 0 h 971550"/>
              <a:gd name="connsiteX2" fmla="*/ 9944100 w 9944135"/>
              <a:gd name="connsiteY2" fmla="*/ 480060 h 971550"/>
              <a:gd name="connsiteX3" fmla="*/ 9338310 w 9944135"/>
              <a:gd name="connsiteY3" fmla="*/ 937260 h 971550"/>
              <a:gd name="connsiteX4" fmla="*/ 422910 w 9944135"/>
              <a:gd name="connsiteY4" fmla="*/ 971550 h 971550"/>
              <a:gd name="connsiteX5" fmla="*/ 0 w 9944135"/>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746300 w 10301827"/>
              <a:gd name="connsiteY0" fmla="*/ 22860 h 971550"/>
              <a:gd name="connsiteX1" fmla="*/ 9776000 w 10301827"/>
              <a:gd name="connsiteY1" fmla="*/ 0 h 971550"/>
              <a:gd name="connsiteX2" fmla="*/ 10301780 w 10301827"/>
              <a:gd name="connsiteY2" fmla="*/ 480060 h 971550"/>
              <a:gd name="connsiteX3" fmla="*/ 9695990 w 10301827"/>
              <a:gd name="connsiteY3" fmla="*/ 937260 h 971550"/>
              <a:gd name="connsiteX4" fmla="*/ 780590 w 10301827"/>
              <a:gd name="connsiteY4" fmla="*/ 971550 h 971550"/>
              <a:gd name="connsiteX5" fmla="*/ 406906 w 10301827"/>
              <a:gd name="connsiteY5" fmla="*/ 708250 h 971550"/>
              <a:gd name="connsiteX6" fmla="*/ 357680 w 10301827"/>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61344 w 10405491"/>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72774 w 10405491"/>
              <a:gd name="connsiteY6" fmla="*/ 11430 h 971550"/>
              <a:gd name="connsiteX0" fmla="*/ 97804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52668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801008 w 10533575"/>
              <a:gd name="connsiteY0" fmla="*/ 1143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98088 w 10533575"/>
              <a:gd name="connsiteY6" fmla="*/ 28575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730874 w 10600601"/>
              <a:gd name="connsiteY0" fmla="*/ 0 h 971550"/>
              <a:gd name="connsiteX1" fmla="*/ 10074774 w 10600601"/>
              <a:gd name="connsiteY1" fmla="*/ 0 h 971550"/>
              <a:gd name="connsiteX2" fmla="*/ 10600554 w 10600601"/>
              <a:gd name="connsiteY2" fmla="*/ 480060 h 971550"/>
              <a:gd name="connsiteX3" fmla="*/ 9994764 w 10600601"/>
              <a:gd name="connsiteY3" fmla="*/ 937260 h 971550"/>
              <a:gd name="connsiteX4" fmla="*/ 1079364 w 10600601"/>
              <a:gd name="connsiteY4" fmla="*/ 971550 h 971550"/>
              <a:gd name="connsiteX5" fmla="*/ 113606 w 10600601"/>
              <a:gd name="connsiteY5" fmla="*/ 496414 h 971550"/>
              <a:gd name="connsiteX6" fmla="*/ 1682868 w 10600601"/>
              <a:gd name="connsiteY6" fmla="*/ 1524 h 971550"/>
              <a:gd name="connsiteX0" fmla="*/ 1730874 w 10600601"/>
              <a:gd name="connsiteY0" fmla="*/ 0 h 953262"/>
              <a:gd name="connsiteX1" fmla="*/ 10074774 w 10600601"/>
              <a:gd name="connsiteY1" fmla="*/ 0 h 953262"/>
              <a:gd name="connsiteX2" fmla="*/ 10600554 w 10600601"/>
              <a:gd name="connsiteY2" fmla="*/ 480060 h 953262"/>
              <a:gd name="connsiteX3" fmla="*/ 9994764 w 10600601"/>
              <a:gd name="connsiteY3" fmla="*/ 937260 h 953262"/>
              <a:gd name="connsiteX4" fmla="*/ 1079364 w 10600601"/>
              <a:gd name="connsiteY4" fmla="*/ 953262 h 953262"/>
              <a:gd name="connsiteX5" fmla="*/ 113606 w 10600601"/>
              <a:gd name="connsiteY5" fmla="*/ 496414 h 953262"/>
              <a:gd name="connsiteX6" fmla="*/ 1682868 w 10600601"/>
              <a:gd name="connsiteY6" fmla="*/ 1524 h 953262"/>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1683 h 955231"/>
              <a:gd name="connsiteX1" fmla="*/ 9961605 w 10487385"/>
              <a:gd name="connsiteY1" fmla="*/ 1683 h 955231"/>
              <a:gd name="connsiteX2" fmla="*/ 10487385 w 10487385"/>
              <a:gd name="connsiteY2" fmla="*/ 481743 h 955231"/>
              <a:gd name="connsiteX3" fmla="*/ 9881595 w 10487385"/>
              <a:gd name="connsiteY3" fmla="*/ 938943 h 955231"/>
              <a:gd name="connsiteX4" fmla="*/ 966195 w 10487385"/>
              <a:gd name="connsiteY4" fmla="*/ 954945 h 955231"/>
              <a:gd name="connsiteX5" fmla="*/ 437 w 10487385"/>
              <a:gd name="connsiteY5" fmla="*/ 498097 h 955231"/>
              <a:gd name="connsiteX6" fmla="*/ 1569699 w 10487385"/>
              <a:gd name="connsiteY6" fmla="*/ 3207 h 955231"/>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 h 953585"/>
              <a:gd name="connsiteX1" fmla="*/ 9961605 w 10487385"/>
              <a:gd name="connsiteY1" fmla="*/ 37 h 953585"/>
              <a:gd name="connsiteX2" fmla="*/ 10487385 w 10487385"/>
              <a:gd name="connsiteY2" fmla="*/ 480097 h 953585"/>
              <a:gd name="connsiteX3" fmla="*/ 9881595 w 10487385"/>
              <a:gd name="connsiteY3" fmla="*/ 937297 h 953585"/>
              <a:gd name="connsiteX4" fmla="*/ 966195 w 10487385"/>
              <a:gd name="connsiteY4" fmla="*/ 953299 h 953585"/>
              <a:gd name="connsiteX5" fmla="*/ 437 w 10487385"/>
              <a:gd name="connsiteY5" fmla="*/ 496451 h 953585"/>
              <a:gd name="connsiteX6" fmla="*/ 1569699 w 10487385"/>
              <a:gd name="connsiteY6" fmla="*/ 1561 h 953585"/>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8111 w 10487834"/>
              <a:gd name="connsiteY0" fmla="*/ 21 h 953569"/>
              <a:gd name="connsiteX1" fmla="*/ 9962011 w 10487834"/>
              <a:gd name="connsiteY1" fmla="*/ 21 h 953569"/>
              <a:gd name="connsiteX2" fmla="*/ 10487791 w 10487834"/>
              <a:gd name="connsiteY2" fmla="*/ 480081 h 953569"/>
              <a:gd name="connsiteX3" fmla="*/ 9882001 w 10487834"/>
              <a:gd name="connsiteY3" fmla="*/ 937281 h 953569"/>
              <a:gd name="connsiteX4" fmla="*/ 966601 w 10487834"/>
              <a:gd name="connsiteY4" fmla="*/ 953283 h 953569"/>
              <a:gd name="connsiteX5" fmla="*/ 843 w 10487834"/>
              <a:gd name="connsiteY5" fmla="*/ 496435 h 953569"/>
              <a:gd name="connsiteX6" fmla="*/ 1570105 w 10487834"/>
              <a:gd name="connsiteY6" fmla="*/ 1545 h 953569"/>
              <a:gd name="connsiteX0" fmla="*/ 1618111 w 10487834"/>
              <a:gd name="connsiteY0" fmla="*/ 21 h 953399"/>
              <a:gd name="connsiteX1" fmla="*/ 9962011 w 10487834"/>
              <a:gd name="connsiteY1" fmla="*/ 21 h 953399"/>
              <a:gd name="connsiteX2" fmla="*/ 10487791 w 10487834"/>
              <a:gd name="connsiteY2" fmla="*/ 480081 h 953399"/>
              <a:gd name="connsiteX3" fmla="*/ 9882001 w 10487834"/>
              <a:gd name="connsiteY3" fmla="*/ 937281 h 953399"/>
              <a:gd name="connsiteX4" fmla="*/ 966601 w 10487834"/>
              <a:gd name="connsiteY4" fmla="*/ 953283 h 953399"/>
              <a:gd name="connsiteX5" fmla="*/ 843 w 10487834"/>
              <a:gd name="connsiteY5" fmla="*/ 496435 h 953399"/>
              <a:gd name="connsiteX6" fmla="*/ 1570105 w 10487834"/>
              <a:gd name="connsiteY6" fmla="*/ 1545 h 953399"/>
              <a:gd name="connsiteX0" fmla="*/ 1617276 w 10486999"/>
              <a:gd name="connsiteY0" fmla="*/ 21 h 953399"/>
              <a:gd name="connsiteX1" fmla="*/ 9961176 w 10486999"/>
              <a:gd name="connsiteY1" fmla="*/ 21 h 953399"/>
              <a:gd name="connsiteX2" fmla="*/ 10486956 w 10486999"/>
              <a:gd name="connsiteY2" fmla="*/ 480081 h 953399"/>
              <a:gd name="connsiteX3" fmla="*/ 9881166 w 10486999"/>
              <a:gd name="connsiteY3" fmla="*/ 937281 h 953399"/>
              <a:gd name="connsiteX4" fmla="*/ 965766 w 10486999"/>
              <a:gd name="connsiteY4" fmla="*/ 953283 h 953399"/>
              <a:gd name="connsiteX5" fmla="*/ 8 w 10486999"/>
              <a:gd name="connsiteY5" fmla="*/ 496435 h 953399"/>
              <a:gd name="connsiteX6" fmla="*/ 1569270 w 10486999"/>
              <a:gd name="connsiteY6" fmla="*/ 1545 h 953399"/>
              <a:gd name="connsiteX0" fmla="*/ 1617275 w 10486998"/>
              <a:gd name="connsiteY0" fmla="*/ 1783 h 955161"/>
              <a:gd name="connsiteX1" fmla="*/ 9961175 w 10486998"/>
              <a:gd name="connsiteY1" fmla="*/ 1783 h 955161"/>
              <a:gd name="connsiteX2" fmla="*/ 10486955 w 10486998"/>
              <a:gd name="connsiteY2" fmla="*/ 481843 h 955161"/>
              <a:gd name="connsiteX3" fmla="*/ 9881165 w 10486998"/>
              <a:gd name="connsiteY3" fmla="*/ 939043 h 955161"/>
              <a:gd name="connsiteX4" fmla="*/ 965765 w 10486998"/>
              <a:gd name="connsiteY4" fmla="*/ 955045 h 955161"/>
              <a:gd name="connsiteX5" fmla="*/ 7 w 10486998"/>
              <a:gd name="connsiteY5" fmla="*/ 498197 h 955161"/>
              <a:gd name="connsiteX6" fmla="*/ 1569269 w 10486998"/>
              <a:gd name="connsiteY6" fmla="*/ 3307 h 955161"/>
              <a:gd name="connsiteX0" fmla="*/ 1617274 w 10486997"/>
              <a:gd name="connsiteY0" fmla="*/ 21 h 953399"/>
              <a:gd name="connsiteX1" fmla="*/ 9961174 w 10486997"/>
              <a:gd name="connsiteY1" fmla="*/ 21 h 953399"/>
              <a:gd name="connsiteX2" fmla="*/ 10486954 w 10486997"/>
              <a:gd name="connsiteY2" fmla="*/ 480081 h 953399"/>
              <a:gd name="connsiteX3" fmla="*/ 9881164 w 10486997"/>
              <a:gd name="connsiteY3" fmla="*/ 937281 h 953399"/>
              <a:gd name="connsiteX4" fmla="*/ 965764 w 10486997"/>
              <a:gd name="connsiteY4" fmla="*/ 953283 h 953399"/>
              <a:gd name="connsiteX5" fmla="*/ 6 w 10486997"/>
              <a:gd name="connsiteY5" fmla="*/ 496435 h 953399"/>
              <a:gd name="connsiteX6" fmla="*/ 1569268 w 10486997"/>
              <a:gd name="connsiteY6" fmla="*/ 1545 h 953399"/>
              <a:gd name="connsiteX0" fmla="*/ 1334813 w 10204536"/>
              <a:gd name="connsiteY0" fmla="*/ 21 h 953399"/>
              <a:gd name="connsiteX1" fmla="*/ 9678713 w 10204536"/>
              <a:gd name="connsiteY1" fmla="*/ 21 h 953399"/>
              <a:gd name="connsiteX2" fmla="*/ 10204493 w 10204536"/>
              <a:gd name="connsiteY2" fmla="*/ 480081 h 953399"/>
              <a:gd name="connsiteX3" fmla="*/ 9598703 w 10204536"/>
              <a:gd name="connsiteY3" fmla="*/ 937281 h 953399"/>
              <a:gd name="connsiteX4" fmla="*/ 683303 w 10204536"/>
              <a:gd name="connsiteY4" fmla="*/ 953283 h 953399"/>
              <a:gd name="connsiteX5" fmla="*/ 9 w 10204536"/>
              <a:gd name="connsiteY5" fmla="*/ 496435 h 953399"/>
              <a:gd name="connsiteX6" fmla="*/ 1286807 w 10204536"/>
              <a:gd name="connsiteY6" fmla="*/ 1545 h 953399"/>
              <a:gd name="connsiteX0" fmla="*/ 1334813 w 10204536"/>
              <a:gd name="connsiteY0" fmla="*/ 21 h 953283"/>
              <a:gd name="connsiteX1" fmla="*/ 9678713 w 10204536"/>
              <a:gd name="connsiteY1" fmla="*/ 21 h 953283"/>
              <a:gd name="connsiteX2" fmla="*/ 10204493 w 10204536"/>
              <a:gd name="connsiteY2" fmla="*/ 480081 h 953283"/>
              <a:gd name="connsiteX3" fmla="*/ 9598703 w 10204536"/>
              <a:gd name="connsiteY3" fmla="*/ 937281 h 953283"/>
              <a:gd name="connsiteX4" fmla="*/ 683303 w 10204536"/>
              <a:gd name="connsiteY4" fmla="*/ 953283 h 953283"/>
              <a:gd name="connsiteX5" fmla="*/ 9 w 10204536"/>
              <a:gd name="connsiteY5" fmla="*/ 496435 h 953283"/>
              <a:gd name="connsiteX6" fmla="*/ 1286807 w 10204536"/>
              <a:gd name="connsiteY6" fmla="*/ 1545 h 953283"/>
              <a:gd name="connsiteX0" fmla="*/ 1334811 w 10204534"/>
              <a:gd name="connsiteY0" fmla="*/ 21 h 953283"/>
              <a:gd name="connsiteX1" fmla="*/ 9678711 w 10204534"/>
              <a:gd name="connsiteY1" fmla="*/ 21 h 953283"/>
              <a:gd name="connsiteX2" fmla="*/ 10204491 w 10204534"/>
              <a:gd name="connsiteY2" fmla="*/ 480081 h 953283"/>
              <a:gd name="connsiteX3" fmla="*/ 9598701 w 10204534"/>
              <a:gd name="connsiteY3" fmla="*/ 937281 h 953283"/>
              <a:gd name="connsiteX4" fmla="*/ 683301 w 10204534"/>
              <a:gd name="connsiteY4" fmla="*/ 953283 h 953283"/>
              <a:gd name="connsiteX5" fmla="*/ 7 w 10204534"/>
              <a:gd name="connsiteY5" fmla="*/ 496435 h 953283"/>
              <a:gd name="connsiteX6" fmla="*/ 1286805 w 10204534"/>
              <a:gd name="connsiteY6" fmla="*/ 1545 h 953283"/>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1286798 w 10204527"/>
              <a:gd name="connsiteY6" fmla="*/ 1545 h 953283"/>
              <a:gd name="connsiteX0" fmla="*/ 1334859 w 10204582"/>
              <a:gd name="connsiteY0" fmla="*/ 1070 h 954332"/>
              <a:gd name="connsiteX1" fmla="*/ 9678759 w 10204582"/>
              <a:gd name="connsiteY1" fmla="*/ 1070 h 954332"/>
              <a:gd name="connsiteX2" fmla="*/ 10204539 w 10204582"/>
              <a:gd name="connsiteY2" fmla="*/ 481130 h 954332"/>
              <a:gd name="connsiteX3" fmla="*/ 9598749 w 10204582"/>
              <a:gd name="connsiteY3" fmla="*/ 938330 h 954332"/>
              <a:gd name="connsiteX4" fmla="*/ 683349 w 10204582"/>
              <a:gd name="connsiteY4" fmla="*/ 954332 h 954332"/>
              <a:gd name="connsiteX5" fmla="*/ 55 w 10204582"/>
              <a:gd name="connsiteY5" fmla="*/ 497484 h 954332"/>
              <a:gd name="connsiteX6" fmla="*/ 1286853 w 10204582"/>
              <a:gd name="connsiteY6" fmla="*/ 2594 h 954332"/>
              <a:gd name="connsiteX0" fmla="*/ 1334956 w 10204679"/>
              <a:gd name="connsiteY0" fmla="*/ 16608 h 969870"/>
              <a:gd name="connsiteX1" fmla="*/ 9678856 w 10204679"/>
              <a:gd name="connsiteY1" fmla="*/ 16608 h 969870"/>
              <a:gd name="connsiteX2" fmla="*/ 10204636 w 10204679"/>
              <a:gd name="connsiteY2" fmla="*/ 496668 h 969870"/>
              <a:gd name="connsiteX3" fmla="*/ 9598846 w 10204679"/>
              <a:gd name="connsiteY3" fmla="*/ 953868 h 969870"/>
              <a:gd name="connsiteX4" fmla="*/ 683446 w 10204679"/>
              <a:gd name="connsiteY4" fmla="*/ 969870 h 969870"/>
              <a:gd name="connsiteX5" fmla="*/ 152 w 10204679"/>
              <a:gd name="connsiteY5" fmla="*/ 513022 h 969870"/>
              <a:gd name="connsiteX6" fmla="*/ 1286950 w 10204679"/>
              <a:gd name="connsiteY6" fmla="*/ 18132 h 969870"/>
              <a:gd name="connsiteX0" fmla="*/ 1334811 w 10204534"/>
              <a:gd name="connsiteY0" fmla="*/ 62235 h 1015497"/>
              <a:gd name="connsiteX1" fmla="*/ 9678711 w 10204534"/>
              <a:gd name="connsiteY1" fmla="*/ 62235 h 1015497"/>
              <a:gd name="connsiteX2" fmla="*/ 10204491 w 10204534"/>
              <a:gd name="connsiteY2" fmla="*/ 542295 h 1015497"/>
              <a:gd name="connsiteX3" fmla="*/ 9598701 w 10204534"/>
              <a:gd name="connsiteY3" fmla="*/ 999495 h 1015497"/>
              <a:gd name="connsiteX4" fmla="*/ 683301 w 10204534"/>
              <a:gd name="connsiteY4" fmla="*/ 1015497 h 1015497"/>
              <a:gd name="connsiteX5" fmla="*/ 7 w 10204534"/>
              <a:gd name="connsiteY5" fmla="*/ 558649 h 1015497"/>
              <a:gd name="connsiteX6" fmla="*/ 1286805 w 10204534"/>
              <a:gd name="connsiteY6" fmla="*/ 63759 h 1015497"/>
              <a:gd name="connsiteX0" fmla="*/ 1334812 w 10204535"/>
              <a:gd name="connsiteY0" fmla="*/ 88644 h 1041906"/>
              <a:gd name="connsiteX1" fmla="*/ 9678712 w 10204535"/>
              <a:gd name="connsiteY1" fmla="*/ 88644 h 1041906"/>
              <a:gd name="connsiteX2" fmla="*/ 10204492 w 10204535"/>
              <a:gd name="connsiteY2" fmla="*/ 568704 h 1041906"/>
              <a:gd name="connsiteX3" fmla="*/ 9598702 w 10204535"/>
              <a:gd name="connsiteY3" fmla="*/ 1025904 h 1041906"/>
              <a:gd name="connsiteX4" fmla="*/ 683302 w 10204535"/>
              <a:gd name="connsiteY4" fmla="*/ 1041906 h 1041906"/>
              <a:gd name="connsiteX5" fmla="*/ 8 w 10204535"/>
              <a:gd name="connsiteY5" fmla="*/ 585058 h 1041906"/>
              <a:gd name="connsiteX6" fmla="*/ 1088036 w 10204535"/>
              <a:gd name="connsiteY6" fmla="*/ 46524 h 1041906"/>
              <a:gd name="connsiteX0" fmla="*/ 1334814 w 10204537"/>
              <a:gd name="connsiteY0" fmla="*/ 55972 h 1009234"/>
              <a:gd name="connsiteX1" fmla="*/ 9678714 w 10204537"/>
              <a:gd name="connsiteY1" fmla="*/ 55972 h 1009234"/>
              <a:gd name="connsiteX2" fmla="*/ 10204494 w 10204537"/>
              <a:gd name="connsiteY2" fmla="*/ 536032 h 1009234"/>
              <a:gd name="connsiteX3" fmla="*/ 9598704 w 10204537"/>
              <a:gd name="connsiteY3" fmla="*/ 993232 h 1009234"/>
              <a:gd name="connsiteX4" fmla="*/ 683304 w 10204537"/>
              <a:gd name="connsiteY4" fmla="*/ 1009234 h 1009234"/>
              <a:gd name="connsiteX5" fmla="*/ 10 w 10204537"/>
              <a:gd name="connsiteY5" fmla="*/ 552386 h 1009234"/>
              <a:gd name="connsiteX6" fmla="*/ 962498 w 10204537"/>
              <a:gd name="connsiteY6" fmla="*/ 68408 h 1009234"/>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962488 w 10204527"/>
              <a:gd name="connsiteY6" fmla="*/ 12457 h 953283"/>
              <a:gd name="connsiteX0" fmla="*/ 1335578 w 10205301"/>
              <a:gd name="connsiteY0" fmla="*/ 21 h 953283"/>
              <a:gd name="connsiteX1" fmla="*/ 9679478 w 10205301"/>
              <a:gd name="connsiteY1" fmla="*/ 21 h 953283"/>
              <a:gd name="connsiteX2" fmla="*/ 10205258 w 10205301"/>
              <a:gd name="connsiteY2" fmla="*/ 480081 h 953283"/>
              <a:gd name="connsiteX3" fmla="*/ 9599468 w 10205301"/>
              <a:gd name="connsiteY3" fmla="*/ 937281 h 953283"/>
              <a:gd name="connsiteX4" fmla="*/ 684068 w 10205301"/>
              <a:gd name="connsiteY4" fmla="*/ 953283 h 953283"/>
              <a:gd name="connsiteX5" fmla="*/ 774 w 10205301"/>
              <a:gd name="connsiteY5" fmla="*/ 496435 h 953283"/>
              <a:gd name="connsiteX6" fmla="*/ 963262 w 10205301"/>
              <a:gd name="connsiteY6" fmla="*/ 12457 h 953283"/>
              <a:gd name="connsiteX0" fmla="*/ 1210274 w 10079997"/>
              <a:gd name="connsiteY0" fmla="*/ 21 h 953283"/>
              <a:gd name="connsiteX1" fmla="*/ 9554174 w 10079997"/>
              <a:gd name="connsiteY1" fmla="*/ 21 h 953283"/>
              <a:gd name="connsiteX2" fmla="*/ 10079954 w 10079997"/>
              <a:gd name="connsiteY2" fmla="*/ 480081 h 953283"/>
              <a:gd name="connsiteX3" fmla="*/ 9474164 w 10079997"/>
              <a:gd name="connsiteY3" fmla="*/ 937281 h 953283"/>
              <a:gd name="connsiteX4" fmla="*/ 558764 w 10079997"/>
              <a:gd name="connsiteY4" fmla="*/ 953283 h 953283"/>
              <a:gd name="connsiteX5" fmla="*/ 1010 w 10079997"/>
              <a:gd name="connsiteY5" fmla="*/ 496435 h 953283"/>
              <a:gd name="connsiteX6" fmla="*/ 837958 w 10079997"/>
              <a:gd name="connsiteY6" fmla="*/ 12457 h 953283"/>
              <a:gd name="connsiteX0" fmla="*/ 1137258 w 10006981"/>
              <a:gd name="connsiteY0" fmla="*/ 21 h 953283"/>
              <a:gd name="connsiteX1" fmla="*/ 9481158 w 10006981"/>
              <a:gd name="connsiteY1" fmla="*/ 21 h 953283"/>
              <a:gd name="connsiteX2" fmla="*/ 10006938 w 10006981"/>
              <a:gd name="connsiteY2" fmla="*/ 480081 h 953283"/>
              <a:gd name="connsiteX3" fmla="*/ 9401148 w 10006981"/>
              <a:gd name="connsiteY3" fmla="*/ 937281 h 953283"/>
              <a:gd name="connsiteX4" fmla="*/ 485748 w 10006981"/>
              <a:gd name="connsiteY4" fmla="*/ 953283 h 953283"/>
              <a:gd name="connsiteX5" fmla="*/ 1225 w 10006981"/>
              <a:gd name="connsiteY5" fmla="*/ 485524 h 953283"/>
              <a:gd name="connsiteX6" fmla="*/ 764942 w 10006981"/>
              <a:gd name="connsiteY6" fmla="*/ 12457 h 953283"/>
              <a:gd name="connsiteX0" fmla="*/ 1137258 w 10006981"/>
              <a:gd name="connsiteY0" fmla="*/ 21 h 953300"/>
              <a:gd name="connsiteX1" fmla="*/ 9481158 w 10006981"/>
              <a:gd name="connsiteY1" fmla="*/ 21 h 953300"/>
              <a:gd name="connsiteX2" fmla="*/ 10006938 w 10006981"/>
              <a:gd name="connsiteY2" fmla="*/ 480081 h 953300"/>
              <a:gd name="connsiteX3" fmla="*/ 9401148 w 10006981"/>
              <a:gd name="connsiteY3" fmla="*/ 937281 h 953300"/>
              <a:gd name="connsiteX4" fmla="*/ 485748 w 10006981"/>
              <a:gd name="connsiteY4" fmla="*/ 953283 h 953300"/>
              <a:gd name="connsiteX5" fmla="*/ 1225 w 10006981"/>
              <a:gd name="connsiteY5" fmla="*/ 485524 h 953300"/>
              <a:gd name="connsiteX6" fmla="*/ 764942 w 10006981"/>
              <a:gd name="connsiteY6" fmla="*/ 12457 h 953300"/>
              <a:gd name="connsiteX0" fmla="*/ 1137023 w 10006746"/>
              <a:gd name="connsiteY0" fmla="*/ 21 h 953300"/>
              <a:gd name="connsiteX1" fmla="*/ 9480923 w 10006746"/>
              <a:gd name="connsiteY1" fmla="*/ 21 h 953300"/>
              <a:gd name="connsiteX2" fmla="*/ 10006703 w 10006746"/>
              <a:gd name="connsiteY2" fmla="*/ 480081 h 953300"/>
              <a:gd name="connsiteX3" fmla="*/ 9400913 w 10006746"/>
              <a:gd name="connsiteY3" fmla="*/ 937281 h 953300"/>
              <a:gd name="connsiteX4" fmla="*/ 485513 w 10006746"/>
              <a:gd name="connsiteY4" fmla="*/ 953283 h 953300"/>
              <a:gd name="connsiteX5" fmla="*/ 990 w 10006746"/>
              <a:gd name="connsiteY5" fmla="*/ 485524 h 953300"/>
              <a:gd name="connsiteX6" fmla="*/ 764707 w 10006746"/>
              <a:gd name="connsiteY6" fmla="*/ 12457 h 953300"/>
              <a:gd name="connsiteX0" fmla="*/ 1137005 w 10006728"/>
              <a:gd name="connsiteY0" fmla="*/ 21 h 953300"/>
              <a:gd name="connsiteX1" fmla="*/ 9480905 w 10006728"/>
              <a:gd name="connsiteY1" fmla="*/ 21 h 953300"/>
              <a:gd name="connsiteX2" fmla="*/ 10006685 w 10006728"/>
              <a:gd name="connsiteY2" fmla="*/ 480081 h 953300"/>
              <a:gd name="connsiteX3" fmla="*/ 9400895 w 10006728"/>
              <a:gd name="connsiteY3" fmla="*/ 937281 h 953300"/>
              <a:gd name="connsiteX4" fmla="*/ 485495 w 10006728"/>
              <a:gd name="connsiteY4" fmla="*/ 953283 h 953300"/>
              <a:gd name="connsiteX5" fmla="*/ 972 w 10006728"/>
              <a:gd name="connsiteY5" fmla="*/ 485524 h 953300"/>
              <a:gd name="connsiteX6" fmla="*/ 764689 w 10006728"/>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297"/>
              <a:gd name="connsiteX1" fmla="*/ 9479933 w 10005756"/>
              <a:gd name="connsiteY1" fmla="*/ 21 h 953297"/>
              <a:gd name="connsiteX2" fmla="*/ 10005713 w 10005756"/>
              <a:gd name="connsiteY2" fmla="*/ 480081 h 953297"/>
              <a:gd name="connsiteX3" fmla="*/ 9399923 w 10005756"/>
              <a:gd name="connsiteY3" fmla="*/ 937281 h 953297"/>
              <a:gd name="connsiteX4" fmla="*/ 484523 w 10005756"/>
              <a:gd name="connsiteY4" fmla="*/ 953283 h 953297"/>
              <a:gd name="connsiteX5" fmla="*/ 0 w 10005756"/>
              <a:gd name="connsiteY5" fmla="*/ 485524 h 953297"/>
              <a:gd name="connsiteX6" fmla="*/ 763717 w 10005756"/>
              <a:gd name="connsiteY6" fmla="*/ 12457 h 953297"/>
              <a:gd name="connsiteX0" fmla="*/ 1136033 w 10005756"/>
              <a:gd name="connsiteY0" fmla="*/ 21 h 953296"/>
              <a:gd name="connsiteX1" fmla="*/ 9479933 w 10005756"/>
              <a:gd name="connsiteY1" fmla="*/ 21 h 953296"/>
              <a:gd name="connsiteX2" fmla="*/ 10005713 w 10005756"/>
              <a:gd name="connsiteY2" fmla="*/ 480081 h 953296"/>
              <a:gd name="connsiteX3" fmla="*/ 9399923 w 10005756"/>
              <a:gd name="connsiteY3" fmla="*/ 937281 h 953296"/>
              <a:gd name="connsiteX4" fmla="*/ 484523 w 10005756"/>
              <a:gd name="connsiteY4" fmla="*/ 953283 h 953296"/>
              <a:gd name="connsiteX5" fmla="*/ 0 w 10005756"/>
              <a:gd name="connsiteY5" fmla="*/ 485524 h 953296"/>
              <a:gd name="connsiteX6" fmla="*/ 763717 w 10005756"/>
              <a:gd name="connsiteY6" fmla="*/ 12457 h 953296"/>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46020"/>
              <a:gd name="connsiteX1" fmla="*/ 9479933 w 10005756"/>
              <a:gd name="connsiteY1" fmla="*/ 21 h 946020"/>
              <a:gd name="connsiteX2" fmla="*/ 10005713 w 10005756"/>
              <a:gd name="connsiteY2" fmla="*/ 480081 h 946020"/>
              <a:gd name="connsiteX3" fmla="*/ 9399923 w 10005756"/>
              <a:gd name="connsiteY3" fmla="*/ 937281 h 946020"/>
              <a:gd name="connsiteX4" fmla="*/ 1149161 w 10005756"/>
              <a:gd name="connsiteY4" fmla="*/ 946020 h 946020"/>
              <a:gd name="connsiteX5" fmla="*/ 0 w 10005756"/>
              <a:gd name="connsiteY5" fmla="*/ 485524 h 946020"/>
              <a:gd name="connsiteX6" fmla="*/ 763717 w 10005756"/>
              <a:gd name="connsiteY6" fmla="*/ 12457 h 946020"/>
              <a:gd name="connsiteX0" fmla="*/ 1136033 w 10005756"/>
              <a:gd name="connsiteY0" fmla="*/ 21 h 946020"/>
              <a:gd name="connsiteX1" fmla="*/ 9479933 w 10005756"/>
              <a:gd name="connsiteY1" fmla="*/ 21 h 946020"/>
              <a:gd name="connsiteX2" fmla="*/ 10005713 w 10005756"/>
              <a:gd name="connsiteY2" fmla="*/ 480081 h 946020"/>
              <a:gd name="connsiteX3" fmla="*/ 9399923 w 10005756"/>
              <a:gd name="connsiteY3" fmla="*/ 937281 h 946020"/>
              <a:gd name="connsiteX4" fmla="*/ 1149161 w 10005756"/>
              <a:gd name="connsiteY4" fmla="*/ 946020 h 946020"/>
              <a:gd name="connsiteX5" fmla="*/ 0 w 10005756"/>
              <a:gd name="connsiteY5" fmla="*/ 485524 h 946020"/>
              <a:gd name="connsiteX6" fmla="*/ 763717 w 10005756"/>
              <a:gd name="connsiteY6" fmla="*/ 12457 h 946020"/>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1533404 w 10005756"/>
              <a:gd name="connsiteY4" fmla="*/ 953283 h 953283"/>
              <a:gd name="connsiteX5" fmla="*/ 0 w 10005756"/>
              <a:gd name="connsiteY5" fmla="*/ 485524 h 953283"/>
              <a:gd name="connsiteX6" fmla="*/ 763717 w 10005756"/>
              <a:gd name="connsiteY6" fmla="*/ 12457 h 953283"/>
              <a:gd name="connsiteX0" fmla="*/ 1239883 w 10109606"/>
              <a:gd name="connsiteY0" fmla="*/ 21 h 953283"/>
              <a:gd name="connsiteX1" fmla="*/ 9583783 w 10109606"/>
              <a:gd name="connsiteY1" fmla="*/ 21 h 953283"/>
              <a:gd name="connsiteX2" fmla="*/ 10109563 w 10109606"/>
              <a:gd name="connsiteY2" fmla="*/ 480081 h 953283"/>
              <a:gd name="connsiteX3" fmla="*/ 9503773 w 10109606"/>
              <a:gd name="connsiteY3" fmla="*/ 937281 h 953283"/>
              <a:gd name="connsiteX4" fmla="*/ 1637254 w 10109606"/>
              <a:gd name="connsiteY4" fmla="*/ 953283 h 953283"/>
              <a:gd name="connsiteX5" fmla="*/ 0 w 10109606"/>
              <a:gd name="connsiteY5" fmla="*/ 474630 h 953283"/>
              <a:gd name="connsiteX6" fmla="*/ 867567 w 10109606"/>
              <a:gd name="connsiteY6" fmla="*/ 12457 h 953283"/>
              <a:gd name="connsiteX0" fmla="*/ 1239883 w 10109606"/>
              <a:gd name="connsiteY0" fmla="*/ 21 h 953283"/>
              <a:gd name="connsiteX1" fmla="*/ 9583783 w 10109606"/>
              <a:gd name="connsiteY1" fmla="*/ 21 h 953283"/>
              <a:gd name="connsiteX2" fmla="*/ 10109563 w 10109606"/>
              <a:gd name="connsiteY2" fmla="*/ 480081 h 953283"/>
              <a:gd name="connsiteX3" fmla="*/ 9503773 w 10109606"/>
              <a:gd name="connsiteY3" fmla="*/ 937281 h 953283"/>
              <a:gd name="connsiteX4" fmla="*/ 1637254 w 10109606"/>
              <a:gd name="connsiteY4" fmla="*/ 953283 h 953283"/>
              <a:gd name="connsiteX5" fmla="*/ 0 w 10109606"/>
              <a:gd name="connsiteY5" fmla="*/ 474630 h 953283"/>
              <a:gd name="connsiteX6" fmla="*/ 940262 w 10109606"/>
              <a:gd name="connsiteY6" fmla="*/ 19720 h 953283"/>
              <a:gd name="connsiteX0" fmla="*/ 1239883 w 10109606"/>
              <a:gd name="connsiteY0" fmla="*/ 21 h 953283"/>
              <a:gd name="connsiteX1" fmla="*/ 9583783 w 10109606"/>
              <a:gd name="connsiteY1" fmla="*/ 21 h 953283"/>
              <a:gd name="connsiteX2" fmla="*/ 10109563 w 10109606"/>
              <a:gd name="connsiteY2" fmla="*/ 480081 h 953283"/>
              <a:gd name="connsiteX3" fmla="*/ 9503773 w 10109606"/>
              <a:gd name="connsiteY3" fmla="*/ 937281 h 953283"/>
              <a:gd name="connsiteX4" fmla="*/ 1637254 w 10109606"/>
              <a:gd name="connsiteY4" fmla="*/ 953283 h 953283"/>
              <a:gd name="connsiteX5" fmla="*/ 0 w 10109606"/>
              <a:gd name="connsiteY5" fmla="*/ 474630 h 953283"/>
              <a:gd name="connsiteX6" fmla="*/ 940262 w 10109606"/>
              <a:gd name="connsiteY6" fmla="*/ 19720 h 953283"/>
              <a:gd name="connsiteX0" fmla="*/ 1239883 w 10109606"/>
              <a:gd name="connsiteY0" fmla="*/ 21 h 953283"/>
              <a:gd name="connsiteX1" fmla="*/ 9583783 w 10109606"/>
              <a:gd name="connsiteY1" fmla="*/ 21 h 953283"/>
              <a:gd name="connsiteX2" fmla="*/ 10109563 w 10109606"/>
              <a:gd name="connsiteY2" fmla="*/ 480081 h 953283"/>
              <a:gd name="connsiteX3" fmla="*/ 9098759 w 10109606"/>
              <a:gd name="connsiteY3" fmla="*/ 937281 h 953283"/>
              <a:gd name="connsiteX4" fmla="*/ 1637254 w 10109606"/>
              <a:gd name="connsiteY4" fmla="*/ 953283 h 953283"/>
              <a:gd name="connsiteX5" fmla="*/ 0 w 10109606"/>
              <a:gd name="connsiteY5" fmla="*/ 474630 h 953283"/>
              <a:gd name="connsiteX6" fmla="*/ 940262 w 10109606"/>
              <a:gd name="connsiteY6" fmla="*/ 19720 h 953283"/>
              <a:gd name="connsiteX0" fmla="*/ 1239883 w 10109579"/>
              <a:gd name="connsiteY0" fmla="*/ 3651 h 956913"/>
              <a:gd name="connsiteX1" fmla="*/ 9178771 w 10109579"/>
              <a:gd name="connsiteY1" fmla="*/ 19 h 956913"/>
              <a:gd name="connsiteX2" fmla="*/ 10109563 w 10109579"/>
              <a:gd name="connsiteY2" fmla="*/ 483711 h 956913"/>
              <a:gd name="connsiteX3" fmla="*/ 9098759 w 10109579"/>
              <a:gd name="connsiteY3" fmla="*/ 940911 h 956913"/>
              <a:gd name="connsiteX4" fmla="*/ 1637254 w 10109579"/>
              <a:gd name="connsiteY4" fmla="*/ 956913 h 956913"/>
              <a:gd name="connsiteX5" fmla="*/ 0 w 10109579"/>
              <a:gd name="connsiteY5" fmla="*/ 478260 h 956913"/>
              <a:gd name="connsiteX6" fmla="*/ 940262 w 10109579"/>
              <a:gd name="connsiteY6" fmla="*/ 23350 h 956913"/>
              <a:gd name="connsiteX0" fmla="*/ 1239883 w 10109612"/>
              <a:gd name="connsiteY0" fmla="*/ 3814 h 957076"/>
              <a:gd name="connsiteX1" fmla="*/ 9178771 w 10109612"/>
              <a:gd name="connsiteY1" fmla="*/ 182 h 957076"/>
              <a:gd name="connsiteX2" fmla="*/ 10109563 w 10109612"/>
              <a:gd name="connsiteY2" fmla="*/ 483874 h 957076"/>
              <a:gd name="connsiteX3" fmla="*/ 9098759 w 10109612"/>
              <a:gd name="connsiteY3" fmla="*/ 941074 h 957076"/>
              <a:gd name="connsiteX4" fmla="*/ 1637254 w 10109612"/>
              <a:gd name="connsiteY4" fmla="*/ 957076 h 957076"/>
              <a:gd name="connsiteX5" fmla="*/ 0 w 10109612"/>
              <a:gd name="connsiteY5" fmla="*/ 478423 h 957076"/>
              <a:gd name="connsiteX6" fmla="*/ 940262 w 10109612"/>
              <a:gd name="connsiteY6" fmla="*/ 23513 h 957076"/>
              <a:gd name="connsiteX0" fmla="*/ 1239883 w 10109600"/>
              <a:gd name="connsiteY0" fmla="*/ 3632 h 956894"/>
              <a:gd name="connsiteX1" fmla="*/ 9178771 w 10109600"/>
              <a:gd name="connsiteY1" fmla="*/ 0 h 956894"/>
              <a:gd name="connsiteX2" fmla="*/ 10109563 w 10109600"/>
              <a:gd name="connsiteY2" fmla="*/ 483692 h 956894"/>
              <a:gd name="connsiteX3" fmla="*/ 9098759 w 10109600"/>
              <a:gd name="connsiteY3" fmla="*/ 940892 h 956894"/>
              <a:gd name="connsiteX4" fmla="*/ 1637254 w 10109600"/>
              <a:gd name="connsiteY4" fmla="*/ 956894 h 956894"/>
              <a:gd name="connsiteX5" fmla="*/ 0 w 10109600"/>
              <a:gd name="connsiteY5" fmla="*/ 478241 h 956894"/>
              <a:gd name="connsiteX6" fmla="*/ 940262 w 10109600"/>
              <a:gd name="connsiteY6" fmla="*/ 23331 h 956894"/>
              <a:gd name="connsiteX0" fmla="*/ 1239883 w 10109600"/>
              <a:gd name="connsiteY0" fmla="*/ 3632 h 956894"/>
              <a:gd name="connsiteX1" fmla="*/ 9178771 w 10109600"/>
              <a:gd name="connsiteY1" fmla="*/ 0 h 956894"/>
              <a:gd name="connsiteX2" fmla="*/ 10109563 w 10109600"/>
              <a:gd name="connsiteY2" fmla="*/ 483692 h 956894"/>
              <a:gd name="connsiteX3" fmla="*/ 8693746 w 10109600"/>
              <a:gd name="connsiteY3" fmla="*/ 944523 h 956894"/>
              <a:gd name="connsiteX4" fmla="*/ 1637254 w 10109600"/>
              <a:gd name="connsiteY4" fmla="*/ 956894 h 956894"/>
              <a:gd name="connsiteX5" fmla="*/ 0 w 10109600"/>
              <a:gd name="connsiteY5" fmla="*/ 478241 h 956894"/>
              <a:gd name="connsiteX6" fmla="*/ 940262 w 10109600"/>
              <a:gd name="connsiteY6" fmla="*/ 23331 h 956894"/>
              <a:gd name="connsiteX0" fmla="*/ 1239883 w 10109600"/>
              <a:gd name="connsiteY0" fmla="*/ 3632 h 956894"/>
              <a:gd name="connsiteX1" fmla="*/ 9178771 w 10109600"/>
              <a:gd name="connsiteY1" fmla="*/ 0 h 956894"/>
              <a:gd name="connsiteX2" fmla="*/ 10109563 w 10109600"/>
              <a:gd name="connsiteY2" fmla="*/ 483692 h 956894"/>
              <a:gd name="connsiteX3" fmla="*/ 8693746 w 10109600"/>
              <a:gd name="connsiteY3" fmla="*/ 944523 h 956894"/>
              <a:gd name="connsiteX4" fmla="*/ 1637254 w 10109600"/>
              <a:gd name="connsiteY4" fmla="*/ 956894 h 956894"/>
              <a:gd name="connsiteX5" fmla="*/ 0 w 10109600"/>
              <a:gd name="connsiteY5" fmla="*/ 478241 h 956894"/>
              <a:gd name="connsiteX6" fmla="*/ 940262 w 10109600"/>
              <a:gd name="connsiteY6" fmla="*/ 23331 h 956894"/>
              <a:gd name="connsiteX0" fmla="*/ 1239883 w 10109600"/>
              <a:gd name="connsiteY0" fmla="*/ 3632 h 956894"/>
              <a:gd name="connsiteX1" fmla="*/ 9178771 w 10109600"/>
              <a:gd name="connsiteY1" fmla="*/ 0 h 956894"/>
              <a:gd name="connsiteX2" fmla="*/ 10109563 w 10109600"/>
              <a:gd name="connsiteY2" fmla="*/ 483692 h 956894"/>
              <a:gd name="connsiteX3" fmla="*/ 8693746 w 10109600"/>
              <a:gd name="connsiteY3" fmla="*/ 944523 h 956894"/>
              <a:gd name="connsiteX4" fmla="*/ 1637254 w 10109600"/>
              <a:gd name="connsiteY4" fmla="*/ 956894 h 956894"/>
              <a:gd name="connsiteX5" fmla="*/ 0 w 10109600"/>
              <a:gd name="connsiteY5" fmla="*/ 478241 h 956894"/>
              <a:gd name="connsiteX6" fmla="*/ 940262 w 10109600"/>
              <a:gd name="connsiteY6" fmla="*/ 23331 h 956894"/>
              <a:gd name="connsiteX0" fmla="*/ 1239883 w 10109582"/>
              <a:gd name="connsiteY0" fmla="*/ 7263 h 960525"/>
              <a:gd name="connsiteX1" fmla="*/ 8877607 w 10109582"/>
              <a:gd name="connsiteY1" fmla="*/ 0 h 960525"/>
              <a:gd name="connsiteX2" fmla="*/ 10109563 w 10109582"/>
              <a:gd name="connsiteY2" fmla="*/ 487323 h 960525"/>
              <a:gd name="connsiteX3" fmla="*/ 8693746 w 10109582"/>
              <a:gd name="connsiteY3" fmla="*/ 948154 h 960525"/>
              <a:gd name="connsiteX4" fmla="*/ 1637254 w 10109582"/>
              <a:gd name="connsiteY4" fmla="*/ 960525 h 960525"/>
              <a:gd name="connsiteX5" fmla="*/ 0 w 10109582"/>
              <a:gd name="connsiteY5" fmla="*/ 481872 h 960525"/>
              <a:gd name="connsiteX6" fmla="*/ 940262 w 10109582"/>
              <a:gd name="connsiteY6" fmla="*/ 26962 h 960525"/>
              <a:gd name="connsiteX0" fmla="*/ 1239883 w 10130352"/>
              <a:gd name="connsiteY0" fmla="*/ 7263 h 960525"/>
              <a:gd name="connsiteX1" fmla="*/ 8877607 w 10130352"/>
              <a:gd name="connsiteY1" fmla="*/ 0 h 960525"/>
              <a:gd name="connsiteX2" fmla="*/ 10130334 w 10130352"/>
              <a:gd name="connsiteY2" fmla="*/ 454640 h 960525"/>
              <a:gd name="connsiteX3" fmla="*/ 8693746 w 10130352"/>
              <a:gd name="connsiteY3" fmla="*/ 948154 h 960525"/>
              <a:gd name="connsiteX4" fmla="*/ 1637254 w 10130352"/>
              <a:gd name="connsiteY4" fmla="*/ 960525 h 960525"/>
              <a:gd name="connsiteX5" fmla="*/ 0 w 10130352"/>
              <a:gd name="connsiteY5" fmla="*/ 481872 h 960525"/>
              <a:gd name="connsiteX6" fmla="*/ 940262 w 10130352"/>
              <a:gd name="connsiteY6" fmla="*/ 26962 h 960525"/>
              <a:gd name="connsiteX0" fmla="*/ 1239883 w 10130565"/>
              <a:gd name="connsiteY0" fmla="*/ 7263 h 960525"/>
              <a:gd name="connsiteX1" fmla="*/ 8877607 w 10130565"/>
              <a:gd name="connsiteY1" fmla="*/ 0 h 960525"/>
              <a:gd name="connsiteX2" fmla="*/ 10130334 w 10130565"/>
              <a:gd name="connsiteY2" fmla="*/ 454640 h 960525"/>
              <a:gd name="connsiteX3" fmla="*/ 8693746 w 10130565"/>
              <a:gd name="connsiteY3" fmla="*/ 948154 h 960525"/>
              <a:gd name="connsiteX4" fmla="*/ 1637254 w 10130565"/>
              <a:gd name="connsiteY4" fmla="*/ 960525 h 960525"/>
              <a:gd name="connsiteX5" fmla="*/ 0 w 10130565"/>
              <a:gd name="connsiteY5" fmla="*/ 481872 h 960525"/>
              <a:gd name="connsiteX6" fmla="*/ 940262 w 10130565"/>
              <a:gd name="connsiteY6" fmla="*/ 26962 h 960525"/>
              <a:gd name="connsiteX0" fmla="*/ 1239883 w 10130565"/>
              <a:gd name="connsiteY0" fmla="*/ 7263 h 960525"/>
              <a:gd name="connsiteX1" fmla="*/ 8877607 w 10130565"/>
              <a:gd name="connsiteY1" fmla="*/ 0 h 960525"/>
              <a:gd name="connsiteX2" fmla="*/ 10130334 w 10130565"/>
              <a:gd name="connsiteY2" fmla="*/ 454640 h 960525"/>
              <a:gd name="connsiteX3" fmla="*/ 8693746 w 10130565"/>
              <a:gd name="connsiteY3" fmla="*/ 948154 h 960525"/>
              <a:gd name="connsiteX4" fmla="*/ 1637254 w 10130565"/>
              <a:gd name="connsiteY4" fmla="*/ 960525 h 960525"/>
              <a:gd name="connsiteX5" fmla="*/ 0 w 10130565"/>
              <a:gd name="connsiteY5" fmla="*/ 481872 h 960525"/>
              <a:gd name="connsiteX6" fmla="*/ 940262 w 10130565"/>
              <a:gd name="connsiteY6" fmla="*/ 26962 h 960525"/>
              <a:gd name="connsiteX0" fmla="*/ 1504700 w 10130565"/>
              <a:gd name="connsiteY0" fmla="*/ 0 h 969604"/>
              <a:gd name="connsiteX1" fmla="*/ 8877607 w 10130565"/>
              <a:gd name="connsiteY1" fmla="*/ 9079 h 969604"/>
              <a:gd name="connsiteX2" fmla="*/ 10130334 w 10130565"/>
              <a:gd name="connsiteY2" fmla="*/ 463719 h 969604"/>
              <a:gd name="connsiteX3" fmla="*/ 8693746 w 10130565"/>
              <a:gd name="connsiteY3" fmla="*/ 957233 h 969604"/>
              <a:gd name="connsiteX4" fmla="*/ 1637254 w 10130565"/>
              <a:gd name="connsiteY4" fmla="*/ 969604 h 969604"/>
              <a:gd name="connsiteX5" fmla="*/ 0 w 10130565"/>
              <a:gd name="connsiteY5" fmla="*/ 490951 h 969604"/>
              <a:gd name="connsiteX6" fmla="*/ 940262 w 10130565"/>
              <a:gd name="connsiteY6" fmla="*/ 36041 h 969604"/>
              <a:gd name="connsiteX0" fmla="*/ 1504700 w 10130565"/>
              <a:gd name="connsiteY0" fmla="*/ 1815 h 960525"/>
              <a:gd name="connsiteX1" fmla="*/ 8877607 w 10130565"/>
              <a:gd name="connsiteY1" fmla="*/ 0 h 960525"/>
              <a:gd name="connsiteX2" fmla="*/ 10130334 w 10130565"/>
              <a:gd name="connsiteY2" fmla="*/ 454640 h 960525"/>
              <a:gd name="connsiteX3" fmla="*/ 8693746 w 10130565"/>
              <a:gd name="connsiteY3" fmla="*/ 948154 h 960525"/>
              <a:gd name="connsiteX4" fmla="*/ 1637254 w 10130565"/>
              <a:gd name="connsiteY4" fmla="*/ 960525 h 960525"/>
              <a:gd name="connsiteX5" fmla="*/ 0 w 10130565"/>
              <a:gd name="connsiteY5" fmla="*/ 481872 h 960525"/>
              <a:gd name="connsiteX6" fmla="*/ 940262 w 10130565"/>
              <a:gd name="connsiteY6" fmla="*/ 26962 h 96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30565" h="960525">
                <a:moveTo>
                  <a:pt x="1504700" y="1815"/>
                </a:moveTo>
                <a:lnTo>
                  <a:pt x="8877607" y="0"/>
                </a:lnTo>
                <a:cubicBezTo>
                  <a:pt x="9481704" y="1943"/>
                  <a:pt x="10144756" y="147811"/>
                  <a:pt x="10130334" y="454640"/>
                </a:cubicBezTo>
                <a:cubicBezTo>
                  <a:pt x="10122375" y="740686"/>
                  <a:pt x="9459107" y="932145"/>
                  <a:pt x="8693746" y="948154"/>
                </a:cubicBezTo>
                <a:lnTo>
                  <a:pt x="1637254" y="960525"/>
                </a:lnTo>
                <a:cubicBezTo>
                  <a:pt x="613741" y="956829"/>
                  <a:pt x="6064" y="780408"/>
                  <a:pt x="0" y="481872"/>
                </a:cubicBezTo>
                <a:cubicBezTo>
                  <a:pt x="3933" y="126075"/>
                  <a:pt x="494128" y="31621"/>
                  <a:pt x="940262" y="26962"/>
                </a:cubicBezTo>
              </a:path>
            </a:pathLst>
          </a:custGeom>
          <a:noFill/>
          <a:ln w="327025">
            <a:solidFill>
              <a:srgbClr val="FF7A7A"/>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二等辺三角形 35"/>
          <p:cNvSpPr/>
          <p:nvPr/>
        </p:nvSpPr>
        <p:spPr>
          <a:xfrm rot="5400000">
            <a:off x="4358953" y="4587757"/>
            <a:ext cx="1058908" cy="333825"/>
          </a:xfrm>
          <a:prstGeom prst="triangle">
            <a:avLst/>
          </a:prstGeom>
          <a:solidFill>
            <a:srgbClr val="FF7A7A"/>
          </a:solidFill>
          <a:ln>
            <a:solidFill>
              <a:srgbClr val="FF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rot="5400000">
            <a:off x="10548737" y="4587760"/>
            <a:ext cx="1058908" cy="333825"/>
          </a:xfrm>
          <a:prstGeom prst="triangl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6753772"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[Scrum])</a:t>
            </a:r>
          </a:p>
        </p:txBody>
      </p:sp>
      <p:sp>
        <p:nvSpPr>
          <p:cNvPr id="6" name="テキスト ボックス 5"/>
          <p:cNvSpPr txBox="1"/>
          <p:nvPr/>
        </p:nvSpPr>
        <p:spPr>
          <a:xfrm>
            <a:off x="789122" y="1729476"/>
            <a:ext cx="10580140"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開発チームの作業とプロダクトに責任を持つ「</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プロダクトオーナー</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プロジェクトを円滑に進めることに責任を持つ「</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スクラムマスター</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チーム全体を支援し、</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開発チーム</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(3</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9</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人程度</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で開発を行います。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481413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工程管理とは？「スクラム</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[Scrum]</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789122" y="3173857"/>
            <a:ext cx="10397398"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スクラムでは、以下の６つのプロセスを定義、段階的な管理と反復を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しながら開発を進めていきます。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66" name="グループ化 65"/>
          <p:cNvGrpSpPr/>
          <p:nvPr/>
        </p:nvGrpSpPr>
        <p:grpSpPr>
          <a:xfrm>
            <a:off x="1190415" y="4369840"/>
            <a:ext cx="1091966" cy="801588"/>
            <a:chOff x="1326101" y="4333838"/>
            <a:chExt cx="1091966" cy="801588"/>
          </a:xfrm>
        </p:grpSpPr>
        <p:sp>
          <p:nvSpPr>
            <p:cNvPr id="7" name="楕円 6"/>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1326101" y="4403509"/>
              <a:ext cx="1091966" cy="707886"/>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デイリー</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4" name="グループ化 63"/>
          <p:cNvGrpSpPr/>
          <p:nvPr/>
        </p:nvGrpSpPr>
        <p:grpSpPr>
          <a:xfrm>
            <a:off x="2596932" y="4382398"/>
            <a:ext cx="1582484" cy="801588"/>
            <a:chOff x="4705463" y="4333838"/>
            <a:chExt cx="1582484" cy="801588"/>
          </a:xfrm>
        </p:grpSpPr>
        <p:sp>
          <p:nvSpPr>
            <p:cNvPr id="27" name="楕円 26"/>
            <p:cNvSpPr/>
            <p:nvPr/>
          </p:nvSpPr>
          <p:spPr>
            <a:xfrm>
              <a:off x="5054015"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 ボックス 13"/>
            <p:cNvSpPr txBox="1"/>
            <p:nvPr/>
          </p:nvSpPr>
          <p:spPr>
            <a:xfrm>
              <a:off x="4705463" y="4403509"/>
              <a:ext cx="1582484" cy="707886"/>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プランニング</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0" name="グループ化 9"/>
          <p:cNvGrpSpPr/>
          <p:nvPr/>
        </p:nvGrpSpPr>
        <p:grpSpPr>
          <a:xfrm>
            <a:off x="4966435" y="4383656"/>
            <a:ext cx="1245854" cy="801588"/>
            <a:chOff x="8491551" y="4333838"/>
            <a:chExt cx="1245854" cy="801588"/>
          </a:xfrm>
        </p:grpSpPr>
        <p:sp>
          <p:nvSpPr>
            <p:cNvPr id="28" name="楕円 27"/>
            <p:cNvSpPr/>
            <p:nvPr/>
          </p:nvSpPr>
          <p:spPr>
            <a:xfrm>
              <a:off x="8657908"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p:cNvSpPr txBox="1"/>
            <p:nvPr/>
          </p:nvSpPr>
          <p:spPr>
            <a:xfrm>
              <a:off x="8491551" y="4390427"/>
              <a:ext cx="1245854" cy="707886"/>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計画</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7" name="グループ化 66"/>
          <p:cNvGrpSpPr/>
          <p:nvPr/>
        </p:nvGrpSpPr>
        <p:grpSpPr>
          <a:xfrm>
            <a:off x="6361895" y="4405218"/>
            <a:ext cx="1245854" cy="801588"/>
            <a:chOff x="1268951" y="5192015"/>
            <a:chExt cx="1245854" cy="801588"/>
          </a:xfrm>
        </p:grpSpPr>
        <p:sp>
          <p:nvSpPr>
            <p:cNvPr id="29" name="楕円 28"/>
            <p:cNvSpPr/>
            <p:nvPr/>
          </p:nvSpPr>
          <p:spPr>
            <a:xfrm>
              <a:off x="1450122" y="5192015"/>
              <a:ext cx="801588" cy="8015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p:cNvSpPr txBox="1"/>
            <p:nvPr/>
          </p:nvSpPr>
          <p:spPr>
            <a:xfrm>
              <a:off x="1268951" y="5349987"/>
              <a:ext cx="1245854" cy="400110"/>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5" name="グループ化 64"/>
          <p:cNvGrpSpPr/>
          <p:nvPr/>
        </p:nvGrpSpPr>
        <p:grpSpPr>
          <a:xfrm>
            <a:off x="7629279" y="4382305"/>
            <a:ext cx="1245854" cy="801588"/>
            <a:chOff x="4861576" y="5192015"/>
            <a:chExt cx="1245854" cy="801588"/>
          </a:xfrm>
        </p:grpSpPr>
        <p:sp>
          <p:nvSpPr>
            <p:cNvPr id="30" name="楕円 29"/>
            <p:cNvSpPr/>
            <p:nvPr/>
          </p:nvSpPr>
          <p:spPr>
            <a:xfrm>
              <a:off x="5054015"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p:cNvSpPr txBox="1"/>
            <p:nvPr/>
          </p:nvSpPr>
          <p:spPr>
            <a:xfrm>
              <a:off x="4861576" y="5235687"/>
              <a:ext cx="1245854" cy="707886"/>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8" name="グループ化 7"/>
          <p:cNvGrpSpPr/>
          <p:nvPr/>
        </p:nvGrpSpPr>
        <p:grpSpPr>
          <a:xfrm>
            <a:off x="9409417" y="4380790"/>
            <a:ext cx="1069524" cy="801588"/>
            <a:chOff x="8502981" y="5192015"/>
            <a:chExt cx="1069524" cy="801588"/>
          </a:xfrm>
        </p:grpSpPr>
        <p:sp>
          <p:nvSpPr>
            <p:cNvPr id="31" name="楕円 30"/>
            <p:cNvSpPr/>
            <p:nvPr/>
          </p:nvSpPr>
          <p:spPr>
            <a:xfrm>
              <a:off x="8657908"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テキスト ボックス 17"/>
            <p:cNvSpPr txBox="1"/>
            <p:nvPr/>
          </p:nvSpPr>
          <p:spPr>
            <a:xfrm>
              <a:off x="8502981" y="5384277"/>
              <a:ext cx="1069524" cy="400110"/>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振り返り</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
        <p:nvSpPr>
          <p:cNvPr id="42" name="テキスト ボックス 41"/>
          <p:cNvSpPr txBox="1"/>
          <p:nvPr/>
        </p:nvSpPr>
        <p:spPr>
          <a:xfrm>
            <a:off x="844412" y="5164681"/>
            <a:ext cx="1689886"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毎朝チームミーティング</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状況、問題点、予定を</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報告しあう。</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6233569" y="5150760"/>
            <a:ext cx="1372492" cy="461665"/>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イテレーションでの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開発工程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4" name="テキスト ボックス 43"/>
          <p:cNvSpPr txBox="1"/>
          <p:nvPr/>
        </p:nvSpPr>
        <p:spPr>
          <a:xfrm>
            <a:off x="4800276" y="5150760"/>
            <a:ext cx="1398140" cy="461665"/>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イテレーション期間</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の計画を立てる。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テキスト ボックス 44"/>
          <p:cNvSpPr txBox="1"/>
          <p:nvPr/>
        </p:nvSpPr>
        <p:spPr>
          <a:xfrm>
            <a:off x="2605503" y="5150760"/>
            <a:ext cx="1640193"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機能や実装順序・期間</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の計画を立てる。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6" name="テキスト ボックス 45"/>
          <p:cNvSpPr txBox="1"/>
          <p:nvPr/>
        </p:nvSpPr>
        <p:spPr>
          <a:xfrm>
            <a:off x="9346782" y="5138087"/>
            <a:ext cx="1462260" cy="120032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各スプリントの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良かった点や、</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悪かった点、これ</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から挑戦したいこと</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をメンバー全員で</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話し合います。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7" name="テキスト ボックス 46"/>
          <p:cNvSpPr txBox="1"/>
          <p:nvPr/>
        </p:nvSpPr>
        <p:spPr>
          <a:xfrm>
            <a:off x="7615748" y="5150760"/>
            <a:ext cx="1566454"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イテレーション期間</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で完成したプロダクト</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のデモを行います。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50" name="グループ化 49"/>
          <p:cNvGrpSpPr/>
          <p:nvPr/>
        </p:nvGrpSpPr>
        <p:grpSpPr>
          <a:xfrm>
            <a:off x="6438839" y="5681308"/>
            <a:ext cx="1091966" cy="801588"/>
            <a:chOff x="1326101" y="4333838"/>
            <a:chExt cx="1091966" cy="801588"/>
          </a:xfrm>
        </p:grpSpPr>
        <p:sp>
          <p:nvSpPr>
            <p:cNvPr id="51" name="楕円 50"/>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テキスト ボックス 51"/>
            <p:cNvSpPr txBox="1"/>
            <p:nvPr/>
          </p:nvSpPr>
          <p:spPr>
            <a:xfrm>
              <a:off x="1326101" y="4403509"/>
              <a:ext cx="1091966" cy="707886"/>
            </a:xfrm>
            <a:prstGeom prst="rect">
              <a:avLst/>
            </a:prstGeom>
            <a:noFill/>
          </p:spPr>
          <p:txBody>
            <a:bodyPr wrap="none" rtlCol="0">
              <a:spAutoFit/>
            </a:bodyPr>
            <a:lstStyle/>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デイリー</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867257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2938664"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5081067"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193937"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9311746"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798843"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11264622"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エクストリーム・プログラム</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a:t>
            </a:r>
            <a:r>
              <a:rPr lang="en-US" altLang="ja-JP" sz="2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x</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treme </a:t>
            </a:r>
            <a:r>
              <a:rPr lang="en-US" altLang="ja-JP" sz="2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rogramming])</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98843" y="1758015"/>
            <a:ext cx="11064247"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プログラマー中心の開発手法で、常に２人１組でプログラミングを行う。</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細やかなチェックを行う「</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ペアプログラミング</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」、チーム内で共通したコード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記法などを定める「</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コーディング規約</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プラクティス</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原則</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のもと、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開発を行っていきます。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603090"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工程管理とは？「エクストリーム・プログラム</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[XP]</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798843" y="3612809"/>
            <a:ext cx="1033327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エクストリーム・プログラミングには以下の５つのポイントがあります。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798843" y="4285731"/>
            <a:ext cx="2074607"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コミュニケーション</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45048" y="4285731"/>
            <a:ext cx="1119217"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シンプル</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p:cNvSpPr txBox="1"/>
          <p:nvPr/>
        </p:nvSpPr>
        <p:spPr>
          <a:xfrm>
            <a:off x="5325230" y="4285731"/>
            <a:ext cx="1587294"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フィードバック</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7841274" y="4285731"/>
            <a:ext cx="697627"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勇気</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4" name="テキスト ボックス 13"/>
          <p:cNvSpPr txBox="1"/>
          <p:nvPr/>
        </p:nvSpPr>
        <p:spPr>
          <a:xfrm>
            <a:off x="9826265" y="4285731"/>
            <a:ext cx="697627"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尊重</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 name="テキスト ボックス 14"/>
          <p:cNvSpPr txBox="1"/>
          <p:nvPr/>
        </p:nvSpPr>
        <p:spPr>
          <a:xfrm>
            <a:off x="798843" y="4742165"/>
            <a:ext cx="2151551" cy="1384995"/>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プロジェクトが失敗する原因の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多くはコミュニケーション不足</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エクストリームプログラミング</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では開発チーム内だけでなく、</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顧客とのコミュニケーションも</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重視します。失敗する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6" name="テキスト ボックス 15"/>
          <p:cNvSpPr txBox="1"/>
          <p:nvPr/>
        </p:nvSpPr>
        <p:spPr>
          <a:xfrm>
            <a:off x="2950394" y="4742165"/>
            <a:ext cx="2040943" cy="1015663"/>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最初の設計を極力シンプル</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にします。基本的な機能だけ</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を盛り込み、そのほかの機能</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が必要になれば、その都度</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対応します。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7" name="テキスト ボックス 16"/>
          <p:cNvSpPr txBox="1"/>
          <p:nvPr/>
        </p:nvSpPr>
        <p:spPr>
          <a:xfrm>
            <a:off x="5095753" y="4742165"/>
            <a:ext cx="2066591" cy="120032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ソフトウェア開発において、</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不要な機能を盛り込むのは</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大きな無駄となります。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顧客からのフィードバックを</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得て、必要な機能を洗い出す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ことが大切です。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8" name="テキスト ボックス 17"/>
          <p:cNvSpPr txBox="1"/>
          <p:nvPr/>
        </p:nvSpPr>
        <p:spPr>
          <a:xfrm>
            <a:off x="7210632" y="4742165"/>
            <a:ext cx="2109873"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最初に綿密な計画を立て</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ないという特性上、途中で</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大胆な変更が求められる場合</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があります。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9328928" y="4742165"/>
            <a:ext cx="1875835"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チームで開発する以上、</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ほかのメンバーを尊重</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する姿勢は欠かせません。</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1173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矢印コネクタ 42"/>
          <p:cNvCxnSpPr>
            <a:stCxn id="41" idx="1"/>
          </p:cNvCxnSpPr>
          <p:nvPr/>
        </p:nvCxnSpPr>
        <p:spPr>
          <a:xfrm flipV="1">
            <a:off x="9377475" y="4356123"/>
            <a:ext cx="1196491" cy="95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 name="直線矢印コネクタ 2"/>
          <p:cNvCxnSpPr/>
          <p:nvPr/>
        </p:nvCxnSpPr>
        <p:spPr>
          <a:xfrm>
            <a:off x="836579" y="4365850"/>
            <a:ext cx="3935156" cy="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41" name="フリーフォーム 40"/>
          <p:cNvSpPr/>
          <p:nvPr/>
        </p:nvSpPr>
        <p:spPr>
          <a:xfrm>
            <a:off x="4368976" y="4357073"/>
            <a:ext cx="5619585" cy="1333511"/>
          </a:xfrm>
          <a:custGeom>
            <a:avLst/>
            <a:gdLst>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26"/>
              <a:gd name="connsiteY0" fmla="*/ 22860 h 971550"/>
              <a:gd name="connsiteX1" fmla="*/ 9418320 w 9944126"/>
              <a:gd name="connsiteY1" fmla="*/ 0 h 971550"/>
              <a:gd name="connsiteX2" fmla="*/ 9944100 w 9944126"/>
              <a:gd name="connsiteY2" fmla="*/ 480060 h 971550"/>
              <a:gd name="connsiteX3" fmla="*/ 9338310 w 9944126"/>
              <a:gd name="connsiteY3" fmla="*/ 937260 h 971550"/>
              <a:gd name="connsiteX4" fmla="*/ 422910 w 9944126"/>
              <a:gd name="connsiteY4" fmla="*/ 971550 h 971550"/>
              <a:gd name="connsiteX5" fmla="*/ 0 w 9944126"/>
              <a:gd name="connsiteY5" fmla="*/ 480060 h 971550"/>
              <a:gd name="connsiteX0" fmla="*/ 388620 w 9944135"/>
              <a:gd name="connsiteY0" fmla="*/ 22860 h 971550"/>
              <a:gd name="connsiteX1" fmla="*/ 9418320 w 9944135"/>
              <a:gd name="connsiteY1" fmla="*/ 0 h 971550"/>
              <a:gd name="connsiteX2" fmla="*/ 9944100 w 9944135"/>
              <a:gd name="connsiteY2" fmla="*/ 480060 h 971550"/>
              <a:gd name="connsiteX3" fmla="*/ 9338310 w 9944135"/>
              <a:gd name="connsiteY3" fmla="*/ 937260 h 971550"/>
              <a:gd name="connsiteX4" fmla="*/ 422910 w 9944135"/>
              <a:gd name="connsiteY4" fmla="*/ 971550 h 971550"/>
              <a:gd name="connsiteX5" fmla="*/ 0 w 9944135"/>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746300 w 10301827"/>
              <a:gd name="connsiteY0" fmla="*/ 22860 h 971550"/>
              <a:gd name="connsiteX1" fmla="*/ 9776000 w 10301827"/>
              <a:gd name="connsiteY1" fmla="*/ 0 h 971550"/>
              <a:gd name="connsiteX2" fmla="*/ 10301780 w 10301827"/>
              <a:gd name="connsiteY2" fmla="*/ 480060 h 971550"/>
              <a:gd name="connsiteX3" fmla="*/ 9695990 w 10301827"/>
              <a:gd name="connsiteY3" fmla="*/ 937260 h 971550"/>
              <a:gd name="connsiteX4" fmla="*/ 780590 w 10301827"/>
              <a:gd name="connsiteY4" fmla="*/ 971550 h 971550"/>
              <a:gd name="connsiteX5" fmla="*/ 406906 w 10301827"/>
              <a:gd name="connsiteY5" fmla="*/ 708250 h 971550"/>
              <a:gd name="connsiteX6" fmla="*/ 357680 w 10301827"/>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61344 w 10405491"/>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72774 w 10405491"/>
              <a:gd name="connsiteY6" fmla="*/ 11430 h 971550"/>
              <a:gd name="connsiteX0" fmla="*/ 97804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52668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801008 w 10533575"/>
              <a:gd name="connsiteY0" fmla="*/ 1143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98088 w 10533575"/>
              <a:gd name="connsiteY6" fmla="*/ 28575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730874 w 10600601"/>
              <a:gd name="connsiteY0" fmla="*/ 0 h 971550"/>
              <a:gd name="connsiteX1" fmla="*/ 10074774 w 10600601"/>
              <a:gd name="connsiteY1" fmla="*/ 0 h 971550"/>
              <a:gd name="connsiteX2" fmla="*/ 10600554 w 10600601"/>
              <a:gd name="connsiteY2" fmla="*/ 480060 h 971550"/>
              <a:gd name="connsiteX3" fmla="*/ 9994764 w 10600601"/>
              <a:gd name="connsiteY3" fmla="*/ 937260 h 971550"/>
              <a:gd name="connsiteX4" fmla="*/ 1079364 w 10600601"/>
              <a:gd name="connsiteY4" fmla="*/ 971550 h 971550"/>
              <a:gd name="connsiteX5" fmla="*/ 113606 w 10600601"/>
              <a:gd name="connsiteY5" fmla="*/ 496414 h 971550"/>
              <a:gd name="connsiteX6" fmla="*/ 1682868 w 10600601"/>
              <a:gd name="connsiteY6" fmla="*/ 1524 h 971550"/>
              <a:gd name="connsiteX0" fmla="*/ 1730874 w 10600601"/>
              <a:gd name="connsiteY0" fmla="*/ 0 h 953262"/>
              <a:gd name="connsiteX1" fmla="*/ 10074774 w 10600601"/>
              <a:gd name="connsiteY1" fmla="*/ 0 h 953262"/>
              <a:gd name="connsiteX2" fmla="*/ 10600554 w 10600601"/>
              <a:gd name="connsiteY2" fmla="*/ 480060 h 953262"/>
              <a:gd name="connsiteX3" fmla="*/ 9994764 w 10600601"/>
              <a:gd name="connsiteY3" fmla="*/ 937260 h 953262"/>
              <a:gd name="connsiteX4" fmla="*/ 1079364 w 10600601"/>
              <a:gd name="connsiteY4" fmla="*/ 953262 h 953262"/>
              <a:gd name="connsiteX5" fmla="*/ 113606 w 10600601"/>
              <a:gd name="connsiteY5" fmla="*/ 496414 h 953262"/>
              <a:gd name="connsiteX6" fmla="*/ 1682868 w 10600601"/>
              <a:gd name="connsiteY6" fmla="*/ 1524 h 953262"/>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1683 h 955231"/>
              <a:gd name="connsiteX1" fmla="*/ 9961605 w 10487385"/>
              <a:gd name="connsiteY1" fmla="*/ 1683 h 955231"/>
              <a:gd name="connsiteX2" fmla="*/ 10487385 w 10487385"/>
              <a:gd name="connsiteY2" fmla="*/ 481743 h 955231"/>
              <a:gd name="connsiteX3" fmla="*/ 9881595 w 10487385"/>
              <a:gd name="connsiteY3" fmla="*/ 938943 h 955231"/>
              <a:gd name="connsiteX4" fmla="*/ 966195 w 10487385"/>
              <a:gd name="connsiteY4" fmla="*/ 954945 h 955231"/>
              <a:gd name="connsiteX5" fmla="*/ 437 w 10487385"/>
              <a:gd name="connsiteY5" fmla="*/ 498097 h 955231"/>
              <a:gd name="connsiteX6" fmla="*/ 1569699 w 10487385"/>
              <a:gd name="connsiteY6" fmla="*/ 3207 h 955231"/>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 h 953585"/>
              <a:gd name="connsiteX1" fmla="*/ 9961605 w 10487385"/>
              <a:gd name="connsiteY1" fmla="*/ 37 h 953585"/>
              <a:gd name="connsiteX2" fmla="*/ 10487385 w 10487385"/>
              <a:gd name="connsiteY2" fmla="*/ 480097 h 953585"/>
              <a:gd name="connsiteX3" fmla="*/ 9881595 w 10487385"/>
              <a:gd name="connsiteY3" fmla="*/ 937297 h 953585"/>
              <a:gd name="connsiteX4" fmla="*/ 966195 w 10487385"/>
              <a:gd name="connsiteY4" fmla="*/ 953299 h 953585"/>
              <a:gd name="connsiteX5" fmla="*/ 437 w 10487385"/>
              <a:gd name="connsiteY5" fmla="*/ 496451 h 953585"/>
              <a:gd name="connsiteX6" fmla="*/ 1569699 w 10487385"/>
              <a:gd name="connsiteY6" fmla="*/ 1561 h 953585"/>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8111 w 10487834"/>
              <a:gd name="connsiteY0" fmla="*/ 21 h 953569"/>
              <a:gd name="connsiteX1" fmla="*/ 9962011 w 10487834"/>
              <a:gd name="connsiteY1" fmla="*/ 21 h 953569"/>
              <a:gd name="connsiteX2" fmla="*/ 10487791 w 10487834"/>
              <a:gd name="connsiteY2" fmla="*/ 480081 h 953569"/>
              <a:gd name="connsiteX3" fmla="*/ 9882001 w 10487834"/>
              <a:gd name="connsiteY3" fmla="*/ 937281 h 953569"/>
              <a:gd name="connsiteX4" fmla="*/ 966601 w 10487834"/>
              <a:gd name="connsiteY4" fmla="*/ 953283 h 953569"/>
              <a:gd name="connsiteX5" fmla="*/ 843 w 10487834"/>
              <a:gd name="connsiteY5" fmla="*/ 496435 h 953569"/>
              <a:gd name="connsiteX6" fmla="*/ 1570105 w 10487834"/>
              <a:gd name="connsiteY6" fmla="*/ 1545 h 953569"/>
              <a:gd name="connsiteX0" fmla="*/ 1618111 w 10487834"/>
              <a:gd name="connsiteY0" fmla="*/ 21 h 953399"/>
              <a:gd name="connsiteX1" fmla="*/ 9962011 w 10487834"/>
              <a:gd name="connsiteY1" fmla="*/ 21 h 953399"/>
              <a:gd name="connsiteX2" fmla="*/ 10487791 w 10487834"/>
              <a:gd name="connsiteY2" fmla="*/ 480081 h 953399"/>
              <a:gd name="connsiteX3" fmla="*/ 9882001 w 10487834"/>
              <a:gd name="connsiteY3" fmla="*/ 937281 h 953399"/>
              <a:gd name="connsiteX4" fmla="*/ 966601 w 10487834"/>
              <a:gd name="connsiteY4" fmla="*/ 953283 h 953399"/>
              <a:gd name="connsiteX5" fmla="*/ 843 w 10487834"/>
              <a:gd name="connsiteY5" fmla="*/ 496435 h 953399"/>
              <a:gd name="connsiteX6" fmla="*/ 1570105 w 10487834"/>
              <a:gd name="connsiteY6" fmla="*/ 1545 h 953399"/>
              <a:gd name="connsiteX0" fmla="*/ 1617276 w 10486999"/>
              <a:gd name="connsiteY0" fmla="*/ 21 h 953399"/>
              <a:gd name="connsiteX1" fmla="*/ 9961176 w 10486999"/>
              <a:gd name="connsiteY1" fmla="*/ 21 h 953399"/>
              <a:gd name="connsiteX2" fmla="*/ 10486956 w 10486999"/>
              <a:gd name="connsiteY2" fmla="*/ 480081 h 953399"/>
              <a:gd name="connsiteX3" fmla="*/ 9881166 w 10486999"/>
              <a:gd name="connsiteY3" fmla="*/ 937281 h 953399"/>
              <a:gd name="connsiteX4" fmla="*/ 965766 w 10486999"/>
              <a:gd name="connsiteY4" fmla="*/ 953283 h 953399"/>
              <a:gd name="connsiteX5" fmla="*/ 8 w 10486999"/>
              <a:gd name="connsiteY5" fmla="*/ 496435 h 953399"/>
              <a:gd name="connsiteX6" fmla="*/ 1569270 w 10486999"/>
              <a:gd name="connsiteY6" fmla="*/ 1545 h 953399"/>
              <a:gd name="connsiteX0" fmla="*/ 1617275 w 10486998"/>
              <a:gd name="connsiteY0" fmla="*/ 1783 h 955161"/>
              <a:gd name="connsiteX1" fmla="*/ 9961175 w 10486998"/>
              <a:gd name="connsiteY1" fmla="*/ 1783 h 955161"/>
              <a:gd name="connsiteX2" fmla="*/ 10486955 w 10486998"/>
              <a:gd name="connsiteY2" fmla="*/ 481843 h 955161"/>
              <a:gd name="connsiteX3" fmla="*/ 9881165 w 10486998"/>
              <a:gd name="connsiteY3" fmla="*/ 939043 h 955161"/>
              <a:gd name="connsiteX4" fmla="*/ 965765 w 10486998"/>
              <a:gd name="connsiteY4" fmla="*/ 955045 h 955161"/>
              <a:gd name="connsiteX5" fmla="*/ 7 w 10486998"/>
              <a:gd name="connsiteY5" fmla="*/ 498197 h 955161"/>
              <a:gd name="connsiteX6" fmla="*/ 1569269 w 10486998"/>
              <a:gd name="connsiteY6" fmla="*/ 3307 h 955161"/>
              <a:gd name="connsiteX0" fmla="*/ 1617274 w 10486997"/>
              <a:gd name="connsiteY0" fmla="*/ 21 h 953399"/>
              <a:gd name="connsiteX1" fmla="*/ 9961174 w 10486997"/>
              <a:gd name="connsiteY1" fmla="*/ 21 h 953399"/>
              <a:gd name="connsiteX2" fmla="*/ 10486954 w 10486997"/>
              <a:gd name="connsiteY2" fmla="*/ 480081 h 953399"/>
              <a:gd name="connsiteX3" fmla="*/ 9881164 w 10486997"/>
              <a:gd name="connsiteY3" fmla="*/ 937281 h 953399"/>
              <a:gd name="connsiteX4" fmla="*/ 965764 w 10486997"/>
              <a:gd name="connsiteY4" fmla="*/ 953283 h 953399"/>
              <a:gd name="connsiteX5" fmla="*/ 6 w 10486997"/>
              <a:gd name="connsiteY5" fmla="*/ 496435 h 953399"/>
              <a:gd name="connsiteX6" fmla="*/ 1569268 w 10486997"/>
              <a:gd name="connsiteY6" fmla="*/ 1545 h 953399"/>
              <a:gd name="connsiteX0" fmla="*/ 1334813 w 10204536"/>
              <a:gd name="connsiteY0" fmla="*/ 21 h 953399"/>
              <a:gd name="connsiteX1" fmla="*/ 9678713 w 10204536"/>
              <a:gd name="connsiteY1" fmla="*/ 21 h 953399"/>
              <a:gd name="connsiteX2" fmla="*/ 10204493 w 10204536"/>
              <a:gd name="connsiteY2" fmla="*/ 480081 h 953399"/>
              <a:gd name="connsiteX3" fmla="*/ 9598703 w 10204536"/>
              <a:gd name="connsiteY3" fmla="*/ 937281 h 953399"/>
              <a:gd name="connsiteX4" fmla="*/ 683303 w 10204536"/>
              <a:gd name="connsiteY4" fmla="*/ 953283 h 953399"/>
              <a:gd name="connsiteX5" fmla="*/ 9 w 10204536"/>
              <a:gd name="connsiteY5" fmla="*/ 496435 h 953399"/>
              <a:gd name="connsiteX6" fmla="*/ 1286807 w 10204536"/>
              <a:gd name="connsiteY6" fmla="*/ 1545 h 953399"/>
              <a:gd name="connsiteX0" fmla="*/ 1334813 w 10204536"/>
              <a:gd name="connsiteY0" fmla="*/ 21 h 953283"/>
              <a:gd name="connsiteX1" fmla="*/ 9678713 w 10204536"/>
              <a:gd name="connsiteY1" fmla="*/ 21 h 953283"/>
              <a:gd name="connsiteX2" fmla="*/ 10204493 w 10204536"/>
              <a:gd name="connsiteY2" fmla="*/ 480081 h 953283"/>
              <a:gd name="connsiteX3" fmla="*/ 9598703 w 10204536"/>
              <a:gd name="connsiteY3" fmla="*/ 937281 h 953283"/>
              <a:gd name="connsiteX4" fmla="*/ 683303 w 10204536"/>
              <a:gd name="connsiteY4" fmla="*/ 953283 h 953283"/>
              <a:gd name="connsiteX5" fmla="*/ 9 w 10204536"/>
              <a:gd name="connsiteY5" fmla="*/ 496435 h 953283"/>
              <a:gd name="connsiteX6" fmla="*/ 1286807 w 10204536"/>
              <a:gd name="connsiteY6" fmla="*/ 1545 h 953283"/>
              <a:gd name="connsiteX0" fmla="*/ 1334811 w 10204534"/>
              <a:gd name="connsiteY0" fmla="*/ 21 h 953283"/>
              <a:gd name="connsiteX1" fmla="*/ 9678711 w 10204534"/>
              <a:gd name="connsiteY1" fmla="*/ 21 h 953283"/>
              <a:gd name="connsiteX2" fmla="*/ 10204491 w 10204534"/>
              <a:gd name="connsiteY2" fmla="*/ 480081 h 953283"/>
              <a:gd name="connsiteX3" fmla="*/ 9598701 w 10204534"/>
              <a:gd name="connsiteY3" fmla="*/ 937281 h 953283"/>
              <a:gd name="connsiteX4" fmla="*/ 683301 w 10204534"/>
              <a:gd name="connsiteY4" fmla="*/ 953283 h 953283"/>
              <a:gd name="connsiteX5" fmla="*/ 7 w 10204534"/>
              <a:gd name="connsiteY5" fmla="*/ 496435 h 953283"/>
              <a:gd name="connsiteX6" fmla="*/ 1286805 w 10204534"/>
              <a:gd name="connsiteY6" fmla="*/ 1545 h 953283"/>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1286798 w 10204527"/>
              <a:gd name="connsiteY6" fmla="*/ 1545 h 953283"/>
              <a:gd name="connsiteX0" fmla="*/ 1334859 w 10204582"/>
              <a:gd name="connsiteY0" fmla="*/ 1070 h 954332"/>
              <a:gd name="connsiteX1" fmla="*/ 9678759 w 10204582"/>
              <a:gd name="connsiteY1" fmla="*/ 1070 h 954332"/>
              <a:gd name="connsiteX2" fmla="*/ 10204539 w 10204582"/>
              <a:gd name="connsiteY2" fmla="*/ 481130 h 954332"/>
              <a:gd name="connsiteX3" fmla="*/ 9598749 w 10204582"/>
              <a:gd name="connsiteY3" fmla="*/ 938330 h 954332"/>
              <a:gd name="connsiteX4" fmla="*/ 683349 w 10204582"/>
              <a:gd name="connsiteY4" fmla="*/ 954332 h 954332"/>
              <a:gd name="connsiteX5" fmla="*/ 55 w 10204582"/>
              <a:gd name="connsiteY5" fmla="*/ 497484 h 954332"/>
              <a:gd name="connsiteX6" fmla="*/ 1286853 w 10204582"/>
              <a:gd name="connsiteY6" fmla="*/ 2594 h 954332"/>
              <a:gd name="connsiteX0" fmla="*/ 1334956 w 10204679"/>
              <a:gd name="connsiteY0" fmla="*/ 16608 h 969870"/>
              <a:gd name="connsiteX1" fmla="*/ 9678856 w 10204679"/>
              <a:gd name="connsiteY1" fmla="*/ 16608 h 969870"/>
              <a:gd name="connsiteX2" fmla="*/ 10204636 w 10204679"/>
              <a:gd name="connsiteY2" fmla="*/ 496668 h 969870"/>
              <a:gd name="connsiteX3" fmla="*/ 9598846 w 10204679"/>
              <a:gd name="connsiteY3" fmla="*/ 953868 h 969870"/>
              <a:gd name="connsiteX4" fmla="*/ 683446 w 10204679"/>
              <a:gd name="connsiteY4" fmla="*/ 969870 h 969870"/>
              <a:gd name="connsiteX5" fmla="*/ 152 w 10204679"/>
              <a:gd name="connsiteY5" fmla="*/ 513022 h 969870"/>
              <a:gd name="connsiteX6" fmla="*/ 1286950 w 10204679"/>
              <a:gd name="connsiteY6" fmla="*/ 18132 h 969870"/>
              <a:gd name="connsiteX0" fmla="*/ 1334811 w 10204534"/>
              <a:gd name="connsiteY0" fmla="*/ 62235 h 1015497"/>
              <a:gd name="connsiteX1" fmla="*/ 9678711 w 10204534"/>
              <a:gd name="connsiteY1" fmla="*/ 62235 h 1015497"/>
              <a:gd name="connsiteX2" fmla="*/ 10204491 w 10204534"/>
              <a:gd name="connsiteY2" fmla="*/ 542295 h 1015497"/>
              <a:gd name="connsiteX3" fmla="*/ 9598701 w 10204534"/>
              <a:gd name="connsiteY3" fmla="*/ 999495 h 1015497"/>
              <a:gd name="connsiteX4" fmla="*/ 683301 w 10204534"/>
              <a:gd name="connsiteY4" fmla="*/ 1015497 h 1015497"/>
              <a:gd name="connsiteX5" fmla="*/ 7 w 10204534"/>
              <a:gd name="connsiteY5" fmla="*/ 558649 h 1015497"/>
              <a:gd name="connsiteX6" fmla="*/ 1286805 w 10204534"/>
              <a:gd name="connsiteY6" fmla="*/ 63759 h 1015497"/>
              <a:gd name="connsiteX0" fmla="*/ 1334812 w 10204535"/>
              <a:gd name="connsiteY0" fmla="*/ 88644 h 1041906"/>
              <a:gd name="connsiteX1" fmla="*/ 9678712 w 10204535"/>
              <a:gd name="connsiteY1" fmla="*/ 88644 h 1041906"/>
              <a:gd name="connsiteX2" fmla="*/ 10204492 w 10204535"/>
              <a:gd name="connsiteY2" fmla="*/ 568704 h 1041906"/>
              <a:gd name="connsiteX3" fmla="*/ 9598702 w 10204535"/>
              <a:gd name="connsiteY3" fmla="*/ 1025904 h 1041906"/>
              <a:gd name="connsiteX4" fmla="*/ 683302 w 10204535"/>
              <a:gd name="connsiteY4" fmla="*/ 1041906 h 1041906"/>
              <a:gd name="connsiteX5" fmla="*/ 8 w 10204535"/>
              <a:gd name="connsiteY5" fmla="*/ 585058 h 1041906"/>
              <a:gd name="connsiteX6" fmla="*/ 1088036 w 10204535"/>
              <a:gd name="connsiteY6" fmla="*/ 46524 h 1041906"/>
              <a:gd name="connsiteX0" fmla="*/ 1334814 w 10204537"/>
              <a:gd name="connsiteY0" fmla="*/ 55972 h 1009234"/>
              <a:gd name="connsiteX1" fmla="*/ 9678714 w 10204537"/>
              <a:gd name="connsiteY1" fmla="*/ 55972 h 1009234"/>
              <a:gd name="connsiteX2" fmla="*/ 10204494 w 10204537"/>
              <a:gd name="connsiteY2" fmla="*/ 536032 h 1009234"/>
              <a:gd name="connsiteX3" fmla="*/ 9598704 w 10204537"/>
              <a:gd name="connsiteY3" fmla="*/ 993232 h 1009234"/>
              <a:gd name="connsiteX4" fmla="*/ 683304 w 10204537"/>
              <a:gd name="connsiteY4" fmla="*/ 1009234 h 1009234"/>
              <a:gd name="connsiteX5" fmla="*/ 10 w 10204537"/>
              <a:gd name="connsiteY5" fmla="*/ 552386 h 1009234"/>
              <a:gd name="connsiteX6" fmla="*/ 962498 w 10204537"/>
              <a:gd name="connsiteY6" fmla="*/ 68408 h 1009234"/>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962488 w 10204527"/>
              <a:gd name="connsiteY6" fmla="*/ 12457 h 953283"/>
              <a:gd name="connsiteX0" fmla="*/ 1335578 w 10205301"/>
              <a:gd name="connsiteY0" fmla="*/ 21 h 953283"/>
              <a:gd name="connsiteX1" fmla="*/ 9679478 w 10205301"/>
              <a:gd name="connsiteY1" fmla="*/ 21 h 953283"/>
              <a:gd name="connsiteX2" fmla="*/ 10205258 w 10205301"/>
              <a:gd name="connsiteY2" fmla="*/ 480081 h 953283"/>
              <a:gd name="connsiteX3" fmla="*/ 9599468 w 10205301"/>
              <a:gd name="connsiteY3" fmla="*/ 937281 h 953283"/>
              <a:gd name="connsiteX4" fmla="*/ 684068 w 10205301"/>
              <a:gd name="connsiteY4" fmla="*/ 953283 h 953283"/>
              <a:gd name="connsiteX5" fmla="*/ 774 w 10205301"/>
              <a:gd name="connsiteY5" fmla="*/ 496435 h 953283"/>
              <a:gd name="connsiteX6" fmla="*/ 963262 w 10205301"/>
              <a:gd name="connsiteY6" fmla="*/ 12457 h 953283"/>
              <a:gd name="connsiteX0" fmla="*/ 1210274 w 10079997"/>
              <a:gd name="connsiteY0" fmla="*/ 21 h 953283"/>
              <a:gd name="connsiteX1" fmla="*/ 9554174 w 10079997"/>
              <a:gd name="connsiteY1" fmla="*/ 21 h 953283"/>
              <a:gd name="connsiteX2" fmla="*/ 10079954 w 10079997"/>
              <a:gd name="connsiteY2" fmla="*/ 480081 h 953283"/>
              <a:gd name="connsiteX3" fmla="*/ 9474164 w 10079997"/>
              <a:gd name="connsiteY3" fmla="*/ 937281 h 953283"/>
              <a:gd name="connsiteX4" fmla="*/ 558764 w 10079997"/>
              <a:gd name="connsiteY4" fmla="*/ 953283 h 953283"/>
              <a:gd name="connsiteX5" fmla="*/ 1010 w 10079997"/>
              <a:gd name="connsiteY5" fmla="*/ 496435 h 953283"/>
              <a:gd name="connsiteX6" fmla="*/ 837958 w 10079997"/>
              <a:gd name="connsiteY6" fmla="*/ 12457 h 953283"/>
              <a:gd name="connsiteX0" fmla="*/ 1137258 w 10006981"/>
              <a:gd name="connsiteY0" fmla="*/ 21 h 953283"/>
              <a:gd name="connsiteX1" fmla="*/ 9481158 w 10006981"/>
              <a:gd name="connsiteY1" fmla="*/ 21 h 953283"/>
              <a:gd name="connsiteX2" fmla="*/ 10006938 w 10006981"/>
              <a:gd name="connsiteY2" fmla="*/ 480081 h 953283"/>
              <a:gd name="connsiteX3" fmla="*/ 9401148 w 10006981"/>
              <a:gd name="connsiteY3" fmla="*/ 937281 h 953283"/>
              <a:gd name="connsiteX4" fmla="*/ 485748 w 10006981"/>
              <a:gd name="connsiteY4" fmla="*/ 953283 h 953283"/>
              <a:gd name="connsiteX5" fmla="*/ 1225 w 10006981"/>
              <a:gd name="connsiteY5" fmla="*/ 485524 h 953283"/>
              <a:gd name="connsiteX6" fmla="*/ 764942 w 10006981"/>
              <a:gd name="connsiteY6" fmla="*/ 12457 h 953283"/>
              <a:gd name="connsiteX0" fmla="*/ 1137258 w 10006981"/>
              <a:gd name="connsiteY0" fmla="*/ 21 h 953300"/>
              <a:gd name="connsiteX1" fmla="*/ 9481158 w 10006981"/>
              <a:gd name="connsiteY1" fmla="*/ 21 h 953300"/>
              <a:gd name="connsiteX2" fmla="*/ 10006938 w 10006981"/>
              <a:gd name="connsiteY2" fmla="*/ 480081 h 953300"/>
              <a:gd name="connsiteX3" fmla="*/ 9401148 w 10006981"/>
              <a:gd name="connsiteY3" fmla="*/ 937281 h 953300"/>
              <a:gd name="connsiteX4" fmla="*/ 485748 w 10006981"/>
              <a:gd name="connsiteY4" fmla="*/ 953283 h 953300"/>
              <a:gd name="connsiteX5" fmla="*/ 1225 w 10006981"/>
              <a:gd name="connsiteY5" fmla="*/ 485524 h 953300"/>
              <a:gd name="connsiteX6" fmla="*/ 764942 w 10006981"/>
              <a:gd name="connsiteY6" fmla="*/ 12457 h 953300"/>
              <a:gd name="connsiteX0" fmla="*/ 1137023 w 10006746"/>
              <a:gd name="connsiteY0" fmla="*/ 21 h 953300"/>
              <a:gd name="connsiteX1" fmla="*/ 9480923 w 10006746"/>
              <a:gd name="connsiteY1" fmla="*/ 21 h 953300"/>
              <a:gd name="connsiteX2" fmla="*/ 10006703 w 10006746"/>
              <a:gd name="connsiteY2" fmla="*/ 480081 h 953300"/>
              <a:gd name="connsiteX3" fmla="*/ 9400913 w 10006746"/>
              <a:gd name="connsiteY3" fmla="*/ 937281 h 953300"/>
              <a:gd name="connsiteX4" fmla="*/ 485513 w 10006746"/>
              <a:gd name="connsiteY4" fmla="*/ 953283 h 953300"/>
              <a:gd name="connsiteX5" fmla="*/ 990 w 10006746"/>
              <a:gd name="connsiteY5" fmla="*/ 485524 h 953300"/>
              <a:gd name="connsiteX6" fmla="*/ 764707 w 10006746"/>
              <a:gd name="connsiteY6" fmla="*/ 12457 h 953300"/>
              <a:gd name="connsiteX0" fmla="*/ 1137005 w 10006728"/>
              <a:gd name="connsiteY0" fmla="*/ 21 h 953300"/>
              <a:gd name="connsiteX1" fmla="*/ 9480905 w 10006728"/>
              <a:gd name="connsiteY1" fmla="*/ 21 h 953300"/>
              <a:gd name="connsiteX2" fmla="*/ 10006685 w 10006728"/>
              <a:gd name="connsiteY2" fmla="*/ 480081 h 953300"/>
              <a:gd name="connsiteX3" fmla="*/ 9400895 w 10006728"/>
              <a:gd name="connsiteY3" fmla="*/ 937281 h 953300"/>
              <a:gd name="connsiteX4" fmla="*/ 485495 w 10006728"/>
              <a:gd name="connsiteY4" fmla="*/ 953283 h 953300"/>
              <a:gd name="connsiteX5" fmla="*/ 972 w 10006728"/>
              <a:gd name="connsiteY5" fmla="*/ 485524 h 953300"/>
              <a:gd name="connsiteX6" fmla="*/ 764689 w 10006728"/>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297"/>
              <a:gd name="connsiteX1" fmla="*/ 9479933 w 10005756"/>
              <a:gd name="connsiteY1" fmla="*/ 21 h 953297"/>
              <a:gd name="connsiteX2" fmla="*/ 10005713 w 10005756"/>
              <a:gd name="connsiteY2" fmla="*/ 480081 h 953297"/>
              <a:gd name="connsiteX3" fmla="*/ 9399923 w 10005756"/>
              <a:gd name="connsiteY3" fmla="*/ 937281 h 953297"/>
              <a:gd name="connsiteX4" fmla="*/ 484523 w 10005756"/>
              <a:gd name="connsiteY4" fmla="*/ 953283 h 953297"/>
              <a:gd name="connsiteX5" fmla="*/ 0 w 10005756"/>
              <a:gd name="connsiteY5" fmla="*/ 485524 h 953297"/>
              <a:gd name="connsiteX6" fmla="*/ 763717 w 10005756"/>
              <a:gd name="connsiteY6" fmla="*/ 12457 h 953297"/>
              <a:gd name="connsiteX0" fmla="*/ 1136033 w 10005756"/>
              <a:gd name="connsiteY0" fmla="*/ 21 h 953296"/>
              <a:gd name="connsiteX1" fmla="*/ 9479933 w 10005756"/>
              <a:gd name="connsiteY1" fmla="*/ 21 h 953296"/>
              <a:gd name="connsiteX2" fmla="*/ 10005713 w 10005756"/>
              <a:gd name="connsiteY2" fmla="*/ 480081 h 953296"/>
              <a:gd name="connsiteX3" fmla="*/ 9399923 w 10005756"/>
              <a:gd name="connsiteY3" fmla="*/ 937281 h 953296"/>
              <a:gd name="connsiteX4" fmla="*/ 484523 w 10005756"/>
              <a:gd name="connsiteY4" fmla="*/ 953283 h 953296"/>
              <a:gd name="connsiteX5" fmla="*/ 0 w 10005756"/>
              <a:gd name="connsiteY5" fmla="*/ 485524 h 953296"/>
              <a:gd name="connsiteX6" fmla="*/ 763717 w 10005756"/>
              <a:gd name="connsiteY6" fmla="*/ 12457 h 953296"/>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100759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1007593 w 10005756"/>
              <a:gd name="connsiteY4" fmla="*/ 953283 h 953283"/>
              <a:gd name="connsiteX5" fmla="*/ 0 w 10005756"/>
              <a:gd name="connsiteY5" fmla="*/ 485524 h 953283"/>
              <a:gd name="connsiteX6" fmla="*/ 763717 w 10005756"/>
              <a:gd name="connsiteY6" fmla="*/ 12457 h 953283"/>
              <a:gd name="connsiteX0" fmla="*/ 1304162 w 10173885"/>
              <a:gd name="connsiteY0" fmla="*/ 21 h 953283"/>
              <a:gd name="connsiteX1" fmla="*/ 9648062 w 10173885"/>
              <a:gd name="connsiteY1" fmla="*/ 21 h 953283"/>
              <a:gd name="connsiteX2" fmla="*/ 10173842 w 10173885"/>
              <a:gd name="connsiteY2" fmla="*/ 480081 h 953283"/>
              <a:gd name="connsiteX3" fmla="*/ 9568052 w 10173885"/>
              <a:gd name="connsiteY3" fmla="*/ 937281 h 953283"/>
              <a:gd name="connsiteX4" fmla="*/ 1175722 w 10173885"/>
              <a:gd name="connsiteY4" fmla="*/ 953283 h 953283"/>
              <a:gd name="connsiteX5" fmla="*/ 0 w 10173885"/>
              <a:gd name="connsiteY5" fmla="*/ 474630 h 953283"/>
              <a:gd name="connsiteX6" fmla="*/ 931846 w 10173885"/>
              <a:gd name="connsiteY6" fmla="*/ 12457 h 953283"/>
              <a:gd name="connsiteX0" fmla="*/ 1304162 w 10173885"/>
              <a:gd name="connsiteY0" fmla="*/ 21 h 953283"/>
              <a:gd name="connsiteX1" fmla="*/ 9648062 w 10173885"/>
              <a:gd name="connsiteY1" fmla="*/ 21 h 953283"/>
              <a:gd name="connsiteX2" fmla="*/ 10173842 w 10173885"/>
              <a:gd name="connsiteY2" fmla="*/ 480081 h 953283"/>
              <a:gd name="connsiteX3" fmla="*/ 9269156 w 10173885"/>
              <a:gd name="connsiteY3" fmla="*/ 933650 h 953283"/>
              <a:gd name="connsiteX4" fmla="*/ 1175722 w 10173885"/>
              <a:gd name="connsiteY4" fmla="*/ 953283 h 953283"/>
              <a:gd name="connsiteX5" fmla="*/ 0 w 10173885"/>
              <a:gd name="connsiteY5" fmla="*/ 474630 h 953283"/>
              <a:gd name="connsiteX6" fmla="*/ 931846 w 10173885"/>
              <a:gd name="connsiteY6" fmla="*/ 12457 h 953283"/>
              <a:gd name="connsiteX0" fmla="*/ 1304162 w 10173885"/>
              <a:gd name="connsiteY0" fmla="*/ 21 h 953283"/>
              <a:gd name="connsiteX1" fmla="*/ 9648062 w 10173885"/>
              <a:gd name="connsiteY1" fmla="*/ 21 h 953283"/>
              <a:gd name="connsiteX2" fmla="*/ 10173842 w 10173885"/>
              <a:gd name="connsiteY2" fmla="*/ 480081 h 953283"/>
              <a:gd name="connsiteX3" fmla="*/ 9269156 w 10173885"/>
              <a:gd name="connsiteY3" fmla="*/ 933650 h 953283"/>
              <a:gd name="connsiteX4" fmla="*/ 1175722 w 10173885"/>
              <a:gd name="connsiteY4" fmla="*/ 953283 h 953283"/>
              <a:gd name="connsiteX5" fmla="*/ 0 w 10173885"/>
              <a:gd name="connsiteY5" fmla="*/ 474630 h 953283"/>
              <a:gd name="connsiteX6" fmla="*/ 931846 w 10173885"/>
              <a:gd name="connsiteY6" fmla="*/ 12457 h 953283"/>
              <a:gd name="connsiteX0" fmla="*/ 1304162 w 10173885"/>
              <a:gd name="connsiteY0" fmla="*/ 21 h 953283"/>
              <a:gd name="connsiteX1" fmla="*/ 9648062 w 10173885"/>
              <a:gd name="connsiteY1" fmla="*/ 21 h 953283"/>
              <a:gd name="connsiteX2" fmla="*/ 10173842 w 10173885"/>
              <a:gd name="connsiteY2" fmla="*/ 480081 h 953283"/>
              <a:gd name="connsiteX3" fmla="*/ 9269156 w 10173885"/>
              <a:gd name="connsiteY3" fmla="*/ 933650 h 953283"/>
              <a:gd name="connsiteX4" fmla="*/ 1175722 w 10173885"/>
              <a:gd name="connsiteY4" fmla="*/ 953283 h 953283"/>
              <a:gd name="connsiteX5" fmla="*/ 0 w 10173885"/>
              <a:gd name="connsiteY5" fmla="*/ 474630 h 953283"/>
              <a:gd name="connsiteX6" fmla="*/ 931846 w 10173885"/>
              <a:gd name="connsiteY6" fmla="*/ 12457 h 953283"/>
              <a:gd name="connsiteX0" fmla="*/ 1304162 w 10332659"/>
              <a:gd name="connsiteY0" fmla="*/ 21 h 953283"/>
              <a:gd name="connsiteX1" fmla="*/ 9648062 w 10332659"/>
              <a:gd name="connsiteY1" fmla="*/ 21 h 953283"/>
              <a:gd name="connsiteX2" fmla="*/ 10332632 w 10332659"/>
              <a:gd name="connsiteY2" fmla="*/ 480081 h 953283"/>
              <a:gd name="connsiteX3" fmla="*/ 9269156 w 10332659"/>
              <a:gd name="connsiteY3" fmla="*/ 933650 h 953283"/>
              <a:gd name="connsiteX4" fmla="*/ 1175722 w 10332659"/>
              <a:gd name="connsiteY4" fmla="*/ 953283 h 953283"/>
              <a:gd name="connsiteX5" fmla="*/ 0 w 10332659"/>
              <a:gd name="connsiteY5" fmla="*/ 474630 h 953283"/>
              <a:gd name="connsiteX6" fmla="*/ 931846 w 10332659"/>
              <a:gd name="connsiteY6" fmla="*/ 12457 h 953283"/>
              <a:gd name="connsiteX0" fmla="*/ 1304162 w 10332644"/>
              <a:gd name="connsiteY0" fmla="*/ 21 h 953283"/>
              <a:gd name="connsiteX1" fmla="*/ 9209058 w 10332644"/>
              <a:gd name="connsiteY1" fmla="*/ 21 h 953283"/>
              <a:gd name="connsiteX2" fmla="*/ 10332632 w 10332644"/>
              <a:gd name="connsiteY2" fmla="*/ 480081 h 953283"/>
              <a:gd name="connsiteX3" fmla="*/ 9269156 w 10332644"/>
              <a:gd name="connsiteY3" fmla="*/ 933650 h 953283"/>
              <a:gd name="connsiteX4" fmla="*/ 1175722 w 10332644"/>
              <a:gd name="connsiteY4" fmla="*/ 953283 h 953283"/>
              <a:gd name="connsiteX5" fmla="*/ 0 w 10332644"/>
              <a:gd name="connsiteY5" fmla="*/ 474630 h 953283"/>
              <a:gd name="connsiteX6" fmla="*/ 931846 w 10332644"/>
              <a:gd name="connsiteY6" fmla="*/ 12457 h 953283"/>
              <a:gd name="connsiteX0" fmla="*/ 1304162 w 10332653"/>
              <a:gd name="connsiteY0" fmla="*/ 188 h 953450"/>
              <a:gd name="connsiteX1" fmla="*/ 9209058 w 10332653"/>
              <a:gd name="connsiteY1" fmla="*/ 188 h 953450"/>
              <a:gd name="connsiteX2" fmla="*/ 10332632 w 10332653"/>
              <a:gd name="connsiteY2" fmla="*/ 480248 h 953450"/>
              <a:gd name="connsiteX3" fmla="*/ 9269156 w 10332653"/>
              <a:gd name="connsiteY3" fmla="*/ 933817 h 953450"/>
              <a:gd name="connsiteX4" fmla="*/ 1175722 w 10332653"/>
              <a:gd name="connsiteY4" fmla="*/ 953450 h 953450"/>
              <a:gd name="connsiteX5" fmla="*/ 0 w 10332653"/>
              <a:gd name="connsiteY5" fmla="*/ 474797 h 953450"/>
              <a:gd name="connsiteX6" fmla="*/ 931846 w 10332653"/>
              <a:gd name="connsiteY6" fmla="*/ 12624 h 953450"/>
              <a:gd name="connsiteX0" fmla="*/ 1304162 w 10332653"/>
              <a:gd name="connsiteY0" fmla="*/ 0 h 953262"/>
              <a:gd name="connsiteX1" fmla="*/ 9209058 w 10332653"/>
              <a:gd name="connsiteY1" fmla="*/ 0 h 953262"/>
              <a:gd name="connsiteX2" fmla="*/ 10332632 w 10332653"/>
              <a:gd name="connsiteY2" fmla="*/ 480060 h 953262"/>
              <a:gd name="connsiteX3" fmla="*/ 9269156 w 10332653"/>
              <a:gd name="connsiteY3" fmla="*/ 933629 h 953262"/>
              <a:gd name="connsiteX4" fmla="*/ 1175722 w 10332653"/>
              <a:gd name="connsiteY4" fmla="*/ 953262 h 953262"/>
              <a:gd name="connsiteX5" fmla="*/ 0 w 10332653"/>
              <a:gd name="connsiteY5" fmla="*/ 474609 h 953262"/>
              <a:gd name="connsiteX6" fmla="*/ 931846 w 10332653"/>
              <a:gd name="connsiteY6" fmla="*/ 12436 h 953262"/>
              <a:gd name="connsiteX0" fmla="*/ 1304162 w 10332651"/>
              <a:gd name="connsiteY0" fmla="*/ 0 h 953262"/>
              <a:gd name="connsiteX1" fmla="*/ 9209058 w 10332651"/>
              <a:gd name="connsiteY1" fmla="*/ 0 h 953262"/>
              <a:gd name="connsiteX2" fmla="*/ 10332632 w 10332651"/>
              <a:gd name="connsiteY2" fmla="*/ 480060 h 953262"/>
              <a:gd name="connsiteX3" fmla="*/ 9269156 w 10332651"/>
              <a:gd name="connsiteY3" fmla="*/ 933629 h 953262"/>
              <a:gd name="connsiteX4" fmla="*/ 1175722 w 10332651"/>
              <a:gd name="connsiteY4" fmla="*/ 953262 h 953262"/>
              <a:gd name="connsiteX5" fmla="*/ 0 w 10332651"/>
              <a:gd name="connsiteY5" fmla="*/ 474609 h 953262"/>
              <a:gd name="connsiteX6" fmla="*/ 931846 w 10332651"/>
              <a:gd name="connsiteY6" fmla="*/ 12436 h 953262"/>
              <a:gd name="connsiteX0" fmla="*/ 1453610 w 10332653"/>
              <a:gd name="connsiteY0" fmla="*/ 0 h 953262"/>
              <a:gd name="connsiteX1" fmla="*/ 9209058 w 10332653"/>
              <a:gd name="connsiteY1" fmla="*/ 0 h 953262"/>
              <a:gd name="connsiteX2" fmla="*/ 10332632 w 10332653"/>
              <a:gd name="connsiteY2" fmla="*/ 480060 h 953262"/>
              <a:gd name="connsiteX3" fmla="*/ 9269156 w 10332653"/>
              <a:gd name="connsiteY3" fmla="*/ 933629 h 953262"/>
              <a:gd name="connsiteX4" fmla="*/ 1175722 w 10332653"/>
              <a:gd name="connsiteY4" fmla="*/ 953262 h 953262"/>
              <a:gd name="connsiteX5" fmla="*/ 0 w 10332653"/>
              <a:gd name="connsiteY5" fmla="*/ 474609 h 953262"/>
              <a:gd name="connsiteX6" fmla="*/ 931846 w 10332653"/>
              <a:gd name="connsiteY6" fmla="*/ 12436 h 95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32653" h="953262">
                <a:moveTo>
                  <a:pt x="1453610" y="0"/>
                </a:moveTo>
                <a:lnTo>
                  <a:pt x="9209058" y="0"/>
                </a:lnTo>
                <a:cubicBezTo>
                  <a:pt x="9749622" y="1942"/>
                  <a:pt x="10336668" y="100602"/>
                  <a:pt x="10332632" y="480060"/>
                </a:cubicBezTo>
                <a:cubicBezTo>
                  <a:pt x="10324673" y="766106"/>
                  <a:pt x="10083070" y="917621"/>
                  <a:pt x="9269156" y="933629"/>
                </a:cubicBezTo>
                <a:lnTo>
                  <a:pt x="1175722" y="953262"/>
                </a:lnTo>
                <a:cubicBezTo>
                  <a:pt x="587511" y="945935"/>
                  <a:pt x="6064" y="773145"/>
                  <a:pt x="0" y="474609"/>
                </a:cubicBezTo>
                <a:cubicBezTo>
                  <a:pt x="3933" y="118812"/>
                  <a:pt x="454556" y="17095"/>
                  <a:pt x="931846" y="12436"/>
                </a:cubicBezTo>
              </a:path>
            </a:pathLst>
          </a:custGeom>
          <a:noFill/>
          <a:ln w="327025">
            <a:solidFill>
              <a:srgbClr val="FF7A7A"/>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二等辺三角形 41"/>
          <p:cNvSpPr/>
          <p:nvPr/>
        </p:nvSpPr>
        <p:spPr>
          <a:xfrm rot="5400000">
            <a:off x="4409194" y="4190132"/>
            <a:ext cx="1058908" cy="333825"/>
          </a:xfrm>
          <a:prstGeom prst="triangle">
            <a:avLst/>
          </a:prstGeom>
          <a:solidFill>
            <a:srgbClr val="FF7A7A"/>
          </a:solidFill>
          <a:ln>
            <a:solidFill>
              <a:srgbClr val="FF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1143293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機能駆動開発</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F</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eature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riven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evelopment])</a:t>
            </a:r>
          </a:p>
        </p:txBody>
      </p:sp>
      <p:sp>
        <p:nvSpPr>
          <p:cNvPr id="6" name="テキスト ボックス 5"/>
          <p:cNvSpPr txBox="1"/>
          <p:nvPr/>
        </p:nvSpPr>
        <p:spPr>
          <a:xfrm>
            <a:off x="789122" y="1729476"/>
            <a:ext cx="10915168"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ユーザにとっての機能価値</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を重視した開発手法です。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ユーザのビジネスを「見える化」して必要な機能を洗い出し、適切な間隔</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で反復的にソフトウェアの開発を繰り返すのが特徴です。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工程管理とは？「機能駆動開発</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[FDD]</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11" name="グループ化 10"/>
          <p:cNvGrpSpPr/>
          <p:nvPr/>
        </p:nvGrpSpPr>
        <p:grpSpPr>
          <a:xfrm>
            <a:off x="1352125" y="3894761"/>
            <a:ext cx="922047" cy="830997"/>
            <a:chOff x="1401332" y="4325685"/>
            <a:chExt cx="922047" cy="830997"/>
          </a:xfrm>
        </p:grpSpPr>
        <p:sp>
          <p:nvSpPr>
            <p:cNvPr id="12" name="楕円 11"/>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1401332" y="4325685"/>
              <a:ext cx="922047" cy="830997"/>
            </a:xfrm>
            <a:prstGeom prst="rect">
              <a:avLst/>
            </a:prstGeom>
            <a:noFill/>
          </p:spPr>
          <p:txBody>
            <a:bodyPr wrap="none" rtlCol="0">
              <a:spAutoFit/>
            </a:bodyPr>
            <a:lstStyle/>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Develop</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Overall</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Model</a:t>
              </a:r>
            </a:p>
          </p:txBody>
        </p:sp>
      </p:grpSp>
      <p:grpSp>
        <p:nvGrpSpPr>
          <p:cNvPr id="14" name="グループ化 13"/>
          <p:cNvGrpSpPr/>
          <p:nvPr/>
        </p:nvGrpSpPr>
        <p:grpSpPr>
          <a:xfrm>
            <a:off x="2990167" y="3897591"/>
            <a:ext cx="930062" cy="861774"/>
            <a:chOff x="5012219" y="4315957"/>
            <a:chExt cx="930062" cy="861774"/>
          </a:xfrm>
        </p:grpSpPr>
        <p:sp>
          <p:nvSpPr>
            <p:cNvPr id="15" name="楕円 14"/>
            <p:cNvSpPr/>
            <p:nvPr/>
          </p:nvSpPr>
          <p:spPr>
            <a:xfrm>
              <a:off x="5054015"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p:cNvSpPr txBox="1"/>
            <p:nvPr/>
          </p:nvSpPr>
          <p:spPr>
            <a:xfrm>
              <a:off x="5012219" y="4315957"/>
              <a:ext cx="930062" cy="861774"/>
            </a:xfrm>
            <a:prstGeom prst="rect">
              <a:avLst/>
            </a:prstGeom>
            <a:noFill/>
          </p:spPr>
          <p:txBody>
            <a:bodyPr wrap="none" rtlCol="0">
              <a:spAutoFit/>
            </a:bodyPr>
            <a:lstStyle/>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Build</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List</a:t>
              </a:r>
            </a:p>
          </p:txBody>
        </p:sp>
      </p:grpSp>
      <p:grpSp>
        <p:nvGrpSpPr>
          <p:cNvPr id="17" name="グループ化 16"/>
          <p:cNvGrpSpPr/>
          <p:nvPr/>
        </p:nvGrpSpPr>
        <p:grpSpPr>
          <a:xfrm>
            <a:off x="5256368" y="3876039"/>
            <a:ext cx="930063" cy="842279"/>
            <a:chOff x="8610535" y="4293147"/>
            <a:chExt cx="930063" cy="842279"/>
          </a:xfrm>
        </p:grpSpPr>
        <p:sp>
          <p:nvSpPr>
            <p:cNvPr id="18" name="楕円 17"/>
            <p:cNvSpPr/>
            <p:nvPr/>
          </p:nvSpPr>
          <p:spPr>
            <a:xfrm>
              <a:off x="8657908"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テキスト ボックス 18"/>
            <p:cNvSpPr txBox="1"/>
            <p:nvPr/>
          </p:nvSpPr>
          <p:spPr>
            <a:xfrm>
              <a:off x="8610535" y="4293147"/>
              <a:ext cx="930063" cy="830997"/>
            </a:xfrm>
            <a:prstGeom prst="rect">
              <a:avLst/>
            </a:prstGeom>
            <a:noFill/>
          </p:spPr>
          <p:txBody>
            <a:bodyPr wrap="none" rtlCol="0">
              <a:spAutoFit/>
            </a:bodyPr>
            <a:lstStyle/>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Plan</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p:txBody>
        </p:sp>
      </p:grpSp>
      <p:grpSp>
        <p:nvGrpSpPr>
          <p:cNvPr id="20" name="グループ化 19"/>
          <p:cNvGrpSpPr/>
          <p:nvPr/>
        </p:nvGrpSpPr>
        <p:grpSpPr>
          <a:xfrm>
            <a:off x="6817205" y="3872528"/>
            <a:ext cx="930062" cy="867352"/>
            <a:chOff x="1397664" y="5126251"/>
            <a:chExt cx="930062" cy="867352"/>
          </a:xfrm>
        </p:grpSpPr>
        <p:sp>
          <p:nvSpPr>
            <p:cNvPr id="21" name="楕円 20"/>
            <p:cNvSpPr/>
            <p:nvPr/>
          </p:nvSpPr>
          <p:spPr>
            <a:xfrm>
              <a:off x="1450122" y="5192015"/>
              <a:ext cx="801588" cy="8015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1397664" y="5126251"/>
              <a:ext cx="930062" cy="830997"/>
            </a:xfrm>
            <a:prstGeom prst="rect">
              <a:avLst/>
            </a:prstGeom>
            <a:noFill/>
          </p:spPr>
          <p:txBody>
            <a:bodyPr wrap="none" rtlCol="0">
              <a:spAutoFit/>
            </a:bodyPr>
            <a:lstStyle/>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Design</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p:txBody>
        </p:sp>
      </p:grpSp>
      <p:grpSp>
        <p:nvGrpSpPr>
          <p:cNvPr id="23" name="グループ化 22"/>
          <p:cNvGrpSpPr/>
          <p:nvPr/>
        </p:nvGrpSpPr>
        <p:grpSpPr>
          <a:xfrm>
            <a:off x="8337515" y="3881227"/>
            <a:ext cx="930062" cy="835740"/>
            <a:chOff x="5019471" y="5157863"/>
            <a:chExt cx="930062" cy="835740"/>
          </a:xfrm>
        </p:grpSpPr>
        <p:sp>
          <p:nvSpPr>
            <p:cNvPr id="24" name="楕円 23"/>
            <p:cNvSpPr/>
            <p:nvPr/>
          </p:nvSpPr>
          <p:spPr>
            <a:xfrm>
              <a:off x="5054015"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テキスト ボックス 24"/>
            <p:cNvSpPr txBox="1"/>
            <p:nvPr/>
          </p:nvSpPr>
          <p:spPr>
            <a:xfrm>
              <a:off x="5019471" y="5157863"/>
              <a:ext cx="930062" cy="830997"/>
            </a:xfrm>
            <a:prstGeom prst="rect">
              <a:avLst/>
            </a:prstGeom>
            <a:noFill/>
          </p:spPr>
          <p:txBody>
            <a:bodyPr wrap="none" rtlCol="0">
              <a:spAutoFit/>
            </a:bodyPr>
            <a:lstStyle/>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Build</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p:txBody>
        </p:sp>
      </p:grpSp>
      <p:sp>
        <p:nvSpPr>
          <p:cNvPr id="29" name="テキスト ボックス 28"/>
          <p:cNvSpPr txBox="1"/>
          <p:nvPr/>
        </p:nvSpPr>
        <p:spPr>
          <a:xfrm>
            <a:off x="930891" y="3511724"/>
            <a:ext cx="1665841"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全体的なモデルを開発</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6560166" y="3517259"/>
            <a:ext cx="1476686"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機能ごとにデザイン</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4971225" y="3517259"/>
            <a:ext cx="1220206"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機能ごとに計画</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2" name="テキスト ボックス 31"/>
          <p:cNvSpPr txBox="1"/>
          <p:nvPr/>
        </p:nvSpPr>
        <p:spPr>
          <a:xfrm>
            <a:off x="2691982" y="3517259"/>
            <a:ext cx="1298753"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機能リストの作成</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4" name="テキスト ボックス 33"/>
          <p:cNvSpPr txBox="1"/>
          <p:nvPr/>
        </p:nvSpPr>
        <p:spPr>
          <a:xfrm>
            <a:off x="8166089" y="3517259"/>
            <a:ext cx="1220206"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機能ごとに構築</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5" name="テキスト ボックス 34"/>
          <p:cNvSpPr txBox="1"/>
          <p:nvPr/>
        </p:nvSpPr>
        <p:spPr>
          <a:xfrm>
            <a:off x="930891" y="4719382"/>
            <a:ext cx="1768433"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ユーザと密に対話し、正</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確な全体像を把握する。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6" name="テキスト ボックス 35"/>
          <p:cNvSpPr txBox="1"/>
          <p:nvPr/>
        </p:nvSpPr>
        <p:spPr>
          <a:xfrm>
            <a:off x="6560166" y="4724917"/>
            <a:ext cx="1361270" cy="461665"/>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機能ごとに設計を</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 name="テキスト ボックス 36"/>
          <p:cNvSpPr txBox="1"/>
          <p:nvPr/>
        </p:nvSpPr>
        <p:spPr>
          <a:xfrm>
            <a:off x="4971225" y="4724917"/>
            <a:ext cx="1433406"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細分化されたリスト</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にある機能単位で</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開発計画を作成</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2691982" y="4724917"/>
            <a:ext cx="1563248"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機能を分解可能な所</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まで</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細分化後、リスト</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化する。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 name="テキスト ボックス 38"/>
          <p:cNvSpPr txBox="1"/>
          <p:nvPr/>
        </p:nvSpPr>
        <p:spPr>
          <a:xfrm>
            <a:off x="8166089" y="4724917"/>
            <a:ext cx="1435008"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機能ごとにコードを</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開発します。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単体テストとコード</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の検査を繰り返す。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二等辺三角形 44"/>
          <p:cNvSpPr/>
          <p:nvPr/>
        </p:nvSpPr>
        <p:spPr>
          <a:xfrm rot="5400000">
            <a:off x="10065463" y="4190134"/>
            <a:ext cx="1058908" cy="333825"/>
          </a:xfrm>
          <a:prstGeom prst="triangl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428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38453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４．プロトタイプ開発モデル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1322330"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要件定義後、プロトタイプを作成し、ユーザ側が確認、要件を満たすまで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修正します。承認後に各種設計へ入り、本番の開発工程に入ってくモデル。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740674"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工程管理とは？「プロトタイプ開発モデル」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555000"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上流工程の段階でユーザーがプロトタイプ</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を確認するため、仕様固めの精度が高く</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り、手戻りが発生しにくい。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78669"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プロトタイプ作成・確認段階で、工数が多</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くかかってしまう傾向があります。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機能追加のリクエストが発生しやすい。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 name="図 2"/>
          <p:cNvPicPr>
            <a:picLocks noChangeAspect="1"/>
          </p:cNvPicPr>
          <p:nvPr/>
        </p:nvPicPr>
        <p:blipFill>
          <a:blip r:embed="rId2"/>
          <a:stretch>
            <a:fillRect/>
          </a:stretch>
        </p:blipFill>
        <p:spPr>
          <a:xfrm>
            <a:off x="601430" y="2899515"/>
            <a:ext cx="4567025" cy="2494135"/>
          </a:xfrm>
          <a:prstGeom prst="rect">
            <a:avLst/>
          </a:prstGeom>
        </p:spPr>
      </p:pic>
    </p:spTree>
    <p:extLst>
      <p:ext uri="{BB962C8B-B14F-4D97-AF65-F5344CB8AC3E}">
        <p14:creationId xmlns:p14="http://schemas.microsoft.com/office/powerpoint/2010/main" val="3395916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58920" y="1743489"/>
            <a:ext cx="399340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ラピッドプロトタイピング</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1285246" y="2383940"/>
            <a:ext cx="10618613"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「時間と費用を最小に抑えること」を最大の目標とし、要求仕様が確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定した段階で 開発したプロトタイプは破棄するプロトタイプ型開発の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一種です。</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開発したプロトタイプはシステム開発には流用しません。</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98139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工程管理とは？「ラピッド＆進化型プロトタイピング」</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29" name="テキスト ボックス 28"/>
          <p:cNvSpPr txBox="1"/>
          <p:nvPr/>
        </p:nvSpPr>
        <p:spPr>
          <a:xfrm>
            <a:off x="858920" y="3906098"/>
            <a:ext cx="3916457"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進化型プロトタイピング</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1285246" y="4546549"/>
            <a:ext cx="10586552"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進化的プロトタイピングは開発したプロトタイプを流用し、改良を重</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ねながら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システムを完成させるプロトタイプ型開発です。要求仕様を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完全に把握する必要はなく、</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仕様が明確となっている部分から開発に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着手します。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362796" y="1066708"/>
            <a:ext cx="494558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４．プロトタイピング開発モデル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049684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467117" y="2913946"/>
            <a:ext cx="3511495" cy="3834756"/>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4116388" y="2913946"/>
            <a:ext cx="3511495" cy="3834756"/>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765659" y="2913946"/>
            <a:ext cx="3511495" cy="3834756"/>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03112" y="252916"/>
            <a:ext cx="6896440"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工程管理とは？「どの開発モデルを使えばいいの？」</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362796" y="1066708"/>
            <a:ext cx="5240537"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どの開発モデルを使えばいいの？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362796" y="1692139"/>
            <a:ext cx="11330346"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開発モデルごとに得意不得意がありますので、品質やコスト、納期、案件の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性質によってふさわしいものを選ぶことが大切です。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8" name="テキスト ボックス 17"/>
          <p:cNvSpPr txBox="1"/>
          <p:nvPr/>
        </p:nvSpPr>
        <p:spPr>
          <a:xfrm>
            <a:off x="713386" y="3001498"/>
            <a:ext cx="3079689"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システム開発</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etc…</a:t>
            </a:r>
          </a:p>
        </p:txBody>
      </p:sp>
      <p:sp>
        <p:nvSpPr>
          <p:cNvPr id="19" name="テキスト ボックス 18"/>
          <p:cNvSpPr txBox="1"/>
          <p:nvPr/>
        </p:nvSpPr>
        <p:spPr>
          <a:xfrm>
            <a:off x="8106730" y="2963420"/>
            <a:ext cx="2792752"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業務改善・効率化ツール</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4215795" y="2980079"/>
            <a:ext cx="3403496"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内製化・アプリ開発・商品開発</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1295415" y="3399180"/>
            <a:ext cx="1880643" cy="400110"/>
          </a:xfrm>
          <a:prstGeom prst="rect">
            <a:avLst/>
          </a:prstGeom>
          <a:noFill/>
        </p:spPr>
        <p:txBody>
          <a:bodyPr wrap="none" rtlCol="0">
            <a:spAutoFit/>
          </a:bodyPr>
          <a:lstStyle/>
          <a:p>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長期・コスト大</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22" name="テキスト ボックス 21"/>
          <p:cNvSpPr txBox="1"/>
          <p:nvPr/>
        </p:nvSpPr>
        <p:spPr>
          <a:xfrm>
            <a:off x="8595182" y="3331918"/>
            <a:ext cx="1880643" cy="400110"/>
          </a:xfrm>
          <a:prstGeom prst="rect">
            <a:avLst/>
          </a:prstGeom>
          <a:noFill/>
        </p:spPr>
        <p:txBody>
          <a:bodyPr wrap="none" rtlCol="0">
            <a:spAutoFit/>
          </a:bodyPr>
          <a:lstStyle/>
          <a:p>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短期・コスト低</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23" name="テキスト ボックス 22"/>
          <p:cNvSpPr txBox="1"/>
          <p:nvPr/>
        </p:nvSpPr>
        <p:spPr>
          <a:xfrm>
            <a:off x="4836215" y="3348577"/>
            <a:ext cx="2137124" cy="400110"/>
          </a:xfrm>
          <a:prstGeom prst="rect">
            <a:avLst/>
          </a:prstGeom>
          <a:noFill/>
        </p:spPr>
        <p:txBody>
          <a:bodyPr wrap="none" rtlCol="0">
            <a:spAutoFit/>
          </a:bodyPr>
          <a:lstStyle/>
          <a:p>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中長期・コスト中</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2" name="角丸四角形 1"/>
          <p:cNvSpPr/>
          <p:nvPr/>
        </p:nvSpPr>
        <p:spPr>
          <a:xfrm>
            <a:off x="603112" y="3862749"/>
            <a:ext cx="10525331" cy="65457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603113" y="4580725"/>
            <a:ext cx="6887186" cy="65457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p:cNvSpPr/>
          <p:nvPr/>
        </p:nvSpPr>
        <p:spPr>
          <a:xfrm>
            <a:off x="4260715" y="5299887"/>
            <a:ext cx="6867728" cy="65457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p:cNvSpPr/>
          <p:nvPr/>
        </p:nvSpPr>
        <p:spPr>
          <a:xfrm>
            <a:off x="4260715" y="6038507"/>
            <a:ext cx="6867728" cy="654571"/>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410351" y="3823838"/>
            <a:ext cx="2561920" cy="338554"/>
          </a:xfrm>
          <a:prstGeom prst="rect">
            <a:avLst/>
          </a:prstGeom>
          <a:noFill/>
        </p:spPr>
        <p:txBody>
          <a:bodyPr wrap="none" rtlCol="0">
            <a:spAutoFit/>
          </a:bodyPr>
          <a:lstStyle/>
          <a:p>
            <a:r>
              <a:rPr lang="ja-JP" altLang="en-US" sz="1600" dirty="0">
                <a:solidFill>
                  <a:schemeClr val="bg1"/>
                </a:solidFill>
                <a:latin typeface="HGP創英角ﾎﾟｯﾌﾟ体" panose="040B0A00000000000000" pitchFamily="50" charset="-128"/>
                <a:ea typeface="HGP創英角ﾎﾟｯﾌﾟ体" panose="040B0A00000000000000" pitchFamily="50" charset="-128"/>
              </a:rPr>
              <a:t>ウォータフォール開発モデル</a:t>
            </a:r>
            <a:endParaRPr lang="en-US" altLang="ja-JP" sz="16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5" name="テキスト ボックス 14"/>
          <p:cNvSpPr txBox="1"/>
          <p:nvPr/>
        </p:nvSpPr>
        <p:spPr>
          <a:xfrm>
            <a:off x="6172996" y="5978951"/>
            <a:ext cx="2611612" cy="338554"/>
          </a:xfrm>
          <a:prstGeom prst="rect">
            <a:avLst/>
          </a:prstGeom>
          <a:noFill/>
        </p:spPr>
        <p:txBody>
          <a:bodyPr wrap="none" rtlCol="0">
            <a:spAutoFit/>
          </a:bodyPr>
          <a:lstStyle/>
          <a:p>
            <a:r>
              <a:rPr lang="ja-JP" altLang="en-US" sz="1600" dirty="0">
                <a:solidFill>
                  <a:schemeClr val="bg1"/>
                </a:solidFill>
                <a:latin typeface="HGP創英角ﾎﾟｯﾌﾟ体" panose="040B0A00000000000000" pitchFamily="50" charset="-128"/>
                <a:ea typeface="HGP創英角ﾎﾟｯﾌﾟ体" panose="040B0A00000000000000" pitchFamily="50" charset="-128"/>
              </a:rPr>
              <a:t>プロトタイピング開発モデル</a:t>
            </a:r>
            <a:endParaRPr lang="en-US" altLang="ja-JP" sz="16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6" name="テキスト ボックス 15"/>
          <p:cNvSpPr txBox="1"/>
          <p:nvPr/>
        </p:nvSpPr>
        <p:spPr>
          <a:xfrm>
            <a:off x="2882758" y="4531513"/>
            <a:ext cx="2093843" cy="338554"/>
          </a:xfrm>
          <a:prstGeom prst="rect">
            <a:avLst/>
          </a:prstGeom>
          <a:noFill/>
        </p:spPr>
        <p:txBody>
          <a:bodyPr wrap="none" rtlCol="0">
            <a:spAutoFit/>
          </a:bodyPr>
          <a:lstStyle/>
          <a:p>
            <a:r>
              <a:rPr lang="ja-JP" altLang="en-US" sz="1600" dirty="0">
                <a:solidFill>
                  <a:schemeClr val="bg1"/>
                </a:solidFill>
                <a:latin typeface="HGP創英角ﾎﾟｯﾌﾟ体" panose="040B0A00000000000000" pitchFamily="50" charset="-128"/>
                <a:ea typeface="HGP創英角ﾎﾟｯﾌﾟ体" panose="040B0A00000000000000" pitchFamily="50" charset="-128"/>
              </a:rPr>
              <a:t>スパイラル開発モデル</a:t>
            </a:r>
            <a:endParaRPr lang="en-US" altLang="ja-JP" sz="16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7" name="テキスト ボックス 16"/>
          <p:cNvSpPr txBox="1"/>
          <p:nvPr/>
        </p:nvSpPr>
        <p:spPr>
          <a:xfrm>
            <a:off x="6492796" y="5242545"/>
            <a:ext cx="2040943" cy="338554"/>
          </a:xfrm>
          <a:prstGeom prst="rect">
            <a:avLst/>
          </a:prstGeom>
          <a:noFill/>
        </p:spPr>
        <p:txBody>
          <a:bodyPr wrap="none" rtlCol="0">
            <a:spAutoFit/>
          </a:bodyPr>
          <a:lstStyle/>
          <a:p>
            <a:r>
              <a:rPr lang="ja-JP" altLang="en-US" sz="1600" dirty="0">
                <a:solidFill>
                  <a:schemeClr val="bg1"/>
                </a:solidFill>
                <a:latin typeface="HGP創英角ﾎﾟｯﾌﾟ体" panose="040B0A00000000000000" pitchFamily="50" charset="-128"/>
                <a:ea typeface="HGP創英角ﾎﾟｯﾌﾟ体" panose="040B0A00000000000000" pitchFamily="50" charset="-128"/>
              </a:rPr>
              <a:t>アジャイル開発モデル</a:t>
            </a:r>
            <a:endParaRPr lang="en-US" altLang="ja-JP" sz="16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34" name="テキスト ボックス 33"/>
          <p:cNvSpPr txBox="1"/>
          <p:nvPr/>
        </p:nvSpPr>
        <p:spPr>
          <a:xfrm>
            <a:off x="3076224" y="4089620"/>
            <a:ext cx="5447325" cy="276999"/>
          </a:xfrm>
          <a:prstGeom prst="rect">
            <a:avLst/>
          </a:prstGeom>
          <a:noFill/>
        </p:spPr>
        <p:txBody>
          <a:bodyPr wrap="none" rtlCol="0">
            <a:spAutoFit/>
          </a:bodyPr>
          <a:lstStyle/>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工程ごとに期限を設けて進めていくため、管理</a:t>
            </a:r>
            <a:r>
              <a:rPr lang="en-US" altLang="ja-JP"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a:t>
            </a: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品質・コスト・納期</a:t>
            </a:r>
            <a:r>
              <a:rPr lang="en-US" altLang="ja-JP"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a:t>
            </a: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と 確認が容易。</a:t>
            </a:r>
          </a:p>
        </p:txBody>
      </p:sp>
      <p:sp>
        <p:nvSpPr>
          <p:cNvPr id="35" name="テキスト ボックス 34"/>
          <p:cNvSpPr txBox="1"/>
          <p:nvPr/>
        </p:nvSpPr>
        <p:spPr>
          <a:xfrm>
            <a:off x="5601524" y="6244733"/>
            <a:ext cx="4052713" cy="461665"/>
          </a:xfrm>
          <a:prstGeom prst="rect">
            <a:avLst/>
          </a:prstGeom>
          <a:noFill/>
        </p:spPr>
        <p:txBody>
          <a:bodyPr wrap="none" rtlCol="0">
            <a:spAutoFit/>
          </a:bodyPr>
          <a:lstStyle/>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上流工程の段階でユーザーがプロトタイプを確認するため、</a:t>
            </a:r>
            <a:endParaRPr lang="en-US" altLang="ja-JP"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仕様固めの精度が高くなり、手戻りが発生しにくい。</a:t>
            </a:r>
          </a:p>
        </p:txBody>
      </p:sp>
      <p:sp>
        <p:nvSpPr>
          <p:cNvPr id="36" name="テキスト ボックス 35"/>
          <p:cNvSpPr txBox="1"/>
          <p:nvPr/>
        </p:nvSpPr>
        <p:spPr>
          <a:xfrm>
            <a:off x="1893709" y="4797295"/>
            <a:ext cx="4307589" cy="461665"/>
          </a:xfrm>
          <a:prstGeom prst="rect">
            <a:avLst/>
          </a:prstGeom>
          <a:noFill/>
        </p:spPr>
        <p:txBody>
          <a:bodyPr wrap="none" rtlCol="0">
            <a:spAutoFit/>
          </a:bodyPr>
          <a:lstStyle/>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全システムの完成までは、仕様変更に柔軟な対応が可能で、</a:t>
            </a:r>
            <a:endParaRPr lang="en-US" altLang="ja-JP"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お客様もシステムの進捗が確認できるため、満足度も高くなる。</a:t>
            </a:r>
          </a:p>
        </p:txBody>
      </p:sp>
      <p:sp>
        <p:nvSpPr>
          <p:cNvPr id="37" name="テキスト ボックス 36"/>
          <p:cNvSpPr txBox="1"/>
          <p:nvPr/>
        </p:nvSpPr>
        <p:spPr>
          <a:xfrm>
            <a:off x="5442829" y="5508327"/>
            <a:ext cx="4370106" cy="461665"/>
          </a:xfrm>
          <a:prstGeom prst="rect">
            <a:avLst/>
          </a:prstGeom>
          <a:noFill/>
        </p:spPr>
        <p:txBody>
          <a:bodyPr wrap="none" rtlCol="0">
            <a:spAutoFit/>
          </a:bodyPr>
          <a:lstStyle/>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機能単体で設計・計画・実装・開発・テストを繰り返しているため、</a:t>
            </a:r>
            <a:endParaRPr lang="en-US" altLang="ja-JP"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1200" dirty="0">
                <a:solidFill>
                  <a:schemeClr val="accent4">
                    <a:lumMod val="40000"/>
                    <a:lumOff val="60000"/>
                  </a:schemeClr>
                </a:solidFill>
                <a:latin typeface="HGP創英角ﾎﾟｯﾌﾟ体" panose="040B0A00000000000000" pitchFamily="50" charset="-128"/>
                <a:ea typeface="HGP創英角ﾎﾟｯﾌﾟ体" panose="040B0A00000000000000" pitchFamily="50" charset="-128"/>
              </a:rPr>
              <a:t>リリースまでが短く、不具合への対応も早く、工数も少ない。</a:t>
            </a:r>
          </a:p>
        </p:txBody>
      </p:sp>
    </p:spTree>
    <p:extLst>
      <p:ext uri="{BB962C8B-B14F-4D97-AF65-F5344CB8AC3E}">
        <p14:creationId xmlns:p14="http://schemas.microsoft.com/office/powerpoint/2010/main" val="780513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角丸四角形 429"/>
          <p:cNvSpPr/>
          <p:nvPr/>
        </p:nvSpPr>
        <p:spPr>
          <a:xfrm>
            <a:off x="472418" y="3371200"/>
            <a:ext cx="2071229" cy="179904"/>
          </a:xfrm>
          <a:prstGeom prst="roundRect">
            <a:avLst>
              <a:gd name="adj" fmla="val 4086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1" name="角丸四角形 430"/>
          <p:cNvSpPr/>
          <p:nvPr/>
        </p:nvSpPr>
        <p:spPr>
          <a:xfrm>
            <a:off x="472418" y="4330134"/>
            <a:ext cx="2071229" cy="179904"/>
          </a:xfrm>
          <a:prstGeom prst="roundRect">
            <a:avLst>
              <a:gd name="adj" fmla="val 4086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2" name="角丸四角形 431"/>
          <p:cNvSpPr/>
          <p:nvPr/>
        </p:nvSpPr>
        <p:spPr>
          <a:xfrm>
            <a:off x="472418" y="5228451"/>
            <a:ext cx="2071229" cy="179904"/>
          </a:xfrm>
          <a:prstGeom prst="roundRect">
            <a:avLst>
              <a:gd name="adj" fmla="val 4086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9" name="角丸四角形 428"/>
          <p:cNvSpPr/>
          <p:nvPr/>
        </p:nvSpPr>
        <p:spPr>
          <a:xfrm>
            <a:off x="472418" y="2448022"/>
            <a:ext cx="2071229" cy="179904"/>
          </a:xfrm>
          <a:prstGeom prst="roundRect">
            <a:avLst>
              <a:gd name="adj" fmla="val 4086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03112" y="252916"/>
            <a:ext cx="6615914"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工程管理とは？「モデルごとの作業工程イメージ」</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362796" y="1066708"/>
            <a:ext cx="485261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モデルごとの作業工程イメージ</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362796" y="1692139"/>
            <a:ext cx="10984097"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モデルごとに、工程の進め方から実装までのサイクルに違いがあります。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101" name="グループ化 100"/>
          <p:cNvGrpSpPr/>
          <p:nvPr/>
        </p:nvGrpSpPr>
        <p:grpSpPr>
          <a:xfrm>
            <a:off x="4175747" y="3530686"/>
            <a:ext cx="508013" cy="253916"/>
            <a:chOff x="5405107" y="3196068"/>
            <a:chExt cx="508013" cy="253916"/>
          </a:xfrm>
        </p:grpSpPr>
        <p:sp>
          <p:nvSpPr>
            <p:cNvPr id="84" name="角丸四角形 83"/>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85" name="テキスト ボックス 84"/>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02" name="グループ化 101"/>
          <p:cNvGrpSpPr/>
          <p:nvPr/>
        </p:nvGrpSpPr>
        <p:grpSpPr>
          <a:xfrm>
            <a:off x="4683760" y="3530686"/>
            <a:ext cx="508013" cy="253916"/>
            <a:chOff x="5405107" y="3527753"/>
            <a:chExt cx="508013" cy="253916"/>
          </a:xfrm>
        </p:grpSpPr>
        <p:sp>
          <p:nvSpPr>
            <p:cNvPr id="87" name="角丸四角形 86"/>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88" name="テキスト ボックス 87"/>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103" name="グループ化 102"/>
          <p:cNvGrpSpPr/>
          <p:nvPr/>
        </p:nvGrpSpPr>
        <p:grpSpPr>
          <a:xfrm>
            <a:off x="5156554" y="3530686"/>
            <a:ext cx="556635" cy="253916"/>
            <a:chOff x="5405107" y="3929073"/>
            <a:chExt cx="556635" cy="253916"/>
          </a:xfrm>
        </p:grpSpPr>
        <p:sp>
          <p:nvSpPr>
            <p:cNvPr id="90" name="角丸四角形 89"/>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91" name="テキスト ボックス 90"/>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104" name="グループ化 103"/>
          <p:cNvGrpSpPr/>
          <p:nvPr/>
        </p:nvGrpSpPr>
        <p:grpSpPr>
          <a:xfrm>
            <a:off x="5620996" y="3526839"/>
            <a:ext cx="620683" cy="253916"/>
            <a:chOff x="5361536" y="4304993"/>
            <a:chExt cx="620683" cy="253916"/>
          </a:xfrm>
        </p:grpSpPr>
        <p:sp>
          <p:nvSpPr>
            <p:cNvPr id="93" name="角丸四角形 92"/>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94" name="テキスト ボックス 93"/>
            <p:cNvSpPr txBox="1"/>
            <p:nvPr/>
          </p:nvSpPr>
          <p:spPr>
            <a:xfrm>
              <a:off x="5361536"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sp>
        <p:nvSpPr>
          <p:cNvPr id="97" name="角丸四角形 96"/>
          <p:cNvSpPr/>
          <p:nvPr/>
        </p:nvSpPr>
        <p:spPr>
          <a:xfrm>
            <a:off x="3510494" y="5447033"/>
            <a:ext cx="1623981" cy="641002"/>
          </a:xfrm>
          <a:prstGeom prst="roundRect">
            <a:avLst>
              <a:gd name="adj" fmla="val 12174"/>
            </a:avLst>
          </a:prstGeom>
          <a:solidFill>
            <a:srgbClr val="A9D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99" name="テキスト ボックス 98"/>
          <p:cNvSpPr txBox="1"/>
          <p:nvPr/>
        </p:nvSpPr>
        <p:spPr>
          <a:xfrm>
            <a:off x="4022398" y="5615423"/>
            <a:ext cx="606188" cy="253916"/>
          </a:xfrm>
          <a:prstGeom prst="rect">
            <a:avLst/>
          </a:prstGeom>
          <a:noFill/>
        </p:spPr>
        <p:txBody>
          <a:bodyPr wrap="squar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a:t>
            </a:r>
          </a:p>
        </p:txBody>
      </p:sp>
      <p:grpSp>
        <p:nvGrpSpPr>
          <p:cNvPr id="106" name="グループ化 105"/>
          <p:cNvGrpSpPr/>
          <p:nvPr/>
        </p:nvGrpSpPr>
        <p:grpSpPr>
          <a:xfrm>
            <a:off x="6220447" y="3752432"/>
            <a:ext cx="508013" cy="253916"/>
            <a:chOff x="5405107" y="3196068"/>
            <a:chExt cx="508013" cy="253916"/>
          </a:xfrm>
        </p:grpSpPr>
        <p:sp>
          <p:nvSpPr>
            <p:cNvPr id="107" name="角丸四角形 106"/>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08" name="テキスト ボックス 107"/>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09" name="グループ化 108"/>
          <p:cNvGrpSpPr/>
          <p:nvPr/>
        </p:nvGrpSpPr>
        <p:grpSpPr>
          <a:xfrm>
            <a:off x="6728460" y="3752432"/>
            <a:ext cx="508013" cy="253916"/>
            <a:chOff x="5405107" y="3527753"/>
            <a:chExt cx="508013" cy="253916"/>
          </a:xfrm>
        </p:grpSpPr>
        <p:sp>
          <p:nvSpPr>
            <p:cNvPr id="110" name="角丸四角形 109"/>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11" name="テキスト ボックス 110"/>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112" name="グループ化 111"/>
          <p:cNvGrpSpPr/>
          <p:nvPr/>
        </p:nvGrpSpPr>
        <p:grpSpPr>
          <a:xfrm>
            <a:off x="7241894" y="3752432"/>
            <a:ext cx="556635" cy="253916"/>
            <a:chOff x="5405107" y="3929073"/>
            <a:chExt cx="556635" cy="253916"/>
          </a:xfrm>
        </p:grpSpPr>
        <p:sp>
          <p:nvSpPr>
            <p:cNvPr id="113" name="角丸四角形 112"/>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14" name="テキスト ボックス 113"/>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115" name="グループ化 114"/>
          <p:cNvGrpSpPr/>
          <p:nvPr/>
        </p:nvGrpSpPr>
        <p:grpSpPr>
          <a:xfrm>
            <a:off x="7716496" y="3748585"/>
            <a:ext cx="620683" cy="253916"/>
            <a:chOff x="5361536" y="4304993"/>
            <a:chExt cx="620683" cy="253916"/>
          </a:xfrm>
        </p:grpSpPr>
        <p:sp>
          <p:nvSpPr>
            <p:cNvPr id="116" name="角丸四角形 115"/>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17" name="テキスト ボックス 116"/>
            <p:cNvSpPr txBox="1"/>
            <p:nvPr/>
          </p:nvSpPr>
          <p:spPr>
            <a:xfrm>
              <a:off x="5361536"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118" name="グループ化 117"/>
          <p:cNvGrpSpPr/>
          <p:nvPr/>
        </p:nvGrpSpPr>
        <p:grpSpPr>
          <a:xfrm>
            <a:off x="8313407" y="3970841"/>
            <a:ext cx="508013" cy="253916"/>
            <a:chOff x="5405107" y="3196068"/>
            <a:chExt cx="508013" cy="253916"/>
          </a:xfrm>
        </p:grpSpPr>
        <p:sp>
          <p:nvSpPr>
            <p:cNvPr id="119" name="角丸四角形 118"/>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20" name="テキスト ボックス 119"/>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21" name="グループ化 120"/>
          <p:cNvGrpSpPr/>
          <p:nvPr/>
        </p:nvGrpSpPr>
        <p:grpSpPr>
          <a:xfrm>
            <a:off x="8821420" y="3970841"/>
            <a:ext cx="508013" cy="253916"/>
            <a:chOff x="5405107" y="3527753"/>
            <a:chExt cx="508013" cy="253916"/>
          </a:xfrm>
        </p:grpSpPr>
        <p:sp>
          <p:nvSpPr>
            <p:cNvPr id="122" name="角丸四角形 121"/>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23" name="テキスト ボックス 122"/>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124" name="グループ化 123"/>
          <p:cNvGrpSpPr/>
          <p:nvPr/>
        </p:nvGrpSpPr>
        <p:grpSpPr>
          <a:xfrm>
            <a:off x="9334854" y="3970841"/>
            <a:ext cx="556635" cy="253916"/>
            <a:chOff x="5405107" y="3929073"/>
            <a:chExt cx="556635" cy="253916"/>
          </a:xfrm>
        </p:grpSpPr>
        <p:sp>
          <p:nvSpPr>
            <p:cNvPr id="125" name="角丸四角形 124"/>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26" name="テキスト ボックス 125"/>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127" name="グループ化 126"/>
          <p:cNvGrpSpPr/>
          <p:nvPr/>
        </p:nvGrpSpPr>
        <p:grpSpPr>
          <a:xfrm>
            <a:off x="9805392" y="3966994"/>
            <a:ext cx="620683" cy="253916"/>
            <a:chOff x="5367632" y="4304993"/>
            <a:chExt cx="620683" cy="253916"/>
          </a:xfrm>
        </p:grpSpPr>
        <p:sp>
          <p:nvSpPr>
            <p:cNvPr id="128" name="角丸四角形 127"/>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29" name="テキスト ボックス 128"/>
            <p:cNvSpPr txBox="1"/>
            <p:nvPr/>
          </p:nvSpPr>
          <p:spPr>
            <a:xfrm>
              <a:off x="5367632"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sp>
        <p:nvSpPr>
          <p:cNvPr id="140" name="角丸四角形 139"/>
          <p:cNvSpPr/>
          <p:nvPr/>
        </p:nvSpPr>
        <p:spPr>
          <a:xfrm>
            <a:off x="7573965" y="2669924"/>
            <a:ext cx="1695411" cy="614575"/>
          </a:xfrm>
          <a:prstGeom prst="roundRect">
            <a:avLst>
              <a:gd name="adj" fmla="val 1226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41" name="テキスト ボックス 140"/>
          <p:cNvSpPr txBox="1"/>
          <p:nvPr/>
        </p:nvSpPr>
        <p:spPr>
          <a:xfrm>
            <a:off x="8128679" y="2831518"/>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sp>
        <p:nvSpPr>
          <p:cNvPr id="146" name="角丸四角形 145"/>
          <p:cNvSpPr/>
          <p:nvPr/>
        </p:nvSpPr>
        <p:spPr>
          <a:xfrm>
            <a:off x="9299445" y="2672258"/>
            <a:ext cx="1041275" cy="618709"/>
          </a:xfrm>
          <a:prstGeom prst="roundRect">
            <a:avLst>
              <a:gd name="adj" fmla="val 10695"/>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47" name="テキスト ボックス 146"/>
          <p:cNvSpPr txBox="1"/>
          <p:nvPr/>
        </p:nvSpPr>
        <p:spPr>
          <a:xfrm>
            <a:off x="9545296" y="2827671"/>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sp>
        <p:nvSpPr>
          <p:cNvPr id="149" name="角丸四角形 148"/>
          <p:cNvSpPr/>
          <p:nvPr/>
        </p:nvSpPr>
        <p:spPr>
          <a:xfrm>
            <a:off x="5837661" y="2660807"/>
            <a:ext cx="1718839" cy="629775"/>
          </a:xfrm>
          <a:prstGeom prst="roundRect">
            <a:avLst>
              <a:gd name="adj" fmla="val 14686"/>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50" name="テキスト ボックス 149"/>
          <p:cNvSpPr txBox="1"/>
          <p:nvPr/>
        </p:nvSpPr>
        <p:spPr>
          <a:xfrm>
            <a:off x="6439843" y="283151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sp>
        <p:nvSpPr>
          <p:cNvPr id="152" name="角丸四角形 151"/>
          <p:cNvSpPr/>
          <p:nvPr/>
        </p:nvSpPr>
        <p:spPr>
          <a:xfrm>
            <a:off x="3718410" y="2660808"/>
            <a:ext cx="2092081" cy="619392"/>
          </a:xfrm>
          <a:prstGeom prst="roundRect">
            <a:avLst>
              <a:gd name="adj" fmla="val 14686"/>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53" name="テキスト ボックス 152"/>
          <p:cNvSpPr txBox="1"/>
          <p:nvPr/>
        </p:nvSpPr>
        <p:spPr>
          <a:xfrm>
            <a:off x="4529910" y="283151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nvGrpSpPr>
          <p:cNvPr id="172" name="グループ化 171"/>
          <p:cNvGrpSpPr/>
          <p:nvPr/>
        </p:nvGrpSpPr>
        <p:grpSpPr>
          <a:xfrm>
            <a:off x="3101327" y="4501797"/>
            <a:ext cx="508013" cy="253916"/>
            <a:chOff x="5405107" y="3196068"/>
            <a:chExt cx="508013" cy="253916"/>
          </a:xfrm>
        </p:grpSpPr>
        <p:sp>
          <p:nvSpPr>
            <p:cNvPr id="173" name="角丸四角形 172"/>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74" name="テキスト ボックス 173"/>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75" name="グループ化 174"/>
          <p:cNvGrpSpPr/>
          <p:nvPr/>
        </p:nvGrpSpPr>
        <p:grpSpPr>
          <a:xfrm>
            <a:off x="3609340" y="4501797"/>
            <a:ext cx="508013" cy="253916"/>
            <a:chOff x="5405107" y="3527753"/>
            <a:chExt cx="508013" cy="253916"/>
          </a:xfrm>
        </p:grpSpPr>
        <p:sp>
          <p:nvSpPr>
            <p:cNvPr id="176" name="角丸四角形 175"/>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77" name="テキスト ボックス 176"/>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178" name="グループ化 177"/>
          <p:cNvGrpSpPr/>
          <p:nvPr/>
        </p:nvGrpSpPr>
        <p:grpSpPr>
          <a:xfrm>
            <a:off x="4122774" y="4501797"/>
            <a:ext cx="556635" cy="253916"/>
            <a:chOff x="5405107" y="3929073"/>
            <a:chExt cx="556635" cy="253916"/>
          </a:xfrm>
        </p:grpSpPr>
        <p:sp>
          <p:nvSpPr>
            <p:cNvPr id="179" name="角丸四角形 178"/>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80" name="テキスト ボックス 179"/>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181" name="グループ化 180"/>
          <p:cNvGrpSpPr/>
          <p:nvPr/>
        </p:nvGrpSpPr>
        <p:grpSpPr>
          <a:xfrm>
            <a:off x="4593312" y="4497950"/>
            <a:ext cx="620683" cy="253916"/>
            <a:chOff x="5367632" y="4304993"/>
            <a:chExt cx="620683" cy="253916"/>
          </a:xfrm>
        </p:grpSpPr>
        <p:sp>
          <p:nvSpPr>
            <p:cNvPr id="182" name="角丸四角形 181"/>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83" name="テキスト ボックス 182"/>
            <p:cNvSpPr txBox="1"/>
            <p:nvPr/>
          </p:nvSpPr>
          <p:spPr>
            <a:xfrm>
              <a:off x="5367632"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184" name="グループ化 183"/>
          <p:cNvGrpSpPr/>
          <p:nvPr/>
        </p:nvGrpSpPr>
        <p:grpSpPr>
          <a:xfrm>
            <a:off x="5705332" y="4501797"/>
            <a:ext cx="508013" cy="253916"/>
            <a:chOff x="5405107" y="3196068"/>
            <a:chExt cx="508013" cy="253916"/>
          </a:xfrm>
        </p:grpSpPr>
        <p:sp>
          <p:nvSpPr>
            <p:cNvPr id="185" name="角丸四角形 184"/>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86" name="テキスト ボックス 185"/>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87" name="グループ化 186"/>
          <p:cNvGrpSpPr/>
          <p:nvPr/>
        </p:nvGrpSpPr>
        <p:grpSpPr>
          <a:xfrm>
            <a:off x="6213345" y="4501797"/>
            <a:ext cx="508013" cy="253916"/>
            <a:chOff x="5405107" y="3527753"/>
            <a:chExt cx="508013" cy="253916"/>
          </a:xfrm>
        </p:grpSpPr>
        <p:sp>
          <p:nvSpPr>
            <p:cNvPr id="188" name="角丸四角形 187"/>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89" name="テキスト ボックス 188"/>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190" name="グループ化 189"/>
          <p:cNvGrpSpPr/>
          <p:nvPr/>
        </p:nvGrpSpPr>
        <p:grpSpPr>
          <a:xfrm>
            <a:off x="6726779" y="4501797"/>
            <a:ext cx="556635" cy="253916"/>
            <a:chOff x="5405107" y="3929073"/>
            <a:chExt cx="556635" cy="253916"/>
          </a:xfrm>
        </p:grpSpPr>
        <p:sp>
          <p:nvSpPr>
            <p:cNvPr id="191" name="角丸四角形 190"/>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92" name="テキスト ボックス 191"/>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193" name="グループ化 192"/>
          <p:cNvGrpSpPr/>
          <p:nvPr/>
        </p:nvGrpSpPr>
        <p:grpSpPr>
          <a:xfrm>
            <a:off x="7185125" y="4497950"/>
            <a:ext cx="620683" cy="253916"/>
            <a:chOff x="5355440" y="4304993"/>
            <a:chExt cx="620683" cy="253916"/>
          </a:xfrm>
        </p:grpSpPr>
        <p:sp>
          <p:nvSpPr>
            <p:cNvPr id="194" name="角丸四角形 193"/>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195" name="テキスト ボックス 194"/>
            <p:cNvSpPr txBox="1"/>
            <p:nvPr/>
          </p:nvSpPr>
          <p:spPr>
            <a:xfrm>
              <a:off x="5355440"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196" name="グループ化 195"/>
          <p:cNvGrpSpPr/>
          <p:nvPr/>
        </p:nvGrpSpPr>
        <p:grpSpPr>
          <a:xfrm>
            <a:off x="8300644" y="4501797"/>
            <a:ext cx="508013" cy="253916"/>
            <a:chOff x="5405107" y="3196068"/>
            <a:chExt cx="508013" cy="253916"/>
          </a:xfrm>
        </p:grpSpPr>
        <p:sp>
          <p:nvSpPr>
            <p:cNvPr id="197" name="角丸四角形 196"/>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98" name="テキスト ボックス 197"/>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199" name="グループ化 198"/>
          <p:cNvGrpSpPr/>
          <p:nvPr/>
        </p:nvGrpSpPr>
        <p:grpSpPr>
          <a:xfrm>
            <a:off x="8808657" y="4501797"/>
            <a:ext cx="508013" cy="253916"/>
            <a:chOff x="5405107" y="3527753"/>
            <a:chExt cx="508013" cy="253916"/>
          </a:xfrm>
        </p:grpSpPr>
        <p:sp>
          <p:nvSpPr>
            <p:cNvPr id="200" name="角丸四角形 199"/>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201" name="テキスト ボックス 200"/>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202" name="グループ化 201"/>
          <p:cNvGrpSpPr/>
          <p:nvPr/>
        </p:nvGrpSpPr>
        <p:grpSpPr>
          <a:xfrm>
            <a:off x="9322091" y="4501797"/>
            <a:ext cx="556635" cy="253916"/>
            <a:chOff x="5405107" y="3929073"/>
            <a:chExt cx="556635" cy="253916"/>
          </a:xfrm>
        </p:grpSpPr>
        <p:sp>
          <p:nvSpPr>
            <p:cNvPr id="203" name="角丸四角形 202"/>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204" name="テキスト ボックス 203"/>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205" name="グループ化 204"/>
          <p:cNvGrpSpPr/>
          <p:nvPr/>
        </p:nvGrpSpPr>
        <p:grpSpPr>
          <a:xfrm>
            <a:off x="9786533" y="4497950"/>
            <a:ext cx="620683" cy="253916"/>
            <a:chOff x="5361536" y="4304993"/>
            <a:chExt cx="620683" cy="253916"/>
          </a:xfrm>
        </p:grpSpPr>
        <p:sp>
          <p:nvSpPr>
            <p:cNvPr id="206" name="角丸四角形 205"/>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207" name="テキスト ボックス 206"/>
            <p:cNvSpPr txBox="1"/>
            <p:nvPr/>
          </p:nvSpPr>
          <p:spPr>
            <a:xfrm>
              <a:off x="5361536"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286" name="グループ化 285"/>
          <p:cNvGrpSpPr/>
          <p:nvPr/>
        </p:nvGrpSpPr>
        <p:grpSpPr>
          <a:xfrm>
            <a:off x="5197687" y="4501797"/>
            <a:ext cx="508013" cy="253916"/>
            <a:chOff x="5405107" y="2905366"/>
            <a:chExt cx="508013" cy="253916"/>
          </a:xfrm>
        </p:grpSpPr>
        <p:sp>
          <p:nvSpPr>
            <p:cNvPr id="287" name="角丸四角形 286"/>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288" name="テキスト ボックス 287"/>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grpSp>
        <p:nvGrpSpPr>
          <p:cNvPr id="295" name="グループ化 294"/>
          <p:cNvGrpSpPr/>
          <p:nvPr/>
        </p:nvGrpSpPr>
        <p:grpSpPr>
          <a:xfrm>
            <a:off x="7784917" y="4501797"/>
            <a:ext cx="508013" cy="253916"/>
            <a:chOff x="5405107" y="2905366"/>
            <a:chExt cx="508013" cy="253916"/>
          </a:xfrm>
        </p:grpSpPr>
        <p:sp>
          <p:nvSpPr>
            <p:cNvPr id="296" name="角丸四角形 295"/>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297" name="テキスト ボックス 296"/>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sp>
        <p:nvSpPr>
          <p:cNvPr id="304" name="テキスト ボックス 303"/>
          <p:cNvSpPr txBox="1"/>
          <p:nvPr/>
        </p:nvSpPr>
        <p:spPr>
          <a:xfrm>
            <a:off x="431376" y="2399854"/>
            <a:ext cx="1957587"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ウォータフォール開発モデル</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5" name="テキスト ボックス 304"/>
          <p:cNvSpPr txBox="1"/>
          <p:nvPr/>
        </p:nvSpPr>
        <p:spPr>
          <a:xfrm>
            <a:off x="431376" y="3328114"/>
            <a:ext cx="1606530"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スパイラル開発モデル</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6" name="テキスト ボックス 305"/>
          <p:cNvSpPr txBox="1"/>
          <p:nvPr/>
        </p:nvSpPr>
        <p:spPr>
          <a:xfrm>
            <a:off x="441536" y="4271902"/>
            <a:ext cx="1566454"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アジャイル開発モデル</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7" name="テキスト ボックス 306"/>
          <p:cNvSpPr txBox="1"/>
          <p:nvPr/>
        </p:nvSpPr>
        <p:spPr>
          <a:xfrm>
            <a:off x="461856" y="5174521"/>
            <a:ext cx="1994457"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プロトタイピング開発モデル</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12" name="角丸四角形 311"/>
          <p:cNvSpPr/>
          <p:nvPr/>
        </p:nvSpPr>
        <p:spPr>
          <a:xfrm>
            <a:off x="2583154" y="2664375"/>
            <a:ext cx="1115086" cy="623972"/>
          </a:xfrm>
          <a:prstGeom prst="roundRect">
            <a:avLst>
              <a:gd name="adj" fmla="val 13145"/>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13" name="テキスト ボックス 312"/>
          <p:cNvSpPr txBox="1"/>
          <p:nvPr/>
        </p:nvSpPr>
        <p:spPr>
          <a:xfrm>
            <a:off x="2933656" y="283151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sp>
        <p:nvSpPr>
          <p:cNvPr id="330" name="角丸四角形 329"/>
          <p:cNvSpPr/>
          <p:nvPr/>
        </p:nvSpPr>
        <p:spPr>
          <a:xfrm>
            <a:off x="7995920" y="5450046"/>
            <a:ext cx="1326796" cy="637988"/>
          </a:xfrm>
          <a:prstGeom prst="roundRect">
            <a:avLst>
              <a:gd name="adj" fmla="val 11329"/>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31" name="テキスト ボックス 330"/>
          <p:cNvSpPr txBox="1"/>
          <p:nvPr/>
        </p:nvSpPr>
        <p:spPr>
          <a:xfrm>
            <a:off x="8457102" y="561542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sp>
        <p:nvSpPr>
          <p:cNvPr id="333" name="角丸四角形 332"/>
          <p:cNvSpPr/>
          <p:nvPr/>
        </p:nvSpPr>
        <p:spPr>
          <a:xfrm>
            <a:off x="9352785" y="5453893"/>
            <a:ext cx="998095" cy="641001"/>
          </a:xfrm>
          <a:prstGeom prst="roundRect">
            <a:avLst>
              <a:gd name="adj" fmla="val 889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34" name="テキスト ボックス 333"/>
          <p:cNvSpPr txBox="1"/>
          <p:nvPr/>
        </p:nvSpPr>
        <p:spPr>
          <a:xfrm>
            <a:off x="9582380" y="5611576"/>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sp>
        <p:nvSpPr>
          <p:cNvPr id="336" name="角丸四角形 335"/>
          <p:cNvSpPr/>
          <p:nvPr/>
        </p:nvSpPr>
        <p:spPr>
          <a:xfrm>
            <a:off x="6537515" y="5458195"/>
            <a:ext cx="1427925" cy="629839"/>
          </a:xfrm>
          <a:prstGeom prst="roundRect">
            <a:avLst>
              <a:gd name="adj" fmla="val 9517"/>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37" name="テキスト ボックス 336"/>
          <p:cNvSpPr txBox="1"/>
          <p:nvPr/>
        </p:nvSpPr>
        <p:spPr>
          <a:xfrm>
            <a:off x="7019647" y="561542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sp>
        <p:nvSpPr>
          <p:cNvPr id="339" name="角丸四角形 338"/>
          <p:cNvSpPr/>
          <p:nvPr/>
        </p:nvSpPr>
        <p:spPr>
          <a:xfrm>
            <a:off x="5160676" y="5452398"/>
            <a:ext cx="1346359" cy="635636"/>
          </a:xfrm>
          <a:prstGeom prst="roundRect">
            <a:avLst>
              <a:gd name="adj" fmla="val 10490"/>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40" name="テキスト ボックス 339"/>
          <p:cNvSpPr txBox="1"/>
          <p:nvPr/>
        </p:nvSpPr>
        <p:spPr>
          <a:xfrm>
            <a:off x="5618519" y="561542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sp>
        <p:nvSpPr>
          <p:cNvPr id="342" name="角丸四角形 341"/>
          <p:cNvSpPr/>
          <p:nvPr/>
        </p:nvSpPr>
        <p:spPr>
          <a:xfrm>
            <a:off x="2583154" y="5446373"/>
            <a:ext cx="894106" cy="641662"/>
          </a:xfrm>
          <a:prstGeom prst="roundRect">
            <a:avLst>
              <a:gd name="adj" fmla="val 99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43" name="テキスト ボックス 342"/>
          <p:cNvSpPr txBox="1"/>
          <p:nvPr/>
        </p:nvSpPr>
        <p:spPr>
          <a:xfrm>
            <a:off x="2799748" y="561542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nvGrpSpPr>
          <p:cNvPr id="308" name="グループ化 307"/>
          <p:cNvGrpSpPr/>
          <p:nvPr/>
        </p:nvGrpSpPr>
        <p:grpSpPr>
          <a:xfrm>
            <a:off x="2583153" y="3603943"/>
            <a:ext cx="1544147" cy="596070"/>
            <a:chOff x="5405107" y="2942956"/>
            <a:chExt cx="1115086" cy="658135"/>
          </a:xfrm>
        </p:grpSpPr>
        <p:sp>
          <p:nvSpPr>
            <p:cNvPr id="309" name="角丸四角形 308"/>
            <p:cNvSpPr/>
            <p:nvPr/>
          </p:nvSpPr>
          <p:spPr>
            <a:xfrm>
              <a:off x="5405107" y="2942956"/>
              <a:ext cx="1115086" cy="658135"/>
            </a:xfrm>
            <a:prstGeom prst="roundRect">
              <a:avLst>
                <a:gd name="adj" fmla="val 15868"/>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10" name="テキスト ボックス 309"/>
            <p:cNvSpPr txBox="1"/>
            <p:nvPr/>
          </p:nvSpPr>
          <p:spPr>
            <a:xfrm>
              <a:off x="5775929" y="31158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grpSp>
        <p:nvGrpSpPr>
          <p:cNvPr id="169" name="グループ化 168"/>
          <p:cNvGrpSpPr/>
          <p:nvPr/>
        </p:nvGrpSpPr>
        <p:grpSpPr>
          <a:xfrm>
            <a:off x="2583154" y="4573716"/>
            <a:ext cx="508013" cy="597312"/>
            <a:chOff x="5405107" y="2953917"/>
            <a:chExt cx="508013" cy="563944"/>
          </a:xfrm>
        </p:grpSpPr>
        <p:sp>
          <p:nvSpPr>
            <p:cNvPr id="170" name="角丸四角形 169"/>
            <p:cNvSpPr/>
            <p:nvPr/>
          </p:nvSpPr>
          <p:spPr>
            <a:xfrm>
              <a:off x="5405107" y="2953917"/>
              <a:ext cx="508013" cy="563944"/>
            </a:xfrm>
            <a:prstGeom prst="roundRect">
              <a:avLst>
                <a:gd name="adj" fmla="val 15001"/>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171" name="テキスト ボックス 170"/>
            <p:cNvSpPr txBox="1"/>
            <p:nvPr/>
          </p:nvSpPr>
          <p:spPr>
            <a:xfrm>
              <a:off x="5439260" y="309262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cxnSp>
        <p:nvCxnSpPr>
          <p:cNvPr id="369" name="直線コネクタ 368"/>
          <p:cNvCxnSpPr/>
          <p:nvPr/>
        </p:nvCxnSpPr>
        <p:spPr>
          <a:xfrm>
            <a:off x="2543647" y="5455920"/>
            <a:ext cx="0" cy="632114"/>
          </a:xfrm>
          <a:prstGeom prst="line">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375" name="テキスト ボックス 374"/>
          <p:cNvSpPr txBox="1"/>
          <p:nvPr/>
        </p:nvSpPr>
        <p:spPr>
          <a:xfrm>
            <a:off x="505350" y="2843127"/>
            <a:ext cx="90922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システム全体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6" name="テキスト ボックス 375"/>
          <p:cNvSpPr txBox="1"/>
          <p:nvPr/>
        </p:nvSpPr>
        <p:spPr>
          <a:xfrm>
            <a:off x="506560" y="3753099"/>
            <a:ext cx="90922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システム全体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7" name="テキスト ボックス 376"/>
          <p:cNvSpPr txBox="1"/>
          <p:nvPr/>
        </p:nvSpPr>
        <p:spPr>
          <a:xfrm>
            <a:off x="516720" y="4696887"/>
            <a:ext cx="90922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システム全体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8" name="テキスト ボックス 377"/>
          <p:cNvSpPr txBox="1"/>
          <p:nvPr/>
        </p:nvSpPr>
        <p:spPr>
          <a:xfrm>
            <a:off x="537040" y="5599506"/>
            <a:ext cx="90922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システム全体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cxnSp>
        <p:nvCxnSpPr>
          <p:cNvPr id="379" name="直線コネクタ 378"/>
          <p:cNvCxnSpPr/>
          <p:nvPr/>
        </p:nvCxnSpPr>
        <p:spPr>
          <a:xfrm>
            <a:off x="1460500" y="3604260"/>
            <a:ext cx="0" cy="59944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84" name="直線コネクタ 383"/>
          <p:cNvCxnSpPr/>
          <p:nvPr/>
        </p:nvCxnSpPr>
        <p:spPr>
          <a:xfrm>
            <a:off x="2543647" y="4541520"/>
            <a:ext cx="0" cy="632114"/>
          </a:xfrm>
          <a:prstGeom prst="line">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5" name="直線コネクタ 384"/>
          <p:cNvCxnSpPr/>
          <p:nvPr/>
        </p:nvCxnSpPr>
        <p:spPr>
          <a:xfrm>
            <a:off x="2543647" y="3596640"/>
            <a:ext cx="0" cy="632114"/>
          </a:xfrm>
          <a:prstGeom prst="line">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86" name="直線コネクタ 385"/>
          <p:cNvCxnSpPr/>
          <p:nvPr/>
        </p:nvCxnSpPr>
        <p:spPr>
          <a:xfrm>
            <a:off x="2543647" y="2659380"/>
            <a:ext cx="0" cy="632114"/>
          </a:xfrm>
          <a:prstGeom prst="line">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nvGrpSpPr>
          <p:cNvPr id="422" name="グループ化 421"/>
          <p:cNvGrpSpPr/>
          <p:nvPr/>
        </p:nvGrpSpPr>
        <p:grpSpPr>
          <a:xfrm>
            <a:off x="1460500" y="3779205"/>
            <a:ext cx="8890380" cy="221922"/>
            <a:chOff x="1544320" y="3984945"/>
            <a:chExt cx="8923020" cy="221922"/>
          </a:xfrm>
        </p:grpSpPr>
        <p:cxnSp>
          <p:nvCxnSpPr>
            <p:cNvPr id="356" name="直線コネクタ 355"/>
            <p:cNvCxnSpPr/>
            <p:nvPr/>
          </p:nvCxnSpPr>
          <p:spPr>
            <a:xfrm>
              <a:off x="1544320" y="3984945"/>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57" name="直線コネクタ 356"/>
            <p:cNvCxnSpPr/>
            <p:nvPr/>
          </p:nvCxnSpPr>
          <p:spPr>
            <a:xfrm>
              <a:off x="1544320" y="4206867"/>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423" name="グループ化 422"/>
          <p:cNvGrpSpPr/>
          <p:nvPr/>
        </p:nvGrpSpPr>
        <p:grpSpPr>
          <a:xfrm>
            <a:off x="1460500" y="4716874"/>
            <a:ext cx="8890380" cy="221922"/>
            <a:chOff x="1544320" y="4922614"/>
            <a:chExt cx="8923020" cy="221922"/>
          </a:xfrm>
        </p:grpSpPr>
        <p:cxnSp>
          <p:nvCxnSpPr>
            <p:cNvPr id="362" name="直線コネクタ 361"/>
            <p:cNvCxnSpPr/>
            <p:nvPr/>
          </p:nvCxnSpPr>
          <p:spPr>
            <a:xfrm>
              <a:off x="1544320" y="4922614"/>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63" name="直線コネクタ 362"/>
            <p:cNvCxnSpPr/>
            <p:nvPr/>
          </p:nvCxnSpPr>
          <p:spPr>
            <a:xfrm>
              <a:off x="1544320" y="5144536"/>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387" name="直線コネクタ 386"/>
          <p:cNvCxnSpPr/>
          <p:nvPr/>
        </p:nvCxnSpPr>
        <p:spPr>
          <a:xfrm>
            <a:off x="1460500" y="4555993"/>
            <a:ext cx="0" cy="59944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88" name="テキスト ボックス 387"/>
          <p:cNvSpPr txBox="1"/>
          <p:nvPr/>
        </p:nvSpPr>
        <p:spPr>
          <a:xfrm>
            <a:off x="1524402" y="3570261"/>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サブシステム１</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89" name="テキスト ボックス 388"/>
          <p:cNvSpPr txBox="1"/>
          <p:nvPr/>
        </p:nvSpPr>
        <p:spPr>
          <a:xfrm>
            <a:off x="1524402" y="3771399"/>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サブシステム２</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0" name="テキスト ボックス 389"/>
          <p:cNvSpPr txBox="1"/>
          <p:nvPr/>
        </p:nvSpPr>
        <p:spPr>
          <a:xfrm>
            <a:off x="1524402" y="3984729"/>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1" name="テキスト ボックス 390"/>
          <p:cNvSpPr txBox="1"/>
          <p:nvPr/>
        </p:nvSpPr>
        <p:spPr>
          <a:xfrm>
            <a:off x="1524402" y="4517081"/>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サブシステム１</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2" name="テキスト ボックス 391"/>
          <p:cNvSpPr txBox="1"/>
          <p:nvPr/>
        </p:nvSpPr>
        <p:spPr>
          <a:xfrm>
            <a:off x="1524402" y="4718219"/>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サブシステム２</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3" name="テキスト ボックス 392"/>
          <p:cNvSpPr txBox="1"/>
          <p:nvPr/>
        </p:nvSpPr>
        <p:spPr>
          <a:xfrm>
            <a:off x="1524402" y="4931549"/>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cxnSp>
        <p:nvCxnSpPr>
          <p:cNvPr id="400" name="直線コネクタ 399"/>
          <p:cNvCxnSpPr/>
          <p:nvPr/>
        </p:nvCxnSpPr>
        <p:spPr>
          <a:xfrm>
            <a:off x="1460500" y="2689959"/>
            <a:ext cx="0" cy="59944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20" name="グループ化 419"/>
          <p:cNvGrpSpPr/>
          <p:nvPr/>
        </p:nvGrpSpPr>
        <p:grpSpPr>
          <a:xfrm>
            <a:off x="1460500" y="2864904"/>
            <a:ext cx="1069494" cy="221922"/>
            <a:chOff x="1544320" y="3070644"/>
            <a:chExt cx="8892540" cy="221922"/>
          </a:xfrm>
        </p:grpSpPr>
        <p:cxnSp>
          <p:nvCxnSpPr>
            <p:cNvPr id="401" name="直線コネクタ 400"/>
            <p:cNvCxnSpPr/>
            <p:nvPr/>
          </p:nvCxnSpPr>
          <p:spPr>
            <a:xfrm>
              <a:off x="1544320" y="3070644"/>
              <a:ext cx="889254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2" name="直線コネクタ 401"/>
            <p:cNvCxnSpPr/>
            <p:nvPr/>
          </p:nvCxnSpPr>
          <p:spPr>
            <a:xfrm>
              <a:off x="1546860" y="3292566"/>
              <a:ext cx="889000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03" name="テキスト ボックス 402"/>
          <p:cNvSpPr txBox="1"/>
          <p:nvPr/>
        </p:nvSpPr>
        <p:spPr>
          <a:xfrm>
            <a:off x="1524402" y="2655960"/>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サブシステム１</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04" name="テキスト ボックス 403"/>
          <p:cNvSpPr txBox="1"/>
          <p:nvPr/>
        </p:nvSpPr>
        <p:spPr>
          <a:xfrm>
            <a:off x="1524402" y="2857098"/>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サブシステム２</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05" name="テキスト ボックス 404"/>
          <p:cNvSpPr txBox="1"/>
          <p:nvPr/>
        </p:nvSpPr>
        <p:spPr>
          <a:xfrm>
            <a:off x="1524402" y="3070428"/>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cxnSp>
        <p:nvCxnSpPr>
          <p:cNvPr id="406" name="直線コネクタ 405"/>
          <p:cNvCxnSpPr/>
          <p:nvPr/>
        </p:nvCxnSpPr>
        <p:spPr>
          <a:xfrm>
            <a:off x="1460500" y="5463668"/>
            <a:ext cx="0" cy="59944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421" name="グループ化 420"/>
          <p:cNvGrpSpPr/>
          <p:nvPr/>
        </p:nvGrpSpPr>
        <p:grpSpPr>
          <a:xfrm>
            <a:off x="1460500" y="5638613"/>
            <a:ext cx="1069494" cy="221922"/>
            <a:chOff x="1544320" y="5844353"/>
            <a:chExt cx="8923020" cy="221922"/>
          </a:xfrm>
        </p:grpSpPr>
        <p:cxnSp>
          <p:nvCxnSpPr>
            <p:cNvPr id="407" name="直線コネクタ 406"/>
            <p:cNvCxnSpPr/>
            <p:nvPr/>
          </p:nvCxnSpPr>
          <p:spPr>
            <a:xfrm>
              <a:off x="1544320" y="5844353"/>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08" name="直線コネクタ 407"/>
            <p:cNvCxnSpPr/>
            <p:nvPr/>
          </p:nvCxnSpPr>
          <p:spPr>
            <a:xfrm>
              <a:off x="1544320" y="6066275"/>
              <a:ext cx="8923020" cy="0"/>
            </a:xfrm>
            <a:prstGeom prst="line">
              <a:avLst/>
            </a:prstGeom>
            <a:ln w="1905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409" name="テキスト ボックス 408"/>
          <p:cNvSpPr txBox="1"/>
          <p:nvPr/>
        </p:nvSpPr>
        <p:spPr>
          <a:xfrm>
            <a:off x="1524402" y="5429669"/>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サブシステム１</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10" name="テキスト ボックス 409"/>
          <p:cNvSpPr txBox="1"/>
          <p:nvPr/>
        </p:nvSpPr>
        <p:spPr>
          <a:xfrm>
            <a:off x="1524402" y="5630807"/>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サブシステム２</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11" name="テキスト ボックス 410"/>
          <p:cNvSpPr txBox="1"/>
          <p:nvPr/>
        </p:nvSpPr>
        <p:spPr>
          <a:xfrm>
            <a:off x="1524402" y="5844137"/>
            <a:ext cx="989373" cy="246221"/>
          </a:xfrm>
          <a:prstGeom prst="rect">
            <a:avLst/>
          </a:prstGeom>
          <a:noFill/>
        </p:spPr>
        <p:txBody>
          <a:bodyPr wrap="none" rtlCol="0">
            <a:spAutoFit/>
          </a:bodyPr>
          <a:lstStyle/>
          <a:p>
            <a:r>
              <a:rPr lang="ja-JP" altLang="en-US"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サブシステム３</a:t>
            </a:r>
            <a:endParaRPr lang="en-US" altLang="ja-JP" sz="1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12" name="正方形/長方形 411"/>
          <p:cNvSpPr/>
          <p:nvPr/>
        </p:nvSpPr>
        <p:spPr>
          <a:xfrm>
            <a:off x="485030" y="2655960"/>
            <a:ext cx="9869343" cy="632387"/>
          </a:xfrm>
          <a:prstGeom prst="rect">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7" name="正方形/長方形 416"/>
          <p:cNvSpPr/>
          <p:nvPr/>
        </p:nvSpPr>
        <p:spPr>
          <a:xfrm>
            <a:off x="485030" y="3580574"/>
            <a:ext cx="9869343" cy="632387"/>
          </a:xfrm>
          <a:prstGeom prst="rect">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8" name="正方形/長方形 417"/>
          <p:cNvSpPr/>
          <p:nvPr/>
        </p:nvSpPr>
        <p:spPr>
          <a:xfrm>
            <a:off x="485030" y="4545344"/>
            <a:ext cx="9869343" cy="632387"/>
          </a:xfrm>
          <a:prstGeom prst="rect">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19" name="正方形/長方形 418"/>
          <p:cNvSpPr/>
          <p:nvPr/>
        </p:nvSpPr>
        <p:spPr>
          <a:xfrm>
            <a:off x="485030" y="5447204"/>
            <a:ext cx="9869343" cy="632387"/>
          </a:xfrm>
          <a:prstGeom prst="rect">
            <a:avLst/>
          </a:prstGeom>
          <a:ln w="19050">
            <a:solidFill>
              <a:schemeClr val="tx1">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24" name="テキスト ボックス 423"/>
          <p:cNvSpPr txBox="1"/>
          <p:nvPr/>
        </p:nvSpPr>
        <p:spPr>
          <a:xfrm>
            <a:off x="404864" y="6051973"/>
            <a:ext cx="5979522" cy="307777"/>
          </a:xfrm>
          <a:prstGeom prst="rect">
            <a:avLst/>
          </a:prstGeom>
          <a:noFill/>
        </p:spPr>
        <p:txBody>
          <a:bodyPr wrap="none" rtlCol="0">
            <a:spAutoFit/>
          </a:bodyPr>
          <a:lstStyle/>
          <a:p>
            <a:r>
              <a:rPr lang="en-US" altLang="ja-JP" sz="1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1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代表的なモデルの作業工程イメージのため、実際と異なる場合もあります。</a:t>
            </a:r>
            <a:endParaRPr lang="en-US" altLang="ja-JP" sz="14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425" name="テキスト ボックス 424"/>
          <p:cNvSpPr txBox="1"/>
          <p:nvPr/>
        </p:nvSpPr>
        <p:spPr>
          <a:xfrm>
            <a:off x="2567429" y="2399854"/>
            <a:ext cx="6383479"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工程単位で進めていくため、サブシステム１～３も同じタイミングで工程が次の段階に進みます。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26" name="テキスト ボックス 425"/>
          <p:cNvSpPr txBox="1"/>
          <p:nvPr/>
        </p:nvSpPr>
        <p:spPr>
          <a:xfrm>
            <a:off x="2567429" y="3312812"/>
            <a:ext cx="6292107"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サブシステム単位で工程を進め、実装が完了した時点で、次のサブシステムの工程に進みます。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27" name="テキスト ボックス 426"/>
          <p:cNvSpPr txBox="1"/>
          <p:nvPr/>
        </p:nvSpPr>
        <p:spPr>
          <a:xfrm>
            <a:off x="2567429" y="4262582"/>
            <a:ext cx="7778091"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サブシステムや機能の単位でチームもしくはイテレーションを分割し、要望に近づくまでリリース→改修を繰り返します。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28" name="テキスト ボックス 427"/>
          <p:cNvSpPr txBox="1"/>
          <p:nvPr/>
        </p:nvSpPr>
        <p:spPr>
          <a:xfrm>
            <a:off x="2567429" y="5161938"/>
            <a:ext cx="6054863" cy="27699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要件定義後はプロトタイプの作成に重点があり、承認されれば工程が次の段階に進みます。</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248" name="グループ化 247"/>
          <p:cNvGrpSpPr/>
          <p:nvPr/>
        </p:nvGrpSpPr>
        <p:grpSpPr>
          <a:xfrm>
            <a:off x="3101327" y="4696613"/>
            <a:ext cx="508013" cy="253916"/>
            <a:chOff x="5405107" y="3196068"/>
            <a:chExt cx="508013" cy="253916"/>
          </a:xfrm>
        </p:grpSpPr>
        <p:sp>
          <p:nvSpPr>
            <p:cNvPr id="249" name="角丸四角形 248"/>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11" name="テキスト ボックス 310"/>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314" name="グループ化 313"/>
          <p:cNvGrpSpPr/>
          <p:nvPr/>
        </p:nvGrpSpPr>
        <p:grpSpPr>
          <a:xfrm>
            <a:off x="3609340" y="4696613"/>
            <a:ext cx="508013" cy="253916"/>
            <a:chOff x="5405107" y="3527753"/>
            <a:chExt cx="508013" cy="253916"/>
          </a:xfrm>
        </p:grpSpPr>
        <p:sp>
          <p:nvSpPr>
            <p:cNvPr id="315" name="角丸四角形 314"/>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16" name="テキスト ボックス 315"/>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317" name="グループ化 316"/>
          <p:cNvGrpSpPr/>
          <p:nvPr/>
        </p:nvGrpSpPr>
        <p:grpSpPr>
          <a:xfrm>
            <a:off x="4122774" y="4696613"/>
            <a:ext cx="556635" cy="253916"/>
            <a:chOff x="5405107" y="3929073"/>
            <a:chExt cx="556635" cy="253916"/>
          </a:xfrm>
        </p:grpSpPr>
        <p:sp>
          <p:nvSpPr>
            <p:cNvPr id="318" name="角丸四角形 317"/>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19" name="テキスト ボックス 318"/>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320" name="グループ化 319"/>
          <p:cNvGrpSpPr/>
          <p:nvPr/>
        </p:nvGrpSpPr>
        <p:grpSpPr>
          <a:xfrm>
            <a:off x="4593312" y="4692766"/>
            <a:ext cx="620683" cy="253916"/>
            <a:chOff x="5367632" y="4304993"/>
            <a:chExt cx="620683" cy="253916"/>
          </a:xfrm>
        </p:grpSpPr>
        <p:sp>
          <p:nvSpPr>
            <p:cNvPr id="321" name="角丸四角形 320"/>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22" name="テキスト ボックス 321"/>
            <p:cNvSpPr txBox="1"/>
            <p:nvPr/>
          </p:nvSpPr>
          <p:spPr>
            <a:xfrm>
              <a:off x="5367632"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323" name="グループ化 322"/>
          <p:cNvGrpSpPr/>
          <p:nvPr/>
        </p:nvGrpSpPr>
        <p:grpSpPr>
          <a:xfrm>
            <a:off x="5705332" y="4696613"/>
            <a:ext cx="508013" cy="253916"/>
            <a:chOff x="5405107" y="3196068"/>
            <a:chExt cx="508013" cy="253916"/>
          </a:xfrm>
        </p:grpSpPr>
        <p:sp>
          <p:nvSpPr>
            <p:cNvPr id="324" name="角丸四角形 323"/>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25" name="テキスト ボックス 324"/>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326" name="グループ化 325"/>
          <p:cNvGrpSpPr/>
          <p:nvPr/>
        </p:nvGrpSpPr>
        <p:grpSpPr>
          <a:xfrm>
            <a:off x="6213345" y="4696613"/>
            <a:ext cx="508013" cy="253916"/>
            <a:chOff x="5405107" y="3527753"/>
            <a:chExt cx="508013" cy="253916"/>
          </a:xfrm>
        </p:grpSpPr>
        <p:sp>
          <p:nvSpPr>
            <p:cNvPr id="327" name="角丸四角形 326"/>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28" name="テキスト ボックス 327"/>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329" name="グループ化 328"/>
          <p:cNvGrpSpPr/>
          <p:nvPr/>
        </p:nvGrpSpPr>
        <p:grpSpPr>
          <a:xfrm>
            <a:off x="6726779" y="4696613"/>
            <a:ext cx="556635" cy="253916"/>
            <a:chOff x="5405107" y="3929073"/>
            <a:chExt cx="556635" cy="253916"/>
          </a:xfrm>
        </p:grpSpPr>
        <p:sp>
          <p:nvSpPr>
            <p:cNvPr id="332" name="角丸四角形 331"/>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35" name="テキスト ボックス 334"/>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338" name="グループ化 337"/>
          <p:cNvGrpSpPr/>
          <p:nvPr/>
        </p:nvGrpSpPr>
        <p:grpSpPr>
          <a:xfrm>
            <a:off x="7185125" y="4692766"/>
            <a:ext cx="620683" cy="253916"/>
            <a:chOff x="5355440" y="4304993"/>
            <a:chExt cx="620683" cy="253916"/>
          </a:xfrm>
        </p:grpSpPr>
        <p:sp>
          <p:nvSpPr>
            <p:cNvPr id="341" name="角丸四角形 340"/>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44" name="テキスト ボックス 343"/>
            <p:cNvSpPr txBox="1"/>
            <p:nvPr/>
          </p:nvSpPr>
          <p:spPr>
            <a:xfrm>
              <a:off x="5355440"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345" name="グループ化 344"/>
          <p:cNvGrpSpPr/>
          <p:nvPr/>
        </p:nvGrpSpPr>
        <p:grpSpPr>
          <a:xfrm>
            <a:off x="8300644" y="4696613"/>
            <a:ext cx="508013" cy="253916"/>
            <a:chOff x="5405107" y="3196068"/>
            <a:chExt cx="508013" cy="253916"/>
          </a:xfrm>
        </p:grpSpPr>
        <p:sp>
          <p:nvSpPr>
            <p:cNvPr id="346" name="角丸四角形 345"/>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47" name="テキスト ボックス 346"/>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348" name="グループ化 347"/>
          <p:cNvGrpSpPr/>
          <p:nvPr/>
        </p:nvGrpSpPr>
        <p:grpSpPr>
          <a:xfrm>
            <a:off x="8808657" y="4696613"/>
            <a:ext cx="508013" cy="253916"/>
            <a:chOff x="5405107" y="3527753"/>
            <a:chExt cx="508013" cy="253916"/>
          </a:xfrm>
        </p:grpSpPr>
        <p:sp>
          <p:nvSpPr>
            <p:cNvPr id="349" name="角丸四角形 348"/>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50" name="テキスト ボックス 349"/>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351" name="グループ化 350"/>
          <p:cNvGrpSpPr/>
          <p:nvPr/>
        </p:nvGrpSpPr>
        <p:grpSpPr>
          <a:xfrm>
            <a:off x="9322091" y="4696613"/>
            <a:ext cx="556635" cy="253916"/>
            <a:chOff x="5405107" y="3929073"/>
            <a:chExt cx="556635" cy="253916"/>
          </a:xfrm>
        </p:grpSpPr>
        <p:sp>
          <p:nvSpPr>
            <p:cNvPr id="352" name="角丸四角形 351"/>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53" name="テキスト ボックス 352"/>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354" name="グループ化 353"/>
          <p:cNvGrpSpPr/>
          <p:nvPr/>
        </p:nvGrpSpPr>
        <p:grpSpPr>
          <a:xfrm>
            <a:off x="9786533" y="4692766"/>
            <a:ext cx="620683" cy="253916"/>
            <a:chOff x="5361536" y="4304993"/>
            <a:chExt cx="620683" cy="253916"/>
          </a:xfrm>
        </p:grpSpPr>
        <p:sp>
          <p:nvSpPr>
            <p:cNvPr id="355" name="角丸四角形 354"/>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58" name="テキスト ボックス 357"/>
            <p:cNvSpPr txBox="1"/>
            <p:nvPr/>
          </p:nvSpPr>
          <p:spPr>
            <a:xfrm>
              <a:off x="5361536"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359" name="グループ化 358"/>
          <p:cNvGrpSpPr/>
          <p:nvPr/>
        </p:nvGrpSpPr>
        <p:grpSpPr>
          <a:xfrm>
            <a:off x="5197687" y="4696613"/>
            <a:ext cx="508013" cy="253916"/>
            <a:chOff x="5405107" y="2905366"/>
            <a:chExt cx="508013" cy="253916"/>
          </a:xfrm>
        </p:grpSpPr>
        <p:sp>
          <p:nvSpPr>
            <p:cNvPr id="360" name="角丸四角形 359"/>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61" name="テキスト ボックス 360"/>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grpSp>
        <p:nvGrpSpPr>
          <p:cNvPr id="364" name="グループ化 363"/>
          <p:cNvGrpSpPr/>
          <p:nvPr/>
        </p:nvGrpSpPr>
        <p:grpSpPr>
          <a:xfrm>
            <a:off x="7784917" y="4696613"/>
            <a:ext cx="508013" cy="253916"/>
            <a:chOff x="5405107" y="2905366"/>
            <a:chExt cx="508013" cy="253916"/>
          </a:xfrm>
        </p:grpSpPr>
        <p:sp>
          <p:nvSpPr>
            <p:cNvPr id="365" name="角丸四角形 364"/>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66" name="テキスト ボックス 365"/>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grpSp>
        <p:nvGrpSpPr>
          <p:cNvPr id="367" name="グループ化 366"/>
          <p:cNvGrpSpPr/>
          <p:nvPr/>
        </p:nvGrpSpPr>
        <p:grpSpPr>
          <a:xfrm>
            <a:off x="3101327" y="4922085"/>
            <a:ext cx="508013" cy="253916"/>
            <a:chOff x="5405107" y="3196068"/>
            <a:chExt cx="508013" cy="253916"/>
          </a:xfrm>
        </p:grpSpPr>
        <p:sp>
          <p:nvSpPr>
            <p:cNvPr id="368" name="角丸四角形 367"/>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70" name="テキスト ボックス 369"/>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371" name="グループ化 370"/>
          <p:cNvGrpSpPr/>
          <p:nvPr/>
        </p:nvGrpSpPr>
        <p:grpSpPr>
          <a:xfrm>
            <a:off x="3609340" y="4922085"/>
            <a:ext cx="508013" cy="253916"/>
            <a:chOff x="5405107" y="3527753"/>
            <a:chExt cx="508013" cy="253916"/>
          </a:xfrm>
        </p:grpSpPr>
        <p:sp>
          <p:nvSpPr>
            <p:cNvPr id="372" name="角丸四角形 371"/>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73" name="テキスト ボックス 372"/>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374" name="グループ化 373"/>
          <p:cNvGrpSpPr/>
          <p:nvPr/>
        </p:nvGrpSpPr>
        <p:grpSpPr>
          <a:xfrm>
            <a:off x="4122774" y="4922085"/>
            <a:ext cx="556635" cy="253916"/>
            <a:chOff x="5405107" y="3929073"/>
            <a:chExt cx="556635" cy="253916"/>
          </a:xfrm>
        </p:grpSpPr>
        <p:sp>
          <p:nvSpPr>
            <p:cNvPr id="380" name="角丸四角形 379"/>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81" name="テキスト ボックス 380"/>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382" name="グループ化 381"/>
          <p:cNvGrpSpPr/>
          <p:nvPr/>
        </p:nvGrpSpPr>
        <p:grpSpPr>
          <a:xfrm>
            <a:off x="4593312" y="4918238"/>
            <a:ext cx="620683" cy="253916"/>
            <a:chOff x="5367632" y="4304993"/>
            <a:chExt cx="620683" cy="253916"/>
          </a:xfrm>
        </p:grpSpPr>
        <p:sp>
          <p:nvSpPr>
            <p:cNvPr id="383" name="角丸四角形 382"/>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394" name="テキスト ボックス 393"/>
            <p:cNvSpPr txBox="1"/>
            <p:nvPr/>
          </p:nvSpPr>
          <p:spPr>
            <a:xfrm>
              <a:off x="5367632"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395" name="グループ化 394"/>
          <p:cNvGrpSpPr/>
          <p:nvPr/>
        </p:nvGrpSpPr>
        <p:grpSpPr>
          <a:xfrm>
            <a:off x="5705332" y="4922085"/>
            <a:ext cx="508013" cy="253916"/>
            <a:chOff x="5405107" y="3196068"/>
            <a:chExt cx="508013" cy="253916"/>
          </a:xfrm>
        </p:grpSpPr>
        <p:sp>
          <p:nvSpPr>
            <p:cNvPr id="396" name="角丸四角形 395"/>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397" name="テキスト ボックス 396"/>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398" name="グループ化 397"/>
          <p:cNvGrpSpPr/>
          <p:nvPr/>
        </p:nvGrpSpPr>
        <p:grpSpPr>
          <a:xfrm>
            <a:off x="6213345" y="4922085"/>
            <a:ext cx="508013" cy="253916"/>
            <a:chOff x="5405107" y="3527753"/>
            <a:chExt cx="508013" cy="253916"/>
          </a:xfrm>
        </p:grpSpPr>
        <p:sp>
          <p:nvSpPr>
            <p:cNvPr id="399" name="角丸四角形 398"/>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13" name="テキスト ボックス 412"/>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414" name="グループ化 413"/>
          <p:cNvGrpSpPr/>
          <p:nvPr/>
        </p:nvGrpSpPr>
        <p:grpSpPr>
          <a:xfrm>
            <a:off x="6726779" y="4922085"/>
            <a:ext cx="556635" cy="253916"/>
            <a:chOff x="5405107" y="3929073"/>
            <a:chExt cx="556635" cy="253916"/>
          </a:xfrm>
        </p:grpSpPr>
        <p:sp>
          <p:nvSpPr>
            <p:cNvPr id="415" name="角丸四角形 414"/>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16" name="テキスト ボックス 415"/>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433" name="グループ化 432"/>
          <p:cNvGrpSpPr/>
          <p:nvPr/>
        </p:nvGrpSpPr>
        <p:grpSpPr>
          <a:xfrm>
            <a:off x="7185125" y="4918238"/>
            <a:ext cx="620683" cy="253916"/>
            <a:chOff x="5355440" y="4304993"/>
            <a:chExt cx="620683" cy="253916"/>
          </a:xfrm>
        </p:grpSpPr>
        <p:sp>
          <p:nvSpPr>
            <p:cNvPr id="434" name="角丸四角形 433"/>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35" name="テキスト ボックス 434"/>
            <p:cNvSpPr txBox="1"/>
            <p:nvPr/>
          </p:nvSpPr>
          <p:spPr>
            <a:xfrm>
              <a:off x="5355440"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436" name="グループ化 435"/>
          <p:cNvGrpSpPr/>
          <p:nvPr/>
        </p:nvGrpSpPr>
        <p:grpSpPr>
          <a:xfrm>
            <a:off x="8300644" y="4922085"/>
            <a:ext cx="508013" cy="253916"/>
            <a:chOff x="5405107" y="3196068"/>
            <a:chExt cx="508013" cy="253916"/>
          </a:xfrm>
        </p:grpSpPr>
        <p:sp>
          <p:nvSpPr>
            <p:cNvPr id="437" name="角丸四角形 436"/>
            <p:cNvSpPr/>
            <p:nvPr/>
          </p:nvSpPr>
          <p:spPr>
            <a:xfrm>
              <a:off x="5405107" y="3244619"/>
              <a:ext cx="508013" cy="189066"/>
            </a:xfrm>
            <a:prstGeom prst="roundRect">
              <a:avLst>
                <a:gd name="adj" fmla="val 2124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38" name="テキスト ボックス 437"/>
            <p:cNvSpPr txBox="1"/>
            <p:nvPr/>
          </p:nvSpPr>
          <p:spPr>
            <a:xfrm>
              <a:off x="5446880" y="3196068"/>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p>
          </p:txBody>
        </p:sp>
      </p:grpSp>
      <p:grpSp>
        <p:nvGrpSpPr>
          <p:cNvPr id="439" name="グループ化 438"/>
          <p:cNvGrpSpPr/>
          <p:nvPr/>
        </p:nvGrpSpPr>
        <p:grpSpPr>
          <a:xfrm>
            <a:off x="8808657" y="4922085"/>
            <a:ext cx="508013" cy="253916"/>
            <a:chOff x="5405107" y="3527753"/>
            <a:chExt cx="508013" cy="253916"/>
          </a:xfrm>
        </p:grpSpPr>
        <p:sp>
          <p:nvSpPr>
            <p:cNvPr id="440" name="角丸四角形 439"/>
            <p:cNvSpPr/>
            <p:nvPr/>
          </p:nvSpPr>
          <p:spPr>
            <a:xfrm>
              <a:off x="5405107" y="3576304"/>
              <a:ext cx="508013" cy="189066"/>
            </a:xfrm>
            <a:prstGeom prst="roundRect">
              <a:avLst>
                <a:gd name="adj" fmla="val 21246"/>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41" name="テキスト ボックス 440"/>
            <p:cNvSpPr txBox="1"/>
            <p:nvPr/>
          </p:nvSpPr>
          <p:spPr>
            <a:xfrm>
              <a:off x="5446880" y="3527753"/>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442" name="グループ化 441"/>
          <p:cNvGrpSpPr/>
          <p:nvPr/>
        </p:nvGrpSpPr>
        <p:grpSpPr>
          <a:xfrm>
            <a:off x="9322091" y="4922085"/>
            <a:ext cx="556635" cy="253916"/>
            <a:chOff x="5405107" y="3929073"/>
            <a:chExt cx="556635" cy="253916"/>
          </a:xfrm>
        </p:grpSpPr>
        <p:sp>
          <p:nvSpPr>
            <p:cNvPr id="443" name="角丸四角形 442"/>
            <p:cNvSpPr/>
            <p:nvPr/>
          </p:nvSpPr>
          <p:spPr>
            <a:xfrm>
              <a:off x="5405107" y="3977624"/>
              <a:ext cx="508013" cy="189066"/>
            </a:xfrm>
            <a:prstGeom prst="roundRect">
              <a:avLst>
                <a:gd name="adj" fmla="val 21246"/>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44" name="テキスト ボックス 443"/>
            <p:cNvSpPr txBox="1"/>
            <p:nvPr/>
          </p:nvSpPr>
          <p:spPr>
            <a:xfrm>
              <a:off x="5416400" y="3929073"/>
              <a:ext cx="545342"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p>
          </p:txBody>
        </p:sp>
      </p:grpSp>
      <p:grpSp>
        <p:nvGrpSpPr>
          <p:cNvPr id="445" name="グループ化 444"/>
          <p:cNvGrpSpPr/>
          <p:nvPr/>
        </p:nvGrpSpPr>
        <p:grpSpPr>
          <a:xfrm>
            <a:off x="9786533" y="4918238"/>
            <a:ext cx="620683" cy="253916"/>
            <a:chOff x="5361536" y="4304993"/>
            <a:chExt cx="620683" cy="253916"/>
          </a:xfrm>
        </p:grpSpPr>
        <p:sp>
          <p:nvSpPr>
            <p:cNvPr id="446" name="角丸四角形 445"/>
            <p:cNvSpPr/>
            <p:nvPr/>
          </p:nvSpPr>
          <p:spPr>
            <a:xfrm>
              <a:off x="5405107" y="4353544"/>
              <a:ext cx="508013" cy="189066"/>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800"/>
            </a:p>
          </p:txBody>
        </p:sp>
        <p:sp>
          <p:nvSpPr>
            <p:cNvPr id="447" name="テキスト ボックス 446"/>
            <p:cNvSpPr txBox="1"/>
            <p:nvPr/>
          </p:nvSpPr>
          <p:spPr>
            <a:xfrm>
              <a:off x="5361536" y="4304993"/>
              <a:ext cx="620683"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p>
          </p:txBody>
        </p:sp>
      </p:grpSp>
      <p:grpSp>
        <p:nvGrpSpPr>
          <p:cNvPr id="448" name="グループ化 447"/>
          <p:cNvGrpSpPr/>
          <p:nvPr/>
        </p:nvGrpSpPr>
        <p:grpSpPr>
          <a:xfrm>
            <a:off x="5197687" y="4922085"/>
            <a:ext cx="508013" cy="253916"/>
            <a:chOff x="5405107" y="2905366"/>
            <a:chExt cx="508013" cy="253916"/>
          </a:xfrm>
        </p:grpSpPr>
        <p:sp>
          <p:nvSpPr>
            <p:cNvPr id="449" name="角丸四角形 448"/>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50" name="テキスト ボックス 449"/>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grpSp>
        <p:nvGrpSpPr>
          <p:cNvPr id="451" name="グループ化 450"/>
          <p:cNvGrpSpPr/>
          <p:nvPr/>
        </p:nvGrpSpPr>
        <p:grpSpPr>
          <a:xfrm>
            <a:off x="7784917" y="4922085"/>
            <a:ext cx="508013" cy="253916"/>
            <a:chOff x="5405107" y="2905366"/>
            <a:chExt cx="508013" cy="253916"/>
          </a:xfrm>
        </p:grpSpPr>
        <p:sp>
          <p:nvSpPr>
            <p:cNvPr id="452" name="角丸四角形 451"/>
            <p:cNvSpPr/>
            <p:nvPr/>
          </p:nvSpPr>
          <p:spPr>
            <a:xfrm>
              <a:off x="5405107" y="2953917"/>
              <a:ext cx="508013" cy="189066"/>
            </a:xfrm>
            <a:prstGeom prst="roundRect">
              <a:avLst>
                <a:gd name="adj" fmla="val 2124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800"/>
            </a:p>
          </p:txBody>
        </p:sp>
        <p:sp>
          <p:nvSpPr>
            <p:cNvPr id="453" name="テキスト ボックス 452"/>
            <p:cNvSpPr txBox="1"/>
            <p:nvPr/>
          </p:nvSpPr>
          <p:spPr>
            <a:xfrm>
              <a:off x="5446880" y="2905366"/>
              <a:ext cx="453970" cy="253916"/>
            </a:xfrm>
            <a:prstGeom prst="rect">
              <a:avLst/>
            </a:prstGeom>
            <a:noFill/>
          </p:spPr>
          <p:txBody>
            <a:bodyPr wrap="none" rtlCol="0">
              <a:spAutoFit/>
            </a:bodyPr>
            <a:lstStyle/>
            <a:p>
              <a:r>
                <a:rPr lang="ja-JP" altLang="en-US" sz="105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p>
          </p:txBody>
        </p:sp>
      </p:grpSp>
    </p:spTree>
    <p:extLst>
      <p:ext uri="{BB962C8B-B14F-4D97-AF65-F5344CB8AC3E}">
        <p14:creationId xmlns:p14="http://schemas.microsoft.com/office/powerpoint/2010/main" val="17314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p:cNvSpPr txBox="1"/>
          <p:nvPr/>
        </p:nvSpPr>
        <p:spPr>
          <a:xfrm>
            <a:off x="603112" y="252916"/>
            <a:ext cx="3720890"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工程管理とは？「さいごに」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434" name="テキスト ボックス 433"/>
          <p:cNvSpPr txBox="1"/>
          <p:nvPr/>
        </p:nvSpPr>
        <p:spPr>
          <a:xfrm>
            <a:off x="334963" y="1088552"/>
            <a:ext cx="11609268" cy="4339650"/>
          </a:xfrm>
          <a:prstGeom prst="rect">
            <a:avLst/>
          </a:prstGeom>
          <a:noFill/>
        </p:spPr>
        <p:txBody>
          <a:bodyPr wrap="none" rtlCol="0">
            <a:spAutoFit/>
          </a:bodyPr>
          <a:lstStyle/>
          <a:p>
            <a:r>
              <a:rPr lang="ja-JP" altLang="en-US" sz="4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最後に</a:t>
            </a:r>
            <a:endParaRPr lang="en-US" altLang="ja-JP" sz="4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工程管理についての説明は以上になります。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受け持った仕事は全体のドコの工程なんだろか？とか、これはどのモデルを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使って進めているのだろうか？とか、興味をもって「品質・コスト・納期」を守れ</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るプロジェクトの一員になられることを願っております。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40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おつかれさまでした！！</a:t>
            </a:r>
            <a:endParaRPr lang="en-US" altLang="ja-JP" sz="40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15088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334962" y="2016759"/>
            <a:ext cx="2052637" cy="2133601"/>
          </a:xfrm>
          <a:prstGeom prst="roundRect">
            <a:avLst>
              <a:gd name="adj" fmla="val 281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34962" y="4185276"/>
            <a:ext cx="2052637" cy="2133601"/>
          </a:xfrm>
          <a:prstGeom prst="roundRect">
            <a:avLst>
              <a:gd name="adj" fmla="val 23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27405" y="2890406"/>
            <a:ext cx="6873296" cy="817994"/>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427405" y="3742948"/>
            <a:ext cx="687329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427405" y="4185276"/>
            <a:ext cx="6873296" cy="1651643"/>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427405" y="5873019"/>
            <a:ext cx="687329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27405" y="2016759"/>
            <a:ext cx="6873296" cy="840151"/>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3196709"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工程管理とは？「工程」</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5" name="テキスト ボックス 4"/>
          <p:cNvSpPr txBox="1"/>
          <p:nvPr/>
        </p:nvSpPr>
        <p:spPr>
          <a:xfrm>
            <a:off x="2446861" y="1950799"/>
            <a:ext cx="1098378" cy="440120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p>
        </p:txBody>
      </p:sp>
      <p:sp>
        <p:nvSpPr>
          <p:cNvPr id="6" name="テキスト ボックス 5"/>
          <p:cNvSpPr txBox="1"/>
          <p:nvPr/>
        </p:nvSpPr>
        <p:spPr>
          <a:xfrm>
            <a:off x="334963" y="1950799"/>
            <a:ext cx="1620957" cy="2677656"/>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p>
        </p:txBody>
      </p:sp>
      <p:sp>
        <p:nvSpPr>
          <p:cNvPr id="7" name="テキスト ボックス 6"/>
          <p:cNvSpPr txBox="1"/>
          <p:nvPr/>
        </p:nvSpPr>
        <p:spPr>
          <a:xfrm>
            <a:off x="334963" y="1089025"/>
            <a:ext cx="636905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管理をする主な「工程」をみてみましょう。</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619338" y="1950799"/>
            <a:ext cx="5774987" cy="4401205"/>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１．要求分析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２．要件定義</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３．基本設計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外部設計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４．詳細設計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内部設計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５．構築</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６．パラメータチェック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コードレビュー</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７．単体テスト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８．結合テスト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９．受入テスト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１０．リリース</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納品</a:t>
            </a:r>
          </a:p>
        </p:txBody>
      </p:sp>
    </p:spTree>
    <p:extLst>
      <p:ext uri="{BB962C8B-B14F-4D97-AF65-F5344CB8AC3E}">
        <p14:creationId xmlns:p14="http://schemas.microsoft.com/office/powerpoint/2010/main" val="70481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38260" y="3789363"/>
            <a:ext cx="6271269" cy="523220"/>
          </a:xfrm>
          <a:prstGeom prst="roundRect">
            <a:avLst>
              <a:gd name="adj" fmla="val 153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340876" y="1089026"/>
            <a:ext cx="2360949" cy="523220"/>
          </a:xfrm>
          <a:prstGeom prst="roundRect">
            <a:avLst>
              <a:gd name="adj" fmla="val 1433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214033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１．要求分析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897535"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要求分析では、お客様が業務を行うにあたって、そのシステムやソフト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ウェアを使って何がしたいのか、何が出来なければ困るのかといった内容</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の聞き取りや、話し合いを通じて明らかにしていきます。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プロジェクト計画書</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PM</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PMO</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3789363"/>
            <a:ext cx="6271269"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２．要件定義</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R</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equirement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efinition)</a:t>
            </a:r>
          </a:p>
        </p:txBody>
      </p:sp>
      <p:sp>
        <p:nvSpPr>
          <p:cNvPr id="8" name="テキスト ボックス 7"/>
          <p:cNvSpPr txBox="1"/>
          <p:nvPr/>
        </p:nvSpPr>
        <p:spPr>
          <a:xfrm>
            <a:off x="868634" y="4429814"/>
            <a:ext cx="10088018"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要件定義では、プロジェクト計画書の内容を基に、実装すべき機能</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や、満たすべき性能などを明確にします。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要件定義書</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PM</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工程管理とは？「要求分析</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要件定義」</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66289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343340" y="1089025"/>
            <a:ext cx="9073034" cy="523220"/>
          </a:xfrm>
          <a:prstGeom prst="roundRect">
            <a:avLst>
              <a:gd name="adj" fmla="val 1970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193542"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３．基本設計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B</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asic </a:t>
            </a:r>
            <a:r>
              <a:rPr lang="en-US" altLang="ja-JP" sz="2800" dirty="0" err="1">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esing</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外部設計（</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E</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xternal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408619"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基本設計では、要件定義書の内容を基に、システムやソフトウェアの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機能要件や非機能要件、インターフェース等の仕様を設計します。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主には、お客様や利用者から見える部分の設計を指します。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基本設計書を</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4598055"/>
            <a:ext cx="1170865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機能要件</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システムやソフトウェアの業務要件で定義した機能に関するもの。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62796" y="5327627"/>
            <a:ext cx="11787201"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非機能要件</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システムやソフトウェアの業務要件で定義した機能以外のもの。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2320955" y="5758514"/>
            <a:ext cx="8956298" cy="523220"/>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セキュリティやパフォーマンス、システムのバックアップなど</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11" name="テキスト ボックス 10"/>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工程管理とは？「基本設計</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外部設計」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25405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343340" y="1089025"/>
            <a:ext cx="9073034" cy="523220"/>
          </a:xfrm>
          <a:prstGeom prst="roundRect">
            <a:avLst>
              <a:gd name="adj" fmla="val 1853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14865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４．詳細設計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etail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内部設計（</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I</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nternal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820591"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詳細設計では、基本設計書の内容を基に、実際の構築や開発に必要な</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内部に特化した詳細な設計を行います。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主には、構築・開発者が必要とする部分の設計を指します。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システムを機能単位に分割し、</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詳細設計書</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工程管理とは？「詳細設計</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内部設計」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248042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334963" y="1089025"/>
            <a:ext cx="4617551" cy="523220"/>
          </a:xfrm>
          <a:prstGeom prst="roundRect">
            <a:avLst>
              <a:gd name="adj" fmla="val 24823"/>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458971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５．構築</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g</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raming)</a:t>
            </a:r>
          </a:p>
        </p:txBody>
      </p:sp>
      <p:sp>
        <p:nvSpPr>
          <p:cNvPr id="6" name="テキスト ボックス 5"/>
          <p:cNvSpPr txBox="1"/>
          <p:nvPr/>
        </p:nvSpPr>
        <p:spPr>
          <a:xfrm>
            <a:off x="868634" y="1729476"/>
            <a:ext cx="807625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詳細設計で設計したとおりに構築・開発を行います。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12637"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工程管理とは？「構築</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開発」</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868634" y="2367999"/>
            <a:ext cx="9878025" cy="954107"/>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では詳細設計書とプログラミングの間でプログラム</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rogram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をする場合があります。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37409"/>
            <a:ext cx="10293202" cy="2246769"/>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やアプリケーションのパラメータシート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などの作成も並行で行います。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予期できないパッチによるパラメータの変化や、マニュアルに記載</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　 されていない項目や設定が存在することがあるため。</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56144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9587250" cy="529959"/>
          </a:xfrm>
          <a:prstGeom prst="roundRect">
            <a:avLst>
              <a:gd name="adj" fmla="val 213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71612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６．パラメータチェック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ソフトウェアレビュー</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S</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oftware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R</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eview)</a:t>
            </a:r>
          </a:p>
        </p:txBody>
      </p:sp>
      <p:sp>
        <p:nvSpPr>
          <p:cNvPr id="6" name="テキスト ボックス 5"/>
          <p:cNvSpPr txBox="1"/>
          <p:nvPr/>
        </p:nvSpPr>
        <p:spPr>
          <a:xfrm>
            <a:off x="868634" y="1729476"/>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770595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工程管理とは？「パラメータチェック</a:t>
            </a:r>
            <a:r>
              <a:rPr lang="en-US" altLang="ja-JP" sz="2400" dirty="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ソフトウェアレビュー」</a:t>
            </a:r>
            <a:endParaRPr lang="en-US" altLang="ja-JP"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1256255" y="5571790"/>
            <a:ext cx="380104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などの確認を行います。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3685991"/>
            <a:ext cx="8425705"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・作成したプログラム設計書通りに作成されているか？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・プログラムの入出力が正しいか？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・異常系の判定などが正しく組み込まれているか？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・無限ループに陥らない仕組みになっているか？</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090824"/>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7171"/>
            <a:ext cx="1010885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作成したパラメータシートと実機に差異がないか確認を行います。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22642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4197564" cy="529959"/>
          </a:xfrm>
          <a:prstGeom prst="roundRect">
            <a:avLst>
              <a:gd name="adj" fmla="val 247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416973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７．単体テスト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U</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nit </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22255"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工程管理とは？「単体テスト」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4057715"/>
            <a:ext cx="10426252"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機能単位やモジュール単位にテストの項目を作成し、テスト仕様書を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作成し、テストを実施します。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05688"/>
            <a:ext cx="2874505" cy="523220"/>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2774"/>
            <a:ext cx="10080004"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・アプリケーションの機能単位にテストの項目を洗い出し、テスト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仕様書を作成し、テストを実施します。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861799" y="5349296"/>
            <a:ext cx="10455106"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単体テストのテスト範囲は、詳細設計書で設計した範囲となります。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網羅性を確保するため</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トレーサビリティ表</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を作成することがあります。</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5021640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3373</Words>
  <Application>Microsoft Office PowerPoint</Application>
  <PresentationFormat>ワイド画面</PresentationFormat>
  <Paragraphs>490</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HGP創英角ﾎﾟｯﾌﾟ体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細田 禮造</dc:creator>
  <cp:lastModifiedBy>細田 禮造</cp:lastModifiedBy>
  <cp:revision>1</cp:revision>
  <dcterms:created xsi:type="dcterms:W3CDTF">2022-05-27T16:38:24Z</dcterms:created>
  <dcterms:modified xsi:type="dcterms:W3CDTF">2022-06-23T22:55:38Z</dcterms:modified>
</cp:coreProperties>
</file>