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0" r:id="rId2"/>
    <p:sldId id="301" r:id="rId3"/>
    <p:sldId id="305" r:id="rId4"/>
    <p:sldId id="306" r:id="rId5"/>
    <p:sldId id="319" r:id="rId6"/>
    <p:sldId id="318" r:id="rId7"/>
    <p:sldId id="314" r:id="rId8"/>
    <p:sldId id="302" r:id="rId9"/>
    <p:sldId id="313" r:id="rId10"/>
    <p:sldId id="293" r:id="rId11"/>
    <p:sldId id="303" r:id="rId12"/>
    <p:sldId id="320" r:id="rId13"/>
    <p:sldId id="307" r:id="rId14"/>
    <p:sldId id="309" r:id="rId15"/>
    <p:sldId id="308" r:id="rId16"/>
    <p:sldId id="324" r:id="rId17"/>
    <p:sldId id="304" r:id="rId18"/>
    <p:sldId id="311" r:id="rId19"/>
    <p:sldId id="312" r:id="rId20"/>
    <p:sldId id="315" r:id="rId21"/>
    <p:sldId id="328" r:id="rId22"/>
    <p:sldId id="326" r:id="rId23"/>
    <p:sldId id="321" r:id="rId24"/>
    <p:sldId id="327" r:id="rId25"/>
    <p:sldId id="323" r:id="rId26"/>
    <p:sldId id="322" r:id="rId27"/>
    <p:sldId id="294" r:id="rId28"/>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95" d="100"/>
          <a:sy n="95" d="100"/>
        </p:scale>
        <p:origin x="106" y="7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禮造 細田" userId="0aa14bbcb8bb57b9" providerId="LiveId" clId="{6BEF5C2A-0C38-4CEB-A0C8-1F0FA407621D}"/>
    <pc:docChg chg="undo custSel addSld delSld modSld sldOrd">
      <pc:chgData name="禮造 細田" userId="0aa14bbcb8bb57b9" providerId="LiveId" clId="{6BEF5C2A-0C38-4CEB-A0C8-1F0FA407621D}" dt="2023-11-25T16:21:01.225" v="7151" actId="1076"/>
      <pc:docMkLst>
        <pc:docMk/>
      </pc:docMkLst>
      <pc:sldChg chg="addSp delSp modSp mod ord">
        <pc:chgData name="禮造 細田" userId="0aa14bbcb8bb57b9" providerId="LiveId" clId="{6BEF5C2A-0C38-4CEB-A0C8-1F0FA407621D}" dt="2023-11-25T14:50:40.981" v="5294" actId="20577"/>
        <pc:sldMkLst>
          <pc:docMk/>
          <pc:sldMk cId="2011848965" sldId="294"/>
        </pc:sldMkLst>
        <pc:spChg chg="mod">
          <ac:chgData name="禮造 細田" userId="0aa14bbcb8bb57b9" providerId="LiveId" clId="{6BEF5C2A-0C38-4CEB-A0C8-1F0FA407621D}" dt="2023-11-25T14:43:17.893" v="4671" actId="20577"/>
          <ac:spMkLst>
            <pc:docMk/>
            <pc:sldMk cId="2011848965" sldId="294"/>
            <ac:spMk id="4" creationId="{00000000-0000-0000-0000-000000000000}"/>
          </ac:spMkLst>
        </pc:spChg>
        <pc:spChg chg="mod">
          <ac:chgData name="禮造 細田" userId="0aa14bbcb8bb57b9" providerId="LiveId" clId="{6BEF5C2A-0C38-4CEB-A0C8-1F0FA407621D}" dt="2023-11-25T14:50:40.981" v="5294" actId="20577"/>
          <ac:spMkLst>
            <pc:docMk/>
            <pc:sldMk cId="2011848965" sldId="294"/>
            <ac:spMk id="7" creationId="{00000000-0000-0000-0000-000000000000}"/>
          </ac:spMkLst>
        </pc:spChg>
        <pc:spChg chg="del">
          <ac:chgData name="禮造 細田" userId="0aa14bbcb8bb57b9" providerId="LiveId" clId="{6BEF5C2A-0C38-4CEB-A0C8-1F0FA407621D}" dt="2023-11-25T14:44:05.171" v="4695" actId="478"/>
          <ac:spMkLst>
            <pc:docMk/>
            <pc:sldMk cId="2011848965" sldId="294"/>
            <ac:spMk id="43" creationId="{00000000-0000-0000-0000-000000000000}"/>
          </ac:spMkLst>
        </pc:spChg>
        <pc:spChg chg="del">
          <ac:chgData name="禮造 細田" userId="0aa14bbcb8bb57b9" providerId="LiveId" clId="{6BEF5C2A-0C38-4CEB-A0C8-1F0FA407621D}" dt="2023-11-25T14:44:05.171" v="4695" actId="478"/>
          <ac:spMkLst>
            <pc:docMk/>
            <pc:sldMk cId="2011848965" sldId="294"/>
            <ac:spMk id="44" creationId="{00000000-0000-0000-0000-000000000000}"/>
          </ac:spMkLst>
        </pc:spChg>
        <pc:picChg chg="add del mod">
          <ac:chgData name="禮造 細田" userId="0aa14bbcb8bb57b9" providerId="LiveId" clId="{6BEF5C2A-0C38-4CEB-A0C8-1F0FA407621D}" dt="2023-11-25T14:39:35" v="4495" actId="478"/>
          <ac:picMkLst>
            <pc:docMk/>
            <pc:sldMk cId="2011848965" sldId="294"/>
            <ac:picMk id="2" creationId="{55BE43D2-96E7-F852-624C-9D6EB12A78DC}"/>
          </ac:picMkLst>
        </pc:picChg>
        <pc:picChg chg="del">
          <ac:chgData name="禮造 細田" userId="0aa14bbcb8bb57b9" providerId="LiveId" clId="{6BEF5C2A-0C38-4CEB-A0C8-1F0FA407621D}" dt="2023-11-25T14:36:46.971" v="4491" actId="478"/>
          <ac:picMkLst>
            <pc:docMk/>
            <pc:sldMk cId="2011848965" sldId="294"/>
            <ac:picMk id="30" creationId="{00000000-0000-0000-0000-000000000000}"/>
          </ac:picMkLst>
        </pc:picChg>
      </pc:sldChg>
      <pc:sldChg chg="addSp delSp modSp mod">
        <pc:chgData name="禮造 細田" userId="0aa14bbcb8bb57b9" providerId="LiveId" clId="{6BEF5C2A-0C38-4CEB-A0C8-1F0FA407621D}" dt="2023-11-25T11:50:09.904" v="2126" actId="1076"/>
        <pc:sldMkLst>
          <pc:docMk/>
          <pc:sldMk cId="3859181476" sldId="304"/>
        </pc:sldMkLst>
        <pc:spChg chg="mod">
          <ac:chgData name="禮造 細田" userId="0aa14bbcb8bb57b9" providerId="LiveId" clId="{6BEF5C2A-0C38-4CEB-A0C8-1F0FA407621D}" dt="2023-11-25T10:41:47.665" v="97" actId="20577"/>
          <ac:spMkLst>
            <pc:docMk/>
            <pc:sldMk cId="3859181476" sldId="304"/>
            <ac:spMk id="2" creationId="{00000000-0000-0000-0000-000000000000}"/>
          </ac:spMkLst>
        </pc:spChg>
        <pc:spChg chg="del">
          <ac:chgData name="禮造 細田" userId="0aa14bbcb8bb57b9" providerId="LiveId" clId="{6BEF5C2A-0C38-4CEB-A0C8-1F0FA407621D}" dt="2023-11-25T10:41:04.649" v="76" actId="478"/>
          <ac:spMkLst>
            <pc:docMk/>
            <pc:sldMk cId="3859181476" sldId="304"/>
            <ac:spMk id="3" creationId="{00000000-0000-0000-0000-000000000000}"/>
          </ac:spMkLst>
        </pc:spChg>
        <pc:spChg chg="add mod">
          <ac:chgData name="禮造 細田" userId="0aa14bbcb8bb57b9" providerId="LiveId" clId="{6BEF5C2A-0C38-4CEB-A0C8-1F0FA407621D}" dt="2023-11-25T11:49:27.004" v="2106" actId="20577"/>
          <ac:spMkLst>
            <pc:docMk/>
            <pc:sldMk cId="3859181476" sldId="304"/>
            <ac:spMk id="4" creationId="{8AF96ED8-230D-24CD-02AA-FC5612B38B11}"/>
          </ac:spMkLst>
        </pc:spChg>
        <pc:spChg chg="add del mod">
          <ac:chgData name="禮造 細田" userId="0aa14bbcb8bb57b9" providerId="LiveId" clId="{6BEF5C2A-0C38-4CEB-A0C8-1F0FA407621D}" dt="2023-11-25T11:50:02.665" v="2125" actId="478"/>
          <ac:spMkLst>
            <pc:docMk/>
            <pc:sldMk cId="3859181476" sldId="304"/>
            <ac:spMk id="5" creationId="{451933EC-BF68-A6F8-139E-C04250ADE1DB}"/>
          </ac:spMkLst>
        </pc:spChg>
        <pc:spChg chg="add mod">
          <ac:chgData name="禮造 細田" userId="0aa14bbcb8bb57b9" providerId="LiveId" clId="{6BEF5C2A-0C38-4CEB-A0C8-1F0FA407621D}" dt="2023-11-25T11:12:23.396" v="1667" actId="571"/>
          <ac:spMkLst>
            <pc:docMk/>
            <pc:sldMk cId="3859181476" sldId="304"/>
            <ac:spMk id="6" creationId="{BAE417D0-2DA8-87AE-2B42-3EAF9E61556E}"/>
          </ac:spMkLst>
        </pc:spChg>
        <pc:spChg chg="add mod">
          <ac:chgData name="禮造 細田" userId="0aa14bbcb8bb57b9" providerId="LiveId" clId="{6BEF5C2A-0C38-4CEB-A0C8-1F0FA407621D}" dt="2023-11-25T11:47:53.553" v="2079" actId="1076"/>
          <ac:spMkLst>
            <pc:docMk/>
            <pc:sldMk cId="3859181476" sldId="304"/>
            <ac:spMk id="7" creationId="{BD3CD633-2ABA-F8D1-43FE-0B87A8BF5795}"/>
          </ac:spMkLst>
        </pc:spChg>
        <pc:spChg chg="add del mod">
          <ac:chgData name="禮造 細田" userId="0aa14bbcb8bb57b9" providerId="LiveId" clId="{6BEF5C2A-0C38-4CEB-A0C8-1F0FA407621D}" dt="2023-11-25T11:34:22.136" v="1735" actId="478"/>
          <ac:spMkLst>
            <pc:docMk/>
            <pc:sldMk cId="3859181476" sldId="304"/>
            <ac:spMk id="8" creationId="{B640A226-D326-B884-47B4-29BAA3DA06F9}"/>
          </ac:spMkLst>
        </pc:spChg>
        <pc:spChg chg="mod">
          <ac:chgData name="禮造 細田" userId="0aa14bbcb8bb57b9" providerId="LiveId" clId="{6BEF5C2A-0C38-4CEB-A0C8-1F0FA407621D}" dt="2023-11-25T11:47:53.553" v="2079" actId="1076"/>
          <ac:spMkLst>
            <pc:docMk/>
            <pc:sldMk cId="3859181476" sldId="304"/>
            <ac:spMk id="9" creationId="{00000000-0000-0000-0000-000000000000}"/>
          </ac:spMkLst>
        </pc:spChg>
        <pc:spChg chg="mod">
          <ac:chgData name="禮造 細田" userId="0aa14bbcb8bb57b9" providerId="LiveId" clId="{6BEF5C2A-0C38-4CEB-A0C8-1F0FA407621D}" dt="2023-11-25T11:49:09.295" v="2103" actId="20577"/>
          <ac:spMkLst>
            <pc:docMk/>
            <pc:sldMk cId="3859181476" sldId="304"/>
            <ac:spMk id="11" creationId="{00000000-0000-0000-0000-000000000000}"/>
          </ac:spMkLst>
        </pc:spChg>
        <pc:spChg chg="del mod">
          <ac:chgData name="禮造 細田" userId="0aa14bbcb8bb57b9" providerId="LiveId" clId="{6BEF5C2A-0C38-4CEB-A0C8-1F0FA407621D}" dt="2023-11-25T10:56:08.331" v="960" actId="478"/>
          <ac:spMkLst>
            <pc:docMk/>
            <pc:sldMk cId="3859181476" sldId="304"/>
            <ac:spMk id="14" creationId="{00000000-0000-0000-0000-000000000000}"/>
          </ac:spMkLst>
        </pc:spChg>
        <pc:spChg chg="del">
          <ac:chgData name="禮造 細田" userId="0aa14bbcb8bb57b9" providerId="LiveId" clId="{6BEF5C2A-0C38-4CEB-A0C8-1F0FA407621D}" dt="2023-11-25T10:41:04.649" v="76" actId="478"/>
          <ac:spMkLst>
            <pc:docMk/>
            <pc:sldMk cId="3859181476" sldId="304"/>
            <ac:spMk id="19" creationId="{00000000-0000-0000-0000-000000000000}"/>
          </ac:spMkLst>
        </pc:spChg>
        <pc:spChg chg="del">
          <ac:chgData name="禮造 細田" userId="0aa14bbcb8bb57b9" providerId="LiveId" clId="{6BEF5C2A-0C38-4CEB-A0C8-1F0FA407621D}" dt="2023-11-25T10:41:04.649" v="76" actId="478"/>
          <ac:spMkLst>
            <pc:docMk/>
            <pc:sldMk cId="3859181476" sldId="304"/>
            <ac:spMk id="24" creationId="{00000000-0000-0000-0000-000000000000}"/>
          </ac:spMkLst>
        </pc:spChg>
        <pc:spChg chg="del">
          <ac:chgData name="禮造 細田" userId="0aa14bbcb8bb57b9" providerId="LiveId" clId="{6BEF5C2A-0C38-4CEB-A0C8-1F0FA407621D}" dt="2023-11-25T10:41:04.649" v="76" actId="478"/>
          <ac:spMkLst>
            <pc:docMk/>
            <pc:sldMk cId="3859181476" sldId="304"/>
            <ac:spMk id="29" creationId="{00000000-0000-0000-0000-000000000000}"/>
          </ac:spMkLst>
        </pc:spChg>
        <pc:spChg chg="del">
          <ac:chgData name="禮造 細田" userId="0aa14bbcb8bb57b9" providerId="LiveId" clId="{6BEF5C2A-0C38-4CEB-A0C8-1F0FA407621D}" dt="2023-11-25T10:41:04.649" v="76" actId="478"/>
          <ac:spMkLst>
            <pc:docMk/>
            <pc:sldMk cId="3859181476" sldId="304"/>
            <ac:spMk id="32" creationId="{00000000-0000-0000-0000-000000000000}"/>
          </ac:spMkLst>
        </pc:spChg>
        <pc:spChg chg="del">
          <ac:chgData name="禮造 細田" userId="0aa14bbcb8bb57b9" providerId="LiveId" clId="{6BEF5C2A-0C38-4CEB-A0C8-1F0FA407621D}" dt="2023-11-25T10:41:04.649" v="76" actId="478"/>
          <ac:spMkLst>
            <pc:docMk/>
            <pc:sldMk cId="3859181476" sldId="304"/>
            <ac:spMk id="33" creationId="{00000000-0000-0000-0000-000000000000}"/>
          </ac:spMkLst>
        </pc:spChg>
        <pc:spChg chg="del">
          <ac:chgData name="禮造 細田" userId="0aa14bbcb8bb57b9" providerId="LiveId" clId="{6BEF5C2A-0C38-4CEB-A0C8-1F0FA407621D}" dt="2023-11-25T10:41:04.649" v="76" actId="478"/>
          <ac:spMkLst>
            <pc:docMk/>
            <pc:sldMk cId="3859181476" sldId="304"/>
            <ac:spMk id="34" creationId="{00000000-0000-0000-0000-000000000000}"/>
          </ac:spMkLst>
        </pc:spChg>
        <pc:spChg chg="del mod">
          <ac:chgData name="禮造 細田" userId="0aa14bbcb8bb57b9" providerId="LiveId" clId="{6BEF5C2A-0C38-4CEB-A0C8-1F0FA407621D}" dt="2023-11-25T10:54:52.072" v="939" actId="478"/>
          <ac:spMkLst>
            <pc:docMk/>
            <pc:sldMk cId="3859181476" sldId="304"/>
            <ac:spMk id="37" creationId="{00000000-0000-0000-0000-000000000000}"/>
          </ac:spMkLst>
        </pc:spChg>
        <pc:grpChg chg="del">
          <ac:chgData name="禮造 細田" userId="0aa14bbcb8bb57b9" providerId="LiveId" clId="{6BEF5C2A-0C38-4CEB-A0C8-1F0FA407621D}" dt="2023-11-25T10:41:04.649" v="76" actId="478"/>
          <ac:grpSpMkLst>
            <pc:docMk/>
            <pc:sldMk cId="3859181476" sldId="304"/>
            <ac:grpSpMk id="15" creationId="{00000000-0000-0000-0000-000000000000}"/>
          </ac:grpSpMkLst>
        </pc:grpChg>
        <pc:grpChg chg="del">
          <ac:chgData name="禮造 細田" userId="0aa14bbcb8bb57b9" providerId="LiveId" clId="{6BEF5C2A-0C38-4CEB-A0C8-1F0FA407621D}" dt="2023-11-25T10:41:04.649" v="76" actId="478"/>
          <ac:grpSpMkLst>
            <pc:docMk/>
            <pc:sldMk cId="3859181476" sldId="304"/>
            <ac:grpSpMk id="20" creationId="{00000000-0000-0000-0000-000000000000}"/>
          </ac:grpSpMkLst>
        </pc:grpChg>
        <pc:grpChg chg="del">
          <ac:chgData name="禮造 細田" userId="0aa14bbcb8bb57b9" providerId="LiveId" clId="{6BEF5C2A-0C38-4CEB-A0C8-1F0FA407621D}" dt="2023-11-25T10:41:04.649" v="76" actId="478"/>
          <ac:grpSpMkLst>
            <pc:docMk/>
            <pc:sldMk cId="3859181476" sldId="304"/>
            <ac:grpSpMk id="25" creationId="{00000000-0000-0000-0000-000000000000}"/>
          </ac:grpSpMkLst>
        </pc:grpChg>
        <pc:picChg chg="add mod">
          <ac:chgData name="禮造 細田" userId="0aa14bbcb8bb57b9" providerId="LiveId" clId="{6BEF5C2A-0C38-4CEB-A0C8-1F0FA407621D}" dt="2023-11-25T11:50:09.904" v="2126" actId="1076"/>
          <ac:picMkLst>
            <pc:docMk/>
            <pc:sldMk cId="3859181476" sldId="304"/>
            <ac:picMk id="1026" creationId="{08A4B389-1D5B-32DD-E645-21C4ADCD0FFF}"/>
          </ac:picMkLst>
        </pc:picChg>
        <pc:picChg chg="add del mod">
          <ac:chgData name="禮造 細田" userId="0aa14bbcb8bb57b9" providerId="LiveId" clId="{6BEF5C2A-0C38-4CEB-A0C8-1F0FA407621D}" dt="2023-11-25T11:00:13.564" v="1109" actId="478"/>
          <ac:picMkLst>
            <pc:docMk/>
            <pc:sldMk cId="3859181476" sldId="304"/>
            <ac:picMk id="1028" creationId="{B3782D57-EBB2-A2FF-F1A8-090ADEF09A65}"/>
          </ac:picMkLst>
        </pc:picChg>
        <pc:picChg chg="add mod">
          <ac:chgData name="禮造 細田" userId="0aa14bbcb8bb57b9" providerId="LiveId" clId="{6BEF5C2A-0C38-4CEB-A0C8-1F0FA407621D}" dt="2023-11-25T11:50:09.904" v="2126" actId="1076"/>
          <ac:picMkLst>
            <pc:docMk/>
            <pc:sldMk cId="3859181476" sldId="304"/>
            <ac:picMk id="1030" creationId="{42520F7A-1E13-086B-4BCC-289E30768C08}"/>
          </ac:picMkLst>
        </pc:picChg>
        <pc:picChg chg="add mod">
          <ac:chgData name="禮造 細田" userId="0aa14bbcb8bb57b9" providerId="LiveId" clId="{6BEF5C2A-0C38-4CEB-A0C8-1F0FA407621D}" dt="2023-11-25T11:49:55.604" v="2124" actId="1038"/>
          <ac:picMkLst>
            <pc:docMk/>
            <pc:sldMk cId="3859181476" sldId="304"/>
            <ac:picMk id="1032" creationId="{5BB8D8F9-A4B2-106D-0CAD-A77CFEAF029C}"/>
          </ac:picMkLst>
        </pc:picChg>
        <pc:picChg chg="add mod">
          <ac:chgData name="禮造 細田" userId="0aa14bbcb8bb57b9" providerId="LiveId" clId="{6BEF5C2A-0C38-4CEB-A0C8-1F0FA407621D}" dt="2023-11-25T11:47:53.553" v="2079" actId="1076"/>
          <ac:picMkLst>
            <pc:docMk/>
            <pc:sldMk cId="3859181476" sldId="304"/>
            <ac:picMk id="1034" creationId="{0C0E10AA-0027-B49E-1CEE-0E07E24F4DEB}"/>
          </ac:picMkLst>
        </pc:picChg>
        <pc:picChg chg="add del mod">
          <ac:chgData name="禮造 細田" userId="0aa14bbcb8bb57b9" providerId="LiveId" clId="{6BEF5C2A-0C38-4CEB-A0C8-1F0FA407621D}" dt="2023-11-25T11:34:23.012" v="1736" actId="478"/>
          <ac:picMkLst>
            <pc:docMk/>
            <pc:sldMk cId="3859181476" sldId="304"/>
            <ac:picMk id="1036" creationId="{E43F3CE5-FB88-C59B-6D0A-D21B6802AC3E}"/>
          </ac:picMkLst>
        </pc:picChg>
        <pc:picChg chg="add mod">
          <ac:chgData name="禮造 細田" userId="0aa14bbcb8bb57b9" providerId="LiveId" clId="{6BEF5C2A-0C38-4CEB-A0C8-1F0FA407621D}" dt="2023-11-25T11:47:53.553" v="2079" actId="1076"/>
          <ac:picMkLst>
            <pc:docMk/>
            <pc:sldMk cId="3859181476" sldId="304"/>
            <ac:picMk id="1038" creationId="{507B1CA5-87BF-C370-75DD-7A585C806434}"/>
          </ac:picMkLst>
        </pc:picChg>
        <pc:picChg chg="add mod">
          <ac:chgData name="禮造 細田" userId="0aa14bbcb8bb57b9" providerId="LiveId" clId="{6BEF5C2A-0C38-4CEB-A0C8-1F0FA407621D}" dt="2023-11-25T11:47:53.553" v="2079" actId="1076"/>
          <ac:picMkLst>
            <pc:docMk/>
            <pc:sldMk cId="3859181476" sldId="304"/>
            <ac:picMk id="1040" creationId="{E2628DA8-3737-6E21-E741-51919ECDD1F8}"/>
          </ac:picMkLst>
        </pc:picChg>
        <pc:cxnChg chg="del">
          <ac:chgData name="禮造 細田" userId="0aa14bbcb8bb57b9" providerId="LiveId" clId="{6BEF5C2A-0C38-4CEB-A0C8-1F0FA407621D}" dt="2023-11-25T10:41:04.649" v="76" actId="478"/>
          <ac:cxnSpMkLst>
            <pc:docMk/>
            <pc:sldMk cId="3859181476" sldId="304"/>
            <ac:cxnSpMk id="30" creationId="{00000000-0000-0000-0000-000000000000}"/>
          </ac:cxnSpMkLst>
        </pc:cxnChg>
        <pc:cxnChg chg="del">
          <ac:chgData name="禮造 細田" userId="0aa14bbcb8bb57b9" providerId="LiveId" clId="{6BEF5C2A-0C38-4CEB-A0C8-1F0FA407621D}" dt="2023-11-25T10:41:04.649" v="76" actId="478"/>
          <ac:cxnSpMkLst>
            <pc:docMk/>
            <pc:sldMk cId="3859181476" sldId="304"/>
            <ac:cxnSpMk id="31" creationId="{00000000-0000-0000-0000-000000000000}"/>
          </ac:cxnSpMkLst>
        </pc:cxnChg>
      </pc:sldChg>
      <pc:sldChg chg="modSp mod">
        <pc:chgData name="禮造 細田" userId="0aa14bbcb8bb57b9" providerId="LiveId" clId="{6BEF5C2A-0C38-4CEB-A0C8-1F0FA407621D}" dt="2023-11-25T15:56:04.782" v="6711" actId="207"/>
        <pc:sldMkLst>
          <pc:docMk/>
          <pc:sldMk cId="4131162605" sldId="311"/>
        </pc:sldMkLst>
        <pc:spChg chg="mod">
          <ac:chgData name="禮造 細田" userId="0aa14bbcb8bb57b9" providerId="LiveId" clId="{6BEF5C2A-0C38-4CEB-A0C8-1F0FA407621D}" dt="2023-11-25T15:56:04.782" v="6711" actId="207"/>
          <ac:spMkLst>
            <pc:docMk/>
            <pc:sldMk cId="4131162605" sldId="311"/>
            <ac:spMk id="39" creationId="{00000000-0000-0000-0000-000000000000}"/>
          </ac:spMkLst>
        </pc:spChg>
      </pc:sldChg>
      <pc:sldChg chg="modSp mod">
        <pc:chgData name="禮造 細田" userId="0aa14bbcb8bb57b9" providerId="LiveId" clId="{6BEF5C2A-0C38-4CEB-A0C8-1F0FA407621D}" dt="2023-11-25T15:56:10.316" v="6712" actId="207"/>
        <pc:sldMkLst>
          <pc:docMk/>
          <pc:sldMk cId="207202379" sldId="312"/>
        </pc:sldMkLst>
        <pc:spChg chg="mod">
          <ac:chgData name="禮造 細田" userId="0aa14bbcb8bb57b9" providerId="LiveId" clId="{6BEF5C2A-0C38-4CEB-A0C8-1F0FA407621D}" dt="2023-11-25T11:53:14.719" v="2152" actId="20577"/>
          <ac:spMkLst>
            <pc:docMk/>
            <pc:sldMk cId="207202379" sldId="312"/>
            <ac:spMk id="7" creationId="{00000000-0000-0000-0000-000000000000}"/>
          </ac:spMkLst>
        </pc:spChg>
        <pc:spChg chg="mod">
          <ac:chgData name="禮造 細田" userId="0aa14bbcb8bb57b9" providerId="LiveId" clId="{6BEF5C2A-0C38-4CEB-A0C8-1F0FA407621D}" dt="2023-11-25T15:56:10.316" v="6712" actId="207"/>
          <ac:spMkLst>
            <pc:docMk/>
            <pc:sldMk cId="207202379" sldId="312"/>
            <ac:spMk id="40" creationId="{00000000-0000-0000-0000-000000000000}"/>
          </ac:spMkLst>
        </pc:spChg>
      </pc:sldChg>
      <pc:sldChg chg="addSp modSp mod">
        <pc:chgData name="禮造 細田" userId="0aa14bbcb8bb57b9" providerId="LiveId" clId="{6BEF5C2A-0C38-4CEB-A0C8-1F0FA407621D}" dt="2023-11-25T15:56:26.310" v="6715" actId="571"/>
        <pc:sldMkLst>
          <pc:docMk/>
          <pc:sldMk cId="3353610215" sldId="315"/>
        </pc:sldMkLst>
        <pc:spChg chg="add mod">
          <ac:chgData name="禮造 細田" userId="0aa14bbcb8bb57b9" providerId="LiveId" clId="{6BEF5C2A-0C38-4CEB-A0C8-1F0FA407621D}" dt="2023-11-25T15:56:26.310" v="6715" actId="571"/>
          <ac:spMkLst>
            <pc:docMk/>
            <pc:sldMk cId="3353610215" sldId="315"/>
            <ac:spMk id="2" creationId="{5ACB5411-1CB6-EF1A-171C-596D59885BE3}"/>
          </ac:spMkLst>
        </pc:spChg>
        <pc:spChg chg="mod">
          <ac:chgData name="禮造 細田" userId="0aa14bbcb8bb57b9" providerId="LiveId" clId="{6BEF5C2A-0C38-4CEB-A0C8-1F0FA407621D}" dt="2023-11-25T15:56:15.667" v="6713" actId="207"/>
          <ac:spMkLst>
            <pc:docMk/>
            <pc:sldMk cId="3353610215" sldId="315"/>
            <ac:spMk id="41" creationId="{00000000-0000-0000-0000-000000000000}"/>
          </ac:spMkLst>
        </pc:spChg>
        <pc:picChg chg="add mod">
          <ac:chgData name="禮造 細田" userId="0aa14bbcb8bb57b9" providerId="LiveId" clId="{6BEF5C2A-0C38-4CEB-A0C8-1F0FA407621D}" dt="2023-11-25T11:56:41.117" v="2157" actId="14100"/>
          <ac:picMkLst>
            <pc:docMk/>
            <pc:sldMk cId="3353610215" sldId="315"/>
            <ac:picMk id="2050" creationId="{FEEFC178-7FDD-57B2-8984-3093344DAB50}"/>
          </ac:picMkLst>
        </pc:picChg>
      </pc:sldChg>
      <pc:sldChg chg="addSp delSp modSp add del mod">
        <pc:chgData name="禮造 細田" userId="0aa14bbcb8bb57b9" providerId="LiveId" clId="{6BEF5C2A-0C38-4CEB-A0C8-1F0FA407621D}" dt="2023-11-25T15:55:07.474" v="6708" actId="47"/>
        <pc:sldMkLst>
          <pc:docMk/>
          <pc:sldMk cId="1259911735" sldId="317"/>
        </pc:sldMkLst>
        <pc:spChg chg="add mod topLvl">
          <ac:chgData name="禮造 細田" userId="0aa14bbcb8bb57b9" providerId="LiveId" clId="{6BEF5C2A-0C38-4CEB-A0C8-1F0FA407621D}" dt="2023-11-25T15:51:31.038" v="6674" actId="1076"/>
          <ac:spMkLst>
            <pc:docMk/>
            <pc:sldMk cId="1259911735" sldId="317"/>
            <ac:spMk id="2" creationId="{C2F3766F-8923-02A3-1871-09D09B444EE3}"/>
          </ac:spMkLst>
        </pc:spChg>
        <pc:spChg chg="add mod topLvl">
          <ac:chgData name="禮造 細田" userId="0aa14bbcb8bb57b9" providerId="LiveId" clId="{6BEF5C2A-0C38-4CEB-A0C8-1F0FA407621D}" dt="2023-11-25T15:34:54.847" v="5944" actId="1076"/>
          <ac:spMkLst>
            <pc:docMk/>
            <pc:sldMk cId="1259911735" sldId="317"/>
            <ac:spMk id="3" creationId="{C3EA5F71-CEED-8E59-9989-B81A18227716}"/>
          </ac:spMkLst>
        </pc:spChg>
        <pc:spChg chg="mod">
          <ac:chgData name="禮造 細田" userId="0aa14bbcb8bb57b9" providerId="LiveId" clId="{6BEF5C2A-0C38-4CEB-A0C8-1F0FA407621D}" dt="2023-11-25T15:40:36.604" v="6170" actId="20577"/>
          <ac:spMkLst>
            <pc:docMk/>
            <pc:sldMk cId="1259911735" sldId="317"/>
            <ac:spMk id="4" creationId="{00000000-0000-0000-0000-000000000000}"/>
          </ac:spMkLst>
        </pc:spChg>
        <pc:spChg chg="add mod">
          <ac:chgData name="禮造 細田" userId="0aa14bbcb8bb57b9" providerId="LiveId" clId="{6BEF5C2A-0C38-4CEB-A0C8-1F0FA407621D}" dt="2023-11-25T15:51:07.231" v="6670" actId="1076"/>
          <ac:spMkLst>
            <pc:docMk/>
            <pc:sldMk cId="1259911735" sldId="317"/>
            <ac:spMk id="6" creationId="{35B83F8A-005C-220D-F78E-9A8C33DD2ECD}"/>
          </ac:spMkLst>
        </pc:spChg>
        <pc:spChg chg="del">
          <ac:chgData name="禮造 細田" userId="0aa14bbcb8bb57b9" providerId="LiveId" clId="{6BEF5C2A-0C38-4CEB-A0C8-1F0FA407621D}" dt="2023-11-25T12:02:38.624" v="2309" actId="478"/>
          <ac:spMkLst>
            <pc:docMk/>
            <pc:sldMk cId="1259911735" sldId="317"/>
            <ac:spMk id="7" creationId="{00000000-0000-0000-0000-000000000000}"/>
          </ac:spMkLst>
        </pc:spChg>
        <pc:spChg chg="del">
          <ac:chgData name="禮造 細田" userId="0aa14bbcb8bb57b9" providerId="LiveId" clId="{6BEF5C2A-0C38-4CEB-A0C8-1F0FA407621D}" dt="2023-11-25T12:02:38.624" v="2309" actId="478"/>
          <ac:spMkLst>
            <pc:docMk/>
            <pc:sldMk cId="1259911735" sldId="317"/>
            <ac:spMk id="9" creationId="{00000000-0000-0000-0000-000000000000}"/>
          </ac:spMkLst>
        </pc:spChg>
        <pc:spChg chg="del mod">
          <ac:chgData name="禮造 細田" userId="0aa14bbcb8bb57b9" providerId="LiveId" clId="{6BEF5C2A-0C38-4CEB-A0C8-1F0FA407621D}" dt="2023-11-25T15:31:40.458" v="5923" actId="21"/>
          <ac:spMkLst>
            <pc:docMk/>
            <pc:sldMk cId="1259911735" sldId="317"/>
            <ac:spMk id="10" creationId="{00000000-0000-0000-0000-000000000000}"/>
          </ac:spMkLst>
        </pc:spChg>
        <pc:spChg chg="mod">
          <ac:chgData name="禮造 細田" userId="0aa14bbcb8bb57b9" providerId="LiveId" clId="{6BEF5C2A-0C38-4CEB-A0C8-1F0FA407621D}" dt="2023-11-25T15:48:59.540" v="6669" actId="20577"/>
          <ac:spMkLst>
            <pc:docMk/>
            <pc:sldMk cId="1259911735" sldId="317"/>
            <ac:spMk id="11" creationId="{00000000-0000-0000-0000-000000000000}"/>
          </ac:spMkLst>
        </pc:spChg>
        <pc:spChg chg="mod">
          <ac:chgData name="禮造 細田" userId="0aa14bbcb8bb57b9" providerId="LiveId" clId="{6BEF5C2A-0C38-4CEB-A0C8-1F0FA407621D}" dt="2023-11-25T15:51:30.563" v="6673" actId="14100"/>
          <ac:spMkLst>
            <pc:docMk/>
            <pc:sldMk cId="1259911735" sldId="317"/>
            <ac:spMk id="16" creationId="{AE69921C-1378-4A54-410E-8F9E2203BADD}"/>
          </ac:spMkLst>
        </pc:spChg>
        <pc:spChg chg="mod">
          <ac:chgData name="禮造 細田" userId="0aa14bbcb8bb57b9" providerId="LiveId" clId="{6BEF5C2A-0C38-4CEB-A0C8-1F0FA407621D}" dt="2023-11-25T15:51:30.563" v="6673" actId="14100"/>
          <ac:spMkLst>
            <pc:docMk/>
            <pc:sldMk cId="1259911735" sldId="317"/>
            <ac:spMk id="17" creationId="{E31F7362-25CE-8D16-AD3D-0B155280D36D}"/>
          </ac:spMkLst>
        </pc:spChg>
        <pc:spChg chg="mod">
          <ac:chgData name="禮造 細田" userId="0aa14bbcb8bb57b9" providerId="LiveId" clId="{6BEF5C2A-0C38-4CEB-A0C8-1F0FA407621D}" dt="2023-11-25T15:51:30.563" v="6673" actId="14100"/>
          <ac:spMkLst>
            <pc:docMk/>
            <pc:sldMk cId="1259911735" sldId="317"/>
            <ac:spMk id="18" creationId="{FBDFF7F4-6C77-26F3-40F0-72DF4CF87D06}"/>
          </ac:spMkLst>
        </pc:spChg>
        <pc:spChg chg="mod">
          <ac:chgData name="禮造 細田" userId="0aa14bbcb8bb57b9" providerId="LiveId" clId="{6BEF5C2A-0C38-4CEB-A0C8-1F0FA407621D}" dt="2023-11-25T15:51:30.563" v="6673" actId="14100"/>
          <ac:spMkLst>
            <pc:docMk/>
            <pc:sldMk cId="1259911735" sldId="317"/>
            <ac:spMk id="19" creationId="{BC9B3F1F-BF9D-B3CE-9F9A-CA54223D7F48}"/>
          </ac:spMkLst>
        </pc:spChg>
        <pc:spChg chg="mod">
          <ac:chgData name="禮造 細田" userId="0aa14bbcb8bb57b9" providerId="LiveId" clId="{6BEF5C2A-0C38-4CEB-A0C8-1F0FA407621D}" dt="2023-11-25T15:51:30.563" v="6673" actId="14100"/>
          <ac:spMkLst>
            <pc:docMk/>
            <pc:sldMk cId="1259911735" sldId="317"/>
            <ac:spMk id="20" creationId="{ADC80CE9-A24B-D43F-4599-F83EC0F8C9E8}"/>
          </ac:spMkLst>
        </pc:spChg>
        <pc:spChg chg="add del mod">
          <ac:chgData name="禮造 細田" userId="0aa14bbcb8bb57b9" providerId="LiveId" clId="{6BEF5C2A-0C38-4CEB-A0C8-1F0FA407621D}" dt="2023-11-25T13:59:01.971" v="3401" actId="478"/>
          <ac:spMkLst>
            <pc:docMk/>
            <pc:sldMk cId="1259911735" sldId="317"/>
            <ac:spMk id="21" creationId="{084B0299-E939-F1E3-0B97-D3D01B5E32FF}"/>
          </ac:spMkLst>
        </pc:spChg>
        <pc:spChg chg="add del">
          <ac:chgData name="禮造 細田" userId="0aa14bbcb8bb57b9" providerId="LiveId" clId="{6BEF5C2A-0C38-4CEB-A0C8-1F0FA407621D}" dt="2023-11-25T13:59:20.842" v="3403" actId="478"/>
          <ac:spMkLst>
            <pc:docMk/>
            <pc:sldMk cId="1259911735" sldId="317"/>
            <ac:spMk id="22" creationId="{1F7626C5-1B38-F3C0-82C0-3991D3291DF6}"/>
          </ac:spMkLst>
        </pc:spChg>
        <pc:spChg chg="add mod">
          <ac:chgData name="禮造 細田" userId="0aa14bbcb8bb57b9" providerId="LiveId" clId="{6BEF5C2A-0C38-4CEB-A0C8-1F0FA407621D}" dt="2023-11-25T15:51:30.563" v="6673" actId="14100"/>
          <ac:spMkLst>
            <pc:docMk/>
            <pc:sldMk cId="1259911735" sldId="317"/>
            <ac:spMk id="23" creationId="{6A036D06-21FB-7E57-E4AE-95FCD1DA8F43}"/>
          </ac:spMkLst>
        </pc:spChg>
        <pc:grpChg chg="add del mod topLvl">
          <ac:chgData name="禮造 細田" userId="0aa14bbcb8bb57b9" providerId="LiveId" clId="{6BEF5C2A-0C38-4CEB-A0C8-1F0FA407621D}" dt="2023-11-25T14:01:45.265" v="3422" actId="165"/>
          <ac:grpSpMkLst>
            <pc:docMk/>
            <pc:sldMk cId="1259911735" sldId="317"/>
            <ac:grpSpMk id="8" creationId="{F8A4C120-C998-22A5-9A6D-2BFAD71FBCA1}"/>
          </ac:grpSpMkLst>
        </pc:grpChg>
        <pc:grpChg chg="add del mod topLvl">
          <ac:chgData name="禮造 細田" userId="0aa14bbcb8bb57b9" providerId="LiveId" clId="{6BEF5C2A-0C38-4CEB-A0C8-1F0FA407621D}" dt="2023-11-25T14:00:10.108" v="3404" actId="165"/>
          <ac:grpSpMkLst>
            <pc:docMk/>
            <pc:sldMk cId="1259911735" sldId="317"/>
            <ac:grpSpMk id="12" creationId="{A8E284C5-E51F-B20B-F673-2A80C3FFD55F}"/>
          </ac:grpSpMkLst>
        </pc:grpChg>
        <pc:grpChg chg="add mod topLvl">
          <ac:chgData name="禮造 細田" userId="0aa14bbcb8bb57b9" providerId="LiveId" clId="{6BEF5C2A-0C38-4CEB-A0C8-1F0FA407621D}" dt="2023-11-25T15:51:07.231" v="6670" actId="1076"/>
          <ac:grpSpMkLst>
            <pc:docMk/>
            <pc:sldMk cId="1259911735" sldId="317"/>
            <ac:grpSpMk id="13" creationId="{374F8022-184B-DB36-E7DE-6814909245E0}"/>
          </ac:grpSpMkLst>
        </pc:grpChg>
        <pc:grpChg chg="add del mod">
          <ac:chgData name="禮造 細田" userId="0aa14bbcb8bb57b9" providerId="LiveId" clId="{6BEF5C2A-0C38-4CEB-A0C8-1F0FA407621D}" dt="2023-11-25T12:44:23.507" v="2832" actId="165"/>
          <ac:grpSpMkLst>
            <pc:docMk/>
            <pc:sldMk cId="1259911735" sldId="317"/>
            <ac:grpSpMk id="14" creationId="{DC88B43A-F826-5FA3-BCE6-7F9574245E13}"/>
          </ac:grpSpMkLst>
        </pc:grpChg>
        <pc:grpChg chg="add mod">
          <ac:chgData name="禮造 細田" userId="0aa14bbcb8bb57b9" providerId="LiveId" clId="{6BEF5C2A-0C38-4CEB-A0C8-1F0FA407621D}" dt="2023-11-25T15:51:30.563" v="6673" actId="14100"/>
          <ac:grpSpMkLst>
            <pc:docMk/>
            <pc:sldMk cId="1259911735" sldId="317"/>
            <ac:grpSpMk id="15" creationId="{41BFC521-0F10-E2DD-867C-2CB00D1F6880}"/>
          </ac:grpSpMkLst>
        </pc:grpChg>
        <pc:grpChg chg="add mod">
          <ac:chgData name="禮造 細田" userId="0aa14bbcb8bb57b9" providerId="LiveId" clId="{6BEF5C2A-0C38-4CEB-A0C8-1F0FA407621D}" dt="2023-11-25T15:51:30.563" v="6673" actId="14100"/>
          <ac:grpSpMkLst>
            <pc:docMk/>
            <pc:sldMk cId="1259911735" sldId="317"/>
            <ac:grpSpMk id="24" creationId="{9ED162E4-CF3E-D5D1-2C98-C8719D0AEFA5}"/>
          </ac:grpSpMkLst>
        </pc:grpChg>
        <pc:grpChg chg="add mod">
          <ac:chgData name="禮造 細田" userId="0aa14bbcb8bb57b9" providerId="LiveId" clId="{6BEF5C2A-0C38-4CEB-A0C8-1F0FA407621D}" dt="2023-11-25T15:51:31.038" v="6674" actId="1076"/>
          <ac:grpSpMkLst>
            <pc:docMk/>
            <pc:sldMk cId="1259911735" sldId="317"/>
            <ac:grpSpMk id="25" creationId="{33368CE2-0673-A94A-5C32-018211BF2CF7}"/>
          </ac:grpSpMkLst>
        </pc:grpChg>
        <pc:grpChg chg="add del mod">
          <ac:chgData name="禮造 細田" userId="0aa14bbcb8bb57b9" providerId="LiveId" clId="{6BEF5C2A-0C38-4CEB-A0C8-1F0FA407621D}" dt="2023-11-25T15:44:09.154" v="6340" actId="478"/>
          <ac:grpSpMkLst>
            <pc:docMk/>
            <pc:sldMk cId="1259911735" sldId="317"/>
            <ac:grpSpMk id="26" creationId="{9DD39597-FE51-CA19-0431-EF1B3B8352DD}"/>
          </ac:grpSpMkLst>
        </pc:grpChg>
        <pc:picChg chg="add mod topLvl">
          <ac:chgData name="禮造 細田" userId="0aa14bbcb8bb57b9" providerId="LiveId" clId="{6BEF5C2A-0C38-4CEB-A0C8-1F0FA407621D}" dt="2023-11-25T15:51:31.038" v="6674" actId="1076"/>
          <ac:picMkLst>
            <pc:docMk/>
            <pc:sldMk cId="1259911735" sldId="317"/>
            <ac:picMk id="5" creationId="{46F2B1A8-C015-5CB6-3D9D-48203FDE187F}"/>
          </ac:picMkLst>
        </pc:picChg>
        <pc:picChg chg="add del mod topLvl">
          <ac:chgData name="禮造 細田" userId="0aa14bbcb8bb57b9" providerId="LiveId" clId="{6BEF5C2A-0C38-4CEB-A0C8-1F0FA407621D}" dt="2023-11-25T12:45:22.083" v="2850" actId="478"/>
          <ac:picMkLst>
            <pc:docMk/>
            <pc:sldMk cId="1259911735" sldId="317"/>
            <ac:picMk id="4098" creationId="{6BDAB670-4A2F-EED3-97E9-A3C31F82F3CB}"/>
          </ac:picMkLst>
        </pc:picChg>
        <pc:picChg chg="add del mod topLvl">
          <ac:chgData name="禮造 細田" userId="0aa14bbcb8bb57b9" providerId="LiveId" clId="{6BEF5C2A-0C38-4CEB-A0C8-1F0FA407621D}" dt="2023-11-25T13:53:44.868" v="3394" actId="478"/>
          <ac:picMkLst>
            <pc:docMk/>
            <pc:sldMk cId="1259911735" sldId="317"/>
            <ac:picMk id="4100" creationId="{1571D100-FA6A-3C46-D094-B740DB2982AD}"/>
          </ac:picMkLst>
        </pc:picChg>
        <pc:picChg chg="add del mod">
          <ac:chgData name="禮造 細田" userId="0aa14bbcb8bb57b9" providerId="LiveId" clId="{6BEF5C2A-0C38-4CEB-A0C8-1F0FA407621D}" dt="2023-11-25T12:18:30.172" v="2477" actId="478"/>
          <ac:picMkLst>
            <pc:docMk/>
            <pc:sldMk cId="1259911735" sldId="317"/>
            <ac:picMk id="4102" creationId="{1F2D58B3-1C04-3065-27E7-030FABD2933C}"/>
          </ac:picMkLst>
        </pc:picChg>
        <pc:picChg chg="add del mod topLvl">
          <ac:chgData name="禮造 細田" userId="0aa14bbcb8bb57b9" providerId="LiveId" clId="{6BEF5C2A-0C38-4CEB-A0C8-1F0FA407621D}" dt="2023-11-25T15:44:07.884" v="6339" actId="478"/>
          <ac:picMkLst>
            <pc:docMk/>
            <pc:sldMk cId="1259911735" sldId="317"/>
            <ac:picMk id="4104" creationId="{0C8C8871-278D-A473-E93D-B373FBE3CEE7}"/>
          </ac:picMkLst>
        </pc:picChg>
        <pc:picChg chg="add del mod">
          <ac:chgData name="禮造 細田" userId="0aa14bbcb8bb57b9" providerId="LiveId" clId="{6BEF5C2A-0C38-4CEB-A0C8-1F0FA407621D}" dt="2023-11-25T12:18:04.045" v="2472" actId="478"/>
          <ac:picMkLst>
            <pc:docMk/>
            <pc:sldMk cId="1259911735" sldId="317"/>
            <ac:picMk id="4106" creationId="{2004A481-FA16-FF6D-33C4-F759F4DCC6CA}"/>
          </ac:picMkLst>
        </pc:picChg>
        <pc:picChg chg="add mod topLvl">
          <ac:chgData name="禮造 細田" userId="0aa14bbcb8bb57b9" providerId="LiveId" clId="{6BEF5C2A-0C38-4CEB-A0C8-1F0FA407621D}" dt="2023-11-25T15:51:31.038" v="6674" actId="1076"/>
          <ac:picMkLst>
            <pc:docMk/>
            <pc:sldMk cId="1259911735" sldId="317"/>
            <ac:picMk id="4108" creationId="{D814364E-210E-ECA5-4052-55D78F7C0C5D}"/>
          </ac:picMkLst>
        </pc:picChg>
        <pc:picChg chg="add del mod">
          <ac:chgData name="禮造 細田" userId="0aa14bbcb8bb57b9" providerId="LiveId" clId="{6BEF5C2A-0C38-4CEB-A0C8-1F0FA407621D}" dt="2023-11-25T12:28:09.036" v="2518" actId="478"/>
          <ac:picMkLst>
            <pc:docMk/>
            <pc:sldMk cId="1259911735" sldId="317"/>
            <ac:picMk id="4110" creationId="{698CEBF6-0E8B-91CB-B718-DF9219B6DFA3}"/>
          </ac:picMkLst>
        </pc:picChg>
        <pc:picChg chg="add del">
          <ac:chgData name="禮造 細田" userId="0aa14bbcb8bb57b9" providerId="LiveId" clId="{6BEF5C2A-0C38-4CEB-A0C8-1F0FA407621D}" dt="2023-11-25T12:23:33.122" v="2513" actId="478"/>
          <ac:picMkLst>
            <pc:docMk/>
            <pc:sldMk cId="1259911735" sldId="317"/>
            <ac:picMk id="4112" creationId="{A339F4F7-5682-FB77-CDC9-5037BA3132DE}"/>
          </ac:picMkLst>
        </pc:picChg>
        <pc:picChg chg="add del mod topLvl">
          <ac:chgData name="禮造 細田" userId="0aa14bbcb8bb57b9" providerId="LiveId" clId="{6BEF5C2A-0C38-4CEB-A0C8-1F0FA407621D}" dt="2023-11-25T14:00:12.612" v="3405" actId="478"/>
          <ac:picMkLst>
            <pc:docMk/>
            <pc:sldMk cId="1259911735" sldId="317"/>
            <ac:picMk id="4114" creationId="{1BC42CE6-0E80-9945-6069-913A50182019}"/>
          </ac:picMkLst>
        </pc:picChg>
        <pc:picChg chg="add del mod">
          <ac:chgData name="禮造 細田" userId="0aa14bbcb8bb57b9" providerId="LiveId" clId="{6BEF5C2A-0C38-4CEB-A0C8-1F0FA407621D}" dt="2023-11-25T12:28:22.876" v="2525" actId="478"/>
          <ac:picMkLst>
            <pc:docMk/>
            <pc:sldMk cId="1259911735" sldId="317"/>
            <ac:picMk id="4116" creationId="{22EFF232-E097-2979-20F9-0CDA7EF08224}"/>
          </ac:picMkLst>
        </pc:picChg>
        <pc:picChg chg="add mod topLvl">
          <ac:chgData name="禮造 細田" userId="0aa14bbcb8bb57b9" providerId="LiveId" clId="{6BEF5C2A-0C38-4CEB-A0C8-1F0FA407621D}" dt="2023-11-25T15:51:31.038" v="6674" actId="1076"/>
          <ac:picMkLst>
            <pc:docMk/>
            <pc:sldMk cId="1259911735" sldId="317"/>
            <ac:picMk id="4118" creationId="{B35F2EC6-BD4F-9F97-C4C0-6D936C150A98}"/>
          </ac:picMkLst>
        </pc:picChg>
        <pc:picChg chg="add del">
          <ac:chgData name="禮造 細田" userId="0aa14bbcb8bb57b9" providerId="LiveId" clId="{6BEF5C2A-0C38-4CEB-A0C8-1F0FA407621D}" dt="2023-11-25T12:36:05.183" v="2621" actId="478"/>
          <ac:picMkLst>
            <pc:docMk/>
            <pc:sldMk cId="1259911735" sldId="317"/>
            <ac:picMk id="4120" creationId="{564A621F-E4D1-F6F3-B993-FC9DAC812E02}"/>
          </ac:picMkLst>
        </pc:picChg>
        <pc:picChg chg="add del mod">
          <ac:chgData name="禮造 細田" userId="0aa14bbcb8bb57b9" providerId="LiveId" clId="{6BEF5C2A-0C38-4CEB-A0C8-1F0FA407621D}" dt="2023-11-25T12:37:49.358" v="2636" actId="478"/>
          <ac:picMkLst>
            <pc:docMk/>
            <pc:sldMk cId="1259911735" sldId="317"/>
            <ac:picMk id="4122" creationId="{8E37CF44-3223-9F2A-14DC-E0A70071971F}"/>
          </ac:picMkLst>
        </pc:picChg>
        <pc:picChg chg="add mod">
          <ac:chgData name="禮造 細田" userId="0aa14bbcb8bb57b9" providerId="LiveId" clId="{6BEF5C2A-0C38-4CEB-A0C8-1F0FA407621D}" dt="2023-11-25T15:51:07.231" v="6670" actId="1076"/>
          <ac:picMkLst>
            <pc:docMk/>
            <pc:sldMk cId="1259911735" sldId="317"/>
            <ac:picMk id="4124" creationId="{2C3C1347-DE95-04D6-EDDB-63A521883407}"/>
          </ac:picMkLst>
        </pc:picChg>
        <pc:picChg chg="add mod">
          <ac:chgData name="禮造 細田" userId="0aa14bbcb8bb57b9" providerId="LiveId" clId="{6BEF5C2A-0C38-4CEB-A0C8-1F0FA407621D}" dt="2023-11-25T15:51:30.563" v="6673" actId="14100"/>
          <ac:picMkLst>
            <pc:docMk/>
            <pc:sldMk cId="1259911735" sldId="317"/>
            <ac:picMk id="4126" creationId="{AF59A90C-5DEA-55DC-B398-95CDEC29BB76}"/>
          </ac:picMkLst>
        </pc:picChg>
        <pc:picChg chg="add mod">
          <ac:chgData name="禮造 細田" userId="0aa14bbcb8bb57b9" providerId="LiveId" clId="{6BEF5C2A-0C38-4CEB-A0C8-1F0FA407621D}" dt="2023-11-25T15:34:54.847" v="5944" actId="1076"/>
          <ac:picMkLst>
            <pc:docMk/>
            <pc:sldMk cId="1259911735" sldId="317"/>
            <ac:picMk id="4132" creationId="{23D3DCA5-D5BC-8111-B898-84F258A32537}"/>
          </ac:picMkLst>
        </pc:picChg>
      </pc:sldChg>
      <pc:sldChg chg="delSp modSp mod ord">
        <pc:chgData name="禮造 細田" userId="0aa14bbcb8bb57b9" providerId="LiveId" clId="{6BEF5C2A-0C38-4CEB-A0C8-1F0FA407621D}" dt="2023-11-25T13:49:19.263" v="3388" actId="20577"/>
        <pc:sldMkLst>
          <pc:docMk/>
          <pc:sldMk cId="1749330811" sldId="321"/>
        </pc:sldMkLst>
        <pc:spChg chg="del mod">
          <ac:chgData name="禮造 細田" userId="0aa14bbcb8bb57b9" providerId="LiveId" clId="{6BEF5C2A-0C38-4CEB-A0C8-1F0FA407621D}" dt="2023-11-25T12:46:34.739" v="2862" actId="478"/>
          <ac:spMkLst>
            <pc:docMk/>
            <pc:sldMk cId="1749330811" sldId="321"/>
            <ac:spMk id="7" creationId="{00000000-0000-0000-0000-000000000000}"/>
          </ac:spMkLst>
        </pc:spChg>
        <pc:spChg chg="mod">
          <ac:chgData name="禮造 細田" userId="0aa14bbcb8bb57b9" providerId="LiveId" clId="{6BEF5C2A-0C38-4CEB-A0C8-1F0FA407621D}" dt="2023-11-25T12:48:11.161" v="2897" actId="20577"/>
          <ac:spMkLst>
            <pc:docMk/>
            <pc:sldMk cId="1749330811" sldId="321"/>
            <ac:spMk id="37" creationId="{00000000-0000-0000-0000-000000000000}"/>
          </ac:spMkLst>
        </pc:spChg>
        <pc:spChg chg="mod">
          <ac:chgData name="禮造 細田" userId="0aa14bbcb8bb57b9" providerId="LiveId" clId="{6BEF5C2A-0C38-4CEB-A0C8-1F0FA407621D}" dt="2023-11-25T12:48:31.842" v="2934" actId="20577"/>
          <ac:spMkLst>
            <pc:docMk/>
            <pc:sldMk cId="1749330811" sldId="321"/>
            <ac:spMk id="38" creationId="{00000000-0000-0000-0000-000000000000}"/>
          </ac:spMkLst>
        </pc:spChg>
        <pc:spChg chg="mod">
          <ac:chgData name="禮造 細田" userId="0aa14bbcb8bb57b9" providerId="LiveId" clId="{6BEF5C2A-0C38-4CEB-A0C8-1F0FA407621D}" dt="2023-11-25T13:49:08.099" v="3375" actId="20577"/>
          <ac:spMkLst>
            <pc:docMk/>
            <pc:sldMk cId="1749330811" sldId="321"/>
            <ac:spMk id="43" creationId="{00000000-0000-0000-0000-000000000000}"/>
          </ac:spMkLst>
        </pc:spChg>
        <pc:spChg chg="mod">
          <ac:chgData name="禮造 細田" userId="0aa14bbcb8bb57b9" providerId="LiveId" clId="{6BEF5C2A-0C38-4CEB-A0C8-1F0FA407621D}" dt="2023-11-25T13:49:19.263" v="3388" actId="20577"/>
          <ac:spMkLst>
            <pc:docMk/>
            <pc:sldMk cId="1749330811" sldId="321"/>
            <ac:spMk id="44" creationId="{00000000-0000-0000-0000-000000000000}"/>
          </ac:spMkLst>
        </pc:spChg>
        <pc:spChg chg="del">
          <ac:chgData name="禮造 細田" userId="0aa14bbcb8bb57b9" providerId="LiveId" clId="{6BEF5C2A-0C38-4CEB-A0C8-1F0FA407621D}" dt="2023-11-25T12:46:31.285" v="2860" actId="478"/>
          <ac:spMkLst>
            <pc:docMk/>
            <pc:sldMk cId="1749330811" sldId="321"/>
            <ac:spMk id="45" creationId="{00000000-0000-0000-0000-000000000000}"/>
          </ac:spMkLst>
        </pc:spChg>
        <pc:grpChg chg="del">
          <ac:chgData name="禮造 細田" userId="0aa14bbcb8bb57b9" providerId="LiveId" clId="{6BEF5C2A-0C38-4CEB-A0C8-1F0FA407621D}" dt="2023-11-25T12:46:36.432" v="2863" actId="478"/>
          <ac:grpSpMkLst>
            <pc:docMk/>
            <pc:sldMk cId="1749330811" sldId="321"/>
            <ac:grpSpMk id="46" creationId="{00000000-0000-0000-0000-000000000000}"/>
          </ac:grpSpMkLst>
        </pc:grpChg>
      </pc:sldChg>
      <pc:sldChg chg="add">
        <pc:chgData name="禮造 細田" userId="0aa14bbcb8bb57b9" providerId="LiveId" clId="{6BEF5C2A-0C38-4CEB-A0C8-1F0FA407621D}" dt="2023-11-25T10:29:53.389" v="0"/>
        <pc:sldMkLst>
          <pc:docMk/>
          <pc:sldMk cId="1561631821" sldId="323"/>
        </pc:sldMkLst>
      </pc:sldChg>
      <pc:sldChg chg="modSp add mod">
        <pc:chgData name="禮造 細田" userId="0aa14bbcb8bb57b9" providerId="LiveId" clId="{6BEF5C2A-0C38-4CEB-A0C8-1F0FA407621D}" dt="2023-11-25T11:11:14.531" v="1642" actId="20577"/>
        <pc:sldMkLst>
          <pc:docMk/>
          <pc:sldMk cId="3283781677" sldId="324"/>
        </pc:sldMkLst>
        <pc:spChg chg="mod">
          <ac:chgData name="禮造 細田" userId="0aa14bbcb8bb57b9" providerId="LiveId" clId="{6BEF5C2A-0C38-4CEB-A0C8-1F0FA407621D}" dt="2023-11-25T11:11:14.531" v="1642" actId="20577"/>
          <ac:spMkLst>
            <pc:docMk/>
            <pc:sldMk cId="3283781677" sldId="324"/>
            <ac:spMk id="9" creationId="{00000000-0000-0000-0000-000000000000}"/>
          </ac:spMkLst>
        </pc:spChg>
      </pc:sldChg>
      <pc:sldChg chg="addSp delSp modSp add del mod">
        <pc:chgData name="禮造 細田" userId="0aa14bbcb8bb57b9" providerId="LiveId" clId="{6BEF5C2A-0C38-4CEB-A0C8-1F0FA407621D}" dt="2023-11-25T15:34:29.878" v="5942" actId="47"/>
        <pc:sldMkLst>
          <pc:docMk/>
          <pc:sldMk cId="3855628266" sldId="325"/>
        </pc:sldMkLst>
        <pc:spChg chg="add del mod">
          <ac:chgData name="禮造 細田" userId="0aa14bbcb8bb57b9" providerId="LiveId" clId="{6BEF5C2A-0C38-4CEB-A0C8-1F0FA407621D}" dt="2023-11-25T12:06:46.555" v="2380" actId="478"/>
          <ac:spMkLst>
            <pc:docMk/>
            <pc:sldMk cId="3855628266" sldId="325"/>
            <ac:spMk id="3" creationId="{475708CC-D3B9-4C96-889A-56C269E1B143}"/>
          </ac:spMkLst>
        </pc:spChg>
        <pc:spChg chg="mod">
          <ac:chgData name="禮造 細田" userId="0aa14bbcb8bb57b9" providerId="LiveId" clId="{6BEF5C2A-0C38-4CEB-A0C8-1F0FA407621D}" dt="2023-11-25T15:29:09.614" v="5876" actId="20577"/>
          <ac:spMkLst>
            <pc:docMk/>
            <pc:sldMk cId="3855628266" sldId="325"/>
            <ac:spMk id="4" creationId="{00000000-0000-0000-0000-000000000000}"/>
          </ac:spMkLst>
        </pc:spChg>
        <pc:spChg chg="del mod">
          <ac:chgData name="禮造 細田" userId="0aa14bbcb8bb57b9" providerId="LiveId" clId="{6BEF5C2A-0C38-4CEB-A0C8-1F0FA407621D}" dt="2023-11-25T15:32:18.803" v="5926" actId="478"/>
          <ac:spMkLst>
            <pc:docMk/>
            <pc:sldMk cId="3855628266" sldId="325"/>
            <ac:spMk id="7" creationId="{00000000-0000-0000-0000-000000000000}"/>
          </ac:spMkLst>
        </pc:spChg>
        <pc:spChg chg="del mod">
          <ac:chgData name="禮造 細田" userId="0aa14bbcb8bb57b9" providerId="LiveId" clId="{6BEF5C2A-0C38-4CEB-A0C8-1F0FA407621D}" dt="2023-11-25T15:33:41.694" v="5938" actId="21"/>
          <ac:spMkLst>
            <pc:docMk/>
            <pc:sldMk cId="3855628266" sldId="325"/>
            <ac:spMk id="9" creationId="{00000000-0000-0000-0000-000000000000}"/>
          </ac:spMkLst>
        </pc:spChg>
        <pc:spChg chg="del">
          <ac:chgData name="禮造 細田" userId="0aa14bbcb8bb57b9" providerId="LiveId" clId="{6BEF5C2A-0C38-4CEB-A0C8-1F0FA407621D}" dt="2023-11-25T12:02:57.112" v="2311" actId="478"/>
          <ac:spMkLst>
            <pc:docMk/>
            <pc:sldMk cId="3855628266" sldId="325"/>
            <ac:spMk id="10" creationId="{00000000-0000-0000-0000-000000000000}"/>
          </ac:spMkLst>
        </pc:spChg>
        <pc:spChg chg="del">
          <ac:chgData name="禮造 細田" userId="0aa14bbcb8bb57b9" providerId="LiveId" clId="{6BEF5C2A-0C38-4CEB-A0C8-1F0FA407621D}" dt="2023-11-25T12:02:57.112" v="2311" actId="478"/>
          <ac:spMkLst>
            <pc:docMk/>
            <pc:sldMk cId="3855628266" sldId="325"/>
            <ac:spMk id="11" creationId="{00000000-0000-0000-0000-000000000000}"/>
          </ac:spMkLst>
        </pc:spChg>
        <pc:picChg chg="add del mod">
          <ac:chgData name="禮造 細田" userId="0aa14bbcb8bb57b9" providerId="LiveId" clId="{6BEF5C2A-0C38-4CEB-A0C8-1F0FA407621D}" dt="2023-11-25T15:33:41.694" v="5938" actId="21"/>
          <ac:picMkLst>
            <pc:docMk/>
            <pc:sldMk cId="3855628266" sldId="325"/>
            <ac:picMk id="5" creationId="{6465C1EA-A15C-EE30-1E65-083D20471404}"/>
          </ac:picMkLst>
        </pc:picChg>
        <pc:picChg chg="add del mod">
          <ac:chgData name="禮造 細田" userId="0aa14bbcb8bb57b9" providerId="LiveId" clId="{6BEF5C2A-0C38-4CEB-A0C8-1F0FA407621D}" dt="2023-11-25T15:33:41.694" v="5938" actId="21"/>
          <ac:picMkLst>
            <pc:docMk/>
            <pc:sldMk cId="3855628266" sldId="325"/>
            <ac:picMk id="6" creationId="{5B40CDC9-C997-3341-F621-E0D7BB82D530}"/>
          </ac:picMkLst>
        </pc:picChg>
        <pc:picChg chg="add del">
          <ac:chgData name="禮造 細田" userId="0aa14bbcb8bb57b9" providerId="LiveId" clId="{6BEF5C2A-0C38-4CEB-A0C8-1F0FA407621D}" dt="2023-11-25T12:06:56.973" v="2382" actId="478"/>
          <ac:picMkLst>
            <pc:docMk/>
            <pc:sldMk cId="3855628266" sldId="325"/>
            <ac:picMk id="3074" creationId="{B643F98E-8226-7834-B26E-E67C4C93F202}"/>
          </ac:picMkLst>
        </pc:picChg>
        <pc:picChg chg="add del mod">
          <ac:chgData name="禮造 細田" userId="0aa14bbcb8bb57b9" providerId="LiveId" clId="{6BEF5C2A-0C38-4CEB-A0C8-1F0FA407621D}" dt="2023-11-25T15:33:41.694" v="5938" actId="21"/>
          <ac:picMkLst>
            <pc:docMk/>
            <pc:sldMk cId="3855628266" sldId="325"/>
            <ac:picMk id="3076" creationId="{DCF2948B-86F5-A74B-D9E6-2C32DB22A266}"/>
          </ac:picMkLst>
        </pc:picChg>
      </pc:sldChg>
      <pc:sldChg chg="modSp add mod">
        <pc:chgData name="禮造 細田" userId="0aa14bbcb8bb57b9" providerId="LiveId" clId="{6BEF5C2A-0C38-4CEB-A0C8-1F0FA407621D}" dt="2023-11-25T14:13:07.767" v="3961" actId="20577"/>
        <pc:sldMkLst>
          <pc:docMk/>
          <pc:sldMk cId="3944814442" sldId="326"/>
        </pc:sldMkLst>
        <pc:spChg chg="mod">
          <ac:chgData name="禮造 細田" userId="0aa14bbcb8bb57b9" providerId="LiveId" clId="{6BEF5C2A-0C38-4CEB-A0C8-1F0FA407621D}" dt="2023-11-25T14:11:06.619" v="3821" actId="20577"/>
          <ac:spMkLst>
            <pc:docMk/>
            <pc:sldMk cId="3944814442" sldId="326"/>
            <ac:spMk id="7" creationId="{00000000-0000-0000-0000-000000000000}"/>
          </ac:spMkLst>
        </pc:spChg>
        <pc:spChg chg="mod">
          <ac:chgData name="禮造 細田" userId="0aa14bbcb8bb57b9" providerId="LiveId" clId="{6BEF5C2A-0C38-4CEB-A0C8-1F0FA407621D}" dt="2023-11-25T14:13:07.767" v="3961" actId="20577"/>
          <ac:spMkLst>
            <pc:docMk/>
            <pc:sldMk cId="3944814442" sldId="326"/>
            <ac:spMk id="45" creationId="{00000000-0000-0000-0000-000000000000}"/>
          </ac:spMkLst>
        </pc:spChg>
      </pc:sldChg>
      <pc:sldChg chg="addSp delSp modSp add mod">
        <pc:chgData name="禮造 細田" userId="0aa14bbcb8bb57b9" providerId="LiveId" clId="{6BEF5C2A-0C38-4CEB-A0C8-1F0FA407621D}" dt="2023-11-25T14:25:08.660" v="4241" actId="20577"/>
        <pc:sldMkLst>
          <pc:docMk/>
          <pc:sldMk cId="2758656685" sldId="327"/>
        </pc:sldMkLst>
        <pc:spChg chg="mod">
          <ac:chgData name="禮造 細田" userId="0aa14bbcb8bb57b9" providerId="LiveId" clId="{6BEF5C2A-0C38-4CEB-A0C8-1F0FA407621D}" dt="2023-11-25T14:22:43.450" v="4102" actId="6549"/>
          <ac:spMkLst>
            <pc:docMk/>
            <pc:sldMk cId="2758656685" sldId="327"/>
            <ac:spMk id="4" creationId="{00000000-0000-0000-0000-000000000000}"/>
          </ac:spMkLst>
        </pc:spChg>
        <pc:spChg chg="mod">
          <ac:chgData name="禮造 細田" userId="0aa14bbcb8bb57b9" providerId="LiveId" clId="{6BEF5C2A-0C38-4CEB-A0C8-1F0FA407621D}" dt="2023-11-25T14:03:22.826" v="3454" actId="1076"/>
          <ac:spMkLst>
            <pc:docMk/>
            <pc:sldMk cId="2758656685" sldId="327"/>
            <ac:spMk id="6" creationId="{D18C354A-01FB-E670-3686-FEEC04CF75AF}"/>
          </ac:spMkLst>
        </pc:spChg>
        <pc:spChg chg="mod">
          <ac:chgData name="禮造 細田" userId="0aa14bbcb8bb57b9" providerId="LiveId" clId="{6BEF5C2A-0C38-4CEB-A0C8-1F0FA407621D}" dt="2023-11-25T14:25:08.660" v="4241" actId="20577"/>
          <ac:spMkLst>
            <pc:docMk/>
            <pc:sldMk cId="2758656685" sldId="327"/>
            <ac:spMk id="7" creationId="{00000000-0000-0000-0000-000000000000}"/>
          </ac:spMkLst>
        </pc:spChg>
        <pc:spChg chg="mod">
          <ac:chgData name="禮造 細田" userId="0aa14bbcb8bb57b9" providerId="LiveId" clId="{6BEF5C2A-0C38-4CEB-A0C8-1F0FA407621D}" dt="2023-11-25T14:15:44.847" v="4018"/>
          <ac:spMkLst>
            <pc:docMk/>
            <pc:sldMk cId="2758656685" sldId="327"/>
            <ac:spMk id="12" creationId="{1FA7EE1B-B5CD-5CF1-603E-0AB4CE1F7A71}"/>
          </ac:spMkLst>
        </pc:spChg>
        <pc:spChg chg="mod">
          <ac:chgData name="禮造 細田" userId="0aa14bbcb8bb57b9" providerId="LiveId" clId="{6BEF5C2A-0C38-4CEB-A0C8-1F0FA407621D}" dt="2023-11-25T14:16:43.550" v="4032" actId="1076"/>
          <ac:spMkLst>
            <pc:docMk/>
            <pc:sldMk cId="2758656685" sldId="327"/>
            <ac:spMk id="16" creationId="{0C82B7B2-C7F9-36CE-D639-BEFDA4ABD230}"/>
          </ac:spMkLst>
        </pc:spChg>
        <pc:spChg chg="del mod">
          <ac:chgData name="禮造 細田" userId="0aa14bbcb8bb57b9" providerId="LiveId" clId="{6BEF5C2A-0C38-4CEB-A0C8-1F0FA407621D}" dt="2023-11-25T14:23:40.492" v="4137" actId="478"/>
          <ac:spMkLst>
            <pc:docMk/>
            <pc:sldMk cId="2758656685" sldId="327"/>
            <ac:spMk id="37" creationId="{00000000-0000-0000-0000-000000000000}"/>
          </ac:spMkLst>
        </pc:spChg>
        <pc:spChg chg="del mod">
          <ac:chgData name="禮造 細田" userId="0aa14bbcb8bb57b9" providerId="LiveId" clId="{6BEF5C2A-0C38-4CEB-A0C8-1F0FA407621D}" dt="2023-11-25T14:23:43.682" v="4139" actId="478"/>
          <ac:spMkLst>
            <pc:docMk/>
            <pc:sldMk cId="2758656685" sldId="327"/>
            <ac:spMk id="38" creationId="{00000000-0000-0000-0000-000000000000}"/>
          </ac:spMkLst>
        </pc:spChg>
        <pc:spChg chg="del">
          <ac:chgData name="禮造 細田" userId="0aa14bbcb8bb57b9" providerId="LiveId" clId="{6BEF5C2A-0C38-4CEB-A0C8-1F0FA407621D}" dt="2023-11-25T14:23:45.483" v="4140" actId="478"/>
          <ac:spMkLst>
            <pc:docMk/>
            <pc:sldMk cId="2758656685" sldId="327"/>
            <ac:spMk id="43" creationId="{00000000-0000-0000-0000-000000000000}"/>
          </ac:spMkLst>
        </pc:spChg>
        <pc:spChg chg="del">
          <ac:chgData name="禮造 細田" userId="0aa14bbcb8bb57b9" providerId="LiveId" clId="{6BEF5C2A-0C38-4CEB-A0C8-1F0FA407621D}" dt="2023-11-25T14:23:48.098" v="4141" actId="478"/>
          <ac:spMkLst>
            <pc:docMk/>
            <pc:sldMk cId="2758656685" sldId="327"/>
            <ac:spMk id="44" creationId="{00000000-0000-0000-0000-000000000000}"/>
          </ac:spMkLst>
        </pc:spChg>
        <pc:spChg chg="mod">
          <ac:chgData name="禮造 細田" userId="0aa14bbcb8bb57b9" providerId="LiveId" clId="{6BEF5C2A-0C38-4CEB-A0C8-1F0FA407621D}" dt="2023-11-25T14:24:40.439" v="4237" actId="20577"/>
          <ac:spMkLst>
            <pc:docMk/>
            <pc:sldMk cId="2758656685" sldId="327"/>
            <ac:spMk id="45" creationId="{00000000-0000-0000-0000-000000000000}"/>
          </ac:spMkLst>
        </pc:spChg>
        <pc:grpChg chg="add del mod">
          <ac:chgData name="禮造 細田" userId="0aa14bbcb8bb57b9" providerId="LiveId" clId="{6BEF5C2A-0C38-4CEB-A0C8-1F0FA407621D}" dt="2023-11-25T14:03:29.485" v="3456" actId="478"/>
          <ac:grpSpMkLst>
            <pc:docMk/>
            <pc:sldMk cId="2758656685" sldId="327"/>
            <ac:grpSpMk id="3" creationId="{8153C004-7190-A7C8-53E2-572C7D8A371D}"/>
          </ac:grpSpMkLst>
        </pc:grpChg>
        <pc:grpChg chg="add del mod">
          <ac:chgData name="禮造 細田" userId="0aa14bbcb8bb57b9" providerId="LiveId" clId="{6BEF5C2A-0C38-4CEB-A0C8-1F0FA407621D}" dt="2023-11-25T14:15:46.192" v="4019" actId="478"/>
          <ac:grpSpMkLst>
            <pc:docMk/>
            <pc:sldMk cId="2758656685" sldId="327"/>
            <ac:grpSpMk id="10" creationId="{BBA4B5D3-3637-48C2-E925-A32223D09B87}"/>
          </ac:grpSpMkLst>
        </pc:grpChg>
        <pc:grpChg chg="add del mod">
          <ac:chgData name="禮造 細田" userId="0aa14bbcb8bb57b9" providerId="LiveId" clId="{6BEF5C2A-0C38-4CEB-A0C8-1F0FA407621D}" dt="2023-11-25T14:17:10.905" v="4042" actId="478"/>
          <ac:grpSpMkLst>
            <pc:docMk/>
            <pc:sldMk cId="2758656685" sldId="327"/>
            <ac:grpSpMk id="14" creationId="{182938FC-4777-9D33-A210-DA0AF0ADBEA5}"/>
          </ac:grpSpMkLst>
        </pc:grpChg>
        <pc:grpChg chg="del">
          <ac:chgData name="禮造 細田" userId="0aa14bbcb8bb57b9" providerId="LiveId" clId="{6BEF5C2A-0C38-4CEB-A0C8-1F0FA407621D}" dt="2023-11-25T13:52:59.047" v="3390" actId="478"/>
          <ac:grpSpMkLst>
            <pc:docMk/>
            <pc:sldMk cId="2758656685" sldId="327"/>
            <ac:grpSpMk id="46" creationId="{00000000-0000-0000-0000-000000000000}"/>
          </ac:grpSpMkLst>
        </pc:grpChg>
        <pc:picChg chg="add del mod">
          <ac:chgData name="禮造 細田" userId="0aa14bbcb8bb57b9" providerId="LiveId" clId="{6BEF5C2A-0C38-4CEB-A0C8-1F0FA407621D}" dt="2023-11-25T13:53:06.969" v="3393" actId="478"/>
          <ac:picMkLst>
            <pc:docMk/>
            <pc:sldMk cId="2758656685" sldId="327"/>
            <ac:picMk id="2" creationId="{5CC3A594-A9F8-1250-E0EA-EBA6738D2DB2}"/>
          </ac:picMkLst>
        </pc:picChg>
        <pc:picChg chg="mod">
          <ac:chgData name="禮造 細田" userId="0aa14bbcb8bb57b9" providerId="LiveId" clId="{6BEF5C2A-0C38-4CEB-A0C8-1F0FA407621D}" dt="2023-11-25T14:03:22.826" v="3454" actId="1076"/>
          <ac:picMkLst>
            <pc:docMk/>
            <pc:sldMk cId="2758656685" sldId="327"/>
            <ac:picMk id="5" creationId="{9C8C4A93-614C-9638-35D4-F4135D6686CE}"/>
          </ac:picMkLst>
        </pc:picChg>
        <pc:picChg chg="add del mod">
          <ac:chgData name="禮造 細田" userId="0aa14bbcb8bb57b9" providerId="LiveId" clId="{6BEF5C2A-0C38-4CEB-A0C8-1F0FA407621D}" dt="2023-11-25T14:15:50.736" v="4021" actId="478"/>
          <ac:picMkLst>
            <pc:docMk/>
            <pc:sldMk cId="2758656685" sldId="327"/>
            <ac:picMk id="8" creationId="{31E65638-4C43-66D5-53BC-01F7E2243A62}"/>
          </ac:picMkLst>
        </pc:picChg>
        <pc:picChg chg="add del">
          <ac:chgData name="禮造 細田" userId="0aa14bbcb8bb57b9" providerId="LiveId" clId="{6BEF5C2A-0C38-4CEB-A0C8-1F0FA407621D}" dt="2023-11-25T14:15:35.400" v="4017" actId="478"/>
          <ac:picMkLst>
            <pc:docMk/>
            <pc:sldMk cId="2758656685" sldId="327"/>
            <ac:picMk id="9" creationId="{8F6AE1C4-DA03-A084-8E3B-640863398479}"/>
          </ac:picMkLst>
        </pc:picChg>
        <pc:picChg chg="mod">
          <ac:chgData name="禮造 細田" userId="0aa14bbcb8bb57b9" providerId="LiveId" clId="{6BEF5C2A-0C38-4CEB-A0C8-1F0FA407621D}" dt="2023-11-25T14:15:44.847" v="4018"/>
          <ac:picMkLst>
            <pc:docMk/>
            <pc:sldMk cId="2758656685" sldId="327"/>
            <ac:picMk id="11" creationId="{B044A7C7-415C-8347-F893-72F5639AC279}"/>
          </ac:picMkLst>
        </pc:picChg>
        <pc:picChg chg="add del mod">
          <ac:chgData name="禮造 細田" userId="0aa14bbcb8bb57b9" providerId="LiveId" clId="{6BEF5C2A-0C38-4CEB-A0C8-1F0FA407621D}" dt="2023-11-25T14:16:22.317" v="4027" actId="478"/>
          <ac:picMkLst>
            <pc:docMk/>
            <pc:sldMk cId="2758656685" sldId="327"/>
            <ac:picMk id="13" creationId="{3E45F205-820F-DF01-026F-1FD628FE882B}"/>
          </ac:picMkLst>
        </pc:picChg>
        <pc:picChg chg="mod">
          <ac:chgData name="禮造 細田" userId="0aa14bbcb8bb57b9" providerId="LiveId" clId="{6BEF5C2A-0C38-4CEB-A0C8-1F0FA407621D}" dt="2023-11-25T14:16:43.550" v="4032" actId="1076"/>
          <ac:picMkLst>
            <pc:docMk/>
            <pc:sldMk cId="2758656685" sldId="327"/>
            <ac:picMk id="15" creationId="{B19B5890-8A2B-362A-4858-60D6C6C92581}"/>
          </ac:picMkLst>
        </pc:picChg>
        <pc:picChg chg="add del mod">
          <ac:chgData name="禮造 細田" userId="0aa14bbcb8bb57b9" providerId="LiveId" clId="{6BEF5C2A-0C38-4CEB-A0C8-1F0FA407621D}" dt="2023-11-25T14:16:51.731" v="4035" actId="478"/>
          <ac:picMkLst>
            <pc:docMk/>
            <pc:sldMk cId="2758656685" sldId="327"/>
            <ac:picMk id="17" creationId="{9F0BC950-CBBB-CB84-AC33-283697083035}"/>
          </ac:picMkLst>
        </pc:picChg>
        <pc:picChg chg="add mod">
          <ac:chgData name="禮造 細田" userId="0aa14bbcb8bb57b9" providerId="LiveId" clId="{6BEF5C2A-0C38-4CEB-A0C8-1F0FA407621D}" dt="2023-11-25T14:17:08.200" v="4041" actId="1036"/>
          <ac:picMkLst>
            <pc:docMk/>
            <pc:sldMk cId="2758656685" sldId="327"/>
            <ac:picMk id="18" creationId="{BEB92078-3CA3-90B0-E4E1-002D73DEEA8E}"/>
          </ac:picMkLst>
        </pc:picChg>
      </pc:sldChg>
      <pc:sldChg chg="modSp add del mod">
        <pc:chgData name="禮造 細田" userId="0aa14bbcb8bb57b9" providerId="LiveId" clId="{6BEF5C2A-0C38-4CEB-A0C8-1F0FA407621D}" dt="2023-11-25T14:26:16.314" v="4242" actId="47"/>
        <pc:sldMkLst>
          <pc:docMk/>
          <pc:sldMk cId="114889647" sldId="328"/>
        </pc:sldMkLst>
        <pc:spChg chg="mod">
          <ac:chgData name="禮造 細田" userId="0aa14bbcb8bb57b9" providerId="LiveId" clId="{6BEF5C2A-0C38-4CEB-A0C8-1F0FA407621D}" dt="2023-11-25T14:18:34.237" v="4064" actId="6549"/>
          <ac:spMkLst>
            <pc:docMk/>
            <pc:sldMk cId="114889647" sldId="328"/>
            <ac:spMk id="37" creationId="{00000000-0000-0000-0000-000000000000}"/>
          </ac:spMkLst>
        </pc:spChg>
      </pc:sldChg>
      <pc:sldChg chg="addSp delSp modSp add mod">
        <pc:chgData name="禮造 細田" userId="0aa14bbcb8bb57b9" providerId="LiveId" clId="{6BEF5C2A-0C38-4CEB-A0C8-1F0FA407621D}" dt="2023-11-25T16:21:01.225" v="7151" actId="1076"/>
        <pc:sldMkLst>
          <pc:docMk/>
          <pc:sldMk cId="2067920553" sldId="328"/>
        </pc:sldMkLst>
        <pc:spChg chg="add mod">
          <ac:chgData name="禮造 細田" userId="0aa14bbcb8bb57b9" providerId="LiveId" clId="{6BEF5C2A-0C38-4CEB-A0C8-1F0FA407621D}" dt="2023-11-25T15:54:59.298" v="6707" actId="207"/>
          <ac:spMkLst>
            <pc:docMk/>
            <pc:sldMk cId="2067920553" sldId="328"/>
            <ac:spMk id="2" creationId="{46E90E5B-3ED3-5BE9-AA19-458029096401}"/>
          </ac:spMkLst>
        </pc:spChg>
        <pc:spChg chg="add del mod">
          <ac:chgData name="禮造 細田" userId="0aa14bbcb8bb57b9" providerId="LiveId" clId="{6BEF5C2A-0C38-4CEB-A0C8-1F0FA407621D}" dt="2023-11-25T15:52:10.801" v="6676" actId="478"/>
          <ac:spMkLst>
            <pc:docMk/>
            <pc:sldMk cId="2067920553" sldId="328"/>
            <ac:spMk id="3" creationId="{2527BBF0-387B-3640-619A-11025F681525}"/>
          </ac:spMkLst>
        </pc:spChg>
        <pc:spChg chg="mod">
          <ac:chgData name="禮造 細田" userId="0aa14bbcb8bb57b9" providerId="LiveId" clId="{6BEF5C2A-0C38-4CEB-A0C8-1F0FA407621D}" dt="2023-11-25T15:32:50.930" v="5936" actId="20577"/>
          <ac:spMkLst>
            <pc:docMk/>
            <pc:sldMk cId="2067920553" sldId="328"/>
            <ac:spMk id="7" creationId="{00000000-0000-0000-0000-000000000000}"/>
          </ac:spMkLst>
        </pc:spChg>
        <pc:spChg chg="del">
          <ac:chgData name="禮造 細田" userId="0aa14bbcb8bb57b9" providerId="LiveId" clId="{6BEF5C2A-0C38-4CEB-A0C8-1F0FA407621D}" dt="2023-11-25T15:31:26.038" v="5922" actId="478"/>
          <ac:spMkLst>
            <pc:docMk/>
            <pc:sldMk cId="2067920553" sldId="328"/>
            <ac:spMk id="9" creationId="{00000000-0000-0000-0000-000000000000}"/>
          </ac:spMkLst>
        </pc:spChg>
        <pc:spChg chg="add mod">
          <ac:chgData name="禮造 細田" userId="0aa14bbcb8bb57b9" providerId="LiveId" clId="{6BEF5C2A-0C38-4CEB-A0C8-1F0FA407621D}" dt="2023-11-25T16:21:01.225" v="7151" actId="1076"/>
          <ac:spMkLst>
            <pc:docMk/>
            <pc:sldMk cId="2067920553" sldId="328"/>
            <ac:spMk id="12" creationId="{0F669E95-B4EB-2313-2A63-2F21D1619D1F}"/>
          </ac:spMkLst>
        </pc:spChg>
        <pc:spChg chg="add mod">
          <ac:chgData name="禮造 細田" userId="0aa14bbcb8bb57b9" providerId="LiveId" clId="{6BEF5C2A-0C38-4CEB-A0C8-1F0FA407621D}" dt="2023-11-25T16:21:01.225" v="7151" actId="1076"/>
          <ac:spMkLst>
            <pc:docMk/>
            <pc:sldMk cId="2067920553" sldId="328"/>
            <ac:spMk id="13" creationId="{B9B94473-7D82-7F71-387E-78165B3FE33A}"/>
          </ac:spMkLst>
        </pc:spChg>
        <pc:picChg chg="del">
          <ac:chgData name="禮造 細田" userId="0aa14bbcb8bb57b9" providerId="LiveId" clId="{6BEF5C2A-0C38-4CEB-A0C8-1F0FA407621D}" dt="2023-11-25T15:31:26.038" v="5922" actId="478"/>
          <ac:picMkLst>
            <pc:docMk/>
            <pc:sldMk cId="2067920553" sldId="328"/>
            <ac:picMk id="5" creationId="{6465C1EA-A15C-EE30-1E65-083D20471404}"/>
          </ac:picMkLst>
        </pc:picChg>
        <pc:picChg chg="del">
          <ac:chgData name="禮造 細田" userId="0aa14bbcb8bb57b9" providerId="LiveId" clId="{6BEF5C2A-0C38-4CEB-A0C8-1F0FA407621D}" dt="2023-11-25T15:31:26.038" v="5922" actId="478"/>
          <ac:picMkLst>
            <pc:docMk/>
            <pc:sldMk cId="2067920553" sldId="328"/>
            <ac:picMk id="6" creationId="{5B40CDC9-C997-3341-F621-E0D7BB82D530}"/>
          </ac:picMkLst>
        </pc:picChg>
        <pc:picChg chg="add del mod">
          <ac:chgData name="禮造 細田" userId="0aa14bbcb8bb57b9" providerId="LiveId" clId="{6BEF5C2A-0C38-4CEB-A0C8-1F0FA407621D}" dt="2023-11-25T15:51:56.763" v="6675" actId="478"/>
          <ac:picMkLst>
            <pc:docMk/>
            <pc:sldMk cId="2067920553" sldId="328"/>
            <ac:picMk id="8" creationId="{CD6AFE4E-F313-2028-BC80-76721FB92233}"/>
          </ac:picMkLst>
        </pc:picChg>
        <pc:picChg chg="add del mod">
          <ac:chgData name="禮造 細田" userId="0aa14bbcb8bb57b9" providerId="LiveId" clId="{6BEF5C2A-0C38-4CEB-A0C8-1F0FA407621D}" dt="2023-11-25T15:51:56.763" v="6675" actId="478"/>
          <ac:picMkLst>
            <pc:docMk/>
            <pc:sldMk cId="2067920553" sldId="328"/>
            <ac:picMk id="10" creationId="{EA7ABCB5-694C-AA55-1C52-FE5FA6CD42A0}"/>
          </ac:picMkLst>
        </pc:picChg>
        <pc:picChg chg="add del mod">
          <ac:chgData name="禮造 細田" userId="0aa14bbcb8bb57b9" providerId="LiveId" clId="{6BEF5C2A-0C38-4CEB-A0C8-1F0FA407621D}" dt="2023-11-25T15:51:56.763" v="6675" actId="478"/>
          <ac:picMkLst>
            <pc:docMk/>
            <pc:sldMk cId="2067920553" sldId="328"/>
            <ac:picMk id="11" creationId="{DCCDD88D-1C79-5049-6D5D-8DB2C203D1B0}"/>
          </ac:picMkLst>
        </pc:picChg>
        <pc:picChg chg="del">
          <ac:chgData name="禮造 細田" userId="0aa14bbcb8bb57b9" providerId="LiveId" clId="{6BEF5C2A-0C38-4CEB-A0C8-1F0FA407621D}" dt="2023-11-25T15:31:26.038" v="5922" actId="478"/>
          <ac:picMkLst>
            <pc:docMk/>
            <pc:sldMk cId="2067920553" sldId="328"/>
            <ac:picMk id="3076" creationId="{DCF2948B-86F5-A74B-D9E6-2C32DB22A266}"/>
          </ac:picMkLst>
        </pc:picChg>
      </pc:sldChg>
    </pc:docChg>
  </pc:docChgLst>
  <pc:docChgLst>
    <pc:chgData name="細田 禮造" userId="0aa14bbcb8bb57b9" providerId="LiveId" clId="{C4F7906A-C28D-4C38-83DB-F823C24D24F3}"/>
    <pc:docChg chg="undo custSel modSld modMainMaster">
      <pc:chgData name="細田 禮造" userId="0aa14bbcb8bb57b9" providerId="LiveId" clId="{C4F7906A-C28D-4C38-83DB-F823C24D24F3}" dt="2022-07-04T11:42:55.722" v="83" actId="1076"/>
      <pc:docMkLst>
        <pc:docMk/>
      </pc:docMkLst>
      <pc:sldChg chg="addSp modSp mod">
        <pc:chgData name="細田 禮造" userId="0aa14bbcb8bb57b9" providerId="LiveId" clId="{C4F7906A-C28D-4C38-83DB-F823C24D24F3}" dt="2022-07-04T11:42:55.722" v="83" actId="1076"/>
        <pc:sldMkLst>
          <pc:docMk/>
          <pc:sldMk cId="2592766825" sldId="300"/>
        </pc:sldMkLst>
        <pc:spChg chg="add mod">
          <ac:chgData name="細田 禮造" userId="0aa14bbcb8bb57b9" providerId="LiveId" clId="{C4F7906A-C28D-4C38-83DB-F823C24D24F3}" dt="2022-07-04T11:42:55.722" v="83" actId="1076"/>
          <ac:spMkLst>
            <pc:docMk/>
            <pc:sldMk cId="2592766825" sldId="300"/>
            <ac:spMk id="2" creationId="{A0F5C76F-890F-D110-D3B7-A1FF32595527}"/>
          </ac:spMkLst>
        </pc:spChg>
      </pc:sldChg>
      <pc:sldMasterChg chg="modSldLayout">
        <pc:chgData name="細田 禮造" userId="0aa14bbcb8bb57b9" providerId="LiveId" clId="{C4F7906A-C28D-4C38-83DB-F823C24D24F3}" dt="2022-07-04T11:40:56.851" v="0" actId="478"/>
        <pc:sldMasterMkLst>
          <pc:docMk/>
          <pc:sldMasterMk cId="2486314578" sldId="2147483648"/>
        </pc:sldMasterMkLst>
        <pc:sldLayoutChg chg="delSp mod">
          <pc:chgData name="細田 禮造" userId="0aa14bbcb8bb57b9" providerId="LiveId" clId="{C4F7906A-C28D-4C38-83DB-F823C24D24F3}" dt="2022-07-04T11:40:56.851" v="0" actId="478"/>
          <pc:sldLayoutMkLst>
            <pc:docMk/>
            <pc:sldMasterMk cId="2486314578" sldId="2147483648"/>
            <pc:sldLayoutMk cId="1801795936" sldId="2147483660"/>
          </pc:sldLayoutMkLst>
          <pc:spChg chg="del">
            <ac:chgData name="細田 禮造" userId="0aa14bbcb8bb57b9" providerId="LiveId" clId="{C4F7906A-C28D-4C38-83DB-F823C24D24F3}" dt="2022-07-04T11:40:56.851" v="0" actId="478"/>
            <ac:spMkLst>
              <pc:docMk/>
              <pc:sldMasterMk cId="2486314578" sldId="2147483648"/>
              <pc:sldLayoutMk cId="1801795936" sldId="2147483660"/>
              <ac:spMk id="26" creationId="{00000000-0000-0000-0000-000000000000}"/>
            </ac:spMkLst>
          </pc:spChg>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E26C79-F7A3-99D0-F7DE-4B715321D230}"/>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8402DF68-447D-5BA7-0CCA-3924360F149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921AD41C-0334-DFAA-ECDE-23F6A540519C}"/>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E8A39BEE-8FFD-ED91-FBF5-179F6421380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0708051-76B8-A40D-EB41-092CB659931E}"/>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2010434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4EF7B5-C5EB-41DE-59A3-3C1C23DEA9B6}"/>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1EE59F0-C6AA-53D8-D44E-43AAFC40B1F5}"/>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F4DD913-CEF3-BB53-DF7C-B93CC670A911}"/>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5436F1D3-25F1-F942-A648-7C1EDAD6F6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FE7DECB-3002-7704-9E46-C1FEACFCFBAF}"/>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8965985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F70E3FB-7707-614B-68B4-E48A198CEC3D}"/>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94EC087-64D8-F6BE-CCD9-823A5CD32736}"/>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F86CFB4-7403-77D8-3437-2E31850017C6}"/>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3BD949A1-CB3E-5D9E-15FF-50B4B9FF21B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AE7F486-0D6F-F599-5910-28D3DB9B1219}"/>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21169612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タイトルとコンテンツ">
    <p:bg>
      <p:bgPr>
        <a:solidFill>
          <a:srgbClr val="F5F5FF"/>
        </a:solidFill>
        <a:effectLst/>
      </p:bgPr>
    </p:bg>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p:txBody>
          <a:bodyPr/>
          <a:lstStyle/>
          <a:p>
            <a:fld id="{47A67B6A-0C1D-4122-A2DE-F483982AD0FF}" type="datetimeFigureOut">
              <a:rPr kumimoji="1" lang="ja-JP" altLang="en-US" smtClean="0"/>
              <a:t>2023/11/25</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BAA1E543-14B4-49EF-A180-31CC1E8C610C}" type="slidenum">
              <a:rPr kumimoji="1" lang="ja-JP" altLang="en-US" smtClean="0"/>
              <a:t>‹#›</a:t>
            </a:fld>
            <a:endParaRPr kumimoji="1" lang="ja-JP" altLang="en-US"/>
          </a:p>
        </p:txBody>
      </p:sp>
      <p:grpSp>
        <p:nvGrpSpPr>
          <p:cNvPr id="17" name="グループ化 16"/>
          <p:cNvGrpSpPr/>
          <p:nvPr userDrawn="1"/>
        </p:nvGrpSpPr>
        <p:grpSpPr>
          <a:xfrm>
            <a:off x="3409460" y="5063266"/>
            <a:ext cx="5141104" cy="714382"/>
            <a:chOff x="4550667" y="5556619"/>
            <a:chExt cx="2893858" cy="402116"/>
          </a:xfrm>
        </p:grpSpPr>
        <p:grpSp>
          <p:nvGrpSpPr>
            <p:cNvPr id="9" name="グループ化 8"/>
            <p:cNvGrpSpPr/>
            <p:nvPr userDrawn="1"/>
          </p:nvGrpSpPr>
          <p:grpSpPr>
            <a:xfrm>
              <a:off x="4550667" y="5556619"/>
              <a:ext cx="667358" cy="402116"/>
              <a:chOff x="0" y="0"/>
              <a:chExt cx="2040064" cy="1227500"/>
            </a:xfrm>
          </p:grpSpPr>
          <p:sp>
            <p:nvSpPr>
              <p:cNvPr id="10" name="楕円 9"/>
              <p:cNvSpPr/>
              <p:nvPr userDrawn="1"/>
            </p:nvSpPr>
            <p:spPr>
              <a:xfrm>
                <a:off x="781481" y="788896"/>
                <a:ext cx="121728"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楕円 10"/>
              <p:cNvSpPr/>
              <p:nvPr userDrawn="1"/>
            </p:nvSpPr>
            <p:spPr>
              <a:xfrm>
                <a:off x="1311482" y="788896"/>
                <a:ext cx="122450"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フリーフォーム 11"/>
              <p:cNvSpPr/>
              <p:nvPr userDrawn="1"/>
            </p:nvSpPr>
            <p:spPr>
              <a:xfrm>
                <a:off x="935243" y="338979"/>
                <a:ext cx="318579" cy="549943"/>
              </a:xfrm>
              <a:custGeom>
                <a:avLst/>
                <a:gdLst>
                  <a:gd name="connsiteX0" fmla="*/ 0 w 318579"/>
                  <a:gd name="connsiteY0" fmla="*/ 0 h 549943"/>
                  <a:gd name="connsiteX1" fmla="*/ 318579 w 318579"/>
                  <a:gd name="connsiteY1" fmla="*/ 0 h 549943"/>
                  <a:gd name="connsiteX2" fmla="*/ 318579 w 318579"/>
                  <a:gd name="connsiteY2" fmla="*/ 77601 h 549943"/>
                  <a:gd name="connsiteX3" fmla="*/ 196125 w 318579"/>
                  <a:gd name="connsiteY3" fmla="*/ 77601 h 549943"/>
                  <a:gd name="connsiteX4" fmla="*/ 196125 w 318579"/>
                  <a:gd name="connsiteY4" fmla="*/ 549943 h 549943"/>
                  <a:gd name="connsiteX5" fmla="*/ 119246 w 318579"/>
                  <a:gd name="connsiteY5" fmla="*/ 549943 h 549943"/>
                  <a:gd name="connsiteX6" fmla="*/ 119246 w 318579"/>
                  <a:gd name="connsiteY6" fmla="*/ 77601 h 549943"/>
                  <a:gd name="connsiteX7" fmla="*/ 0 w 318579"/>
                  <a:gd name="connsiteY7" fmla="*/ 77601 h 5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79" h="549943">
                    <a:moveTo>
                      <a:pt x="0" y="0"/>
                    </a:moveTo>
                    <a:lnTo>
                      <a:pt x="318579" y="0"/>
                    </a:lnTo>
                    <a:lnTo>
                      <a:pt x="318579" y="77601"/>
                    </a:lnTo>
                    <a:lnTo>
                      <a:pt x="196125" y="77601"/>
                    </a:lnTo>
                    <a:lnTo>
                      <a:pt x="196125" y="549943"/>
                    </a:lnTo>
                    <a:lnTo>
                      <a:pt x="119246" y="549943"/>
                    </a:lnTo>
                    <a:lnTo>
                      <a:pt x="119246" y="77601"/>
                    </a:lnTo>
                    <a:lnTo>
                      <a:pt x="0" y="77601"/>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3" name="フリーフォーム 12"/>
              <p:cNvSpPr/>
              <p:nvPr userDrawn="1"/>
            </p:nvSpPr>
            <p:spPr>
              <a:xfrm>
                <a:off x="1514016" y="342183"/>
                <a:ext cx="280136" cy="546740"/>
              </a:xfrm>
              <a:custGeom>
                <a:avLst/>
                <a:gdLst>
                  <a:gd name="connsiteX0" fmla="*/ 0 w 280136"/>
                  <a:gd name="connsiteY0" fmla="*/ 0 h 546740"/>
                  <a:gd name="connsiteX1" fmla="*/ 87213 w 280136"/>
                  <a:gd name="connsiteY1" fmla="*/ 0 h 546740"/>
                  <a:gd name="connsiteX2" fmla="*/ 87213 w 280136"/>
                  <a:gd name="connsiteY2" fmla="*/ 466655 h 546740"/>
                  <a:gd name="connsiteX3" fmla="*/ 280136 w 280136"/>
                  <a:gd name="connsiteY3" fmla="*/ 466655 h 546740"/>
                  <a:gd name="connsiteX4" fmla="*/ 280136 w 280136"/>
                  <a:gd name="connsiteY4" fmla="*/ 546740 h 546740"/>
                  <a:gd name="connsiteX5" fmla="*/ 0 w 280136"/>
                  <a:gd name="connsiteY5" fmla="*/ 546740 h 5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36" h="546740">
                    <a:moveTo>
                      <a:pt x="0" y="0"/>
                    </a:moveTo>
                    <a:lnTo>
                      <a:pt x="87213" y="0"/>
                    </a:lnTo>
                    <a:lnTo>
                      <a:pt x="87213" y="466655"/>
                    </a:lnTo>
                    <a:lnTo>
                      <a:pt x="280136" y="466655"/>
                    </a:lnTo>
                    <a:lnTo>
                      <a:pt x="280136" y="546740"/>
                    </a:lnTo>
                    <a:lnTo>
                      <a:pt x="0" y="546740"/>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4" name="フリーフォーム 13"/>
              <p:cNvSpPr/>
              <p:nvPr userDrawn="1"/>
            </p:nvSpPr>
            <p:spPr>
              <a:xfrm>
                <a:off x="0" y="0"/>
                <a:ext cx="2040064" cy="1227500"/>
              </a:xfrm>
              <a:custGeom>
                <a:avLst/>
                <a:gdLst>
                  <a:gd name="connsiteX0" fmla="*/ 1019324 w 2040064"/>
                  <a:gd name="connsiteY0" fmla="*/ 65798 h 1227500"/>
                  <a:gd name="connsiteX1" fmla="*/ 72726 w 2040064"/>
                  <a:gd name="connsiteY1" fmla="*/ 611310 h 1227500"/>
                  <a:gd name="connsiteX2" fmla="*/ 1019324 w 2040064"/>
                  <a:gd name="connsiteY2" fmla="*/ 1156822 h 1227500"/>
                  <a:gd name="connsiteX3" fmla="*/ 1965922 w 2040064"/>
                  <a:gd name="connsiteY3" fmla="*/ 611310 h 1227500"/>
                  <a:gd name="connsiteX4" fmla="*/ 1019324 w 2040064"/>
                  <a:gd name="connsiteY4" fmla="*/ 65798 h 1227500"/>
                  <a:gd name="connsiteX5" fmla="*/ 1020032 w 2040064"/>
                  <a:gd name="connsiteY5" fmla="*/ 0 h 1227500"/>
                  <a:gd name="connsiteX6" fmla="*/ 2040064 w 2040064"/>
                  <a:gd name="connsiteY6" fmla="*/ 613750 h 1227500"/>
                  <a:gd name="connsiteX7" fmla="*/ 1020032 w 2040064"/>
                  <a:gd name="connsiteY7" fmla="*/ 1227500 h 1227500"/>
                  <a:gd name="connsiteX8" fmla="*/ 0 w 2040064"/>
                  <a:gd name="connsiteY8" fmla="*/ 613750 h 1227500"/>
                  <a:gd name="connsiteX9" fmla="*/ 1020032 w 2040064"/>
                  <a:gd name="connsiteY9" fmla="*/ 0 h 12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0064" h="1227500">
                    <a:moveTo>
                      <a:pt x="1019324" y="65798"/>
                    </a:moveTo>
                    <a:cubicBezTo>
                      <a:pt x="496532" y="65798"/>
                      <a:pt x="72726" y="310032"/>
                      <a:pt x="72726" y="611310"/>
                    </a:cubicBezTo>
                    <a:cubicBezTo>
                      <a:pt x="72726" y="912588"/>
                      <a:pt x="496532" y="1156822"/>
                      <a:pt x="1019324" y="1156822"/>
                    </a:cubicBezTo>
                    <a:cubicBezTo>
                      <a:pt x="1542116" y="1156822"/>
                      <a:pt x="1965922" y="912588"/>
                      <a:pt x="1965922" y="611310"/>
                    </a:cubicBezTo>
                    <a:cubicBezTo>
                      <a:pt x="1965922" y="310032"/>
                      <a:pt x="1542116" y="65798"/>
                      <a:pt x="1019324" y="65798"/>
                    </a:cubicBezTo>
                    <a:close/>
                    <a:moveTo>
                      <a:pt x="1020032" y="0"/>
                    </a:moveTo>
                    <a:cubicBezTo>
                      <a:pt x="1583380" y="0"/>
                      <a:pt x="2040064" y="274785"/>
                      <a:pt x="2040064" y="613750"/>
                    </a:cubicBezTo>
                    <a:cubicBezTo>
                      <a:pt x="2040064" y="952715"/>
                      <a:pt x="1583380" y="1227500"/>
                      <a:pt x="1020032" y="1227500"/>
                    </a:cubicBezTo>
                    <a:cubicBezTo>
                      <a:pt x="456684" y="1227500"/>
                      <a:pt x="0" y="952715"/>
                      <a:pt x="0" y="613750"/>
                    </a:cubicBezTo>
                    <a:cubicBezTo>
                      <a:pt x="0" y="274785"/>
                      <a:pt x="456684" y="0"/>
                      <a:pt x="1020032"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5" name="フリーフォーム 14"/>
              <p:cNvSpPr/>
              <p:nvPr userDrawn="1"/>
            </p:nvSpPr>
            <p:spPr>
              <a:xfrm>
                <a:off x="150331" y="323481"/>
                <a:ext cx="545569" cy="589510"/>
              </a:xfrm>
              <a:custGeom>
                <a:avLst/>
                <a:gdLst>
                  <a:gd name="connsiteX0" fmla="*/ 294754 w 545569"/>
                  <a:gd name="connsiteY0" fmla="*/ 0 h 589510"/>
                  <a:gd name="connsiteX1" fmla="*/ 539169 w 545569"/>
                  <a:gd name="connsiteY1" fmla="*/ 129955 h 589510"/>
                  <a:gd name="connsiteX2" fmla="*/ 540438 w 545569"/>
                  <a:gd name="connsiteY2" fmla="*/ 132294 h 589510"/>
                  <a:gd name="connsiteX3" fmla="*/ 479680 w 545569"/>
                  <a:gd name="connsiteY3" fmla="*/ 177041 h 589510"/>
                  <a:gd name="connsiteX4" fmla="*/ 454009 w 545569"/>
                  <a:gd name="connsiteY4" fmla="*/ 138966 h 589510"/>
                  <a:gd name="connsiteX5" fmla="*/ 297511 w 545569"/>
                  <a:gd name="connsiteY5" fmla="*/ 74142 h 589510"/>
                  <a:gd name="connsiteX6" fmla="*/ 76190 w 545569"/>
                  <a:gd name="connsiteY6" fmla="*/ 295463 h 589510"/>
                  <a:gd name="connsiteX7" fmla="*/ 297511 w 545569"/>
                  <a:gd name="connsiteY7" fmla="*/ 516784 h 589510"/>
                  <a:gd name="connsiteX8" fmla="*/ 454009 w 545569"/>
                  <a:gd name="connsiteY8" fmla="*/ 451961 h 589510"/>
                  <a:gd name="connsiteX9" fmla="*/ 485481 w 545569"/>
                  <a:gd name="connsiteY9" fmla="*/ 405281 h 589510"/>
                  <a:gd name="connsiteX10" fmla="*/ 545569 w 545569"/>
                  <a:gd name="connsiteY10" fmla="*/ 447764 h 589510"/>
                  <a:gd name="connsiteX11" fmla="*/ 539169 w 545569"/>
                  <a:gd name="connsiteY11" fmla="*/ 459556 h 589510"/>
                  <a:gd name="connsiteX12" fmla="*/ 294754 w 545569"/>
                  <a:gd name="connsiteY12" fmla="*/ 589510 h 589510"/>
                  <a:gd name="connsiteX13" fmla="*/ 0 w 545569"/>
                  <a:gd name="connsiteY13" fmla="*/ 294755 h 589510"/>
                  <a:gd name="connsiteX14" fmla="*/ 294754 w 545569"/>
                  <a:gd name="connsiteY14" fmla="*/ 0 h 58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569" h="589510">
                    <a:moveTo>
                      <a:pt x="294754" y="0"/>
                    </a:moveTo>
                    <a:cubicBezTo>
                      <a:pt x="396497" y="0"/>
                      <a:pt x="486199" y="51549"/>
                      <a:pt x="539169" y="129955"/>
                    </a:cubicBezTo>
                    <a:lnTo>
                      <a:pt x="540438" y="132294"/>
                    </a:lnTo>
                    <a:lnTo>
                      <a:pt x="479680" y="177041"/>
                    </a:lnTo>
                    <a:lnTo>
                      <a:pt x="454009" y="138966"/>
                    </a:lnTo>
                    <a:cubicBezTo>
                      <a:pt x="413958" y="98914"/>
                      <a:pt x="358627" y="74142"/>
                      <a:pt x="297511" y="74142"/>
                    </a:cubicBezTo>
                    <a:cubicBezTo>
                      <a:pt x="175279" y="74142"/>
                      <a:pt x="76190" y="173231"/>
                      <a:pt x="76190" y="295463"/>
                    </a:cubicBezTo>
                    <a:cubicBezTo>
                      <a:pt x="76190" y="417695"/>
                      <a:pt x="175279" y="516784"/>
                      <a:pt x="297511" y="516784"/>
                    </a:cubicBezTo>
                    <a:cubicBezTo>
                      <a:pt x="358627" y="516784"/>
                      <a:pt x="413958" y="492012"/>
                      <a:pt x="454009" y="451961"/>
                    </a:cubicBezTo>
                    <a:lnTo>
                      <a:pt x="485481" y="405281"/>
                    </a:lnTo>
                    <a:lnTo>
                      <a:pt x="545569" y="447764"/>
                    </a:lnTo>
                    <a:lnTo>
                      <a:pt x="539169" y="459556"/>
                    </a:lnTo>
                    <a:cubicBezTo>
                      <a:pt x="486199" y="537961"/>
                      <a:pt x="396497" y="589510"/>
                      <a:pt x="294754" y="589510"/>
                    </a:cubicBezTo>
                    <a:cubicBezTo>
                      <a:pt x="131966" y="589510"/>
                      <a:pt x="0" y="457544"/>
                      <a:pt x="0" y="294755"/>
                    </a:cubicBezTo>
                    <a:cubicBezTo>
                      <a:pt x="0" y="131966"/>
                      <a:pt x="131966" y="0"/>
                      <a:pt x="294754"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grpSp>
        <p:sp>
          <p:nvSpPr>
            <p:cNvPr id="16" name="フリーフォーム 15"/>
            <p:cNvSpPr/>
            <p:nvPr userDrawn="1"/>
          </p:nvSpPr>
          <p:spPr>
            <a:xfrm>
              <a:off x="5305862" y="5687775"/>
              <a:ext cx="2138663" cy="179231"/>
            </a:xfrm>
            <a:custGeom>
              <a:avLst/>
              <a:gdLst/>
              <a:ahLst/>
              <a:cxnLst/>
              <a:rect l="l" t="t" r="r" b="b"/>
              <a:pathLst>
                <a:path w="4367733" h="366117">
                  <a:moveTo>
                    <a:pt x="774278" y="189755"/>
                  </a:moveTo>
                  <a:lnTo>
                    <a:pt x="1123652" y="189755"/>
                  </a:lnTo>
                  <a:lnTo>
                    <a:pt x="1123652" y="226404"/>
                  </a:lnTo>
                  <a:lnTo>
                    <a:pt x="932408" y="226404"/>
                  </a:lnTo>
                  <a:cubicBezTo>
                    <a:pt x="916657" y="256542"/>
                    <a:pt x="899170" y="284013"/>
                    <a:pt x="879946" y="308818"/>
                  </a:cubicBezTo>
                  <a:lnTo>
                    <a:pt x="885899" y="308632"/>
                  </a:lnTo>
                  <a:cubicBezTo>
                    <a:pt x="937493" y="306151"/>
                    <a:pt x="984436" y="302369"/>
                    <a:pt x="1026728" y="297284"/>
                  </a:cubicBezTo>
                  <a:cubicBezTo>
                    <a:pt x="1013706" y="282649"/>
                    <a:pt x="999505" y="268324"/>
                    <a:pt x="984126" y="254310"/>
                  </a:cubicBezTo>
                  <a:lnTo>
                    <a:pt x="1019287" y="234032"/>
                  </a:lnTo>
                  <a:cubicBezTo>
                    <a:pt x="1054509" y="264914"/>
                    <a:pt x="1086631" y="298710"/>
                    <a:pt x="1115653" y="335421"/>
                  </a:cubicBezTo>
                  <a:lnTo>
                    <a:pt x="1078260" y="361652"/>
                  </a:lnTo>
                  <a:cubicBezTo>
                    <a:pt x="1067594" y="347141"/>
                    <a:pt x="1058540" y="335297"/>
                    <a:pt x="1051099" y="326119"/>
                  </a:cubicBezTo>
                  <a:lnTo>
                    <a:pt x="1044959" y="327049"/>
                  </a:lnTo>
                  <a:cubicBezTo>
                    <a:pt x="978483" y="337715"/>
                    <a:pt x="897248" y="346335"/>
                    <a:pt x="801253" y="352908"/>
                  </a:cubicBezTo>
                  <a:lnTo>
                    <a:pt x="788045" y="312911"/>
                  </a:lnTo>
                  <a:cubicBezTo>
                    <a:pt x="797843" y="312663"/>
                    <a:pt x="807083" y="312291"/>
                    <a:pt x="815764" y="311794"/>
                  </a:cubicBezTo>
                  <a:lnTo>
                    <a:pt x="833251" y="311050"/>
                  </a:lnTo>
                  <a:cubicBezTo>
                    <a:pt x="851359" y="284261"/>
                    <a:pt x="867358" y="256046"/>
                    <a:pt x="881249" y="226404"/>
                  </a:cubicBezTo>
                  <a:lnTo>
                    <a:pt x="774278" y="226404"/>
                  </a:lnTo>
                  <a:close/>
                  <a:moveTo>
                    <a:pt x="4073240" y="178965"/>
                  </a:moveTo>
                  <a:lnTo>
                    <a:pt x="4073240" y="283517"/>
                  </a:lnTo>
                  <a:lnTo>
                    <a:pt x="4114912" y="283517"/>
                  </a:lnTo>
                  <a:lnTo>
                    <a:pt x="4114912" y="178965"/>
                  </a:lnTo>
                  <a:close/>
                  <a:moveTo>
                    <a:pt x="3820976" y="176547"/>
                  </a:moveTo>
                  <a:cubicBezTo>
                    <a:pt x="3834370" y="206809"/>
                    <a:pt x="3850618" y="231551"/>
                    <a:pt x="3869717" y="250775"/>
                  </a:cubicBezTo>
                  <a:cubicBezTo>
                    <a:pt x="3893778" y="225350"/>
                    <a:pt x="3910583" y="200607"/>
                    <a:pt x="3920133" y="176547"/>
                  </a:cubicBezTo>
                  <a:close/>
                  <a:moveTo>
                    <a:pt x="412254" y="164641"/>
                  </a:moveTo>
                  <a:lnTo>
                    <a:pt x="578755" y="164641"/>
                  </a:lnTo>
                  <a:lnTo>
                    <a:pt x="578755" y="199987"/>
                  </a:lnTo>
                  <a:lnTo>
                    <a:pt x="515131" y="199987"/>
                  </a:lnTo>
                  <a:lnTo>
                    <a:pt x="515131" y="279610"/>
                  </a:lnTo>
                  <a:cubicBezTo>
                    <a:pt x="544773" y="274153"/>
                    <a:pt x="571562" y="268572"/>
                    <a:pt x="595499" y="262867"/>
                  </a:cubicBezTo>
                  <a:lnTo>
                    <a:pt x="598103" y="297098"/>
                  </a:lnTo>
                  <a:cubicBezTo>
                    <a:pt x="542168" y="312229"/>
                    <a:pt x="478420" y="325437"/>
                    <a:pt x="406859" y="336723"/>
                  </a:cubicBezTo>
                  <a:lnTo>
                    <a:pt x="394022" y="296726"/>
                  </a:lnTo>
                  <a:cubicBezTo>
                    <a:pt x="424532" y="293625"/>
                    <a:pt x="451197" y="290214"/>
                    <a:pt x="474018" y="286494"/>
                  </a:cubicBezTo>
                  <a:lnTo>
                    <a:pt x="474018" y="199987"/>
                  </a:lnTo>
                  <a:lnTo>
                    <a:pt x="412254" y="199987"/>
                  </a:lnTo>
                  <a:close/>
                  <a:moveTo>
                    <a:pt x="2929905" y="153479"/>
                  </a:moveTo>
                  <a:lnTo>
                    <a:pt x="3257513" y="153479"/>
                  </a:lnTo>
                  <a:lnTo>
                    <a:pt x="3257513" y="195336"/>
                  </a:lnTo>
                  <a:lnTo>
                    <a:pt x="2929905" y="195336"/>
                  </a:lnTo>
                  <a:close/>
                  <a:moveTo>
                    <a:pt x="2641774" y="98970"/>
                  </a:moveTo>
                  <a:lnTo>
                    <a:pt x="2828925" y="98970"/>
                  </a:lnTo>
                  <a:cubicBezTo>
                    <a:pt x="2825948" y="153913"/>
                    <a:pt x="2820057" y="216048"/>
                    <a:pt x="2811252" y="285378"/>
                  </a:cubicBezTo>
                  <a:lnTo>
                    <a:pt x="2809577" y="298400"/>
                  </a:lnTo>
                  <a:lnTo>
                    <a:pt x="2879899" y="298400"/>
                  </a:lnTo>
                  <a:lnTo>
                    <a:pt x="2879899" y="333747"/>
                  </a:lnTo>
                  <a:lnTo>
                    <a:pt x="2606427" y="333747"/>
                  </a:lnTo>
                  <a:lnTo>
                    <a:pt x="2606427" y="298400"/>
                  </a:lnTo>
                  <a:lnTo>
                    <a:pt x="2769580" y="298400"/>
                  </a:lnTo>
                  <a:cubicBezTo>
                    <a:pt x="2779129" y="231551"/>
                    <a:pt x="2784835" y="176857"/>
                    <a:pt x="2786695" y="134317"/>
                  </a:cubicBezTo>
                  <a:lnTo>
                    <a:pt x="2641774" y="134317"/>
                  </a:lnTo>
                  <a:close/>
                  <a:moveTo>
                    <a:pt x="2162696" y="68274"/>
                  </a:moveTo>
                  <a:lnTo>
                    <a:pt x="2198415" y="94505"/>
                  </a:lnTo>
                  <a:cubicBezTo>
                    <a:pt x="2188369" y="140394"/>
                    <a:pt x="2176214" y="176857"/>
                    <a:pt x="2161952" y="203894"/>
                  </a:cubicBezTo>
                  <a:cubicBezTo>
                    <a:pt x="2136155" y="253131"/>
                    <a:pt x="2096715" y="288788"/>
                    <a:pt x="2043633" y="310864"/>
                  </a:cubicBezTo>
                  <a:cubicBezTo>
                    <a:pt x="2010147" y="324755"/>
                    <a:pt x="1965374" y="334677"/>
                    <a:pt x="1909316" y="340630"/>
                  </a:cubicBezTo>
                  <a:lnTo>
                    <a:pt x="1900572" y="296726"/>
                  </a:lnTo>
                  <a:cubicBezTo>
                    <a:pt x="1961964" y="291517"/>
                    <a:pt x="2008969" y="280541"/>
                    <a:pt x="2041587" y="263797"/>
                  </a:cubicBezTo>
                  <a:cubicBezTo>
                    <a:pt x="2080034" y="243954"/>
                    <a:pt x="2109552" y="213506"/>
                    <a:pt x="2130140" y="172454"/>
                  </a:cubicBezTo>
                  <a:cubicBezTo>
                    <a:pt x="2143534" y="145913"/>
                    <a:pt x="2154386" y="111187"/>
                    <a:pt x="2162696" y="68274"/>
                  </a:cubicBezTo>
                  <a:close/>
                  <a:moveTo>
                    <a:pt x="4236393" y="50787"/>
                  </a:moveTo>
                  <a:lnTo>
                    <a:pt x="4236393" y="148642"/>
                  </a:lnTo>
                  <a:lnTo>
                    <a:pt x="4285134" y="148642"/>
                  </a:lnTo>
                  <a:lnTo>
                    <a:pt x="4285134" y="50787"/>
                  </a:lnTo>
                  <a:close/>
                  <a:moveTo>
                    <a:pt x="1548557" y="42974"/>
                  </a:moveTo>
                  <a:lnTo>
                    <a:pt x="1820912" y="42974"/>
                  </a:lnTo>
                  <a:lnTo>
                    <a:pt x="1820912" y="324631"/>
                  </a:lnTo>
                  <a:lnTo>
                    <a:pt x="1542045" y="324631"/>
                  </a:lnTo>
                  <a:lnTo>
                    <a:pt x="1542045" y="285750"/>
                  </a:lnTo>
                  <a:lnTo>
                    <a:pt x="1776636" y="285750"/>
                  </a:lnTo>
                  <a:lnTo>
                    <a:pt x="1776636" y="81855"/>
                  </a:lnTo>
                  <a:lnTo>
                    <a:pt x="1548557" y="81855"/>
                  </a:lnTo>
                  <a:close/>
                  <a:moveTo>
                    <a:pt x="946919" y="34230"/>
                  </a:moveTo>
                  <a:cubicBezTo>
                    <a:pt x="926083" y="64244"/>
                    <a:pt x="902208" y="89296"/>
                    <a:pt x="875295" y="109388"/>
                  </a:cubicBezTo>
                  <a:lnTo>
                    <a:pt x="1037518" y="109388"/>
                  </a:lnTo>
                  <a:cubicBezTo>
                    <a:pt x="1005272" y="90165"/>
                    <a:pt x="975072" y="65112"/>
                    <a:pt x="946919" y="34230"/>
                  </a:cubicBezTo>
                  <a:close/>
                  <a:moveTo>
                    <a:pt x="1908944" y="29579"/>
                  </a:moveTo>
                  <a:cubicBezTo>
                    <a:pt x="1957933" y="40741"/>
                    <a:pt x="1999047" y="54632"/>
                    <a:pt x="2032285" y="71251"/>
                  </a:cubicBezTo>
                  <a:lnTo>
                    <a:pt x="2018146" y="111621"/>
                  </a:lnTo>
                  <a:cubicBezTo>
                    <a:pt x="1978955" y="94133"/>
                    <a:pt x="1938213" y="80119"/>
                    <a:pt x="1895922" y="69577"/>
                  </a:cubicBezTo>
                  <a:close/>
                  <a:moveTo>
                    <a:pt x="2530562" y="23998"/>
                  </a:moveTo>
                  <a:cubicBezTo>
                    <a:pt x="2525973" y="23998"/>
                    <a:pt x="2521632" y="25300"/>
                    <a:pt x="2517539" y="27905"/>
                  </a:cubicBezTo>
                  <a:cubicBezTo>
                    <a:pt x="2510222" y="32494"/>
                    <a:pt x="2506563" y="39253"/>
                    <a:pt x="2506563" y="48183"/>
                  </a:cubicBezTo>
                  <a:cubicBezTo>
                    <a:pt x="2506563" y="54508"/>
                    <a:pt x="2508734" y="59965"/>
                    <a:pt x="2513074" y="64554"/>
                  </a:cubicBezTo>
                  <a:cubicBezTo>
                    <a:pt x="2517787" y="69515"/>
                    <a:pt x="2523616" y="71995"/>
                    <a:pt x="2530562" y="71995"/>
                  </a:cubicBezTo>
                  <a:cubicBezTo>
                    <a:pt x="2534531" y="71995"/>
                    <a:pt x="2538189" y="71127"/>
                    <a:pt x="2541538" y="69391"/>
                  </a:cubicBezTo>
                  <a:cubicBezTo>
                    <a:pt x="2550220" y="64926"/>
                    <a:pt x="2554560" y="57857"/>
                    <a:pt x="2554560" y="48183"/>
                  </a:cubicBezTo>
                  <a:cubicBezTo>
                    <a:pt x="2554560" y="41361"/>
                    <a:pt x="2552142" y="35594"/>
                    <a:pt x="2547305" y="30881"/>
                  </a:cubicBezTo>
                  <a:cubicBezTo>
                    <a:pt x="2542840" y="26293"/>
                    <a:pt x="2537259" y="23998"/>
                    <a:pt x="2530562" y="23998"/>
                  </a:cubicBezTo>
                  <a:close/>
                  <a:moveTo>
                    <a:pt x="2258950" y="19347"/>
                  </a:moveTo>
                  <a:lnTo>
                    <a:pt x="2302297" y="19347"/>
                  </a:lnTo>
                  <a:lnTo>
                    <a:pt x="2302297" y="138224"/>
                  </a:lnTo>
                  <a:cubicBezTo>
                    <a:pt x="2366169" y="120736"/>
                    <a:pt x="2420925" y="98784"/>
                    <a:pt x="2466566" y="72367"/>
                  </a:cubicBezTo>
                  <a:lnTo>
                    <a:pt x="2490936" y="107714"/>
                  </a:lnTo>
                  <a:cubicBezTo>
                    <a:pt x="2432397" y="136983"/>
                    <a:pt x="2369517" y="160362"/>
                    <a:pt x="2302297" y="177849"/>
                  </a:cubicBezTo>
                  <a:lnTo>
                    <a:pt x="2302297" y="263983"/>
                  </a:lnTo>
                  <a:cubicBezTo>
                    <a:pt x="2302297" y="274774"/>
                    <a:pt x="2307010" y="281223"/>
                    <a:pt x="2316435" y="283331"/>
                  </a:cubicBezTo>
                  <a:cubicBezTo>
                    <a:pt x="2327845" y="285936"/>
                    <a:pt x="2353580" y="287238"/>
                    <a:pt x="2393640" y="287238"/>
                  </a:cubicBezTo>
                  <a:cubicBezTo>
                    <a:pt x="2435188" y="287238"/>
                    <a:pt x="2479712" y="285067"/>
                    <a:pt x="2527213" y="280727"/>
                  </a:cubicBezTo>
                  <a:lnTo>
                    <a:pt x="2527213" y="322771"/>
                  </a:lnTo>
                  <a:cubicBezTo>
                    <a:pt x="2484053" y="325871"/>
                    <a:pt x="2439032" y="327421"/>
                    <a:pt x="2392152" y="327421"/>
                  </a:cubicBezTo>
                  <a:cubicBezTo>
                    <a:pt x="2343162" y="327421"/>
                    <a:pt x="2311536" y="326119"/>
                    <a:pt x="2297274" y="323515"/>
                  </a:cubicBezTo>
                  <a:cubicBezTo>
                    <a:pt x="2280282" y="320414"/>
                    <a:pt x="2269120" y="312787"/>
                    <a:pt x="2263787" y="300632"/>
                  </a:cubicBezTo>
                  <a:cubicBezTo>
                    <a:pt x="2260563" y="293191"/>
                    <a:pt x="2258950" y="283765"/>
                    <a:pt x="2258950" y="272355"/>
                  </a:cubicBezTo>
                  <a:close/>
                  <a:moveTo>
                    <a:pt x="4012034" y="18231"/>
                  </a:moveTo>
                  <a:lnTo>
                    <a:pt x="4153607" y="18231"/>
                  </a:lnTo>
                  <a:lnTo>
                    <a:pt x="4153607" y="54508"/>
                  </a:lnTo>
                  <a:lnTo>
                    <a:pt x="4100401" y="54508"/>
                  </a:lnTo>
                  <a:cubicBezTo>
                    <a:pt x="4094696" y="82785"/>
                    <a:pt x="4085208" y="112861"/>
                    <a:pt x="4071937" y="144735"/>
                  </a:cubicBezTo>
                  <a:lnTo>
                    <a:pt x="4148398" y="144735"/>
                  </a:lnTo>
                  <a:lnTo>
                    <a:pt x="4148398" y="317748"/>
                  </a:lnTo>
                  <a:lnTo>
                    <a:pt x="4073240" y="317748"/>
                  </a:lnTo>
                  <a:lnTo>
                    <a:pt x="4073240" y="350118"/>
                  </a:lnTo>
                  <a:lnTo>
                    <a:pt x="4038265" y="350118"/>
                  </a:lnTo>
                  <a:lnTo>
                    <a:pt x="4038265" y="211522"/>
                  </a:lnTo>
                  <a:cubicBezTo>
                    <a:pt x="4032808" y="220823"/>
                    <a:pt x="4025552" y="231613"/>
                    <a:pt x="4016499" y="243892"/>
                  </a:cubicBezTo>
                  <a:lnTo>
                    <a:pt x="3999012" y="203708"/>
                  </a:lnTo>
                  <a:cubicBezTo>
                    <a:pt x="4027785" y="165757"/>
                    <a:pt x="4049117" y="116023"/>
                    <a:pt x="4063008" y="54508"/>
                  </a:cubicBezTo>
                  <a:lnTo>
                    <a:pt x="4012034" y="54508"/>
                  </a:lnTo>
                  <a:close/>
                  <a:moveTo>
                    <a:pt x="4170164" y="14510"/>
                  </a:moveTo>
                  <a:lnTo>
                    <a:pt x="4357874" y="14510"/>
                  </a:lnTo>
                  <a:lnTo>
                    <a:pt x="4357874" y="50787"/>
                  </a:lnTo>
                  <a:lnTo>
                    <a:pt x="4323271" y="50787"/>
                  </a:lnTo>
                  <a:lnTo>
                    <a:pt x="4323271" y="148642"/>
                  </a:lnTo>
                  <a:lnTo>
                    <a:pt x="4367733" y="148642"/>
                  </a:lnTo>
                  <a:lnTo>
                    <a:pt x="4367733" y="184919"/>
                  </a:lnTo>
                  <a:lnTo>
                    <a:pt x="4323271" y="184919"/>
                  </a:lnTo>
                  <a:lnTo>
                    <a:pt x="4323271" y="362024"/>
                  </a:lnTo>
                  <a:lnTo>
                    <a:pt x="4285134" y="362024"/>
                  </a:lnTo>
                  <a:lnTo>
                    <a:pt x="4285134" y="184919"/>
                  </a:lnTo>
                  <a:lnTo>
                    <a:pt x="4236207" y="184919"/>
                  </a:lnTo>
                  <a:cubicBezTo>
                    <a:pt x="4235214" y="226590"/>
                    <a:pt x="4229944" y="262991"/>
                    <a:pt x="4220394" y="294121"/>
                  </a:cubicBezTo>
                  <a:cubicBezTo>
                    <a:pt x="4212332" y="319918"/>
                    <a:pt x="4199620" y="343917"/>
                    <a:pt x="4182256" y="366117"/>
                  </a:cubicBezTo>
                  <a:lnTo>
                    <a:pt x="4148956" y="339886"/>
                  </a:lnTo>
                  <a:cubicBezTo>
                    <a:pt x="4177978" y="310120"/>
                    <a:pt x="4194225" y="258464"/>
                    <a:pt x="4197697" y="184919"/>
                  </a:cubicBezTo>
                  <a:lnTo>
                    <a:pt x="4159746" y="184919"/>
                  </a:lnTo>
                  <a:lnTo>
                    <a:pt x="4159746" y="148642"/>
                  </a:lnTo>
                  <a:lnTo>
                    <a:pt x="4198255" y="148642"/>
                  </a:lnTo>
                  <a:lnTo>
                    <a:pt x="4198255" y="50787"/>
                  </a:lnTo>
                  <a:lnTo>
                    <a:pt x="4170164" y="50787"/>
                  </a:lnTo>
                  <a:close/>
                  <a:moveTo>
                    <a:pt x="3408127" y="6883"/>
                  </a:moveTo>
                  <a:lnTo>
                    <a:pt x="3448496" y="16743"/>
                  </a:lnTo>
                  <a:cubicBezTo>
                    <a:pt x="3444404" y="27905"/>
                    <a:pt x="3439815" y="38943"/>
                    <a:pt x="3434730" y="49857"/>
                  </a:cubicBezTo>
                  <a:lnTo>
                    <a:pt x="3567001" y="49857"/>
                  </a:lnTo>
                  <a:lnTo>
                    <a:pt x="3593604" y="71623"/>
                  </a:lnTo>
                  <a:cubicBezTo>
                    <a:pt x="3576241" y="150998"/>
                    <a:pt x="3548087" y="212452"/>
                    <a:pt x="3509144" y="255984"/>
                  </a:cubicBezTo>
                  <a:cubicBezTo>
                    <a:pt x="3487564" y="280045"/>
                    <a:pt x="3459658" y="301129"/>
                    <a:pt x="3425428" y="319236"/>
                  </a:cubicBezTo>
                  <a:cubicBezTo>
                    <a:pt x="3401119" y="332010"/>
                    <a:pt x="3375012" y="342180"/>
                    <a:pt x="3347107" y="349746"/>
                  </a:cubicBezTo>
                  <a:lnTo>
                    <a:pt x="3325527" y="313097"/>
                  </a:lnTo>
                  <a:cubicBezTo>
                    <a:pt x="3389275" y="296478"/>
                    <a:pt x="3438761" y="269937"/>
                    <a:pt x="3473983" y="233474"/>
                  </a:cubicBezTo>
                  <a:cubicBezTo>
                    <a:pt x="3444962" y="207429"/>
                    <a:pt x="3412964" y="184360"/>
                    <a:pt x="3377989" y="164269"/>
                  </a:cubicBezTo>
                  <a:lnTo>
                    <a:pt x="3402360" y="134131"/>
                  </a:lnTo>
                  <a:cubicBezTo>
                    <a:pt x="3436466" y="151866"/>
                    <a:pt x="3468898" y="173694"/>
                    <a:pt x="3499656" y="199615"/>
                  </a:cubicBezTo>
                  <a:cubicBezTo>
                    <a:pt x="3523841" y="160920"/>
                    <a:pt x="3539034" y="123465"/>
                    <a:pt x="3545235" y="87250"/>
                  </a:cubicBezTo>
                  <a:lnTo>
                    <a:pt x="3414266" y="87250"/>
                  </a:lnTo>
                  <a:cubicBezTo>
                    <a:pt x="3384252" y="134007"/>
                    <a:pt x="3348906" y="169788"/>
                    <a:pt x="3308226" y="194592"/>
                  </a:cubicBezTo>
                  <a:lnTo>
                    <a:pt x="3280879" y="165013"/>
                  </a:lnTo>
                  <a:cubicBezTo>
                    <a:pt x="3320194" y="141324"/>
                    <a:pt x="3352502" y="110008"/>
                    <a:pt x="3377803" y="71065"/>
                  </a:cubicBezTo>
                  <a:cubicBezTo>
                    <a:pt x="3390825" y="51221"/>
                    <a:pt x="3400933" y="29827"/>
                    <a:pt x="3408127" y="6883"/>
                  </a:cubicBezTo>
                  <a:close/>
                  <a:moveTo>
                    <a:pt x="2530748" y="1116"/>
                  </a:moveTo>
                  <a:cubicBezTo>
                    <a:pt x="2539057" y="1116"/>
                    <a:pt x="2546995" y="3410"/>
                    <a:pt x="2554560" y="7999"/>
                  </a:cubicBezTo>
                  <a:cubicBezTo>
                    <a:pt x="2562002" y="12340"/>
                    <a:pt x="2567769" y="18417"/>
                    <a:pt x="2571862" y="26231"/>
                  </a:cubicBezTo>
                  <a:cubicBezTo>
                    <a:pt x="2575582" y="33176"/>
                    <a:pt x="2577443" y="40431"/>
                    <a:pt x="2577443" y="47997"/>
                  </a:cubicBezTo>
                  <a:cubicBezTo>
                    <a:pt x="2577443" y="60151"/>
                    <a:pt x="2573102" y="70879"/>
                    <a:pt x="2564420" y="80181"/>
                  </a:cubicBezTo>
                  <a:cubicBezTo>
                    <a:pt x="2555242" y="89979"/>
                    <a:pt x="2543894" y="94877"/>
                    <a:pt x="2530376" y="94877"/>
                  </a:cubicBezTo>
                  <a:cubicBezTo>
                    <a:pt x="2523678" y="94877"/>
                    <a:pt x="2517229" y="93451"/>
                    <a:pt x="2511028" y="90599"/>
                  </a:cubicBezTo>
                  <a:cubicBezTo>
                    <a:pt x="2503339" y="87002"/>
                    <a:pt x="2497075" y="81731"/>
                    <a:pt x="2492238" y="74786"/>
                  </a:cubicBezTo>
                  <a:cubicBezTo>
                    <a:pt x="2486534" y="66600"/>
                    <a:pt x="2483681" y="57608"/>
                    <a:pt x="2483681" y="47811"/>
                  </a:cubicBezTo>
                  <a:cubicBezTo>
                    <a:pt x="2483681" y="40245"/>
                    <a:pt x="2485603" y="32928"/>
                    <a:pt x="2489448" y="25858"/>
                  </a:cubicBezTo>
                  <a:cubicBezTo>
                    <a:pt x="2493293" y="18789"/>
                    <a:pt x="2498440" y="13084"/>
                    <a:pt x="2504889" y="8743"/>
                  </a:cubicBezTo>
                  <a:cubicBezTo>
                    <a:pt x="2512702" y="3658"/>
                    <a:pt x="2521322" y="1116"/>
                    <a:pt x="2530748" y="1116"/>
                  </a:cubicBezTo>
                  <a:close/>
                  <a:moveTo>
                    <a:pt x="3680147" y="0"/>
                  </a:moveTo>
                  <a:lnTo>
                    <a:pt x="3719773" y="0"/>
                  </a:lnTo>
                  <a:lnTo>
                    <a:pt x="3719773" y="68647"/>
                  </a:lnTo>
                  <a:lnTo>
                    <a:pt x="3749166" y="68647"/>
                  </a:lnTo>
                  <a:lnTo>
                    <a:pt x="3749166" y="53392"/>
                  </a:lnTo>
                  <a:lnTo>
                    <a:pt x="3844788" y="53392"/>
                  </a:lnTo>
                  <a:lnTo>
                    <a:pt x="3844788" y="0"/>
                  </a:lnTo>
                  <a:lnTo>
                    <a:pt x="3885158" y="0"/>
                  </a:lnTo>
                  <a:lnTo>
                    <a:pt x="3885158" y="53392"/>
                  </a:lnTo>
                  <a:lnTo>
                    <a:pt x="3987291" y="53392"/>
                  </a:lnTo>
                  <a:lnTo>
                    <a:pt x="3987291" y="90041"/>
                  </a:lnTo>
                  <a:lnTo>
                    <a:pt x="3885158" y="90041"/>
                  </a:lnTo>
                  <a:lnTo>
                    <a:pt x="3885158" y="140642"/>
                  </a:lnTo>
                  <a:lnTo>
                    <a:pt x="3953991" y="140642"/>
                  </a:lnTo>
                  <a:lnTo>
                    <a:pt x="3972781" y="159060"/>
                  </a:lnTo>
                  <a:cubicBezTo>
                    <a:pt x="3949712" y="208421"/>
                    <a:pt x="3924907" y="246868"/>
                    <a:pt x="3898367" y="274401"/>
                  </a:cubicBezTo>
                  <a:cubicBezTo>
                    <a:pt x="3925404" y="292881"/>
                    <a:pt x="3956658" y="308880"/>
                    <a:pt x="3992128" y="322399"/>
                  </a:cubicBezTo>
                  <a:lnTo>
                    <a:pt x="3971292" y="359978"/>
                  </a:lnTo>
                  <a:cubicBezTo>
                    <a:pt x="3935202" y="345343"/>
                    <a:pt x="3901715" y="325375"/>
                    <a:pt x="3870833" y="300074"/>
                  </a:cubicBezTo>
                  <a:cubicBezTo>
                    <a:pt x="3842680" y="323515"/>
                    <a:pt x="3805659" y="344661"/>
                    <a:pt x="3759770" y="363512"/>
                  </a:cubicBezTo>
                  <a:lnTo>
                    <a:pt x="3736516" y="327980"/>
                  </a:lnTo>
                  <a:cubicBezTo>
                    <a:pt x="3777195" y="315701"/>
                    <a:pt x="3813039" y="297842"/>
                    <a:pt x="3844044" y="274401"/>
                  </a:cubicBezTo>
                  <a:cubicBezTo>
                    <a:pt x="3815023" y="240667"/>
                    <a:pt x="3794807" y="208049"/>
                    <a:pt x="3783397" y="176547"/>
                  </a:cubicBezTo>
                  <a:lnTo>
                    <a:pt x="3764049" y="176547"/>
                  </a:lnTo>
                  <a:lnTo>
                    <a:pt x="3764049" y="140642"/>
                  </a:lnTo>
                  <a:lnTo>
                    <a:pt x="3844788" y="140642"/>
                  </a:lnTo>
                  <a:lnTo>
                    <a:pt x="3844788" y="90041"/>
                  </a:lnTo>
                  <a:lnTo>
                    <a:pt x="3754003" y="90041"/>
                  </a:lnTo>
                  <a:lnTo>
                    <a:pt x="3754003" y="105668"/>
                  </a:lnTo>
                  <a:lnTo>
                    <a:pt x="3719773" y="105668"/>
                  </a:lnTo>
                  <a:lnTo>
                    <a:pt x="3719773" y="168919"/>
                  </a:lnTo>
                  <a:cubicBezTo>
                    <a:pt x="3727710" y="166563"/>
                    <a:pt x="3739616" y="162718"/>
                    <a:pt x="3755492" y="157385"/>
                  </a:cubicBezTo>
                  <a:lnTo>
                    <a:pt x="3757910" y="192546"/>
                  </a:lnTo>
                  <a:cubicBezTo>
                    <a:pt x="3744020" y="198003"/>
                    <a:pt x="3731307" y="202716"/>
                    <a:pt x="3719773" y="206685"/>
                  </a:cubicBezTo>
                  <a:lnTo>
                    <a:pt x="3719773" y="326491"/>
                  </a:lnTo>
                  <a:cubicBezTo>
                    <a:pt x="3719773" y="339142"/>
                    <a:pt x="3716672" y="348071"/>
                    <a:pt x="3710471" y="353280"/>
                  </a:cubicBezTo>
                  <a:cubicBezTo>
                    <a:pt x="3705138" y="357993"/>
                    <a:pt x="3696209" y="360350"/>
                    <a:pt x="3683682" y="360350"/>
                  </a:cubicBezTo>
                  <a:cubicBezTo>
                    <a:pt x="3669295" y="360350"/>
                    <a:pt x="3655281" y="359233"/>
                    <a:pt x="3641638" y="357001"/>
                  </a:cubicBezTo>
                  <a:lnTo>
                    <a:pt x="3634383" y="317376"/>
                  </a:lnTo>
                  <a:cubicBezTo>
                    <a:pt x="3647281" y="319608"/>
                    <a:pt x="3659188" y="320724"/>
                    <a:pt x="3670101" y="320724"/>
                  </a:cubicBezTo>
                  <a:cubicBezTo>
                    <a:pt x="3674442" y="320724"/>
                    <a:pt x="3677233" y="319856"/>
                    <a:pt x="3678473" y="318120"/>
                  </a:cubicBezTo>
                  <a:cubicBezTo>
                    <a:pt x="3679589" y="316631"/>
                    <a:pt x="3680147" y="314213"/>
                    <a:pt x="3680147" y="310864"/>
                  </a:cubicBezTo>
                  <a:lnTo>
                    <a:pt x="3680147" y="219149"/>
                  </a:lnTo>
                  <a:cubicBezTo>
                    <a:pt x="3667993" y="222746"/>
                    <a:pt x="3652490" y="226838"/>
                    <a:pt x="3633639" y="231427"/>
                  </a:cubicBezTo>
                  <a:lnTo>
                    <a:pt x="3622662" y="192918"/>
                  </a:lnTo>
                  <a:cubicBezTo>
                    <a:pt x="3647963" y="187833"/>
                    <a:pt x="3667125" y="183492"/>
                    <a:pt x="3680147" y="179896"/>
                  </a:cubicBezTo>
                  <a:lnTo>
                    <a:pt x="3680147" y="105668"/>
                  </a:lnTo>
                  <a:lnTo>
                    <a:pt x="3627685" y="105668"/>
                  </a:lnTo>
                  <a:lnTo>
                    <a:pt x="3627685" y="68647"/>
                  </a:lnTo>
                  <a:lnTo>
                    <a:pt x="3680147" y="68647"/>
                  </a:lnTo>
                  <a:close/>
                  <a:moveTo>
                    <a:pt x="1385590" y="0"/>
                  </a:moveTo>
                  <a:lnTo>
                    <a:pt x="1426704" y="0"/>
                  </a:lnTo>
                  <a:lnTo>
                    <a:pt x="1426704" y="106598"/>
                  </a:lnTo>
                  <a:lnTo>
                    <a:pt x="1505582" y="106598"/>
                  </a:lnTo>
                  <a:lnTo>
                    <a:pt x="1505582" y="143991"/>
                  </a:lnTo>
                  <a:lnTo>
                    <a:pt x="1426704" y="143991"/>
                  </a:lnTo>
                  <a:lnTo>
                    <a:pt x="1426704" y="310864"/>
                  </a:lnTo>
                  <a:lnTo>
                    <a:pt x="1511164" y="310864"/>
                  </a:lnTo>
                  <a:lnTo>
                    <a:pt x="1511164" y="349002"/>
                  </a:lnTo>
                  <a:lnTo>
                    <a:pt x="1292572" y="349002"/>
                  </a:lnTo>
                  <a:lnTo>
                    <a:pt x="1292572" y="310864"/>
                  </a:lnTo>
                  <a:lnTo>
                    <a:pt x="1385590" y="310864"/>
                  </a:lnTo>
                  <a:lnTo>
                    <a:pt x="1385590" y="143991"/>
                  </a:lnTo>
                  <a:lnTo>
                    <a:pt x="1308199" y="143991"/>
                  </a:lnTo>
                  <a:lnTo>
                    <a:pt x="1308199" y="106598"/>
                  </a:lnTo>
                  <a:lnTo>
                    <a:pt x="1385590" y="106598"/>
                  </a:lnTo>
                  <a:close/>
                  <a:moveTo>
                    <a:pt x="1214810" y="0"/>
                  </a:moveTo>
                  <a:lnTo>
                    <a:pt x="1254435" y="0"/>
                  </a:lnTo>
                  <a:lnTo>
                    <a:pt x="1254435" y="61019"/>
                  </a:lnTo>
                  <a:lnTo>
                    <a:pt x="1295921" y="61019"/>
                  </a:lnTo>
                  <a:lnTo>
                    <a:pt x="1314525" y="78878"/>
                  </a:lnTo>
                  <a:cubicBezTo>
                    <a:pt x="1301006" y="106164"/>
                    <a:pt x="1282402" y="134689"/>
                    <a:pt x="1258714" y="164455"/>
                  </a:cubicBezTo>
                  <a:cubicBezTo>
                    <a:pt x="1279550" y="176609"/>
                    <a:pt x="1301440" y="192794"/>
                    <a:pt x="1324384" y="213010"/>
                  </a:cubicBezTo>
                  <a:lnTo>
                    <a:pt x="1301502" y="249659"/>
                  </a:lnTo>
                  <a:cubicBezTo>
                    <a:pt x="1286123" y="233536"/>
                    <a:pt x="1270682" y="218653"/>
                    <a:pt x="1255179" y="205010"/>
                  </a:cubicBezTo>
                  <a:lnTo>
                    <a:pt x="1255179" y="362024"/>
                  </a:lnTo>
                  <a:lnTo>
                    <a:pt x="1215926" y="362024"/>
                  </a:lnTo>
                  <a:lnTo>
                    <a:pt x="1215926" y="211522"/>
                  </a:lnTo>
                  <a:cubicBezTo>
                    <a:pt x="1200547" y="226404"/>
                    <a:pt x="1184672" y="239861"/>
                    <a:pt x="1168301" y="251891"/>
                  </a:cubicBezTo>
                  <a:lnTo>
                    <a:pt x="1144302" y="218033"/>
                  </a:lnTo>
                  <a:cubicBezTo>
                    <a:pt x="1172207" y="199181"/>
                    <a:pt x="1197880" y="176671"/>
                    <a:pt x="1221321" y="150502"/>
                  </a:cubicBezTo>
                  <a:cubicBezTo>
                    <a:pt x="1237072" y="132891"/>
                    <a:pt x="1249970" y="115527"/>
                    <a:pt x="1260016" y="98412"/>
                  </a:cubicBezTo>
                  <a:lnTo>
                    <a:pt x="1156953" y="98412"/>
                  </a:lnTo>
                  <a:lnTo>
                    <a:pt x="1156953" y="61019"/>
                  </a:lnTo>
                  <a:lnTo>
                    <a:pt x="1214810" y="61019"/>
                  </a:lnTo>
                  <a:close/>
                  <a:moveTo>
                    <a:pt x="922920" y="0"/>
                  </a:moveTo>
                  <a:lnTo>
                    <a:pt x="968685" y="0"/>
                  </a:lnTo>
                  <a:cubicBezTo>
                    <a:pt x="996466" y="33858"/>
                    <a:pt x="1029519" y="60957"/>
                    <a:pt x="1067842" y="81297"/>
                  </a:cubicBezTo>
                  <a:cubicBezTo>
                    <a:pt x="1085205" y="90599"/>
                    <a:pt x="1106909" y="100210"/>
                    <a:pt x="1132954" y="110132"/>
                  </a:cubicBezTo>
                  <a:lnTo>
                    <a:pt x="1113048" y="146967"/>
                  </a:lnTo>
                  <a:cubicBezTo>
                    <a:pt x="1086259" y="135433"/>
                    <a:pt x="1063687" y="124395"/>
                    <a:pt x="1045331" y="113853"/>
                  </a:cubicBezTo>
                  <a:lnTo>
                    <a:pt x="1045331" y="144363"/>
                  </a:lnTo>
                  <a:lnTo>
                    <a:pt x="857808" y="144363"/>
                  </a:lnTo>
                  <a:lnTo>
                    <a:pt x="857808" y="122039"/>
                  </a:lnTo>
                  <a:cubicBezTo>
                    <a:pt x="836228" y="136549"/>
                    <a:pt x="812726" y="149076"/>
                    <a:pt x="787301" y="159618"/>
                  </a:cubicBezTo>
                  <a:lnTo>
                    <a:pt x="763302" y="125759"/>
                  </a:lnTo>
                  <a:cubicBezTo>
                    <a:pt x="834864" y="98970"/>
                    <a:pt x="888070" y="57050"/>
                    <a:pt x="922920" y="0"/>
                  </a:cubicBezTo>
                  <a:close/>
                  <a:moveTo>
                    <a:pt x="674005" y="0"/>
                  </a:moveTo>
                  <a:cubicBezTo>
                    <a:pt x="689384" y="15006"/>
                    <a:pt x="704391" y="33796"/>
                    <a:pt x="719026" y="56368"/>
                  </a:cubicBezTo>
                  <a:lnTo>
                    <a:pt x="684051" y="75902"/>
                  </a:lnTo>
                  <a:cubicBezTo>
                    <a:pt x="671649" y="54446"/>
                    <a:pt x="657634" y="34974"/>
                    <a:pt x="642007" y="17487"/>
                  </a:cubicBezTo>
                  <a:close/>
                  <a:moveTo>
                    <a:pt x="584895" y="0"/>
                  </a:moveTo>
                  <a:lnTo>
                    <a:pt x="626380" y="0"/>
                  </a:lnTo>
                  <a:cubicBezTo>
                    <a:pt x="626504" y="26665"/>
                    <a:pt x="627311" y="52337"/>
                    <a:pt x="628799" y="77018"/>
                  </a:cubicBezTo>
                  <a:lnTo>
                    <a:pt x="740792" y="77018"/>
                  </a:lnTo>
                  <a:lnTo>
                    <a:pt x="740792" y="114039"/>
                  </a:lnTo>
                  <a:lnTo>
                    <a:pt x="631775" y="114039"/>
                  </a:lnTo>
                  <a:cubicBezTo>
                    <a:pt x="635744" y="153851"/>
                    <a:pt x="640333" y="184050"/>
                    <a:pt x="645542" y="204638"/>
                  </a:cubicBezTo>
                  <a:cubicBezTo>
                    <a:pt x="654100" y="238001"/>
                    <a:pt x="666068" y="265720"/>
                    <a:pt x="681447" y="287796"/>
                  </a:cubicBezTo>
                  <a:cubicBezTo>
                    <a:pt x="688764" y="298338"/>
                    <a:pt x="693911" y="303609"/>
                    <a:pt x="696888" y="303609"/>
                  </a:cubicBezTo>
                  <a:cubicBezTo>
                    <a:pt x="699368" y="303609"/>
                    <a:pt x="701848" y="299516"/>
                    <a:pt x="704329" y="291331"/>
                  </a:cubicBezTo>
                  <a:cubicBezTo>
                    <a:pt x="708546" y="277316"/>
                    <a:pt x="711398" y="261503"/>
                    <a:pt x="712887" y="243892"/>
                  </a:cubicBezTo>
                  <a:lnTo>
                    <a:pt x="750280" y="269937"/>
                  </a:lnTo>
                  <a:cubicBezTo>
                    <a:pt x="744699" y="299330"/>
                    <a:pt x="738746" y="320538"/>
                    <a:pt x="732420" y="333561"/>
                  </a:cubicBezTo>
                  <a:cubicBezTo>
                    <a:pt x="724731" y="349312"/>
                    <a:pt x="715491" y="357187"/>
                    <a:pt x="704701" y="357187"/>
                  </a:cubicBezTo>
                  <a:cubicBezTo>
                    <a:pt x="694035" y="357187"/>
                    <a:pt x="681199" y="349808"/>
                    <a:pt x="666192" y="335049"/>
                  </a:cubicBezTo>
                  <a:cubicBezTo>
                    <a:pt x="652673" y="321902"/>
                    <a:pt x="640271" y="303485"/>
                    <a:pt x="628985" y="279796"/>
                  </a:cubicBezTo>
                  <a:cubicBezTo>
                    <a:pt x="609389" y="238373"/>
                    <a:pt x="596739" y="183120"/>
                    <a:pt x="591034" y="114039"/>
                  </a:cubicBezTo>
                  <a:lnTo>
                    <a:pt x="394767" y="114039"/>
                  </a:lnTo>
                  <a:lnTo>
                    <a:pt x="394767" y="77018"/>
                  </a:lnTo>
                  <a:lnTo>
                    <a:pt x="588243" y="77018"/>
                  </a:lnTo>
                  <a:cubicBezTo>
                    <a:pt x="586631" y="49609"/>
                    <a:pt x="585515" y="23936"/>
                    <a:pt x="584895" y="0"/>
                  </a:cubicBezTo>
                  <a:close/>
                  <a:moveTo>
                    <a:pt x="65112" y="0"/>
                  </a:moveTo>
                  <a:lnTo>
                    <a:pt x="104366" y="0"/>
                  </a:lnTo>
                  <a:lnTo>
                    <a:pt x="104366" y="78878"/>
                  </a:lnTo>
                  <a:lnTo>
                    <a:pt x="141759" y="78878"/>
                  </a:lnTo>
                  <a:lnTo>
                    <a:pt x="141759" y="115899"/>
                  </a:lnTo>
                  <a:lnTo>
                    <a:pt x="104366" y="115899"/>
                  </a:lnTo>
                  <a:lnTo>
                    <a:pt x="104366" y="149572"/>
                  </a:lnTo>
                  <a:cubicBezTo>
                    <a:pt x="116396" y="159618"/>
                    <a:pt x="127434" y="169912"/>
                    <a:pt x="137480" y="180454"/>
                  </a:cubicBezTo>
                  <a:lnTo>
                    <a:pt x="137480" y="159990"/>
                  </a:lnTo>
                  <a:lnTo>
                    <a:pt x="233474" y="159990"/>
                  </a:lnTo>
                  <a:lnTo>
                    <a:pt x="233474" y="101575"/>
                  </a:lnTo>
                  <a:lnTo>
                    <a:pt x="193849" y="101575"/>
                  </a:lnTo>
                  <a:cubicBezTo>
                    <a:pt x="187275" y="123155"/>
                    <a:pt x="180082" y="141138"/>
                    <a:pt x="172268" y="155525"/>
                  </a:cubicBezTo>
                  <a:lnTo>
                    <a:pt x="139898" y="133387"/>
                  </a:lnTo>
                  <a:cubicBezTo>
                    <a:pt x="157510" y="99652"/>
                    <a:pt x="168796" y="59655"/>
                    <a:pt x="173757" y="13394"/>
                  </a:cubicBezTo>
                  <a:lnTo>
                    <a:pt x="208359" y="17487"/>
                  </a:lnTo>
                  <a:cubicBezTo>
                    <a:pt x="205879" y="39687"/>
                    <a:pt x="203460" y="56306"/>
                    <a:pt x="201104" y="67344"/>
                  </a:cubicBezTo>
                  <a:lnTo>
                    <a:pt x="233474" y="67344"/>
                  </a:lnTo>
                  <a:lnTo>
                    <a:pt x="233474" y="0"/>
                  </a:lnTo>
                  <a:lnTo>
                    <a:pt x="271983" y="0"/>
                  </a:lnTo>
                  <a:lnTo>
                    <a:pt x="271983" y="67344"/>
                  </a:lnTo>
                  <a:lnTo>
                    <a:pt x="350490" y="67344"/>
                  </a:lnTo>
                  <a:lnTo>
                    <a:pt x="350490" y="101575"/>
                  </a:lnTo>
                  <a:lnTo>
                    <a:pt x="271983" y="101575"/>
                  </a:lnTo>
                  <a:lnTo>
                    <a:pt x="271983" y="159990"/>
                  </a:lnTo>
                  <a:lnTo>
                    <a:pt x="367233" y="159990"/>
                  </a:lnTo>
                  <a:lnTo>
                    <a:pt x="367233" y="194964"/>
                  </a:lnTo>
                  <a:lnTo>
                    <a:pt x="288540" y="194964"/>
                  </a:lnTo>
                  <a:cubicBezTo>
                    <a:pt x="312477" y="235892"/>
                    <a:pt x="341126" y="268324"/>
                    <a:pt x="374489" y="292261"/>
                  </a:cubicBezTo>
                  <a:lnTo>
                    <a:pt x="351979" y="330770"/>
                  </a:lnTo>
                  <a:cubicBezTo>
                    <a:pt x="320725" y="304477"/>
                    <a:pt x="294059" y="270557"/>
                    <a:pt x="271983" y="229009"/>
                  </a:cubicBezTo>
                  <a:lnTo>
                    <a:pt x="271983" y="362024"/>
                  </a:lnTo>
                  <a:lnTo>
                    <a:pt x="233474" y="362024"/>
                  </a:lnTo>
                  <a:lnTo>
                    <a:pt x="233474" y="227893"/>
                  </a:lnTo>
                  <a:cubicBezTo>
                    <a:pt x="211398" y="272789"/>
                    <a:pt x="182066" y="309748"/>
                    <a:pt x="145479" y="338770"/>
                  </a:cubicBezTo>
                  <a:lnTo>
                    <a:pt x="123155" y="305655"/>
                  </a:lnTo>
                  <a:cubicBezTo>
                    <a:pt x="159742" y="281099"/>
                    <a:pt x="190748" y="244202"/>
                    <a:pt x="216173" y="194964"/>
                  </a:cubicBezTo>
                  <a:lnTo>
                    <a:pt x="150502" y="194964"/>
                  </a:lnTo>
                  <a:cubicBezTo>
                    <a:pt x="151867" y="196577"/>
                    <a:pt x="153417" y="198499"/>
                    <a:pt x="155153" y="200732"/>
                  </a:cubicBezTo>
                  <a:lnTo>
                    <a:pt x="133015" y="233102"/>
                  </a:lnTo>
                  <a:cubicBezTo>
                    <a:pt x="122969" y="218591"/>
                    <a:pt x="113419" y="205754"/>
                    <a:pt x="104366" y="194592"/>
                  </a:cubicBezTo>
                  <a:lnTo>
                    <a:pt x="104366" y="362024"/>
                  </a:lnTo>
                  <a:lnTo>
                    <a:pt x="65112" y="362024"/>
                  </a:lnTo>
                  <a:lnTo>
                    <a:pt x="65112" y="194592"/>
                  </a:lnTo>
                  <a:cubicBezTo>
                    <a:pt x="53206" y="227955"/>
                    <a:pt x="38757" y="258961"/>
                    <a:pt x="21766" y="287610"/>
                  </a:cubicBezTo>
                  <a:lnTo>
                    <a:pt x="0" y="246124"/>
                  </a:lnTo>
                  <a:cubicBezTo>
                    <a:pt x="29021" y="204576"/>
                    <a:pt x="49299" y="161168"/>
                    <a:pt x="60833" y="115899"/>
                  </a:cubicBezTo>
                  <a:lnTo>
                    <a:pt x="7627" y="115899"/>
                  </a:lnTo>
                  <a:lnTo>
                    <a:pt x="7627" y="78878"/>
                  </a:lnTo>
                  <a:lnTo>
                    <a:pt x="65112" y="78878"/>
                  </a:lnTo>
                  <a:close/>
                </a:path>
              </a:pathLst>
            </a:custGeom>
            <a:solidFill>
              <a:srgbClr val="469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grpSp>
    </p:spTree>
    <p:extLst>
      <p:ext uri="{BB962C8B-B14F-4D97-AF65-F5344CB8AC3E}">
        <p14:creationId xmlns:p14="http://schemas.microsoft.com/office/powerpoint/2010/main" val="18017959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_タイトル スライド">
    <p:bg>
      <p:bgPr>
        <a:solidFill>
          <a:srgbClr val="FFFAF5"/>
        </a:solidFill>
        <a:effectLst/>
      </p:bgPr>
    </p:bg>
    <p:spTree>
      <p:nvGrpSpPr>
        <p:cNvPr id="1" name=""/>
        <p:cNvGrpSpPr/>
        <p:nvPr/>
      </p:nvGrpSpPr>
      <p:grpSpPr>
        <a:xfrm>
          <a:off x="0" y="0"/>
          <a:ext cx="0" cy="0"/>
          <a:chOff x="0" y="0"/>
          <a:chExt cx="0" cy="0"/>
        </a:xfrm>
      </p:grpSpPr>
      <p:sp>
        <p:nvSpPr>
          <p:cNvPr id="4" name="日付プレースホルダー 3"/>
          <p:cNvSpPr>
            <a:spLocks noGrp="1"/>
          </p:cNvSpPr>
          <p:nvPr>
            <p:ph type="dt" sz="half" idx="10"/>
          </p:nvPr>
        </p:nvSpPr>
        <p:spPr>
          <a:xfrm>
            <a:off x="838200" y="6521230"/>
            <a:ext cx="2743200" cy="231775"/>
          </a:xfrm>
        </p:spPr>
        <p:txBody>
          <a:bodyPr/>
          <a:lstStyle/>
          <a:p>
            <a:fld id="{47A67B6A-0C1D-4122-A2DE-F483982AD0FF}" type="datetimeFigureOut">
              <a:rPr kumimoji="1" lang="ja-JP" altLang="en-US" smtClean="0"/>
              <a:t>2023/11/25</a:t>
            </a:fld>
            <a:endParaRPr kumimoji="1" lang="ja-JP" altLang="en-US"/>
          </a:p>
        </p:txBody>
      </p:sp>
      <p:sp>
        <p:nvSpPr>
          <p:cNvPr id="5" name="フッター プレースホルダー 4"/>
          <p:cNvSpPr>
            <a:spLocks noGrp="1"/>
          </p:cNvSpPr>
          <p:nvPr>
            <p:ph type="ftr" sz="quarter" idx="11"/>
          </p:nvPr>
        </p:nvSpPr>
        <p:spPr>
          <a:xfrm>
            <a:off x="4038600" y="6521230"/>
            <a:ext cx="4114800" cy="231775"/>
          </a:xfr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521230"/>
            <a:ext cx="2743200" cy="231775"/>
          </a:xfrm>
        </p:spPr>
        <p:txBody>
          <a:bodyPr/>
          <a:lstStyle/>
          <a:p>
            <a:fld id="{BAA1E543-14B4-49EF-A180-31CC1E8C610C}" type="slidenum">
              <a:rPr kumimoji="1" lang="ja-JP" altLang="en-US" smtClean="0"/>
              <a:t>‹#›</a:t>
            </a:fld>
            <a:endParaRPr kumimoji="1" lang="ja-JP" altLang="en-US"/>
          </a:p>
        </p:txBody>
      </p:sp>
      <p:sp>
        <p:nvSpPr>
          <p:cNvPr id="7" name="角丸四角形 6"/>
          <p:cNvSpPr/>
          <p:nvPr userDrawn="1"/>
        </p:nvSpPr>
        <p:spPr>
          <a:xfrm>
            <a:off x="334963" y="188913"/>
            <a:ext cx="11522075" cy="630894"/>
          </a:xfrm>
          <a:prstGeom prst="roundRect">
            <a:avLst>
              <a:gd name="adj" fmla="val 50000"/>
            </a:avLst>
          </a:prstGeom>
          <a:gradFill flip="none" rotWithShape="1">
            <a:gsLst>
              <a:gs pos="38000">
                <a:srgbClr val="76A5D1"/>
              </a:gs>
              <a:gs pos="19000">
                <a:srgbClr val="C0D7EC"/>
              </a:gs>
              <a:gs pos="0">
                <a:schemeClr val="accent1">
                  <a:lumMod val="20000"/>
                  <a:lumOff val="80000"/>
                </a:schemeClr>
              </a:gs>
              <a:gs pos="100000">
                <a:schemeClr val="accent1">
                  <a:lumMod val="75000"/>
                </a:scheme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角丸四角形 1"/>
          <p:cNvSpPr/>
          <p:nvPr userDrawn="1"/>
        </p:nvSpPr>
        <p:spPr>
          <a:xfrm>
            <a:off x="8508848" y="264160"/>
            <a:ext cx="3246272" cy="497840"/>
          </a:xfrm>
          <a:custGeom>
            <a:avLst/>
            <a:gdLst>
              <a:gd name="connsiteX0" fmla="*/ 0 w 3266440"/>
              <a:gd name="connsiteY0" fmla="*/ 238760 h 477520"/>
              <a:gd name="connsiteX1" fmla="*/ 238760 w 3266440"/>
              <a:gd name="connsiteY1" fmla="*/ 0 h 477520"/>
              <a:gd name="connsiteX2" fmla="*/ 3027680 w 3266440"/>
              <a:gd name="connsiteY2" fmla="*/ 0 h 477520"/>
              <a:gd name="connsiteX3" fmla="*/ 3266440 w 3266440"/>
              <a:gd name="connsiteY3" fmla="*/ 238760 h 477520"/>
              <a:gd name="connsiteX4" fmla="*/ 3266440 w 3266440"/>
              <a:gd name="connsiteY4" fmla="*/ 238760 h 477520"/>
              <a:gd name="connsiteX5" fmla="*/ 3027680 w 3266440"/>
              <a:gd name="connsiteY5" fmla="*/ 477520 h 477520"/>
              <a:gd name="connsiteX6" fmla="*/ 238760 w 3266440"/>
              <a:gd name="connsiteY6" fmla="*/ 477520 h 477520"/>
              <a:gd name="connsiteX7" fmla="*/ 0 w 3266440"/>
              <a:gd name="connsiteY7" fmla="*/ 238760 h 477520"/>
              <a:gd name="connsiteX0" fmla="*/ 0 w 3398520"/>
              <a:gd name="connsiteY0" fmla="*/ 238760 h 477520"/>
              <a:gd name="connsiteX1" fmla="*/ 370840 w 3398520"/>
              <a:gd name="connsiteY1" fmla="*/ 0 h 477520"/>
              <a:gd name="connsiteX2" fmla="*/ 3159760 w 3398520"/>
              <a:gd name="connsiteY2" fmla="*/ 0 h 477520"/>
              <a:gd name="connsiteX3" fmla="*/ 3398520 w 3398520"/>
              <a:gd name="connsiteY3" fmla="*/ 238760 h 477520"/>
              <a:gd name="connsiteX4" fmla="*/ 3398520 w 3398520"/>
              <a:gd name="connsiteY4" fmla="*/ 238760 h 477520"/>
              <a:gd name="connsiteX5" fmla="*/ 3159760 w 3398520"/>
              <a:gd name="connsiteY5" fmla="*/ 477520 h 477520"/>
              <a:gd name="connsiteX6" fmla="*/ 370840 w 3398520"/>
              <a:gd name="connsiteY6" fmla="*/ 477520 h 477520"/>
              <a:gd name="connsiteX7" fmla="*/ 0 w 3398520"/>
              <a:gd name="connsiteY7" fmla="*/ 238760 h 477520"/>
              <a:gd name="connsiteX0" fmla="*/ 301 w 3398821"/>
              <a:gd name="connsiteY0" fmla="*/ 238760 h 477520"/>
              <a:gd name="connsiteX1" fmla="*/ 371141 w 3398821"/>
              <a:gd name="connsiteY1" fmla="*/ 0 h 477520"/>
              <a:gd name="connsiteX2" fmla="*/ 3160061 w 3398821"/>
              <a:gd name="connsiteY2" fmla="*/ 0 h 477520"/>
              <a:gd name="connsiteX3" fmla="*/ 3398821 w 3398821"/>
              <a:gd name="connsiteY3" fmla="*/ 238760 h 477520"/>
              <a:gd name="connsiteX4" fmla="*/ 3398821 w 3398821"/>
              <a:gd name="connsiteY4" fmla="*/ 238760 h 477520"/>
              <a:gd name="connsiteX5" fmla="*/ 3160061 w 3398821"/>
              <a:gd name="connsiteY5" fmla="*/ 477520 h 477520"/>
              <a:gd name="connsiteX6" fmla="*/ 371141 w 3398821"/>
              <a:gd name="connsiteY6" fmla="*/ 477520 h 477520"/>
              <a:gd name="connsiteX7" fmla="*/ 301 w 3398821"/>
              <a:gd name="connsiteY7" fmla="*/ 238760 h 477520"/>
              <a:gd name="connsiteX0" fmla="*/ 79 w 3398599"/>
              <a:gd name="connsiteY0" fmla="*/ 238760 h 477520"/>
              <a:gd name="connsiteX1" fmla="*/ 370919 w 3398599"/>
              <a:gd name="connsiteY1" fmla="*/ 0 h 477520"/>
              <a:gd name="connsiteX2" fmla="*/ 3159839 w 3398599"/>
              <a:gd name="connsiteY2" fmla="*/ 0 h 477520"/>
              <a:gd name="connsiteX3" fmla="*/ 3398599 w 3398599"/>
              <a:gd name="connsiteY3" fmla="*/ 238760 h 477520"/>
              <a:gd name="connsiteX4" fmla="*/ 3398599 w 3398599"/>
              <a:gd name="connsiteY4" fmla="*/ 238760 h 477520"/>
              <a:gd name="connsiteX5" fmla="*/ 3159839 w 3398599"/>
              <a:gd name="connsiteY5" fmla="*/ 477520 h 477520"/>
              <a:gd name="connsiteX6" fmla="*/ 370919 w 3398599"/>
              <a:gd name="connsiteY6" fmla="*/ 477520 h 477520"/>
              <a:gd name="connsiteX7" fmla="*/ 79 w 3398599"/>
              <a:gd name="connsiteY7" fmla="*/ 238760 h 477520"/>
              <a:gd name="connsiteX0" fmla="*/ 202 w 3246322"/>
              <a:gd name="connsiteY0" fmla="*/ 27432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74320 h 477520"/>
              <a:gd name="connsiteX0" fmla="*/ 202 w 3246322"/>
              <a:gd name="connsiteY0" fmla="*/ 238760 h 477520"/>
              <a:gd name="connsiteX1" fmla="*/ 218642 w 3246322"/>
              <a:gd name="connsiteY1" fmla="*/ 0 h 477520"/>
              <a:gd name="connsiteX2" fmla="*/ 3007562 w 3246322"/>
              <a:gd name="connsiteY2" fmla="*/ 0 h 477520"/>
              <a:gd name="connsiteX3" fmla="*/ 3246322 w 3246322"/>
              <a:gd name="connsiteY3" fmla="*/ 238760 h 477520"/>
              <a:gd name="connsiteX4" fmla="*/ 3246322 w 3246322"/>
              <a:gd name="connsiteY4" fmla="*/ 238760 h 477520"/>
              <a:gd name="connsiteX5" fmla="*/ 3007562 w 3246322"/>
              <a:gd name="connsiteY5" fmla="*/ 477520 h 477520"/>
              <a:gd name="connsiteX6" fmla="*/ 218642 w 3246322"/>
              <a:gd name="connsiteY6" fmla="*/ 477520 h 477520"/>
              <a:gd name="connsiteX7" fmla="*/ 202 w 3246322"/>
              <a:gd name="connsiteY7" fmla="*/ 238760 h 477520"/>
              <a:gd name="connsiteX0" fmla="*/ 3037 w 3249157"/>
              <a:gd name="connsiteY0" fmla="*/ 238760 h 477520"/>
              <a:gd name="connsiteX1" fmla="*/ 358637 w 3249157"/>
              <a:gd name="connsiteY1" fmla="*/ 0 h 477520"/>
              <a:gd name="connsiteX2" fmla="*/ 3010397 w 3249157"/>
              <a:gd name="connsiteY2" fmla="*/ 0 h 477520"/>
              <a:gd name="connsiteX3" fmla="*/ 3249157 w 3249157"/>
              <a:gd name="connsiteY3" fmla="*/ 238760 h 477520"/>
              <a:gd name="connsiteX4" fmla="*/ 3249157 w 3249157"/>
              <a:gd name="connsiteY4" fmla="*/ 238760 h 477520"/>
              <a:gd name="connsiteX5" fmla="*/ 3010397 w 3249157"/>
              <a:gd name="connsiteY5" fmla="*/ 477520 h 477520"/>
              <a:gd name="connsiteX6" fmla="*/ 221477 w 3249157"/>
              <a:gd name="connsiteY6" fmla="*/ 477520 h 477520"/>
              <a:gd name="connsiteX7" fmla="*/ 3037 w 3249157"/>
              <a:gd name="connsiteY7" fmla="*/ 238760 h 47752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0 w 3246130"/>
              <a:gd name="connsiteY0" fmla="*/ 238760 h 497840"/>
              <a:gd name="connsiteX1" fmla="*/ 355610 w 3246130"/>
              <a:gd name="connsiteY1" fmla="*/ 0 h 497840"/>
              <a:gd name="connsiteX2" fmla="*/ 3007370 w 3246130"/>
              <a:gd name="connsiteY2" fmla="*/ 0 h 497840"/>
              <a:gd name="connsiteX3" fmla="*/ 3246130 w 3246130"/>
              <a:gd name="connsiteY3" fmla="*/ 238760 h 497840"/>
              <a:gd name="connsiteX4" fmla="*/ 3246130 w 3246130"/>
              <a:gd name="connsiteY4" fmla="*/ 238760 h 497840"/>
              <a:gd name="connsiteX5" fmla="*/ 3007370 w 3246130"/>
              <a:gd name="connsiteY5" fmla="*/ 477520 h 497840"/>
              <a:gd name="connsiteX6" fmla="*/ 345450 w 3246130"/>
              <a:gd name="connsiteY6" fmla="*/ 497840 h 497840"/>
              <a:gd name="connsiteX7" fmla="*/ 10 w 3246130"/>
              <a:gd name="connsiteY7" fmla="*/ 238760 h 497840"/>
              <a:gd name="connsiteX0" fmla="*/ 152 w 3246272"/>
              <a:gd name="connsiteY0" fmla="*/ 238760 h 497840"/>
              <a:gd name="connsiteX1" fmla="*/ 355752 w 3246272"/>
              <a:gd name="connsiteY1" fmla="*/ 0 h 497840"/>
              <a:gd name="connsiteX2" fmla="*/ 3007512 w 3246272"/>
              <a:gd name="connsiteY2" fmla="*/ 0 h 497840"/>
              <a:gd name="connsiteX3" fmla="*/ 3246272 w 3246272"/>
              <a:gd name="connsiteY3" fmla="*/ 238760 h 497840"/>
              <a:gd name="connsiteX4" fmla="*/ 3246272 w 3246272"/>
              <a:gd name="connsiteY4" fmla="*/ 238760 h 497840"/>
              <a:gd name="connsiteX5" fmla="*/ 3007512 w 3246272"/>
              <a:gd name="connsiteY5" fmla="*/ 477520 h 497840"/>
              <a:gd name="connsiteX6" fmla="*/ 345592 w 3246272"/>
              <a:gd name="connsiteY6" fmla="*/ 497840 h 497840"/>
              <a:gd name="connsiteX7" fmla="*/ 152 w 3246272"/>
              <a:gd name="connsiteY7" fmla="*/ 238760 h 4978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246272" h="497840">
                <a:moveTo>
                  <a:pt x="152" y="238760"/>
                </a:moveTo>
                <a:cubicBezTo>
                  <a:pt x="6925" y="74507"/>
                  <a:pt x="223888" y="0"/>
                  <a:pt x="355752" y="0"/>
                </a:cubicBezTo>
                <a:lnTo>
                  <a:pt x="3007512" y="0"/>
                </a:lnTo>
                <a:cubicBezTo>
                  <a:pt x="3139376" y="0"/>
                  <a:pt x="3246272" y="106896"/>
                  <a:pt x="3246272" y="238760"/>
                </a:cubicBezTo>
                <a:lnTo>
                  <a:pt x="3246272" y="238760"/>
                </a:lnTo>
                <a:cubicBezTo>
                  <a:pt x="3246272" y="370624"/>
                  <a:pt x="3139376" y="477520"/>
                  <a:pt x="3007512" y="477520"/>
                </a:cubicBezTo>
                <a:lnTo>
                  <a:pt x="345592" y="497840"/>
                </a:lnTo>
                <a:cubicBezTo>
                  <a:pt x="213728" y="497840"/>
                  <a:pt x="-6621" y="403013"/>
                  <a:pt x="152" y="238760"/>
                </a:cubicBezTo>
                <a:close/>
              </a:path>
            </a:pathLst>
          </a:custGeom>
          <a:solidFill>
            <a:srgbClr val="FFFA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9" name="グループ化 8"/>
          <p:cNvGrpSpPr/>
          <p:nvPr userDrawn="1"/>
        </p:nvGrpSpPr>
        <p:grpSpPr>
          <a:xfrm>
            <a:off x="8638572" y="303302"/>
            <a:ext cx="667358" cy="402116"/>
            <a:chOff x="0" y="0"/>
            <a:chExt cx="2040064" cy="1227500"/>
          </a:xfrm>
        </p:grpSpPr>
        <p:sp>
          <p:nvSpPr>
            <p:cNvPr id="11" name="楕円 10"/>
            <p:cNvSpPr/>
            <p:nvPr userDrawn="1"/>
          </p:nvSpPr>
          <p:spPr>
            <a:xfrm>
              <a:off x="781481" y="788896"/>
              <a:ext cx="121728"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楕円 11"/>
            <p:cNvSpPr/>
            <p:nvPr userDrawn="1"/>
          </p:nvSpPr>
          <p:spPr>
            <a:xfrm>
              <a:off x="1311482" y="788896"/>
              <a:ext cx="122450" cy="122450"/>
            </a:xfrm>
            <a:prstGeom prst="ellipse">
              <a:avLst/>
            </a:pr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フリーフォーム 12"/>
            <p:cNvSpPr/>
            <p:nvPr userDrawn="1"/>
          </p:nvSpPr>
          <p:spPr>
            <a:xfrm>
              <a:off x="935243" y="338979"/>
              <a:ext cx="318579" cy="549943"/>
            </a:xfrm>
            <a:custGeom>
              <a:avLst/>
              <a:gdLst>
                <a:gd name="connsiteX0" fmla="*/ 0 w 318579"/>
                <a:gd name="connsiteY0" fmla="*/ 0 h 549943"/>
                <a:gd name="connsiteX1" fmla="*/ 318579 w 318579"/>
                <a:gd name="connsiteY1" fmla="*/ 0 h 549943"/>
                <a:gd name="connsiteX2" fmla="*/ 318579 w 318579"/>
                <a:gd name="connsiteY2" fmla="*/ 77601 h 549943"/>
                <a:gd name="connsiteX3" fmla="*/ 196125 w 318579"/>
                <a:gd name="connsiteY3" fmla="*/ 77601 h 549943"/>
                <a:gd name="connsiteX4" fmla="*/ 196125 w 318579"/>
                <a:gd name="connsiteY4" fmla="*/ 549943 h 549943"/>
                <a:gd name="connsiteX5" fmla="*/ 119246 w 318579"/>
                <a:gd name="connsiteY5" fmla="*/ 549943 h 549943"/>
                <a:gd name="connsiteX6" fmla="*/ 119246 w 318579"/>
                <a:gd name="connsiteY6" fmla="*/ 77601 h 549943"/>
                <a:gd name="connsiteX7" fmla="*/ 0 w 318579"/>
                <a:gd name="connsiteY7" fmla="*/ 77601 h 5499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8579" h="549943">
                  <a:moveTo>
                    <a:pt x="0" y="0"/>
                  </a:moveTo>
                  <a:lnTo>
                    <a:pt x="318579" y="0"/>
                  </a:lnTo>
                  <a:lnTo>
                    <a:pt x="318579" y="77601"/>
                  </a:lnTo>
                  <a:lnTo>
                    <a:pt x="196125" y="77601"/>
                  </a:lnTo>
                  <a:lnTo>
                    <a:pt x="196125" y="549943"/>
                  </a:lnTo>
                  <a:lnTo>
                    <a:pt x="119246" y="549943"/>
                  </a:lnTo>
                  <a:lnTo>
                    <a:pt x="119246" y="77601"/>
                  </a:lnTo>
                  <a:lnTo>
                    <a:pt x="0" y="77601"/>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4" name="フリーフォーム 13"/>
            <p:cNvSpPr/>
            <p:nvPr userDrawn="1"/>
          </p:nvSpPr>
          <p:spPr>
            <a:xfrm>
              <a:off x="1514016" y="342183"/>
              <a:ext cx="280136" cy="546740"/>
            </a:xfrm>
            <a:custGeom>
              <a:avLst/>
              <a:gdLst>
                <a:gd name="connsiteX0" fmla="*/ 0 w 280136"/>
                <a:gd name="connsiteY0" fmla="*/ 0 h 546740"/>
                <a:gd name="connsiteX1" fmla="*/ 87213 w 280136"/>
                <a:gd name="connsiteY1" fmla="*/ 0 h 546740"/>
                <a:gd name="connsiteX2" fmla="*/ 87213 w 280136"/>
                <a:gd name="connsiteY2" fmla="*/ 466655 h 546740"/>
                <a:gd name="connsiteX3" fmla="*/ 280136 w 280136"/>
                <a:gd name="connsiteY3" fmla="*/ 466655 h 546740"/>
                <a:gd name="connsiteX4" fmla="*/ 280136 w 280136"/>
                <a:gd name="connsiteY4" fmla="*/ 546740 h 546740"/>
                <a:gd name="connsiteX5" fmla="*/ 0 w 280136"/>
                <a:gd name="connsiteY5" fmla="*/ 546740 h 546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80136" h="546740">
                  <a:moveTo>
                    <a:pt x="0" y="0"/>
                  </a:moveTo>
                  <a:lnTo>
                    <a:pt x="87213" y="0"/>
                  </a:lnTo>
                  <a:lnTo>
                    <a:pt x="87213" y="466655"/>
                  </a:lnTo>
                  <a:lnTo>
                    <a:pt x="280136" y="466655"/>
                  </a:lnTo>
                  <a:lnTo>
                    <a:pt x="280136" y="546740"/>
                  </a:lnTo>
                  <a:lnTo>
                    <a:pt x="0" y="546740"/>
                  </a:ln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5" name="フリーフォーム 14"/>
            <p:cNvSpPr/>
            <p:nvPr userDrawn="1"/>
          </p:nvSpPr>
          <p:spPr>
            <a:xfrm>
              <a:off x="0" y="0"/>
              <a:ext cx="2040064" cy="1227500"/>
            </a:xfrm>
            <a:custGeom>
              <a:avLst/>
              <a:gdLst>
                <a:gd name="connsiteX0" fmla="*/ 1019324 w 2040064"/>
                <a:gd name="connsiteY0" fmla="*/ 65798 h 1227500"/>
                <a:gd name="connsiteX1" fmla="*/ 72726 w 2040064"/>
                <a:gd name="connsiteY1" fmla="*/ 611310 h 1227500"/>
                <a:gd name="connsiteX2" fmla="*/ 1019324 w 2040064"/>
                <a:gd name="connsiteY2" fmla="*/ 1156822 h 1227500"/>
                <a:gd name="connsiteX3" fmla="*/ 1965922 w 2040064"/>
                <a:gd name="connsiteY3" fmla="*/ 611310 h 1227500"/>
                <a:gd name="connsiteX4" fmla="*/ 1019324 w 2040064"/>
                <a:gd name="connsiteY4" fmla="*/ 65798 h 1227500"/>
                <a:gd name="connsiteX5" fmla="*/ 1020032 w 2040064"/>
                <a:gd name="connsiteY5" fmla="*/ 0 h 1227500"/>
                <a:gd name="connsiteX6" fmla="*/ 2040064 w 2040064"/>
                <a:gd name="connsiteY6" fmla="*/ 613750 h 1227500"/>
                <a:gd name="connsiteX7" fmla="*/ 1020032 w 2040064"/>
                <a:gd name="connsiteY7" fmla="*/ 1227500 h 1227500"/>
                <a:gd name="connsiteX8" fmla="*/ 0 w 2040064"/>
                <a:gd name="connsiteY8" fmla="*/ 613750 h 1227500"/>
                <a:gd name="connsiteX9" fmla="*/ 1020032 w 2040064"/>
                <a:gd name="connsiteY9" fmla="*/ 0 h 1227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040064" h="1227500">
                  <a:moveTo>
                    <a:pt x="1019324" y="65798"/>
                  </a:moveTo>
                  <a:cubicBezTo>
                    <a:pt x="496532" y="65798"/>
                    <a:pt x="72726" y="310032"/>
                    <a:pt x="72726" y="611310"/>
                  </a:cubicBezTo>
                  <a:cubicBezTo>
                    <a:pt x="72726" y="912588"/>
                    <a:pt x="496532" y="1156822"/>
                    <a:pt x="1019324" y="1156822"/>
                  </a:cubicBezTo>
                  <a:cubicBezTo>
                    <a:pt x="1542116" y="1156822"/>
                    <a:pt x="1965922" y="912588"/>
                    <a:pt x="1965922" y="611310"/>
                  </a:cubicBezTo>
                  <a:cubicBezTo>
                    <a:pt x="1965922" y="310032"/>
                    <a:pt x="1542116" y="65798"/>
                    <a:pt x="1019324" y="65798"/>
                  </a:cubicBezTo>
                  <a:close/>
                  <a:moveTo>
                    <a:pt x="1020032" y="0"/>
                  </a:moveTo>
                  <a:cubicBezTo>
                    <a:pt x="1583380" y="0"/>
                    <a:pt x="2040064" y="274785"/>
                    <a:pt x="2040064" y="613750"/>
                  </a:cubicBezTo>
                  <a:cubicBezTo>
                    <a:pt x="2040064" y="952715"/>
                    <a:pt x="1583380" y="1227500"/>
                    <a:pt x="1020032" y="1227500"/>
                  </a:cubicBezTo>
                  <a:cubicBezTo>
                    <a:pt x="456684" y="1227500"/>
                    <a:pt x="0" y="952715"/>
                    <a:pt x="0" y="613750"/>
                  </a:cubicBezTo>
                  <a:cubicBezTo>
                    <a:pt x="0" y="274785"/>
                    <a:pt x="456684" y="0"/>
                    <a:pt x="1020032"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sp>
          <p:nvSpPr>
            <p:cNvPr id="16" name="フリーフォーム 15"/>
            <p:cNvSpPr/>
            <p:nvPr userDrawn="1"/>
          </p:nvSpPr>
          <p:spPr>
            <a:xfrm>
              <a:off x="150331" y="323481"/>
              <a:ext cx="545569" cy="589510"/>
            </a:xfrm>
            <a:custGeom>
              <a:avLst/>
              <a:gdLst>
                <a:gd name="connsiteX0" fmla="*/ 294754 w 545569"/>
                <a:gd name="connsiteY0" fmla="*/ 0 h 589510"/>
                <a:gd name="connsiteX1" fmla="*/ 539169 w 545569"/>
                <a:gd name="connsiteY1" fmla="*/ 129955 h 589510"/>
                <a:gd name="connsiteX2" fmla="*/ 540438 w 545569"/>
                <a:gd name="connsiteY2" fmla="*/ 132294 h 589510"/>
                <a:gd name="connsiteX3" fmla="*/ 479680 w 545569"/>
                <a:gd name="connsiteY3" fmla="*/ 177041 h 589510"/>
                <a:gd name="connsiteX4" fmla="*/ 454009 w 545569"/>
                <a:gd name="connsiteY4" fmla="*/ 138966 h 589510"/>
                <a:gd name="connsiteX5" fmla="*/ 297511 w 545569"/>
                <a:gd name="connsiteY5" fmla="*/ 74142 h 589510"/>
                <a:gd name="connsiteX6" fmla="*/ 76190 w 545569"/>
                <a:gd name="connsiteY6" fmla="*/ 295463 h 589510"/>
                <a:gd name="connsiteX7" fmla="*/ 297511 w 545569"/>
                <a:gd name="connsiteY7" fmla="*/ 516784 h 589510"/>
                <a:gd name="connsiteX8" fmla="*/ 454009 w 545569"/>
                <a:gd name="connsiteY8" fmla="*/ 451961 h 589510"/>
                <a:gd name="connsiteX9" fmla="*/ 485481 w 545569"/>
                <a:gd name="connsiteY9" fmla="*/ 405281 h 589510"/>
                <a:gd name="connsiteX10" fmla="*/ 545569 w 545569"/>
                <a:gd name="connsiteY10" fmla="*/ 447764 h 589510"/>
                <a:gd name="connsiteX11" fmla="*/ 539169 w 545569"/>
                <a:gd name="connsiteY11" fmla="*/ 459556 h 589510"/>
                <a:gd name="connsiteX12" fmla="*/ 294754 w 545569"/>
                <a:gd name="connsiteY12" fmla="*/ 589510 h 589510"/>
                <a:gd name="connsiteX13" fmla="*/ 0 w 545569"/>
                <a:gd name="connsiteY13" fmla="*/ 294755 h 589510"/>
                <a:gd name="connsiteX14" fmla="*/ 294754 w 545569"/>
                <a:gd name="connsiteY14" fmla="*/ 0 h 5895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45569" h="589510">
                  <a:moveTo>
                    <a:pt x="294754" y="0"/>
                  </a:moveTo>
                  <a:cubicBezTo>
                    <a:pt x="396497" y="0"/>
                    <a:pt x="486199" y="51549"/>
                    <a:pt x="539169" y="129955"/>
                  </a:cubicBezTo>
                  <a:lnTo>
                    <a:pt x="540438" y="132294"/>
                  </a:lnTo>
                  <a:lnTo>
                    <a:pt x="479680" y="177041"/>
                  </a:lnTo>
                  <a:lnTo>
                    <a:pt x="454009" y="138966"/>
                  </a:lnTo>
                  <a:cubicBezTo>
                    <a:pt x="413958" y="98914"/>
                    <a:pt x="358627" y="74142"/>
                    <a:pt x="297511" y="74142"/>
                  </a:cubicBezTo>
                  <a:cubicBezTo>
                    <a:pt x="175279" y="74142"/>
                    <a:pt x="76190" y="173231"/>
                    <a:pt x="76190" y="295463"/>
                  </a:cubicBezTo>
                  <a:cubicBezTo>
                    <a:pt x="76190" y="417695"/>
                    <a:pt x="175279" y="516784"/>
                    <a:pt x="297511" y="516784"/>
                  </a:cubicBezTo>
                  <a:cubicBezTo>
                    <a:pt x="358627" y="516784"/>
                    <a:pt x="413958" y="492012"/>
                    <a:pt x="454009" y="451961"/>
                  </a:cubicBezTo>
                  <a:lnTo>
                    <a:pt x="485481" y="405281"/>
                  </a:lnTo>
                  <a:lnTo>
                    <a:pt x="545569" y="447764"/>
                  </a:lnTo>
                  <a:lnTo>
                    <a:pt x="539169" y="459556"/>
                  </a:lnTo>
                  <a:cubicBezTo>
                    <a:pt x="486199" y="537961"/>
                    <a:pt x="396497" y="589510"/>
                    <a:pt x="294754" y="589510"/>
                  </a:cubicBezTo>
                  <a:cubicBezTo>
                    <a:pt x="131966" y="589510"/>
                    <a:pt x="0" y="457544"/>
                    <a:pt x="0" y="294755"/>
                  </a:cubicBezTo>
                  <a:cubicBezTo>
                    <a:pt x="0" y="131966"/>
                    <a:pt x="131966" y="0"/>
                    <a:pt x="294754" y="0"/>
                  </a:cubicBezTo>
                  <a:close/>
                </a:path>
              </a:pathLst>
            </a:custGeom>
            <a:solidFill>
              <a:srgbClr val="0068B7">
                <a:alpha val="6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endParaRPr lang="ja-JP" altLang="en-US" sz="1100"/>
            </a:p>
          </p:txBody>
        </p:sp>
      </p:grpSp>
      <p:sp>
        <p:nvSpPr>
          <p:cNvPr id="10" name="フリーフォーム 9"/>
          <p:cNvSpPr/>
          <p:nvPr userDrawn="1"/>
        </p:nvSpPr>
        <p:spPr>
          <a:xfrm>
            <a:off x="9393767" y="434458"/>
            <a:ext cx="2138663" cy="179231"/>
          </a:xfrm>
          <a:custGeom>
            <a:avLst/>
            <a:gdLst/>
            <a:ahLst/>
            <a:cxnLst/>
            <a:rect l="l" t="t" r="r" b="b"/>
            <a:pathLst>
              <a:path w="4367733" h="366117">
                <a:moveTo>
                  <a:pt x="774278" y="189755"/>
                </a:moveTo>
                <a:lnTo>
                  <a:pt x="1123652" y="189755"/>
                </a:lnTo>
                <a:lnTo>
                  <a:pt x="1123652" y="226404"/>
                </a:lnTo>
                <a:lnTo>
                  <a:pt x="932408" y="226404"/>
                </a:lnTo>
                <a:cubicBezTo>
                  <a:pt x="916657" y="256542"/>
                  <a:pt x="899170" y="284013"/>
                  <a:pt x="879946" y="308818"/>
                </a:cubicBezTo>
                <a:lnTo>
                  <a:pt x="885899" y="308632"/>
                </a:lnTo>
                <a:cubicBezTo>
                  <a:pt x="937493" y="306151"/>
                  <a:pt x="984436" y="302369"/>
                  <a:pt x="1026728" y="297284"/>
                </a:cubicBezTo>
                <a:cubicBezTo>
                  <a:pt x="1013706" y="282649"/>
                  <a:pt x="999505" y="268324"/>
                  <a:pt x="984126" y="254310"/>
                </a:cubicBezTo>
                <a:lnTo>
                  <a:pt x="1019287" y="234032"/>
                </a:lnTo>
                <a:cubicBezTo>
                  <a:pt x="1054509" y="264914"/>
                  <a:pt x="1086631" y="298710"/>
                  <a:pt x="1115653" y="335421"/>
                </a:cubicBezTo>
                <a:lnTo>
                  <a:pt x="1078260" y="361652"/>
                </a:lnTo>
                <a:cubicBezTo>
                  <a:pt x="1067594" y="347141"/>
                  <a:pt x="1058540" y="335297"/>
                  <a:pt x="1051099" y="326119"/>
                </a:cubicBezTo>
                <a:lnTo>
                  <a:pt x="1044959" y="327049"/>
                </a:lnTo>
                <a:cubicBezTo>
                  <a:pt x="978483" y="337715"/>
                  <a:pt x="897248" y="346335"/>
                  <a:pt x="801253" y="352908"/>
                </a:cubicBezTo>
                <a:lnTo>
                  <a:pt x="788045" y="312911"/>
                </a:lnTo>
                <a:cubicBezTo>
                  <a:pt x="797843" y="312663"/>
                  <a:pt x="807083" y="312291"/>
                  <a:pt x="815764" y="311794"/>
                </a:cubicBezTo>
                <a:lnTo>
                  <a:pt x="833251" y="311050"/>
                </a:lnTo>
                <a:cubicBezTo>
                  <a:pt x="851359" y="284261"/>
                  <a:pt x="867358" y="256046"/>
                  <a:pt x="881249" y="226404"/>
                </a:cubicBezTo>
                <a:lnTo>
                  <a:pt x="774278" y="226404"/>
                </a:lnTo>
                <a:close/>
                <a:moveTo>
                  <a:pt x="4073240" y="178965"/>
                </a:moveTo>
                <a:lnTo>
                  <a:pt x="4073240" y="283517"/>
                </a:lnTo>
                <a:lnTo>
                  <a:pt x="4114912" y="283517"/>
                </a:lnTo>
                <a:lnTo>
                  <a:pt x="4114912" y="178965"/>
                </a:lnTo>
                <a:close/>
                <a:moveTo>
                  <a:pt x="3820976" y="176547"/>
                </a:moveTo>
                <a:cubicBezTo>
                  <a:pt x="3834370" y="206809"/>
                  <a:pt x="3850618" y="231551"/>
                  <a:pt x="3869717" y="250775"/>
                </a:cubicBezTo>
                <a:cubicBezTo>
                  <a:pt x="3893778" y="225350"/>
                  <a:pt x="3910583" y="200607"/>
                  <a:pt x="3920133" y="176547"/>
                </a:cubicBezTo>
                <a:close/>
                <a:moveTo>
                  <a:pt x="412254" y="164641"/>
                </a:moveTo>
                <a:lnTo>
                  <a:pt x="578755" y="164641"/>
                </a:lnTo>
                <a:lnTo>
                  <a:pt x="578755" y="199987"/>
                </a:lnTo>
                <a:lnTo>
                  <a:pt x="515131" y="199987"/>
                </a:lnTo>
                <a:lnTo>
                  <a:pt x="515131" y="279610"/>
                </a:lnTo>
                <a:cubicBezTo>
                  <a:pt x="544773" y="274153"/>
                  <a:pt x="571562" y="268572"/>
                  <a:pt x="595499" y="262867"/>
                </a:cubicBezTo>
                <a:lnTo>
                  <a:pt x="598103" y="297098"/>
                </a:lnTo>
                <a:cubicBezTo>
                  <a:pt x="542168" y="312229"/>
                  <a:pt x="478420" y="325437"/>
                  <a:pt x="406859" y="336723"/>
                </a:cubicBezTo>
                <a:lnTo>
                  <a:pt x="394022" y="296726"/>
                </a:lnTo>
                <a:cubicBezTo>
                  <a:pt x="424532" y="293625"/>
                  <a:pt x="451197" y="290214"/>
                  <a:pt x="474018" y="286494"/>
                </a:cubicBezTo>
                <a:lnTo>
                  <a:pt x="474018" y="199987"/>
                </a:lnTo>
                <a:lnTo>
                  <a:pt x="412254" y="199987"/>
                </a:lnTo>
                <a:close/>
                <a:moveTo>
                  <a:pt x="2929905" y="153479"/>
                </a:moveTo>
                <a:lnTo>
                  <a:pt x="3257513" y="153479"/>
                </a:lnTo>
                <a:lnTo>
                  <a:pt x="3257513" y="195336"/>
                </a:lnTo>
                <a:lnTo>
                  <a:pt x="2929905" y="195336"/>
                </a:lnTo>
                <a:close/>
                <a:moveTo>
                  <a:pt x="2641774" y="98970"/>
                </a:moveTo>
                <a:lnTo>
                  <a:pt x="2828925" y="98970"/>
                </a:lnTo>
                <a:cubicBezTo>
                  <a:pt x="2825948" y="153913"/>
                  <a:pt x="2820057" y="216048"/>
                  <a:pt x="2811252" y="285378"/>
                </a:cubicBezTo>
                <a:lnTo>
                  <a:pt x="2809577" y="298400"/>
                </a:lnTo>
                <a:lnTo>
                  <a:pt x="2879899" y="298400"/>
                </a:lnTo>
                <a:lnTo>
                  <a:pt x="2879899" y="333747"/>
                </a:lnTo>
                <a:lnTo>
                  <a:pt x="2606427" y="333747"/>
                </a:lnTo>
                <a:lnTo>
                  <a:pt x="2606427" y="298400"/>
                </a:lnTo>
                <a:lnTo>
                  <a:pt x="2769580" y="298400"/>
                </a:lnTo>
                <a:cubicBezTo>
                  <a:pt x="2779129" y="231551"/>
                  <a:pt x="2784835" y="176857"/>
                  <a:pt x="2786695" y="134317"/>
                </a:cubicBezTo>
                <a:lnTo>
                  <a:pt x="2641774" y="134317"/>
                </a:lnTo>
                <a:close/>
                <a:moveTo>
                  <a:pt x="2162696" y="68274"/>
                </a:moveTo>
                <a:lnTo>
                  <a:pt x="2198415" y="94505"/>
                </a:lnTo>
                <a:cubicBezTo>
                  <a:pt x="2188369" y="140394"/>
                  <a:pt x="2176214" y="176857"/>
                  <a:pt x="2161952" y="203894"/>
                </a:cubicBezTo>
                <a:cubicBezTo>
                  <a:pt x="2136155" y="253131"/>
                  <a:pt x="2096715" y="288788"/>
                  <a:pt x="2043633" y="310864"/>
                </a:cubicBezTo>
                <a:cubicBezTo>
                  <a:pt x="2010147" y="324755"/>
                  <a:pt x="1965374" y="334677"/>
                  <a:pt x="1909316" y="340630"/>
                </a:cubicBezTo>
                <a:lnTo>
                  <a:pt x="1900572" y="296726"/>
                </a:lnTo>
                <a:cubicBezTo>
                  <a:pt x="1961964" y="291517"/>
                  <a:pt x="2008969" y="280541"/>
                  <a:pt x="2041587" y="263797"/>
                </a:cubicBezTo>
                <a:cubicBezTo>
                  <a:pt x="2080034" y="243954"/>
                  <a:pt x="2109552" y="213506"/>
                  <a:pt x="2130140" y="172454"/>
                </a:cubicBezTo>
                <a:cubicBezTo>
                  <a:pt x="2143534" y="145913"/>
                  <a:pt x="2154386" y="111187"/>
                  <a:pt x="2162696" y="68274"/>
                </a:cubicBezTo>
                <a:close/>
                <a:moveTo>
                  <a:pt x="4236393" y="50787"/>
                </a:moveTo>
                <a:lnTo>
                  <a:pt x="4236393" y="148642"/>
                </a:lnTo>
                <a:lnTo>
                  <a:pt x="4285134" y="148642"/>
                </a:lnTo>
                <a:lnTo>
                  <a:pt x="4285134" y="50787"/>
                </a:lnTo>
                <a:close/>
                <a:moveTo>
                  <a:pt x="1548557" y="42974"/>
                </a:moveTo>
                <a:lnTo>
                  <a:pt x="1820912" y="42974"/>
                </a:lnTo>
                <a:lnTo>
                  <a:pt x="1820912" y="324631"/>
                </a:lnTo>
                <a:lnTo>
                  <a:pt x="1542045" y="324631"/>
                </a:lnTo>
                <a:lnTo>
                  <a:pt x="1542045" y="285750"/>
                </a:lnTo>
                <a:lnTo>
                  <a:pt x="1776636" y="285750"/>
                </a:lnTo>
                <a:lnTo>
                  <a:pt x="1776636" y="81855"/>
                </a:lnTo>
                <a:lnTo>
                  <a:pt x="1548557" y="81855"/>
                </a:lnTo>
                <a:close/>
                <a:moveTo>
                  <a:pt x="946919" y="34230"/>
                </a:moveTo>
                <a:cubicBezTo>
                  <a:pt x="926083" y="64244"/>
                  <a:pt x="902208" y="89296"/>
                  <a:pt x="875295" y="109388"/>
                </a:cubicBezTo>
                <a:lnTo>
                  <a:pt x="1037518" y="109388"/>
                </a:lnTo>
                <a:cubicBezTo>
                  <a:pt x="1005272" y="90165"/>
                  <a:pt x="975072" y="65112"/>
                  <a:pt x="946919" y="34230"/>
                </a:cubicBezTo>
                <a:close/>
                <a:moveTo>
                  <a:pt x="1908944" y="29579"/>
                </a:moveTo>
                <a:cubicBezTo>
                  <a:pt x="1957933" y="40741"/>
                  <a:pt x="1999047" y="54632"/>
                  <a:pt x="2032285" y="71251"/>
                </a:cubicBezTo>
                <a:lnTo>
                  <a:pt x="2018146" y="111621"/>
                </a:lnTo>
                <a:cubicBezTo>
                  <a:pt x="1978955" y="94133"/>
                  <a:pt x="1938213" y="80119"/>
                  <a:pt x="1895922" y="69577"/>
                </a:cubicBezTo>
                <a:close/>
                <a:moveTo>
                  <a:pt x="2530562" y="23998"/>
                </a:moveTo>
                <a:cubicBezTo>
                  <a:pt x="2525973" y="23998"/>
                  <a:pt x="2521632" y="25300"/>
                  <a:pt x="2517539" y="27905"/>
                </a:cubicBezTo>
                <a:cubicBezTo>
                  <a:pt x="2510222" y="32494"/>
                  <a:pt x="2506563" y="39253"/>
                  <a:pt x="2506563" y="48183"/>
                </a:cubicBezTo>
                <a:cubicBezTo>
                  <a:pt x="2506563" y="54508"/>
                  <a:pt x="2508734" y="59965"/>
                  <a:pt x="2513074" y="64554"/>
                </a:cubicBezTo>
                <a:cubicBezTo>
                  <a:pt x="2517787" y="69515"/>
                  <a:pt x="2523616" y="71995"/>
                  <a:pt x="2530562" y="71995"/>
                </a:cubicBezTo>
                <a:cubicBezTo>
                  <a:pt x="2534531" y="71995"/>
                  <a:pt x="2538189" y="71127"/>
                  <a:pt x="2541538" y="69391"/>
                </a:cubicBezTo>
                <a:cubicBezTo>
                  <a:pt x="2550220" y="64926"/>
                  <a:pt x="2554560" y="57857"/>
                  <a:pt x="2554560" y="48183"/>
                </a:cubicBezTo>
                <a:cubicBezTo>
                  <a:pt x="2554560" y="41361"/>
                  <a:pt x="2552142" y="35594"/>
                  <a:pt x="2547305" y="30881"/>
                </a:cubicBezTo>
                <a:cubicBezTo>
                  <a:pt x="2542840" y="26293"/>
                  <a:pt x="2537259" y="23998"/>
                  <a:pt x="2530562" y="23998"/>
                </a:cubicBezTo>
                <a:close/>
                <a:moveTo>
                  <a:pt x="2258950" y="19347"/>
                </a:moveTo>
                <a:lnTo>
                  <a:pt x="2302297" y="19347"/>
                </a:lnTo>
                <a:lnTo>
                  <a:pt x="2302297" y="138224"/>
                </a:lnTo>
                <a:cubicBezTo>
                  <a:pt x="2366169" y="120736"/>
                  <a:pt x="2420925" y="98784"/>
                  <a:pt x="2466566" y="72367"/>
                </a:cubicBezTo>
                <a:lnTo>
                  <a:pt x="2490936" y="107714"/>
                </a:lnTo>
                <a:cubicBezTo>
                  <a:pt x="2432397" y="136983"/>
                  <a:pt x="2369517" y="160362"/>
                  <a:pt x="2302297" y="177849"/>
                </a:cubicBezTo>
                <a:lnTo>
                  <a:pt x="2302297" y="263983"/>
                </a:lnTo>
                <a:cubicBezTo>
                  <a:pt x="2302297" y="274774"/>
                  <a:pt x="2307010" y="281223"/>
                  <a:pt x="2316435" y="283331"/>
                </a:cubicBezTo>
                <a:cubicBezTo>
                  <a:pt x="2327845" y="285936"/>
                  <a:pt x="2353580" y="287238"/>
                  <a:pt x="2393640" y="287238"/>
                </a:cubicBezTo>
                <a:cubicBezTo>
                  <a:pt x="2435188" y="287238"/>
                  <a:pt x="2479712" y="285067"/>
                  <a:pt x="2527213" y="280727"/>
                </a:cubicBezTo>
                <a:lnTo>
                  <a:pt x="2527213" y="322771"/>
                </a:lnTo>
                <a:cubicBezTo>
                  <a:pt x="2484053" y="325871"/>
                  <a:pt x="2439032" y="327421"/>
                  <a:pt x="2392152" y="327421"/>
                </a:cubicBezTo>
                <a:cubicBezTo>
                  <a:pt x="2343162" y="327421"/>
                  <a:pt x="2311536" y="326119"/>
                  <a:pt x="2297274" y="323515"/>
                </a:cubicBezTo>
                <a:cubicBezTo>
                  <a:pt x="2280282" y="320414"/>
                  <a:pt x="2269120" y="312787"/>
                  <a:pt x="2263787" y="300632"/>
                </a:cubicBezTo>
                <a:cubicBezTo>
                  <a:pt x="2260563" y="293191"/>
                  <a:pt x="2258950" y="283765"/>
                  <a:pt x="2258950" y="272355"/>
                </a:cubicBezTo>
                <a:close/>
                <a:moveTo>
                  <a:pt x="4012034" y="18231"/>
                </a:moveTo>
                <a:lnTo>
                  <a:pt x="4153607" y="18231"/>
                </a:lnTo>
                <a:lnTo>
                  <a:pt x="4153607" y="54508"/>
                </a:lnTo>
                <a:lnTo>
                  <a:pt x="4100401" y="54508"/>
                </a:lnTo>
                <a:cubicBezTo>
                  <a:pt x="4094696" y="82785"/>
                  <a:pt x="4085208" y="112861"/>
                  <a:pt x="4071937" y="144735"/>
                </a:cubicBezTo>
                <a:lnTo>
                  <a:pt x="4148398" y="144735"/>
                </a:lnTo>
                <a:lnTo>
                  <a:pt x="4148398" y="317748"/>
                </a:lnTo>
                <a:lnTo>
                  <a:pt x="4073240" y="317748"/>
                </a:lnTo>
                <a:lnTo>
                  <a:pt x="4073240" y="350118"/>
                </a:lnTo>
                <a:lnTo>
                  <a:pt x="4038265" y="350118"/>
                </a:lnTo>
                <a:lnTo>
                  <a:pt x="4038265" y="211522"/>
                </a:lnTo>
                <a:cubicBezTo>
                  <a:pt x="4032808" y="220823"/>
                  <a:pt x="4025552" y="231613"/>
                  <a:pt x="4016499" y="243892"/>
                </a:cubicBezTo>
                <a:lnTo>
                  <a:pt x="3999012" y="203708"/>
                </a:lnTo>
                <a:cubicBezTo>
                  <a:pt x="4027785" y="165757"/>
                  <a:pt x="4049117" y="116023"/>
                  <a:pt x="4063008" y="54508"/>
                </a:cubicBezTo>
                <a:lnTo>
                  <a:pt x="4012034" y="54508"/>
                </a:lnTo>
                <a:close/>
                <a:moveTo>
                  <a:pt x="4170164" y="14510"/>
                </a:moveTo>
                <a:lnTo>
                  <a:pt x="4357874" y="14510"/>
                </a:lnTo>
                <a:lnTo>
                  <a:pt x="4357874" y="50787"/>
                </a:lnTo>
                <a:lnTo>
                  <a:pt x="4323271" y="50787"/>
                </a:lnTo>
                <a:lnTo>
                  <a:pt x="4323271" y="148642"/>
                </a:lnTo>
                <a:lnTo>
                  <a:pt x="4367733" y="148642"/>
                </a:lnTo>
                <a:lnTo>
                  <a:pt x="4367733" y="184919"/>
                </a:lnTo>
                <a:lnTo>
                  <a:pt x="4323271" y="184919"/>
                </a:lnTo>
                <a:lnTo>
                  <a:pt x="4323271" y="362024"/>
                </a:lnTo>
                <a:lnTo>
                  <a:pt x="4285134" y="362024"/>
                </a:lnTo>
                <a:lnTo>
                  <a:pt x="4285134" y="184919"/>
                </a:lnTo>
                <a:lnTo>
                  <a:pt x="4236207" y="184919"/>
                </a:lnTo>
                <a:cubicBezTo>
                  <a:pt x="4235214" y="226590"/>
                  <a:pt x="4229944" y="262991"/>
                  <a:pt x="4220394" y="294121"/>
                </a:cubicBezTo>
                <a:cubicBezTo>
                  <a:pt x="4212332" y="319918"/>
                  <a:pt x="4199620" y="343917"/>
                  <a:pt x="4182256" y="366117"/>
                </a:cubicBezTo>
                <a:lnTo>
                  <a:pt x="4148956" y="339886"/>
                </a:lnTo>
                <a:cubicBezTo>
                  <a:pt x="4177978" y="310120"/>
                  <a:pt x="4194225" y="258464"/>
                  <a:pt x="4197697" y="184919"/>
                </a:cubicBezTo>
                <a:lnTo>
                  <a:pt x="4159746" y="184919"/>
                </a:lnTo>
                <a:lnTo>
                  <a:pt x="4159746" y="148642"/>
                </a:lnTo>
                <a:lnTo>
                  <a:pt x="4198255" y="148642"/>
                </a:lnTo>
                <a:lnTo>
                  <a:pt x="4198255" y="50787"/>
                </a:lnTo>
                <a:lnTo>
                  <a:pt x="4170164" y="50787"/>
                </a:lnTo>
                <a:close/>
                <a:moveTo>
                  <a:pt x="3408127" y="6883"/>
                </a:moveTo>
                <a:lnTo>
                  <a:pt x="3448496" y="16743"/>
                </a:lnTo>
                <a:cubicBezTo>
                  <a:pt x="3444404" y="27905"/>
                  <a:pt x="3439815" y="38943"/>
                  <a:pt x="3434730" y="49857"/>
                </a:cubicBezTo>
                <a:lnTo>
                  <a:pt x="3567001" y="49857"/>
                </a:lnTo>
                <a:lnTo>
                  <a:pt x="3593604" y="71623"/>
                </a:lnTo>
                <a:cubicBezTo>
                  <a:pt x="3576241" y="150998"/>
                  <a:pt x="3548087" y="212452"/>
                  <a:pt x="3509144" y="255984"/>
                </a:cubicBezTo>
                <a:cubicBezTo>
                  <a:pt x="3487564" y="280045"/>
                  <a:pt x="3459658" y="301129"/>
                  <a:pt x="3425428" y="319236"/>
                </a:cubicBezTo>
                <a:cubicBezTo>
                  <a:pt x="3401119" y="332010"/>
                  <a:pt x="3375012" y="342180"/>
                  <a:pt x="3347107" y="349746"/>
                </a:cubicBezTo>
                <a:lnTo>
                  <a:pt x="3325527" y="313097"/>
                </a:lnTo>
                <a:cubicBezTo>
                  <a:pt x="3389275" y="296478"/>
                  <a:pt x="3438761" y="269937"/>
                  <a:pt x="3473983" y="233474"/>
                </a:cubicBezTo>
                <a:cubicBezTo>
                  <a:pt x="3444962" y="207429"/>
                  <a:pt x="3412964" y="184360"/>
                  <a:pt x="3377989" y="164269"/>
                </a:cubicBezTo>
                <a:lnTo>
                  <a:pt x="3402360" y="134131"/>
                </a:lnTo>
                <a:cubicBezTo>
                  <a:pt x="3436466" y="151866"/>
                  <a:pt x="3468898" y="173694"/>
                  <a:pt x="3499656" y="199615"/>
                </a:cubicBezTo>
                <a:cubicBezTo>
                  <a:pt x="3523841" y="160920"/>
                  <a:pt x="3539034" y="123465"/>
                  <a:pt x="3545235" y="87250"/>
                </a:cubicBezTo>
                <a:lnTo>
                  <a:pt x="3414266" y="87250"/>
                </a:lnTo>
                <a:cubicBezTo>
                  <a:pt x="3384252" y="134007"/>
                  <a:pt x="3348906" y="169788"/>
                  <a:pt x="3308226" y="194592"/>
                </a:cubicBezTo>
                <a:lnTo>
                  <a:pt x="3280879" y="165013"/>
                </a:lnTo>
                <a:cubicBezTo>
                  <a:pt x="3320194" y="141324"/>
                  <a:pt x="3352502" y="110008"/>
                  <a:pt x="3377803" y="71065"/>
                </a:cubicBezTo>
                <a:cubicBezTo>
                  <a:pt x="3390825" y="51221"/>
                  <a:pt x="3400933" y="29827"/>
                  <a:pt x="3408127" y="6883"/>
                </a:cubicBezTo>
                <a:close/>
                <a:moveTo>
                  <a:pt x="2530748" y="1116"/>
                </a:moveTo>
                <a:cubicBezTo>
                  <a:pt x="2539057" y="1116"/>
                  <a:pt x="2546995" y="3410"/>
                  <a:pt x="2554560" y="7999"/>
                </a:cubicBezTo>
                <a:cubicBezTo>
                  <a:pt x="2562002" y="12340"/>
                  <a:pt x="2567769" y="18417"/>
                  <a:pt x="2571862" y="26231"/>
                </a:cubicBezTo>
                <a:cubicBezTo>
                  <a:pt x="2575582" y="33176"/>
                  <a:pt x="2577443" y="40431"/>
                  <a:pt x="2577443" y="47997"/>
                </a:cubicBezTo>
                <a:cubicBezTo>
                  <a:pt x="2577443" y="60151"/>
                  <a:pt x="2573102" y="70879"/>
                  <a:pt x="2564420" y="80181"/>
                </a:cubicBezTo>
                <a:cubicBezTo>
                  <a:pt x="2555242" y="89979"/>
                  <a:pt x="2543894" y="94877"/>
                  <a:pt x="2530376" y="94877"/>
                </a:cubicBezTo>
                <a:cubicBezTo>
                  <a:pt x="2523678" y="94877"/>
                  <a:pt x="2517229" y="93451"/>
                  <a:pt x="2511028" y="90599"/>
                </a:cubicBezTo>
                <a:cubicBezTo>
                  <a:pt x="2503339" y="87002"/>
                  <a:pt x="2497075" y="81731"/>
                  <a:pt x="2492238" y="74786"/>
                </a:cubicBezTo>
                <a:cubicBezTo>
                  <a:pt x="2486534" y="66600"/>
                  <a:pt x="2483681" y="57608"/>
                  <a:pt x="2483681" y="47811"/>
                </a:cubicBezTo>
                <a:cubicBezTo>
                  <a:pt x="2483681" y="40245"/>
                  <a:pt x="2485603" y="32928"/>
                  <a:pt x="2489448" y="25858"/>
                </a:cubicBezTo>
                <a:cubicBezTo>
                  <a:pt x="2493293" y="18789"/>
                  <a:pt x="2498440" y="13084"/>
                  <a:pt x="2504889" y="8743"/>
                </a:cubicBezTo>
                <a:cubicBezTo>
                  <a:pt x="2512702" y="3658"/>
                  <a:pt x="2521322" y="1116"/>
                  <a:pt x="2530748" y="1116"/>
                </a:cubicBezTo>
                <a:close/>
                <a:moveTo>
                  <a:pt x="3680147" y="0"/>
                </a:moveTo>
                <a:lnTo>
                  <a:pt x="3719773" y="0"/>
                </a:lnTo>
                <a:lnTo>
                  <a:pt x="3719773" y="68647"/>
                </a:lnTo>
                <a:lnTo>
                  <a:pt x="3749166" y="68647"/>
                </a:lnTo>
                <a:lnTo>
                  <a:pt x="3749166" y="53392"/>
                </a:lnTo>
                <a:lnTo>
                  <a:pt x="3844788" y="53392"/>
                </a:lnTo>
                <a:lnTo>
                  <a:pt x="3844788" y="0"/>
                </a:lnTo>
                <a:lnTo>
                  <a:pt x="3885158" y="0"/>
                </a:lnTo>
                <a:lnTo>
                  <a:pt x="3885158" y="53392"/>
                </a:lnTo>
                <a:lnTo>
                  <a:pt x="3987291" y="53392"/>
                </a:lnTo>
                <a:lnTo>
                  <a:pt x="3987291" y="90041"/>
                </a:lnTo>
                <a:lnTo>
                  <a:pt x="3885158" y="90041"/>
                </a:lnTo>
                <a:lnTo>
                  <a:pt x="3885158" y="140642"/>
                </a:lnTo>
                <a:lnTo>
                  <a:pt x="3953991" y="140642"/>
                </a:lnTo>
                <a:lnTo>
                  <a:pt x="3972781" y="159060"/>
                </a:lnTo>
                <a:cubicBezTo>
                  <a:pt x="3949712" y="208421"/>
                  <a:pt x="3924907" y="246868"/>
                  <a:pt x="3898367" y="274401"/>
                </a:cubicBezTo>
                <a:cubicBezTo>
                  <a:pt x="3925404" y="292881"/>
                  <a:pt x="3956658" y="308880"/>
                  <a:pt x="3992128" y="322399"/>
                </a:cubicBezTo>
                <a:lnTo>
                  <a:pt x="3971292" y="359978"/>
                </a:lnTo>
                <a:cubicBezTo>
                  <a:pt x="3935202" y="345343"/>
                  <a:pt x="3901715" y="325375"/>
                  <a:pt x="3870833" y="300074"/>
                </a:cubicBezTo>
                <a:cubicBezTo>
                  <a:pt x="3842680" y="323515"/>
                  <a:pt x="3805659" y="344661"/>
                  <a:pt x="3759770" y="363512"/>
                </a:cubicBezTo>
                <a:lnTo>
                  <a:pt x="3736516" y="327980"/>
                </a:lnTo>
                <a:cubicBezTo>
                  <a:pt x="3777195" y="315701"/>
                  <a:pt x="3813039" y="297842"/>
                  <a:pt x="3844044" y="274401"/>
                </a:cubicBezTo>
                <a:cubicBezTo>
                  <a:pt x="3815023" y="240667"/>
                  <a:pt x="3794807" y="208049"/>
                  <a:pt x="3783397" y="176547"/>
                </a:cubicBezTo>
                <a:lnTo>
                  <a:pt x="3764049" y="176547"/>
                </a:lnTo>
                <a:lnTo>
                  <a:pt x="3764049" y="140642"/>
                </a:lnTo>
                <a:lnTo>
                  <a:pt x="3844788" y="140642"/>
                </a:lnTo>
                <a:lnTo>
                  <a:pt x="3844788" y="90041"/>
                </a:lnTo>
                <a:lnTo>
                  <a:pt x="3754003" y="90041"/>
                </a:lnTo>
                <a:lnTo>
                  <a:pt x="3754003" y="105668"/>
                </a:lnTo>
                <a:lnTo>
                  <a:pt x="3719773" y="105668"/>
                </a:lnTo>
                <a:lnTo>
                  <a:pt x="3719773" y="168919"/>
                </a:lnTo>
                <a:cubicBezTo>
                  <a:pt x="3727710" y="166563"/>
                  <a:pt x="3739616" y="162718"/>
                  <a:pt x="3755492" y="157385"/>
                </a:cubicBezTo>
                <a:lnTo>
                  <a:pt x="3757910" y="192546"/>
                </a:lnTo>
                <a:cubicBezTo>
                  <a:pt x="3744020" y="198003"/>
                  <a:pt x="3731307" y="202716"/>
                  <a:pt x="3719773" y="206685"/>
                </a:cubicBezTo>
                <a:lnTo>
                  <a:pt x="3719773" y="326491"/>
                </a:lnTo>
                <a:cubicBezTo>
                  <a:pt x="3719773" y="339142"/>
                  <a:pt x="3716672" y="348071"/>
                  <a:pt x="3710471" y="353280"/>
                </a:cubicBezTo>
                <a:cubicBezTo>
                  <a:pt x="3705138" y="357993"/>
                  <a:pt x="3696209" y="360350"/>
                  <a:pt x="3683682" y="360350"/>
                </a:cubicBezTo>
                <a:cubicBezTo>
                  <a:pt x="3669295" y="360350"/>
                  <a:pt x="3655281" y="359233"/>
                  <a:pt x="3641638" y="357001"/>
                </a:cubicBezTo>
                <a:lnTo>
                  <a:pt x="3634383" y="317376"/>
                </a:lnTo>
                <a:cubicBezTo>
                  <a:pt x="3647281" y="319608"/>
                  <a:pt x="3659188" y="320724"/>
                  <a:pt x="3670101" y="320724"/>
                </a:cubicBezTo>
                <a:cubicBezTo>
                  <a:pt x="3674442" y="320724"/>
                  <a:pt x="3677233" y="319856"/>
                  <a:pt x="3678473" y="318120"/>
                </a:cubicBezTo>
                <a:cubicBezTo>
                  <a:pt x="3679589" y="316631"/>
                  <a:pt x="3680147" y="314213"/>
                  <a:pt x="3680147" y="310864"/>
                </a:cubicBezTo>
                <a:lnTo>
                  <a:pt x="3680147" y="219149"/>
                </a:lnTo>
                <a:cubicBezTo>
                  <a:pt x="3667993" y="222746"/>
                  <a:pt x="3652490" y="226838"/>
                  <a:pt x="3633639" y="231427"/>
                </a:cubicBezTo>
                <a:lnTo>
                  <a:pt x="3622662" y="192918"/>
                </a:lnTo>
                <a:cubicBezTo>
                  <a:pt x="3647963" y="187833"/>
                  <a:pt x="3667125" y="183492"/>
                  <a:pt x="3680147" y="179896"/>
                </a:cubicBezTo>
                <a:lnTo>
                  <a:pt x="3680147" y="105668"/>
                </a:lnTo>
                <a:lnTo>
                  <a:pt x="3627685" y="105668"/>
                </a:lnTo>
                <a:lnTo>
                  <a:pt x="3627685" y="68647"/>
                </a:lnTo>
                <a:lnTo>
                  <a:pt x="3680147" y="68647"/>
                </a:lnTo>
                <a:close/>
                <a:moveTo>
                  <a:pt x="1385590" y="0"/>
                </a:moveTo>
                <a:lnTo>
                  <a:pt x="1426704" y="0"/>
                </a:lnTo>
                <a:lnTo>
                  <a:pt x="1426704" y="106598"/>
                </a:lnTo>
                <a:lnTo>
                  <a:pt x="1505582" y="106598"/>
                </a:lnTo>
                <a:lnTo>
                  <a:pt x="1505582" y="143991"/>
                </a:lnTo>
                <a:lnTo>
                  <a:pt x="1426704" y="143991"/>
                </a:lnTo>
                <a:lnTo>
                  <a:pt x="1426704" y="310864"/>
                </a:lnTo>
                <a:lnTo>
                  <a:pt x="1511164" y="310864"/>
                </a:lnTo>
                <a:lnTo>
                  <a:pt x="1511164" y="349002"/>
                </a:lnTo>
                <a:lnTo>
                  <a:pt x="1292572" y="349002"/>
                </a:lnTo>
                <a:lnTo>
                  <a:pt x="1292572" y="310864"/>
                </a:lnTo>
                <a:lnTo>
                  <a:pt x="1385590" y="310864"/>
                </a:lnTo>
                <a:lnTo>
                  <a:pt x="1385590" y="143991"/>
                </a:lnTo>
                <a:lnTo>
                  <a:pt x="1308199" y="143991"/>
                </a:lnTo>
                <a:lnTo>
                  <a:pt x="1308199" y="106598"/>
                </a:lnTo>
                <a:lnTo>
                  <a:pt x="1385590" y="106598"/>
                </a:lnTo>
                <a:close/>
                <a:moveTo>
                  <a:pt x="1214810" y="0"/>
                </a:moveTo>
                <a:lnTo>
                  <a:pt x="1254435" y="0"/>
                </a:lnTo>
                <a:lnTo>
                  <a:pt x="1254435" y="61019"/>
                </a:lnTo>
                <a:lnTo>
                  <a:pt x="1295921" y="61019"/>
                </a:lnTo>
                <a:lnTo>
                  <a:pt x="1314525" y="78878"/>
                </a:lnTo>
                <a:cubicBezTo>
                  <a:pt x="1301006" y="106164"/>
                  <a:pt x="1282402" y="134689"/>
                  <a:pt x="1258714" y="164455"/>
                </a:cubicBezTo>
                <a:cubicBezTo>
                  <a:pt x="1279550" y="176609"/>
                  <a:pt x="1301440" y="192794"/>
                  <a:pt x="1324384" y="213010"/>
                </a:cubicBezTo>
                <a:lnTo>
                  <a:pt x="1301502" y="249659"/>
                </a:lnTo>
                <a:cubicBezTo>
                  <a:pt x="1286123" y="233536"/>
                  <a:pt x="1270682" y="218653"/>
                  <a:pt x="1255179" y="205010"/>
                </a:cubicBezTo>
                <a:lnTo>
                  <a:pt x="1255179" y="362024"/>
                </a:lnTo>
                <a:lnTo>
                  <a:pt x="1215926" y="362024"/>
                </a:lnTo>
                <a:lnTo>
                  <a:pt x="1215926" y="211522"/>
                </a:lnTo>
                <a:cubicBezTo>
                  <a:pt x="1200547" y="226404"/>
                  <a:pt x="1184672" y="239861"/>
                  <a:pt x="1168301" y="251891"/>
                </a:cubicBezTo>
                <a:lnTo>
                  <a:pt x="1144302" y="218033"/>
                </a:lnTo>
                <a:cubicBezTo>
                  <a:pt x="1172207" y="199181"/>
                  <a:pt x="1197880" y="176671"/>
                  <a:pt x="1221321" y="150502"/>
                </a:cubicBezTo>
                <a:cubicBezTo>
                  <a:pt x="1237072" y="132891"/>
                  <a:pt x="1249970" y="115527"/>
                  <a:pt x="1260016" y="98412"/>
                </a:cubicBezTo>
                <a:lnTo>
                  <a:pt x="1156953" y="98412"/>
                </a:lnTo>
                <a:lnTo>
                  <a:pt x="1156953" y="61019"/>
                </a:lnTo>
                <a:lnTo>
                  <a:pt x="1214810" y="61019"/>
                </a:lnTo>
                <a:close/>
                <a:moveTo>
                  <a:pt x="922920" y="0"/>
                </a:moveTo>
                <a:lnTo>
                  <a:pt x="968685" y="0"/>
                </a:lnTo>
                <a:cubicBezTo>
                  <a:pt x="996466" y="33858"/>
                  <a:pt x="1029519" y="60957"/>
                  <a:pt x="1067842" y="81297"/>
                </a:cubicBezTo>
                <a:cubicBezTo>
                  <a:pt x="1085205" y="90599"/>
                  <a:pt x="1106909" y="100210"/>
                  <a:pt x="1132954" y="110132"/>
                </a:cubicBezTo>
                <a:lnTo>
                  <a:pt x="1113048" y="146967"/>
                </a:lnTo>
                <a:cubicBezTo>
                  <a:pt x="1086259" y="135433"/>
                  <a:pt x="1063687" y="124395"/>
                  <a:pt x="1045331" y="113853"/>
                </a:cubicBezTo>
                <a:lnTo>
                  <a:pt x="1045331" y="144363"/>
                </a:lnTo>
                <a:lnTo>
                  <a:pt x="857808" y="144363"/>
                </a:lnTo>
                <a:lnTo>
                  <a:pt x="857808" y="122039"/>
                </a:lnTo>
                <a:cubicBezTo>
                  <a:pt x="836228" y="136549"/>
                  <a:pt x="812726" y="149076"/>
                  <a:pt x="787301" y="159618"/>
                </a:cubicBezTo>
                <a:lnTo>
                  <a:pt x="763302" y="125759"/>
                </a:lnTo>
                <a:cubicBezTo>
                  <a:pt x="834864" y="98970"/>
                  <a:pt x="888070" y="57050"/>
                  <a:pt x="922920" y="0"/>
                </a:cubicBezTo>
                <a:close/>
                <a:moveTo>
                  <a:pt x="674005" y="0"/>
                </a:moveTo>
                <a:cubicBezTo>
                  <a:pt x="689384" y="15006"/>
                  <a:pt x="704391" y="33796"/>
                  <a:pt x="719026" y="56368"/>
                </a:cubicBezTo>
                <a:lnTo>
                  <a:pt x="684051" y="75902"/>
                </a:lnTo>
                <a:cubicBezTo>
                  <a:pt x="671649" y="54446"/>
                  <a:pt x="657634" y="34974"/>
                  <a:pt x="642007" y="17487"/>
                </a:cubicBezTo>
                <a:close/>
                <a:moveTo>
                  <a:pt x="584895" y="0"/>
                </a:moveTo>
                <a:lnTo>
                  <a:pt x="626380" y="0"/>
                </a:lnTo>
                <a:cubicBezTo>
                  <a:pt x="626504" y="26665"/>
                  <a:pt x="627311" y="52337"/>
                  <a:pt x="628799" y="77018"/>
                </a:cubicBezTo>
                <a:lnTo>
                  <a:pt x="740792" y="77018"/>
                </a:lnTo>
                <a:lnTo>
                  <a:pt x="740792" y="114039"/>
                </a:lnTo>
                <a:lnTo>
                  <a:pt x="631775" y="114039"/>
                </a:lnTo>
                <a:cubicBezTo>
                  <a:pt x="635744" y="153851"/>
                  <a:pt x="640333" y="184050"/>
                  <a:pt x="645542" y="204638"/>
                </a:cubicBezTo>
                <a:cubicBezTo>
                  <a:pt x="654100" y="238001"/>
                  <a:pt x="666068" y="265720"/>
                  <a:pt x="681447" y="287796"/>
                </a:cubicBezTo>
                <a:cubicBezTo>
                  <a:pt x="688764" y="298338"/>
                  <a:pt x="693911" y="303609"/>
                  <a:pt x="696888" y="303609"/>
                </a:cubicBezTo>
                <a:cubicBezTo>
                  <a:pt x="699368" y="303609"/>
                  <a:pt x="701848" y="299516"/>
                  <a:pt x="704329" y="291331"/>
                </a:cubicBezTo>
                <a:cubicBezTo>
                  <a:pt x="708546" y="277316"/>
                  <a:pt x="711398" y="261503"/>
                  <a:pt x="712887" y="243892"/>
                </a:cubicBezTo>
                <a:lnTo>
                  <a:pt x="750280" y="269937"/>
                </a:lnTo>
                <a:cubicBezTo>
                  <a:pt x="744699" y="299330"/>
                  <a:pt x="738746" y="320538"/>
                  <a:pt x="732420" y="333561"/>
                </a:cubicBezTo>
                <a:cubicBezTo>
                  <a:pt x="724731" y="349312"/>
                  <a:pt x="715491" y="357187"/>
                  <a:pt x="704701" y="357187"/>
                </a:cubicBezTo>
                <a:cubicBezTo>
                  <a:pt x="694035" y="357187"/>
                  <a:pt x="681199" y="349808"/>
                  <a:pt x="666192" y="335049"/>
                </a:cubicBezTo>
                <a:cubicBezTo>
                  <a:pt x="652673" y="321902"/>
                  <a:pt x="640271" y="303485"/>
                  <a:pt x="628985" y="279796"/>
                </a:cubicBezTo>
                <a:cubicBezTo>
                  <a:pt x="609389" y="238373"/>
                  <a:pt x="596739" y="183120"/>
                  <a:pt x="591034" y="114039"/>
                </a:cubicBezTo>
                <a:lnTo>
                  <a:pt x="394767" y="114039"/>
                </a:lnTo>
                <a:lnTo>
                  <a:pt x="394767" y="77018"/>
                </a:lnTo>
                <a:lnTo>
                  <a:pt x="588243" y="77018"/>
                </a:lnTo>
                <a:cubicBezTo>
                  <a:pt x="586631" y="49609"/>
                  <a:pt x="585515" y="23936"/>
                  <a:pt x="584895" y="0"/>
                </a:cubicBezTo>
                <a:close/>
                <a:moveTo>
                  <a:pt x="65112" y="0"/>
                </a:moveTo>
                <a:lnTo>
                  <a:pt x="104366" y="0"/>
                </a:lnTo>
                <a:lnTo>
                  <a:pt x="104366" y="78878"/>
                </a:lnTo>
                <a:lnTo>
                  <a:pt x="141759" y="78878"/>
                </a:lnTo>
                <a:lnTo>
                  <a:pt x="141759" y="115899"/>
                </a:lnTo>
                <a:lnTo>
                  <a:pt x="104366" y="115899"/>
                </a:lnTo>
                <a:lnTo>
                  <a:pt x="104366" y="149572"/>
                </a:lnTo>
                <a:cubicBezTo>
                  <a:pt x="116396" y="159618"/>
                  <a:pt x="127434" y="169912"/>
                  <a:pt x="137480" y="180454"/>
                </a:cubicBezTo>
                <a:lnTo>
                  <a:pt x="137480" y="159990"/>
                </a:lnTo>
                <a:lnTo>
                  <a:pt x="233474" y="159990"/>
                </a:lnTo>
                <a:lnTo>
                  <a:pt x="233474" y="101575"/>
                </a:lnTo>
                <a:lnTo>
                  <a:pt x="193849" y="101575"/>
                </a:lnTo>
                <a:cubicBezTo>
                  <a:pt x="187275" y="123155"/>
                  <a:pt x="180082" y="141138"/>
                  <a:pt x="172268" y="155525"/>
                </a:cubicBezTo>
                <a:lnTo>
                  <a:pt x="139898" y="133387"/>
                </a:lnTo>
                <a:cubicBezTo>
                  <a:pt x="157510" y="99652"/>
                  <a:pt x="168796" y="59655"/>
                  <a:pt x="173757" y="13394"/>
                </a:cubicBezTo>
                <a:lnTo>
                  <a:pt x="208359" y="17487"/>
                </a:lnTo>
                <a:cubicBezTo>
                  <a:pt x="205879" y="39687"/>
                  <a:pt x="203460" y="56306"/>
                  <a:pt x="201104" y="67344"/>
                </a:cubicBezTo>
                <a:lnTo>
                  <a:pt x="233474" y="67344"/>
                </a:lnTo>
                <a:lnTo>
                  <a:pt x="233474" y="0"/>
                </a:lnTo>
                <a:lnTo>
                  <a:pt x="271983" y="0"/>
                </a:lnTo>
                <a:lnTo>
                  <a:pt x="271983" y="67344"/>
                </a:lnTo>
                <a:lnTo>
                  <a:pt x="350490" y="67344"/>
                </a:lnTo>
                <a:lnTo>
                  <a:pt x="350490" y="101575"/>
                </a:lnTo>
                <a:lnTo>
                  <a:pt x="271983" y="101575"/>
                </a:lnTo>
                <a:lnTo>
                  <a:pt x="271983" y="159990"/>
                </a:lnTo>
                <a:lnTo>
                  <a:pt x="367233" y="159990"/>
                </a:lnTo>
                <a:lnTo>
                  <a:pt x="367233" y="194964"/>
                </a:lnTo>
                <a:lnTo>
                  <a:pt x="288540" y="194964"/>
                </a:lnTo>
                <a:cubicBezTo>
                  <a:pt x="312477" y="235892"/>
                  <a:pt x="341126" y="268324"/>
                  <a:pt x="374489" y="292261"/>
                </a:cubicBezTo>
                <a:lnTo>
                  <a:pt x="351979" y="330770"/>
                </a:lnTo>
                <a:cubicBezTo>
                  <a:pt x="320725" y="304477"/>
                  <a:pt x="294059" y="270557"/>
                  <a:pt x="271983" y="229009"/>
                </a:cubicBezTo>
                <a:lnTo>
                  <a:pt x="271983" y="362024"/>
                </a:lnTo>
                <a:lnTo>
                  <a:pt x="233474" y="362024"/>
                </a:lnTo>
                <a:lnTo>
                  <a:pt x="233474" y="227893"/>
                </a:lnTo>
                <a:cubicBezTo>
                  <a:pt x="211398" y="272789"/>
                  <a:pt x="182066" y="309748"/>
                  <a:pt x="145479" y="338770"/>
                </a:cubicBezTo>
                <a:lnTo>
                  <a:pt x="123155" y="305655"/>
                </a:lnTo>
                <a:cubicBezTo>
                  <a:pt x="159742" y="281099"/>
                  <a:pt x="190748" y="244202"/>
                  <a:pt x="216173" y="194964"/>
                </a:cubicBezTo>
                <a:lnTo>
                  <a:pt x="150502" y="194964"/>
                </a:lnTo>
                <a:cubicBezTo>
                  <a:pt x="151867" y="196577"/>
                  <a:pt x="153417" y="198499"/>
                  <a:pt x="155153" y="200732"/>
                </a:cubicBezTo>
                <a:lnTo>
                  <a:pt x="133015" y="233102"/>
                </a:lnTo>
                <a:cubicBezTo>
                  <a:pt x="122969" y="218591"/>
                  <a:pt x="113419" y="205754"/>
                  <a:pt x="104366" y="194592"/>
                </a:cubicBezTo>
                <a:lnTo>
                  <a:pt x="104366" y="362024"/>
                </a:lnTo>
                <a:lnTo>
                  <a:pt x="65112" y="362024"/>
                </a:lnTo>
                <a:lnTo>
                  <a:pt x="65112" y="194592"/>
                </a:lnTo>
                <a:cubicBezTo>
                  <a:pt x="53206" y="227955"/>
                  <a:pt x="38757" y="258961"/>
                  <a:pt x="21766" y="287610"/>
                </a:cubicBezTo>
                <a:lnTo>
                  <a:pt x="0" y="246124"/>
                </a:lnTo>
                <a:cubicBezTo>
                  <a:pt x="29021" y="204576"/>
                  <a:pt x="49299" y="161168"/>
                  <a:pt x="60833" y="115899"/>
                </a:cubicBezTo>
                <a:lnTo>
                  <a:pt x="7627" y="115899"/>
                </a:lnTo>
                <a:lnTo>
                  <a:pt x="7627" y="78878"/>
                </a:lnTo>
                <a:lnTo>
                  <a:pt x="65112" y="78878"/>
                </a:lnTo>
                <a:close/>
              </a:path>
            </a:pathLst>
          </a:custGeom>
          <a:solidFill>
            <a:srgbClr val="4690C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endParaRPr kumimoji="1" lang="ja-JP" altLang="en-US"/>
          </a:p>
        </p:txBody>
      </p:sp>
    </p:spTree>
    <p:extLst>
      <p:ext uri="{BB962C8B-B14F-4D97-AF65-F5344CB8AC3E}">
        <p14:creationId xmlns:p14="http://schemas.microsoft.com/office/powerpoint/2010/main" val="1740890368"/>
      </p:ext>
    </p:extLst>
  </p:cSld>
  <p:clrMapOvr>
    <a:masterClrMapping/>
  </p:clrMapOvr>
  <p:extLst>
    <p:ext uri="{DCECCB84-F9BA-43D5-87BE-67443E8EF086}">
      <p15:sldGuideLst xmlns:p15="http://schemas.microsoft.com/office/powerpoint/2012/main">
        <p15:guide id="1" pos="3840">
          <p15:clr>
            <a:srgbClr val="FBAE40"/>
          </p15:clr>
        </p15:guide>
        <p15:guide id="2" pos="7469">
          <p15:clr>
            <a:srgbClr val="FBAE40"/>
          </p15:clr>
        </p15:guide>
        <p15:guide id="3" pos="211">
          <p15:clr>
            <a:srgbClr val="FBAE40"/>
          </p15:clr>
        </p15:guide>
        <p15:guide id="4" pos="2593">
          <p15:clr>
            <a:srgbClr val="FBAE40"/>
          </p15:clr>
        </p15:guide>
        <p15:guide id="5" pos="5087">
          <p15:clr>
            <a:srgbClr val="FBAE40"/>
          </p15:clr>
        </p15:guide>
        <p15:guide id="6" orient="horz" pos="2387">
          <p15:clr>
            <a:srgbClr val="FBAE40"/>
          </p15:clr>
        </p15:guide>
        <p15:guide id="7" orient="horz" pos="119">
          <p15:clr>
            <a:srgbClr val="FBAE40"/>
          </p15:clr>
        </p15:guide>
        <p15:guide id="8" orient="horz" pos="3974">
          <p15:clr>
            <a:srgbClr val="FBAE40"/>
          </p15:clr>
        </p15:guide>
        <p15:guide id="9" orient="horz" pos="3226">
          <p15:clr>
            <a:srgbClr val="FBAE40"/>
          </p15:clr>
        </p15:guide>
        <p15:guide id="10" orient="horz" pos="1548">
          <p15:clr>
            <a:srgbClr val="FBAE40"/>
          </p15:clr>
        </p15:guide>
        <p15:guide id="11" orient="horz" pos="68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F185E29-922B-B100-D1ED-9083861AB665}"/>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5EADC5E-851F-015E-0180-FAEF7203E5C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0F01651-2450-BFE1-0CF8-A49C58644038}"/>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C587879F-1D67-4AFC-A447-9B7A1C73D39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F1C6257-1F44-A9A2-FF8E-3AE88BF2CD76}"/>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2973346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4AF8C1B-D2EB-8732-17F7-32295B6EE28C}"/>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10BB8AA8-7C4A-E560-3718-9C377249F8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4D8C405F-D039-49F9-641B-4DA5ECA5619F}"/>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BB16D52D-E2C0-9389-283E-06534929F3C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9B652A7-AB81-B545-1D9C-362E6D45FFB3}"/>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13535337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54B94E0-47F3-23BC-84CB-F5F1E15611E4}"/>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D3B6311-50CC-7B33-2168-9CBBA71025F9}"/>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BF682AC9-38E9-DB89-3BB6-69AE7575CB5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3417603D-D14C-86AC-50AE-565FBD11DD9B}"/>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B7739FD4-FA9D-0C8E-AAEF-1B1464DCE07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97B546CB-4EFB-506D-AEBA-95AE4C9C7114}"/>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13224381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8D8D4-48D4-2AF3-F6B8-55A87B559953}"/>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CC19B5A-4E17-CCA8-9DF1-530B59A6A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E5080BCD-A4D4-EF1B-DED2-2AEB7A03BE32}"/>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88426CBF-CF9C-F0BB-E0C5-05CD887F72B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A8BE0-F427-7447-CE57-27F68ACC19D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4C466BF5-EE52-0231-6582-1F6CA92B7682}"/>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8" name="フッター プレースホルダー 7">
            <a:extLst>
              <a:ext uri="{FF2B5EF4-FFF2-40B4-BE49-F238E27FC236}">
                <a16:creationId xmlns:a16="http://schemas.microsoft.com/office/drawing/2014/main" id="{A63178F3-28AA-96FE-C1E1-C03CD0B1203C}"/>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FAE30E8-C502-A22C-6E2C-81C20CB4CB1B}"/>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1172293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A6A73C6-6E7E-085E-36EF-E500000EC15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1C8728A-7547-A162-80FD-49728DCC1620}"/>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4" name="フッター プレースホルダー 3">
            <a:extLst>
              <a:ext uri="{FF2B5EF4-FFF2-40B4-BE49-F238E27FC236}">
                <a16:creationId xmlns:a16="http://schemas.microsoft.com/office/drawing/2014/main" id="{1D98FCFD-8C75-2BEB-4173-D6F3C1CDF00E}"/>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F224BCC1-AF06-0ABE-F40A-BE3310BA9E44}"/>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34565017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F8E273F2-715B-34E0-03E5-2D285E1EA6F8}"/>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3" name="フッター プレースホルダー 2">
            <a:extLst>
              <a:ext uri="{FF2B5EF4-FFF2-40B4-BE49-F238E27FC236}">
                <a16:creationId xmlns:a16="http://schemas.microsoft.com/office/drawing/2014/main" id="{3FEE6EBF-BF6A-73CC-041D-12056F7C6D80}"/>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457B861-5BE6-2F7C-2D28-BFC449C6CBA0}"/>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40734133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365A4FA-F019-6428-1E22-2C47398C38F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197CD8-F4AB-426A-3821-4BCE67F7F69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5319FCF-8ABD-623C-EBAF-AF11BAA3E1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77C8284B-71C5-EC41-0320-FEDE2F39EC39}"/>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839EBA52-E3A6-38FF-6FFD-DA9CC01637DC}"/>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CE3ADA3-5B59-2A45-A914-375697085314}"/>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21796156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0ED8E22-93FB-9C04-13FA-DD7D6954295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983851B6-4C53-4087-71A6-EFC00121CF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278072C-60A5-68C9-09E4-597E5CC53E2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A157D85-D1C3-1391-F785-21D384D1D37F}"/>
              </a:ext>
            </a:extLst>
          </p:cNvPr>
          <p:cNvSpPr>
            <a:spLocks noGrp="1"/>
          </p:cNvSpPr>
          <p:nvPr>
            <p:ph type="dt" sz="half" idx="10"/>
          </p:nvPr>
        </p:nvSpPr>
        <p:spPr/>
        <p:txBody>
          <a:bodyPr/>
          <a:lstStyle/>
          <a:p>
            <a:fld id="{C21776FB-C3B1-45DA-912B-03513D4AA211}" type="datetimeFigureOut">
              <a:rPr kumimoji="1" lang="ja-JP" altLang="en-US" smtClean="0"/>
              <a:t>2023/11/25</a:t>
            </a:fld>
            <a:endParaRPr kumimoji="1" lang="ja-JP" altLang="en-US"/>
          </a:p>
        </p:txBody>
      </p:sp>
      <p:sp>
        <p:nvSpPr>
          <p:cNvPr id="6" name="フッター プレースホルダー 5">
            <a:extLst>
              <a:ext uri="{FF2B5EF4-FFF2-40B4-BE49-F238E27FC236}">
                <a16:creationId xmlns:a16="http://schemas.microsoft.com/office/drawing/2014/main" id="{5466281C-CF19-35FB-4728-1CFB918FC76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05AFFEC-80F3-902B-A226-5AA0C4D274E7}"/>
              </a:ext>
            </a:extLst>
          </p:cNvPr>
          <p:cNvSpPr>
            <a:spLocks noGrp="1"/>
          </p:cNvSpPr>
          <p:nvPr>
            <p:ph type="sldNum" sz="quarter" idx="12"/>
          </p:nvPr>
        </p:nvSpPr>
        <p:spPr/>
        <p:txBody>
          <a:body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1775887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CE3883B-629C-20E3-C038-86DD288A3EB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5DFEC1-8FF5-D3C3-8930-D9C1872E01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3632C93-8AF2-CB26-9D84-C5AEDBB525E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1776FB-C3B1-45DA-912B-03513D4AA211}" type="datetimeFigureOut">
              <a:rPr kumimoji="1" lang="ja-JP" altLang="en-US" smtClean="0"/>
              <a:t>2023/11/25</a:t>
            </a:fld>
            <a:endParaRPr kumimoji="1" lang="ja-JP" altLang="en-US"/>
          </a:p>
        </p:txBody>
      </p:sp>
      <p:sp>
        <p:nvSpPr>
          <p:cNvPr id="5" name="フッター プレースホルダー 4">
            <a:extLst>
              <a:ext uri="{FF2B5EF4-FFF2-40B4-BE49-F238E27FC236}">
                <a16:creationId xmlns:a16="http://schemas.microsoft.com/office/drawing/2014/main" id="{4EB5F72E-0E3E-1546-A04E-C767931693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B16E39CD-B33C-0D65-D8A2-FEBB2B249B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8EDC2E-C012-48DD-9E38-AB55A8C5161D}" type="slidenum">
              <a:rPr kumimoji="1" lang="ja-JP" altLang="en-US" smtClean="0"/>
              <a:t>‹#›</a:t>
            </a:fld>
            <a:endParaRPr kumimoji="1" lang="ja-JP" altLang="en-US"/>
          </a:p>
        </p:txBody>
      </p:sp>
    </p:spTree>
    <p:extLst>
      <p:ext uri="{BB962C8B-B14F-4D97-AF65-F5344CB8AC3E}">
        <p14:creationId xmlns:p14="http://schemas.microsoft.com/office/powerpoint/2010/main" val="2486314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 Id="rId5" Type="http://schemas.microsoft.com/office/2007/relationships/hdphoto" Target="../media/hdphoto2.wdp"/><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6.png"/><Relationship Id="rId1" Type="http://schemas.openxmlformats.org/officeDocument/2006/relationships/slideLayout" Target="../slideLayouts/slideLayout13.xml"/><Relationship Id="rId5" Type="http://schemas.microsoft.com/office/2007/relationships/hdphoto" Target="../media/hdphoto5.wdp"/><Relationship Id="rId4" Type="http://schemas.openxmlformats.org/officeDocument/2006/relationships/image" Target="../media/image7.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13.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3.xml"/><Relationship Id="rId5" Type="http://schemas.openxmlformats.org/officeDocument/2006/relationships/image" Target="../media/image17.jpe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3.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4.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A0F5C76F-890F-D110-D3B7-A1FF32595527}"/>
              </a:ext>
            </a:extLst>
          </p:cNvPr>
          <p:cNvSpPr txBox="1"/>
          <p:nvPr/>
        </p:nvSpPr>
        <p:spPr>
          <a:xfrm>
            <a:off x="2135621" y="2659559"/>
            <a:ext cx="7920758" cy="769441"/>
          </a:xfrm>
          <a:prstGeom prst="rect">
            <a:avLst/>
          </a:prstGeom>
          <a:noFill/>
        </p:spPr>
        <p:txBody>
          <a:bodyPr wrap="none" rtlCol="0">
            <a:spAutoFit/>
          </a:bodyPr>
          <a:lstStyle/>
          <a:p>
            <a:r>
              <a:rPr lang="en-US" altLang="ja-JP" sz="4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4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アプリケーション制作体験！</a:t>
            </a:r>
            <a:endParaRPr kumimoji="1" lang="ja-JP" altLang="en-US" sz="4400" dirty="0">
              <a:solidFill>
                <a:schemeClr val="tx1">
                  <a:lumMod val="65000"/>
                  <a:lumOff val="35000"/>
                </a:schemeClr>
              </a:solidFill>
            </a:endParaRPr>
          </a:p>
        </p:txBody>
      </p:sp>
    </p:spTree>
    <p:extLst>
      <p:ext uri="{BB962C8B-B14F-4D97-AF65-F5344CB8AC3E}">
        <p14:creationId xmlns:p14="http://schemas.microsoft.com/office/powerpoint/2010/main" val="25927668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4305987"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HTTPS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に関連する警告について</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301492"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Google Chrome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に対応していないウェブサイトへ接続した場合は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警告が表示されるようになりました。</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334963" y="2179658"/>
            <a:ext cx="11131573"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また</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Microsoft EDGE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でも</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のページから</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のページへ遷移する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際に警告が表示されるようになっています。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3" name="テキスト ボックス 32"/>
          <p:cNvSpPr txBox="1"/>
          <p:nvPr/>
        </p:nvSpPr>
        <p:spPr>
          <a:xfrm>
            <a:off x="334963" y="3455485"/>
            <a:ext cx="11615680" cy="2246769"/>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サイト制作時に考慮が漏れていると、商品の注文や宿泊施設の予約時に、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「送信しようとしている情報は保護されません」</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「サイトで使用されている接続は安全性が十分ではないため、情報が他人に</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読み取られる可能性があります。」</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などと表示されてお客さんは購入を躊躇したり、取りやめる理由になります。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3103096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3348994"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コンテンツの種類？</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8217314" cy="523220"/>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コンテンツは大きく分けて２つの種類があります。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4" name="テキスト ボックス 13"/>
          <p:cNvSpPr txBox="1"/>
          <p:nvPr/>
        </p:nvSpPr>
        <p:spPr>
          <a:xfrm>
            <a:off x="334963" y="3285503"/>
            <a:ext cx="2529860"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静的コンテンツ</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334963" y="3808723"/>
            <a:ext cx="11442556"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サイトにアクセスがあったときに表示する、あらかじめ用意しておいたコン</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テンツのこと。誰が閲覧しても表示内容は同じになる。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4963" y="4885269"/>
            <a:ext cx="2476960"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動的コンテンツ</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p:cNvSpPr txBox="1"/>
          <p:nvPr/>
        </p:nvSpPr>
        <p:spPr>
          <a:xfrm>
            <a:off x="334963" y="5408489"/>
            <a:ext cx="11452174"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サイトにアクセスがあるたびに、プログラムによって画面を作成して表示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するコンテンツのこと。ユーザや操作によって表示内容を変えれる。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34963" y="1768838"/>
            <a:ext cx="11604459"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この２種類のコンテンツの組み合わせでサイトが構成されていることが多い。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記事の変更が少ないページは</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静的コンテンツ</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で、入力フォームや商品の一覧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などは</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動的コンテンツ</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で作成されています。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057221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2698175"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静的コンテンツとは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043408"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静的コンテンツはあらかじめ用意されたコンテンツを画面に表示します。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34963" y="4087207"/>
            <a:ext cx="5984331"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代表的な言語：</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HTML,CSS,JavaScript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34963" y="4610427"/>
            <a:ext cx="873027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関連用語：</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サーバ、クライアントサイドプログラミング</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1724133"/>
            <a:ext cx="11742317" cy="2246769"/>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表示速度も速く、セキュリティ対応も容易で、サーバダウンの発生率も低い。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ユーザの操作でデータをサーバに送ることが出来ないため、入力が必要な</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処理には不向きなコンテンツ。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静的コンテンツのみで構成された</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サイトなら</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さえあれば</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公開することが可能。</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379564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2698175"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動的コンテンツとは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269432"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動的コンテンツはサイトにアクセスされるたびに、プログラムが画面を作成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して表示します。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34963" y="4601500"/>
            <a:ext cx="631775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代表的な言語：</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Java,PHP,R,Python,Perl</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334963" y="5124720"/>
            <a:ext cx="928491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関連用語：</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DB</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サーバ、サーバサイドプログラミング</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2198695"/>
            <a:ext cx="11588429" cy="2246769"/>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表示内容をリアルタイムに変更ができるため、ユーザの操作により情報や、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状況が変わっていくようなコンテンツに向いています。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ただ、都度サーバでコンテンツを作成するため、表示速度は静的コンテン</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ツに比べて遅めで、コンテンツ作成用のプログラム実行環境として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a:t>
            </a:r>
            <a:r>
              <a:rPr lang="ja-JP" altLang="en-US" sz="2800" dirty="0" err="1">
                <a:solidFill>
                  <a:schemeClr val="accent2">
                    <a:lumMod val="75000"/>
                  </a:schemeClr>
                </a:solidFill>
                <a:latin typeface="HGP創英角ﾎﾟｯﾌﾟ体" panose="040B0A00000000000000" pitchFamily="50" charset="-128"/>
                <a:ea typeface="HGP創英角ﾎﾟｯﾌﾟ体" panose="040B0A00000000000000" pitchFamily="50" charset="-128"/>
              </a:rPr>
              <a:t>ー</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バ</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DB</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が必要となります。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380039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ホームベース 71"/>
          <p:cNvSpPr/>
          <p:nvPr/>
        </p:nvSpPr>
        <p:spPr>
          <a:xfrm rot="10800000">
            <a:off x="603112" y="2289367"/>
            <a:ext cx="4751208" cy="44624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ホームベース 73"/>
          <p:cNvSpPr/>
          <p:nvPr/>
        </p:nvSpPr>
        <p:spPr>
          <a:xfrm>
            <a:off x="5279346" y="2286275"/>
            <a:ext cx="6313213" cy="446241"/>
          </a:xfrm>
          <a:prstGeom prst="homePlat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5074306" y="2187768"/>
            <a:ext cx="197311" cy="44751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112" y="252916"/>
            <a:ext cx="6559809"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クライアントサイド・サーバサイドプログラムとは？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468204" cy="954107"/>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クライアントサイド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サーバサイド</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とは、実際にプログラムが処理される環境</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を指します。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5" name="グループ化 4"/>
          <p:cNvGrpSpPr/>
          <p:nvPr/>
        </p:nvGrpSpPr>
        <p:grpSpPr>
          <a:xfrm>
            <a:off x="5876264" y="4326033"/>
            <a:ext cx="1152870" cy="666511"/>
            <a:chOff x="2779920" y="3080270"/>
            <a:chExt cx="1152870" cy="666511"/>
          </a:xfrm>
        </p:grpSpPr>
        <p:sp>
          <p:nvSpPr>
            <p:cNvPr id="6" name="フリーフォーム 5"/>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7" name="フリーフォーム 6"/>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 name="フリーフォーム 7"/>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9" name="グループ化 8"/>
          <p:cNvGrpSpPr/>
          <p:nvPr/>
        </p:nvGrpSpPr>
        <p:grpSpPr>
          <a:xfrm>
            <a:off x="1536849" y="4221461"/>
            <a:ext cx="1108028" cy="880829"/>
            <a:chOff x="1240204" y="2823546"/>
            <a:chExt cx="1108028" cy="880829"/>
          </a:xfrm>
        </p:grpSpPr>
        <p:sp>
          <p:nvSpPr>
            <p:cNvPr id="11" name="フリーフォーム 10"/>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2" name="図 11"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3" name="テキスト ボックス 12"/>
          <p:cNvSpPr txBox="1"/>
          <p:nvPr/>
        </p:nvSpPr>
        <p:spPr>
          <a:xfrm>
            <a:off x="5931645" y="4992533"/>
            <a:ext cx="1032655"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WEB</a:t>
            </a:r>
            <a:r>
              <a:rPr lang="ja-JP" altLang="en-US" sz="1400" dirty="0"/>
              <a:t>サーバ</a:t>
            </a:r>
          </a:p>
        </p:txBody>
      </p:sp>
      <p:sp>
        <p:nvSpPr>
          <p:cNvPr id="14" name="テキスト ボックス 13"/>
          <p:cNvSpPr txBox="1"/>
          <p:nvPr/>
        </p:nvSpPr>
        <p:spPr>
          <a:xfrm>
            <a:off x="1649308" y="5081501"/>
            <a:ext cx="848309"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ブラウザ</a:t>
            </a:r>
          </a:p>
        </p:txBody>
      </p:sp>
      <p:grpSp>
        <p:nvGrpSpPr>
          <p:cNvPr id="17" name="グループ化 16"/>
          <p:cNvGrpSpPr/>
          <p:nvPr/>
        </p:nvGrpSpPr>
        <p:grpSpPr>
          <a:xfrm>
            <a:off x="7926596" y="4326033"/>
            <a:ext cx="1152870" cy="666511"/>
            <a:chOff x="2779920" y="3080270"/>
            <a:chExt cx="1152870" cy="666511"/>
          </a:xfrm>
        </p:grpSpPr>
        <p:sp>
          <p:nvSpPr>
            <p:cNvPr id="18" name="フリーフォーム 17"/>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9" name="フリーフォーム 18"/>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0" name="フリーフォーム 19"/>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21" name="テキスト ボックス 20"/>
          <p:cNvSpPr txBox="1"/>
          <p:nvPr/>
        </p:nvSpPr>
        <p:spPr>
          <a:xfrm>
            <a:off x="8039852" y="4992533"/>
            <a:ext cx="907621"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AP</a:t>
            </a:r>
            <a:r>
              <a:rPr lang="ja-JP" altLang="en-US" sz="1400" dirty="0"/>
              <a:t>サーバ</a:t>
            </a:r>
          </a:p>
        </p:txBody>
      </p:sp>
      <p:grpSp>
        <p:nvGrpSpPr>
          <p:cNvPr id="22" name="グループ化 21"/>
          <p:cNvGrpSpPr/>
          <p:nvPr/>
        </p:nvGrpSpPr>
        <p:grpSpPr>
          <a:xfrm>
            <a:off x="9970892" y="4326033"/>
            <a:ext cx="1152870" cy="666511"/>
            <a:chOff x="2779920" y="3080270"/>
            <a:chExt cx="1152870" cy="666511"/>
          </a:xfrm>
        </p:grpSpPr>
        <p:sp>
          <p:nvSpPr>
            <p:cNvPr id="23" name="フリーフォーム 22"/>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4" name="フリーフォーム 23"/>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5" name="フリーフォーム 24"/>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26" name="テキスト ボックス 25"/>
          <p:cNvSpPr txBox="1"/>
          <p:nvPr/>
        </p:nvSpPr>
        <p:spPr>
          <a:xfrm>
            <a:off x="10107298" y="4992533"/>
            <a:ext cx="898003"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DB</a:t>
            </a:r>
            <a:r>
              <a:rPr lang="ja-JP" altLang="en-US" sz="1400" dirty="0"/>
              <a:t>サーバ</a:t>
            </a:r>
          </a:p>
        </p:txBody>
      </p:sp>
      <p:sp>
        <p:nvSpPr>
          <p:cNvPr id="30" name="テキスト ボックス 29"/>
          <p:cNvSpPr txBox="1"/>
          <p:nvPr/>
        </p:nvSpPr>
        <p:spPr>
          <a:xfrm>
            <a:off x="1850895" y="2264924"/>
            <a:ext cx="2536272"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クライアントサイド</a:t>
            </a:r>
            <a:endParaRPr lang="en-US" altLang="ja-JP"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flipH="1">
            <a:off x="7162919" y="2263784"/>
            <a:ext cx="2796893" cy="461665"/>
          </a:xfrm>
          <a:prstGeom prst="rect">
            <a:avLst/>
          </a:prstGeom>
          <a:noFill/>
        </p:spPr>
        <p:txBody>
          <a:bodyPr wrap="squar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サーバサイド</a:t>
            </a:r>
            <a:endParaRPr lang="en-US" altLang="ja-JP" sz="2400" dirty="0">
              <a:solidFill>
                <a:srgbClr val="FFFAF5"/>
              </a:solidFill>
              <a:latin typeface="HGP創英角ﾎﾟｯﾌﾟ体" panose="040B0A00000000000000" pitchFamily="50" charset="-128"/>
              <a:ea typeface="HGP創英角ﾎﾟｯﾌﾟ体" panose="040B0A00000000000000" pitchFamily="50" charset="-128"/>
            </a:endParaRPr>
          </a:p>
        </p:txBody>
      </p:sp>
      <p:cxnSp>
        <p:nvCxnSpPr>
          <p:cNvPr id="33" name="直線矢印コネクタ 32"/>
          <p:cNvCxnSpPr/>
          <p:nvPr/>
        </p:nvCxnSpPr>
        <p:spPr>
          <a:xfrm>
            <a:off x="2943128" y="4634576"/>
            <a:ext cx="2683949" cy="0"/>
          </a:xfrm>
          <a:prstGeom prst="straightConnector1">
            <a:avLst/>
          </a:prstGeom>
          <a:noFill/>
          <a:ln w="101600" cap="rnd">
            <a:solidFill>
              <a:schemeClr val="accent5"/>
            </a:solidFill>
            <a:round/>
            <a:headEnd type="triangl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34" name="直線矢印コネクタ 33"/>
          <p:cNvCxnSpPr/>
          <p:nvPr/>
        </p:nvCxnSpPr>
        <p:spPr>
          <a:xfrm>
            <a:off x="7029133" y="4634576"/>
            <a:ext cx="903967" cy="0"/>
          </a:xfrm>
          <a:prstGeom prst="straightConnector1">
            <a:avLst/>
          </a:prstGeom>
          <a:noFill/>
          <a:ln w="101600" cap="rnd">
            <a:solidFill>
              <a:schemeClr val="accent2"/>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6" name="直線矢印コネクタ 35"/>
          <p:cNvCxnSpPr/>
          <p:nvPr/>
        </p:nvCxnSpPr>
        <p:spPr>
          <a:xfrm>
            <a:off x="9055846" y="4634576"/>
            <a:ext cx="903967" cy="0"/>
          </a:xfrm>
          <a:prstGeom prst="straightConnector1">
            <a:avLst/>
          </a:prstGeom>
          <a:noFill/>
          <a:ln w="101600" cap="rnd">
            <a:solidFill>
              <a:schemeClr val="accent2"/>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grpSp>
        <p:nvGrpSpPr>
          <p:cNvPr id="42" name="グループ化 41"/>
          <p:cNvGrpSpPr/>
          <p:nvPr/>
        </p:nvGrpSpPr>
        <p:grpSpPr>
          <a:xfrm>
            <a:off x="3361835" y="4181088"/>
            <a:ext cx="668384" cy="818751"/>
            <a:chOff x="6035403" y="5326413"/>
            <a:chExt cx="668384" cy="818751"/>
          </a:xfrm>
        </p:grpSpPr>
        <p:grpSp>
          <p:nvGrpSpPr>
            <p:cNvPr id="37" name="グループ化 36"/>
            <p:cNvGrpSpPr/>
            <p:nvPr/>
          </p:nvGrpSpPr>
          <p:grpSpPr>
            <a:xfrm>
              <a:off x="6035403" y="5326413"/>
              <a:ext cx="668384" cy="818751"/>
              <a:chOff x="0" y="0"/>
              <a:chExt cx="3392310" cy="3833814"/>
            </a:xfrm>
          </p:grpSpPr>
          <p:sp>
            <p:nvSpPr>
              <p:cNvPr id="38" name="フリーフォーム 37"/>
              <p:cNvSpPr/>
              <p:nvPr/>
            </p:nvSpPr>
            <p:spPr>
              <a:xfrm>
                <a:off x="60209" y="100529"/>
                <a:ext cx="3178462" cy="3640164"/>
              </a:xfrm>
              <a:custGeom>
                <a:avLst/>
                <a:gdLst>
                  <a:gd name="connsiteX0" fmla="*/ 0 w 3197087"/>
                  <a:gd name="connsiteY0" fmla="*/ 0 h 3561522"/>
                  <a:gd name="connsiteX1" fmla="*/ 2493065 w 3197087"/>
                  <a:gd name="connsiteY1" fmla="*/ 0 h 3561522"/>
                  <a:gd name="connsiteX2" fmla="*/ 3188804 w 3197087"/>
                  <a:gd name="connsiteY2" fmla="*/ 629478 h 3561522"/>
                  <a:gd name="connsiteX3" fmla="*/ 3197087 w 3197087"/>
                  <a:gd name="connsiteY3" fmla="*/ 3561522 h 3561522"/>
                  <a:gd name="connsiteX4" fmla="*/ 0 w 3197087"/>
                  <a:gd name="connsiteY4" fmla="*/ 3544956 h 3561522"/>
                  <a:gd name="connsiteX5" fmla="*/ 0 w 3197087"/>
                  <a:gd name="connsiteY5" fmla="*/ 0 h 3561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197087" h="3561522">
                    <a:moveTo>
                      <a:pt x="0" y="0"/>
                    </a:moveTo>
                    <a:lnTo>
                      <a:pt x="2493065" y="0"/>
                    </a:lnTo>
                    <a:lnTo>
                      <a:pt x="3188804" y="629478"/>
                    </a:lnTo>
                    <a:lnTo>
                      <a:pt x="3197087" y="3561522"/>
                    </a:lnTo>
                    <a:lnTo>
                      <a:pt x="0" y="3544956"/>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39" name="フリーフォーム 38"/>
              <p:cNvSpPr/>
              <p:nvPr/>
            </p:nvSpPr>
            <p:spPr>
              <a:xfrm>
                <a:off x="0" y="0"/>
                <a:ext cx="3392310" cy="3833814"/>
              </a:xfrm>
              <a:custGeom>
                <a:avLst/>
                <a:gdLst>
                  <a:gd name="connsiteX0" fmla="*/ 2504338 w 3336708"/>
                  <a:gd name="connsiteY0" fmla="*/ 320368 h 3793286"/>
                  <a:gd name="connsiteX1" fmla="*/ 2504338 w 3336708"/>
                  <a:gd name="connsiteY1" fmla="*/ 847906 h 3793286"/>
                  <a:gd name="connsiteX2" fmla="*/ 3134529 w 3336708"/>
                  <a:gd name="connsiteY2" fmla="*/ 847906 h 3793286"/>
                  <a:gd name="connsiteX3" fmla="*/ 3143253 w 3336708"/>
                  <a:gd name="connsiteY3" fmla="*/ 856630 h 3793286"/>
                  <a:gd name="connsiteX4" fmla="*/ 3143250 w 3336708"/>
                  <a:gd name="connsiteY4" fmla="*/ 854143 h 3793286"/>
                  <a:gd name="connsiteX5" fmla="*/ 2286622 w 3336708"/>
                  <a:gd name="connsiteY5" fmla="*/ 307701 h 3793286"/>
                  <a:gd name="connsiteX6" fmla="*/ 217716 w 3336708"/>
                  <a:gd name="connsiteY6" fmla="*/ 309857 h 3793286"/>
                  <a:gd name="connsiteX7" fmla="*/ 217716 w 3336708"/>
                  <a:gd name="connsiteY7" fmla="*/ 3616985 h 3793286"/>
                  <a:gd name="connsiteX8" fmla="*/ 3146208 w 3336708"/>
                  <a:gd name="connsiteY8" fmla="*/ 3616985 h 3793286"/>
                  <a:gd name="connsiteX9" fmla="*/ 3143432 w 3336708"/>
                  <a:gd name="connsiteY9" fmla="*/ 1024207 h 3793286"/>
                  <a:gd name="connsiteX10" fmla="*/ 2286622 w 3336708"/>
                  <a:gd name="connsiteY10" fmla="*/ 1024207 h 3793286"/>
                  <a:gd name="connsiteX11" fmla="*/ 2286622 w 3336708"/>
                  <a:gd name="connsiteY11" fmla="*/ 0 h 3793286"/>
                  <a:gd name="connsiteX12" fmla="*/ 2412433 w 3336708"/>
                  <a:gd name="connsiteY12" fmla="*/ 125811 h 3793286"/>
                  <a:gd name="connsiteX13" fmla="*/ 2580033 w 3336708"/>
                  <a:gd name="connsiteY13" fmla="*/ 125273 h 3793286"/>
                  <a:gd name="connsiteX14" fmla="*/ 3333750 w 3336708"/>
                  <a:gd name="connsiteY14" fmla="*/ 763035 h 3793286"/>
                  <a:gd name="connsiteX15" fmla="*/ 3336708 w 3336708"/>
                  <a:gd name="connsiteY15" fmla="*/ 3793286 h 3793286"/>
                  <a:gd name="connsiteX16" fmla="*/ 0 w 3336708"/>
                  <a:gd name="connsiteY16" fmla="*/ 3793286 h 3793286"/>
                  <a:gd name="connsiteX17" fmla="*/ 0 w 3336708"/>
                  <a:gd name="connsiteY17" fmla="*/ 133556 h 3793286"/>
                  <a:gd name="connsiteX18" fmla="*/ 2286622 w 3336708"/>
                  <a:gd name="connsiteY18" fmla="*/ 126215 h 3793286"/>
                  <a:gd name="connsiteX0" fmla="*/ 2504338 w 3336708"/>
                  <a:gd name="connsiteY0" fmla="*/ 195095 h 3668013"/>
                  <a:gd name="connsiteX1" fmla="*/ 2504338 w 3336708"/>
                  <a:gd name="connsiteY1" fmla="*/ 722633 h 3668013"/>
                  <a:gd name="connsiteX2" fmla="*/ 3134529 w 3336708"/>
                  <a:gd name="connsiteY2" fmla="*/ 722633 h 3668013"/>
                  <a:gd name="connsiteX3" fmla="*/ 3143253 w 3336708"/>
                  <a:gd name="connsiteY3" fmla="*/ 731357 h 3668013"/>
                  <a:gd name="connsiteX4" fmla="*/ 3143250 w 3336708"/>
                  <a:gd name="connsiteY4" fmla="*/ 728870 h 3668013"/>
                  <a:gd name="connsiteX5" fmla="*/ 2504338 w 3336708"/>
                  <a:gd name="connsiteY5" fmla="*/ 195095 h 3668013"/>
                  <a:gd name="connsiteX6" fmla="*/ 2286622 w 3336708"/>
                  <a:gd name="connsiteY6" fmla="*/ 182428 h 3668013"/>
                  <a:gd name="connsiteX7" fmla="*/ 217716 w 3336708"/>
                  <a:gd name="connsiteY7" fmla="*/ 184584 h 3668013"/>
                  <a:gd name="connsiteX8" fmla="*/ 217716 w 3336708"/>
                  <a:gd name="connsiteY8" fmla="*/ 3491712 h 3668013"/>
                  <a:gd name="connsiteX9" fmla="*/ 3146208 w 3336708"/>
                  <a:gd name="connsiteY9" fmla="*/ 3491712 h 3668013"/>
                  <a:gd name="connsiteX10" fmla="*/ 3143432 w 3336708"/>
                  <a:gd name="connsiteY10" fmla="*/ 898934 h 3668013"/>
                  <a:gd name="connsiteX11" fmla="*/ 2286622 w 3336708"/>
                  <a:gd name="connsiteY11" fmla="*/ 898934 h 3668013"/>
                  <a:gd name="connsiteX12" fmla="*/ 2286622 w 3336708"/>
                  <a:gd name="connsiteY12" fmla="*/ 182428 h 3668013"/>
                  <a:gd name="connsiteX13" fmla="*/ 2286622 w 3336708"/>
                  <a:gd name="connsiteY13" fmla="*/ 942 h 3668013"/>
                  <a:gd name="connsiteX14" fmla="*/ 2412433 w 3336708"/>
                  <a:gd name="connsiteY14" fmla="*/ 538 h 3668013"/>
                  <a:gd name="connsiteX15" fmla="*/ 2580033 w 3336708"/>
                  <a:gd name="connsiteY15" fmla="*/ 0 h 3668013"/>
                  <a:gd name="connsiteX16" fmla="*/ 3333750 w 3336708"/>
                  <a:gd name="connsiteY16" fmla="*/ 637762 h 3668013"/>
                  <a:gd name="connsiteX17" fmla="*/ 3336708 w 3336708"/>
                  <a:gd name="connsiteY17" fmla="*/ 3668013 h 3668013"/>
                  <a:gd name="connsiteX18" fmla="*/ 0 w 3336708"/>
                  <a:gd name="connsiteY18" fmla="*/ 3668013 h 3668013"/>
                  <a:gd name="connsiteX19" fmla="*/ 0 w 3336708"/>
                  <a:gd name="connsiteY19" fmla="*/ 8283 h 3668013"/>
                  <a:gd name="connsiteX20" fmla="*/ 2286622 w 3336708"/>
                  <a:gd name="connsiteY20" fmla="*/ 942 h 36680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36708" h="3668013">
                    <a:moveTo>
                      <a:pt x="2504338" y="195095"/>
                    </a:moveTo>
                    <a:lnTo>
                      <a:pt x="2504338" y="722633"/>
                    </a:lnTo>
                    <a:lnTo>
                      <a:pt x="3134529" y="722633"/>
                    </a:lnTo>
                    <a:lnTo>
                      <a:pt x="3143253" y="731357"/>
                    </a:lnTo>
                    <a:lnTo>
                      <a:pt x="3143250" y="728870"/>
                    </a:lnTo>
                    <a:lnTo>
                      <a:pt x="2504338" y="195095"/>
                    </a:lnTo>
                    <a:close/>
                    <a:moveTo>
                      <a:pt x="2286622" y="182428"/>
                    </a:moveTo>
                    <a:lnTo>
                      <a:pt x="217716" y="184584"/>
                    </a:lnTo>
                    <a:lnTo>
                      <a:pt x="217716" y="3491712"/>
                    </a:lnTo>
                    <a:lnTo>
                      <a:pt x="3146208" y="3491712"/>
                    </a:lnTo>
                    <a:cubicBezTo>
                      <a:pt x="3145283" y="2627453"/>
                      <a:pt x="3144357" y="1763193"/>
                      <a:pt x="3143432" y="898934"/>
                    </a:cubicBezTo>
                    <a:lnTo>
                      <a:pt x="2286622" y="898934"/>
                    </a:lnTo>
                    <a:lnTo>
                      <a:pt x="2286622" y="182428"/>
                    </a:lnTo>
                    <a:close/>
                    <a:moveTo>
                      <a:pt x="2286622" y="942"/>
                    </a:moveTo>
                    <a:lnTo>
                      <a:pt x="2412433" y="538"/>
                    </a:lnTo>
                    <a:lnTo>
                      <a:pt x="2580033" y="0"/>
                    </a:lnTo>
                    <a:lnTo>
                      <a:pt x="3333750" y="637762"/>
                    </a:lnTo>
                    <a:lnTo>
                      <a:pt x="3336708" y="3668013"/>
                    </a:lnTo>
                    <a:lnTo>
                      <a:pt x="0" y="3668013"/>
                    </a:lnTo>
                    <a:lnTo>
                      <a:pt x="0" y="8283"/>
                    </a:lnTo>
                    <a:lnTo>
                      <a:pt x="2286622" y="942"/>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pic>
          <p:nvPicPr>
            <p:cNvPr id="40" name="図 39" descr="edge logo に対する画像結果"/>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6099465" y="5462676"/>
              <a:ext cx="535493" cy="643412"/>
            </a:xfrm>
            <a:prstGeom prst="rect">
              <a:avLst/>
            </a:prstGeom>
            <a:noFill/>
            <a:extLst>
              <a:ext uri="{909E8E84-426E-40DD-AFC4-6F175D3DCCD1}">
                <a14:hiddenFill xmlns:a14="http://schemas.microsoft.com/office/drawing/2010/main">
                  <a:solidFill>
                    <a:srgbClr val="FFFFFF"/>
                  </a:solidFill>
                </a14:hiddenFill>
              </a:ext>
            </a:extLst>
          </p:spPr>
        </p:pic>
      </p:grpSp>
      <p:sp>
        <p:nvSpPr>
          <p:cNvPr id="49" name="テキスト ボックス 48"/>
          <p:cNvSpPr txBox="1"/>
          <p:nvPr/>
        </p:nvSpPr>
        <p:spPr>
          <a:xfrm>
            <a:off x="5762585" y="5363520"/>
            <a:ext cx="1620957" cy="1169551"/>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静的コンテンツを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表示するための</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仕組みを持った</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50" name="テキスト ボックス 49"/>
          <p:cNvSpPr txBox="1"/>
          <p:nvPr/>
        </p:nvSpPr>
        <p:spPr>
          <a:xfrm>
            <a:off x="7772976" y="5329844"/>
            <a:ext cx="1620957" cy="1169551"/>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動的コンテンツを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処理するための</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仕組みを持った</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51" name="テキスト ボックス 50"/>
          <p:cNvSpPr txBox="1"/>
          <p:nvPr/>
        </p:nvSpPr>
        <p:spPr>
          <a:xfrm>
            <a:off x="9812627" y="5323269"/>
            <a:ext cx="1620957" cy="954107"/>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大量のデータを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高速に処理する</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ためのソフトウェア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66" name="テキスト ボックス 65"/>
          <p:cNvSpPr txBox="1"/>
          <p:nvPr/>
        </p:nvSpPr>
        <p:spPr>
          <a:xfrm>
            <a:off x="1341835" y="5363520"/>
            <a:ext cx="1503938" cy="954107"/>
          </a:xfrm>
          <a:prstGeom prst="rect">
            <a:avLst/>
          </a:prstGeom>
          <a:noFill/>
        </p:spPr>
        <p:txBody>
          <a:bodyPr wrap="none" rtlCol="0">
            <a:spAutoFit/>
          </a:bodyPr>
          <a:lstStyle/>
          <a:p>
            <a:r>
              <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Microsoft EDGE</a:t>
            </a:r>
          </a:p>
          <a:p>
            <a:r>
              <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Google CHROME</a:t>
            </a:r>
          </a:p>
          <a:p>
            <a:r>
              <a:rPr lang="en-US" altLang="ja-JP" sz="1400" dirty="0" err="1">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FireFOX</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Safari</a:t>
            </a:r>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など</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68" name="テキスト ボックス 67"/>
          <p:cNvSpPr txBox="1"/>
          <p:nvPr/>
        </p:nvSpPr>
        <p:spPr>
          <a:xfrm>
            <a:off x="722413" y="2873880"/>
            <a:ext cx="3993401" cy="1200329"/>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こちら側で処理される</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プログラムを</a:t>
            </a:r>
            <a:r>
              <a:rPr lang="ja-JP" altLang="en-US"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クライアント</a:t>
            </a:r>
            <a:endParaRPr lang="en-US" altLang="ja-JP"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サイドプログラム</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と呼びます。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70" name="テキスト ボックス 69"/>
          <p:cNvSpPr txBox="1"/>
          <p:nvPr/>
        </p:nvSpPr>
        <p:spPr>
          <a:xfrm>
            <a:off x="7139654" y="2873880"/>
            <a:ext cx="3478837" cy="1200329"/>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こちら側で処理される</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プログラムを</a:t>
            </a:r>
            <a:r>
              <a:rPr lang="ja-JP" altLang="en-US"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サーバサイド</a:t>
            </a:r>
            <a:endParaRPr lang="en-US" altLang="ja-JP"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プログラム</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と呼びます。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3779745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フリーフォーム 134"/>
          <p:cNvSpPr/>
          <p:nvPr/>
        </p:nvSpPr>
        <p:spPr>
          <a:xfrm>
            <a:off x="2068008" y="1801197"/>
            <a:ext cx="2582650" cy="1855577"/>
          </a:xfrm>
          <a:custGeom>
            <a:avLst/>
            <a:gdLst>
              <a:gd name="connsiteX0" fmla="*/ 640331 w 2582650"/>
              <a:gd name="connsiteY0" fmla="*/ 0 h 1855577"/>
              <a:gd name="connsiteX1" fmla="*/ 2361873 w 2582650"/>
              <a:gd name="connsiteY1" fmla="*/ 0 h 1855577"/>
              <a:gd name="connsiteX2" fmla="*/ 2582650 w 2582650"/>
              <a:gd name="connsiteY2" fmla="*/ 220777 h 1855577"/>
              <a:gd name="connsiteX3" fmla="*/ 2582650 w 2582650"/>
              <a:gd name="connsiteY3" fmla="*/ 1634800 h 1855577"/>
              <a:gd name="connsiteX4" fmla="*/ 2361873 w 2582650"/>
              <a:gd name="connsiteY4" fmla="*/ 1855577 h 1855577"/>
              <a:gd name="connsiteX5" fmla="*/ 640331 w 2582650"/>
              <a:gd name="connsiteY5" fmla="*/ 1855577 h 1855577"/>
              <a:gd name="connsiteX6" fmla="*/ 419554 w 2582650"/>
              <a:gd name="connsiteY6" fmla="*/ 1634800 h 1855577"/>
              <a:gd name="connsiteX7" fmla="*/ 419554 w 2582650"/>
              <a:gd name="connsiteY7" fmla="*/ 1545244 h 1855577"/>
              <a:gd name="connsiteX8" fmla="*/ 353705 w 2582650"/>
              <a:gd name="connsiteY8" fmla="*/ 1570964 h 1855577"/>
              <a:gd name="connsiteX9" fmla="*/ 0 w 2582650"/>
              <a:gd name="connsiteY9" fmla="*/ 1620378 h 1855577"/>
              <a:gd name="connsiteX10" fmla="*/ 356265 w 2582650"/>
              <a:gd name="connsiteY10" fmla="*/ 1404561 h 1855577"/>
              <a:gd name="connsiteX11" fmla="*/ 419554 w 2582650"/>
              <a:gd name="connsiteY11" fmla="*/ 1342045 h 1855577"/>
              <a:gd name="connsiteX12" fmla="*/ 419554 w 2582650"/>
              <a:gd name="connsiteY12" fmla="*/ 220777 h 1855577"/>
              <a:gd name="connsiteX13" fmla="*/ 640331 w 2582650"/>
              <a:gd name="connsiteY13" fmla="*/ 0 h 18555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82650" h="1855577">
                <a:moveTo>
                  <a:pt x="640331" y="0"/>
                </a:moveTo>
                <a:lnTo>
                  <a:pt x="2361873" y="0"/>
                </a:lnTo>
                <a:cubicBezTo>
                  <a:pt x="2483805" y="0"/>
                  <a:pt x="2582650" y="98845"/>
                  <a:pt x="2582650" y="220777"/>
                </a:cubicBezTo>
                <a:lnTo>
                  <a:pt x="2582650" y="1634800"/>
                </a:lnTo>
                <a:cubicBezTo>
                  <a:pt x="2582650" y="1756732"/>
                  <a:pt x="2483805" y="1855577"/>
                  <a:pt x="2361873" y="1855577"/>
                </a:cubicBezTo>
                <a:lnTo>
                  <a:pt x="640331" y="1855577"/>
                </a:lnTo>
                <a:cubicBezTo>
                  <a:pt x="518399" y="1855577"/>
                  <a:pt x="419554" y="1756732"/>
                  <a:pt x="419554" y="1634800"/>
                </a:cubicBezTo>
                <a:lnTo>
                  <a:pt x="419554" y="1545244"/>
                </a:lnTo>
                <a:lnTo>
                  <a:pt x="353705" y="1570964"/>
                </a:lnTo>
                <a:cubicBezTo>
                  <a:pt x="249555" y="1606018"/>
                  <a:pt x="133350" y="1627135"/>
                  <a:pt x="0" y="1620378"/>
                </a:cubicBezTo>
                <a:cubicBezTo>
                  <a:pt x="153670" y="1557308"/>
                  <a:pt x="266621" y="1484102"/>
                  <a:pt x="356265" y="1404561"/>
                </a:cubicBezTo>
                <a:lnTo>
                  <a:pt x="419554" y="1342045"/>
                </a:lnTo>
                <a:lnTo>
                  <a:pt x="419554" y="220777"/>
                </a:lnTo>
                <a:cubicBezTo>
                  <a:pt x="419554" y="98845"/>
                  <a:pt x="518399" y="0"/>
                  <a:pt x="640331" y="0"/>
                </a:cubicBezTo>
                <a:close/>
              </a:path>
            </a:pathLst>
          </a:cu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112" y="252916"/>
            <a:ext cx="4945585"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クライアントサイドプログラムとは？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334963" y="1089025"/>
            <a:ext cx="7035900" cy="523220"/>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ブラウザ上で動作するプログラムのこと。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8" name="フリーフォーム 7"/>
          <p:cNvSpPr/>
          <p:nvPr/>
        </p:nvSpPr>
        <p:spPr>
          <a:xfrm>
            <a:off x="878511" y="2681403"/>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9" name="図 8"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2604573" y="2172230"/>
            <a:ext cx="296200" cy="311092"/>
          </a:xfrm>
          <a:prstGeom prst="rect">
            <a:avLst/>
          </a:prstGeom>
          <a:noFill/>
          <a:extLst>
            <a:ext uri="{909E8E84-426E-40DD-AFC4-6F175D3DCCD1}">
              <a14:hiddenFill xmlns:a14="http://schemas.microsoft.com/office/drawing/2010/main">
                <a:solidFill>
                  <a:srgbClr val="FFFFFF"/>
                </a:solidFill>
              </a14:hiddenFill>
            </a:ext>
          </a:extLst>
        </p:spPr>
      </p:pic>
      <p:grpSp>
        <p:nvGrpSpPr>
          <p:cNvPr id="11" name="グループ化 10"/>
          <p:cNvGrpSpPr/>
          <p:nvPr/>
        </p:nvGrpSpPr>
        <p:grpSpPr>
          <a:xfrm>
            <a:off x="2604572" y="2519771"/>
            <a:ext cx="289079" cy="284690"/>
            <a:chOff x="35237" y="1313760"/>
            <a:chExt cx="2703625" cy="2699660"/>
          </a:xfrm>
        </p:grpSpPr>
        <p:sp>
          <p:nvSpPr>
            <p:cNvPr id="123" name="楕円 122"/>
            <p:cNvSpPr/>
            <p:nvPr/>
          </p:nvSpPr>
          <p:spPr>
            <a:xfrm>
              <a:off x="906095" y="2175908"/>
              <a:ext cx="966653" cy="966653"/>
            </a:xfrm>
            <a:prstGeom prst="ellipse">
              <a:avLst/>
            </a:prstGeom>
            <a:solidFill>
              <a:schemeClr val="accent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24" name="フリーフォーム 123"/>
            <p:cNvSpPr/>
            <p:nvPr/>
          </p:nvSpPr>
          <p:spPr>
            <a:xfrm>
              <a:off x="35237" y="1313762"/>
              <a:ext cx="2699658" cy="2699658"/>
            </a:xfrm>
            <a:custGeom>
              <a:avLst/>
              <a:gdLst>
                <a:gd name="connsiteX0" fmla="*/ 1360718 w 2699658"/>
                <a:gd name="connsiteY0" fmla="*/ 714103 h 2699658"/>
                <a:gd name="connsiteX1" fmla="*/ 731524 w 2699658"/>
                <a:gd name="connsiteY1" fmla="*/ 1343297 h 2699658"/>
                <a:gd name="connsiteX2" fmla="*/ 1360718 w 2699658"/>
                <a:gd name="connsiteY2" fmla="*/ 1972491 h 2699658"/>
                <a:gd name="connsiteX3" fmla="*/ 1989912 w 2699658"/>
                <a:gd name="connsiteY3" fmla="*/ 1343297 h 2699658"/>
                <a:gd name="connsiteX4" fmla="*/ 1360718 w 2699658"/>
                <a:gd name="connsiteY4" fmla="*/ 714103 h 2699658"/>
                <a:gd name="connsiteX5" fmla="*/ 1349829 w 2699658"/>
                <a:gd name="connsiteY5" fmla="*/ 0 h 2699658"/>
                <a:gd name="connsiteX6" fmla="*/ 2699658 w 2699658"/>
                <a:gd name="connsiteY6" fmla="*/ 1349829 h 2699658"/>
                <a:gd name="connsiteX7" fmla="*/ 1349829 w 2699658"/>
                <a:gd name="connsiteY7" fmla="*/ 2699658 h 2699658"/>
                <a:gd name="connsiteX8" fmla="*/ 0 w 2699658"/>
                <a:gd name="connsiteY8" fmla="*/ 1349829 h 2699658"/>
                <a:gd name="connsiteX9" fmla="*/ 1349829 w 2699658"/>
                <a:gd name="connsiteY9" fmla="*/ 0 h 2699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9658" h="2699658">
                  <a:moveTo>
                    <a:pt x="1360718" y="714103"/>
                  </a:moveTo>
                  <a:cubicBezTo>
                    <a:pt x="1013224" y="714103"/>
                    <a:pt x="731524" y="995803"/>
                    <a:pt x="731524" y="1343297"/>
                  </a:cubicBezTo>
                  <a:cubicBezTo>
                    <a:pt x="731524" y="1690791"/>
                    <a:pt x="1013224" y="1972491"/>
                    <a:pt x="1360718" y="1972491"/>
                  </a:cubicBezTo>
                  <a:cubicBezTo>
                    <a:pt x="1708212" y="1972491"/>
                    <a:pt x="1989912" y="1690791"/>
                    <a:pt x="1989912" y="1343297"/>
                  </a:cubicBezTo>
                  <a:cubicBezTo>
                    <a:pt x="1989912" y="995803"/>
                    <a:pt x="1708212" y="714103"/>
                    <a:pt x="1360718" y="714103"/>
                  </a:cubicBezTo>
                  <a:close/>
                  <a:moveTo>
                    <a:pt x="1349829" y="0"/>
                  </a:moveTo>
                  <a:cubicBezTo>
                    <a:pt x="2095319" y="0"/>
                    <a:pt x="2699658" y="604339"/>
                    <a:pt x="2699658" y="1349829"/>
                  </a:cubicBezTo>
                  <a:cubicBezTo>
                    <a:pt x="2699658" y="2095319"/>
                    <a:pt x="2095319" y="2699658"/>
                    <a:pt x="1349829" y="2699658"/>
                  </a:cubicBezTo>
                  <a:cubicBezTo>
                    <a:pt x="604339" y="2699658"/>
                    <a:pt x="0" y="2095319"/>
                    <a:pt x="0" y="1349829"/>
                  </a:cubicBezTo>
                  <a:cubicBezTo>
                    <a:pt x="0" y="604339"/>
                    <a:pt x="604339" y="0"/>
                    <a:pt x="1349829" y="0"/>
                  </a:cubicBezTo>
                  <a:close/>
                </a:path>
              </a:pathLst>
            </a:custGeom>
            <a:solidFill>
              <a:srgbClr val="00B05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5" name="フリーフォーム 124"/>
            <p:cNvSpPr/>
            <p:nvPr/>
          </p:nvSpPr>
          <p:spPr>
            <a:xfrm>
              <a:off x="252953" y="1313760"/>
              <a:ext cx="2334214" cy="1625229"/>
            </a:xfrm>
            <a:custGeom>
              <a:avLst/>
              <a:gdLst>
                <a:gd name="connsiteX0" fmla="*/ 1136980 w 2334214"/>
                <a:gd name="connsiteY0" fmla="*/ 0 h 1625229"/>
                <a:gd name="connsiteX1" fmla="*/ 2323892 w 2334214"/>
                <a:gd name="connsiteY1" fmla="*/ 706420 h 1625229"/>
                <a:gd name="connsiteX2" fmla="*/ 2334214 w 2334214"/>
                <a:gd name="connsiteY2" fmla="*/ 727848 h 1625229"/>
                <a:gd name="connsiteX3" fmla="*/ 1195251 w 2334214"/>
                <a:gd name="connsiteY3" fmla="*/ 718880 h 1625229"/>
                <a:gd name="connsiteX4" fmla="*/ 1147869 w 2334214"/>
                <a:gd name="connsiteY4" fmla="*/ 714103 h 1625229"/>
                <a:gd name="connsiteX5" fmla="*/ 518675 w 2334214"/>
                <a:gd name="connsiteY5" fmla="*/ 1343297 h 1625229"/>
                <a:gd name="connsiteX6" fmla="*/ 568120 w 2334214"/>
                <a:gd name="connsiteY6" fmla="*/ 1588208 h 1625229"/>
                <a:gd name="connsiteX7" fmla="*/ 588215 w 2334214"/>
                <a:gd name="connsiteY7" fmla="*/ 1625229 h 1625229"/>
                <a:gd name="connsiteX8" fmla="*/ 0 w 2334214"/>
                <a:gd name="connsiteY8" fmla="*/ 624231 h 1625229"/>
                <a:gd name="connsiteX9" fmla="*/ 17681 w 2334214"/>
                <a:gd name="connsiteY9" fmla="*/ 595127 h 1625229"/>
                <a:gd name="connsiteX10" fmla="*/ 1136980 w 2334214"/>
                <a:gd name="connsiteY10" fmla="*/ 0 h 16252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34214" h="1625229">
                  <a:moveTo>
                    <a:pt x="1136980" y="0"/>
                  </a:moveTo>
                  <a:cubicBezTo>
                    <a:pt x="1649505" y="0"/>
                    <a:pt x="2095313" y="285645"/>
                    <a:pt x="2323892" y="706420"/>
                  </a:cubicBezTo>
                  <a:lnTo>
                    <a:pt x="2334214" y="727848"/>
                  </a:lnTo>
                  <a:lnTo>
                    <a:pt x="1195251" y="718880"/>
                  </a:lnTo>
                  <a:lnTo>
                    <a:pt x="1147869" y="714103"/>
                  </a:lnTo>
                  <a:cubicBezTo>
                    <a:pt x="800375" y="714103"/>
                    <a:pt x="518675" y="995803"/>
                    <a:pt x="518675" y="1343297"/>
                  </a:cubicBezTo>
                  <a:cubicBezTo>
                    <a:pt x="518675" y="1430171"/>
                    <a:pt x="536282" y="1512932"/>
                    <a:pt x="568120" y="1588208"/>
                  </a:cubicBezTo>
                  <a:lnTo>
                    <a:pt x="588215" y="1625229"/>
                  </a:lnTo>
                  <a:lnTo>
                    <a:pt x="0" y="624231"/>
                  </a:lnTo>
                  <a:lnTo>
                    <a:pt x="17681" y="595127"/>
                  </a:lnTo>
                  <a:cubicBezTo>
                    <a:pt x="260255" y="236070"/>
                    <a:pt x="671049" y="0"/>
                    <a:pt x="1136980" y="0"/>
                  </a:cubicBezTo>
                  <a:close/>
                </a:path>
              </a:pathLst>
            </a:custGeom>
            <a:solidFill>
              <a:srgbClr val="C00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6" name="フリーフォーム 125"/>
            <p:cNvSpPr/>
            <p:nvPr/>
          </p:nvSpPr>
          <p:spPr>
            <a:xfrm>
              <a:off x="1330261" y="2032219"/>
              <a:ext cx="1408601" cy="1980777"/>
            </a:xfrm>
            <a:custGeom>
              <a:avLst/>
              <a:gdLst>
                <a:gd name="connsiteX0" fmla="*/ 117054 w 1408601"/>
                <a:gd name="connsiteY0" fmla="*/ 0 h 1980777"/>
                <a:gd name="connsiteX1" fmla="*/ 1256007 w 1408601"/>
                <a:gd name="connsiteY1" fmla="*/ 8968 h 1980777"/>
                <a:gd name="connsiteX2" fmla="*/ 1302525 w 1408601"/>
                <a:gd name="connsiteY2" fmla="*/ 105534 h 1980777"/>
                <a:gd name="connsiteX3" fmla="*/ 1408601 w 1408601"/>
                <a:gd name="connsiteY3" fmla="*/ 630948 h 1980777"/>
                <a:gd name="connsiteX4" fmla="*/ 58772 w 1408601"/>
                <a:gd name="connsiteY4" fmla="*/ 1980777 h 1980777"/>
                <a:gd name="connsiteX5" fmla="*/ 0 w 1408601"/>
                <a:gd name="connsiteY5" fmla="*/ 1977810 h 1980777"/>
                <a:gd name="connsiteX6" fmla="*/ 544611 w 1408601"/>
                <a:gd name="connsiteY6" fmla="*/ 1032911 h 1980777"/>
                <a:gd name="connsiteX7" fmla="*/ 591399 w 1408601"/>
                <a:gd name="connsiteY7" fmla="*/ 976204 h 1980777"/>
                <a:gd name="connsiteX8" fmla="*/ 649410 w 1408601"/>
                <a:gd name="connsiteY8" fmla="*/ 869327 h 1980777"/>
                <a:gd name="connsiteX9" fmla="*/ 661681 w 1408601"/>
                <a:gd name="connsiteY9" fmla="*/ 829795 h 1980777"/>
                <a:gd name="connsiteX10" fmla="*/ 668375 w 1408601"/>
                <a:gd name="connsiteY10" fmla="*/ 818181 h 1980777"/>
                <a:gd name="connsiteX11" fmla="*/ 666200 w 1408601"/>
                <a:gd name="connsiteY11" fmla="*/ 815239 h 1980777"/>
                <a:gd name="connsiteX12" fmla="*/ 686072 w 1408601"/>
                <a:gd name="connsiteY12" fmla="*/ 751221 h 1980777"/>
                <a:gd name="connsiteX13" fmla="*/ 698855 w 1408601"/>
                <a:gd name="connsiteY13" fmla="*/ 624416 h 1980777"/>
                <a:gd name="connsiteX14" fmla="*/ 196466 w 1408601"/>
                <a:gd name="connsiteY14" fmla="*/ 8005 h 1980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1408601" h="1980777">
                  <a:moveTo>
                    <a:pt x="117054" y="0"/>
                  </a:moveTo>
                  <a:lnTo>
                    <a:pt x="1256007" y="8968"/>
                  </a:lnTo>
                  <a:lnTo>
                    <a:pt x="1302525" y="105534"/>
                  </a:lnTo>
                  <a:cubicBezTo>
                    <a:pt x="1370830" y="267025"/>
                    <a:pt x="1408601" y="444576"/>
                    <a:pt x="1408601" y="630948"/>
                  </a:cubicBezTo>
                  <a:cubicBezTo>
                    <a:pt x="1408601" y="1376438"/>
                    <a:pt x="804262" y="1980777"/>
                    <a:pt x="58772" y="1980777"/>
                  </a:cubicBezTo>
                  <a:lnTo>
                    <a:pt x="0" y="1977810"/>
                  </a:lnTo>
                  <a:lnTo>
                    <a:pt x="544611" y="1032911"/>
                  </a:lnTo>
                  <a:lnTo>
                    <a:pt x="591399" y="976204"/>
                  </a:lnTo>
                  <a:cubicBezTo>
                    <a:pt x="614013" y="942731"/>
                    <a:pt x="633491" y="906965"/>
                    <a:pt x="649410" y="869327"/>
                  </a:cubicBezTo>
                  <a:lnTo>
                    <a:pt x="661681" y="829795"/>
                  </a:lnTo>
                  <a:lnTo>
                    <a:pt x="668375" y="818181"/>
                  </a:lnTo>
                  <a:lnTo>
                    <a:pt x="666200" y="815239"/>
                  </a:lnTo>
                  <a:lnTo>
                    <a:pt x="686072" y="751221"/>
                  </a:lnTo>
                  <a:cubicBezTo>
                    <a:pt x="694454" y="710262"/>
                    <a:pt x="698855" y="667853"/>
                    <a:pt x="698855" y="624416"/>
                  </a:cubicBezTo>
                  <a:cubicBezTo>
                    <a:pt x="698855" y="320359"/>
                    <a:pt x="483179" y="66675"/>
                    <a:pt x="196466" y="8005"/>
                  </a:cubicBezTo>
                  <a:close/>
                </a:path>
              </a:pathLst>
            </a:custGeom>
            <a:solidFill>
              <a:srgbClr val="FFC0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pic>
        <p:nvPicPr>
          <p:cNvPr id="12" name="図 11" descr="ソース画像を表示"/>
          <p:cNvPicPr>
            <a:picLocks noChangeAspect="1" noChangeArrowheads="1"/>
          </p:cNvPicPr>
          <p:nvPr/>
        </p:nvPicPr>
        <p:blipFill>
          <a:blip r:embed="rId4" cstate="print">
            <a:extLst>
              <a:ext uri="{BEBA8EAE-BF5A-486C-A8C5-ECC9F3942E4B}">
                <a14:imgProps xmlns:a14="http://schemas.microsoft.com/office/drawing/2010/main">
                  <a14:imgLayer r:embed="rId5">
                    <a14:imgEffect>
                      <a14:backgroundRemoval t="1172" b="98047" l="977" r="98438">
                        <a14:backgroundMark x1="6641" y1="5664" x2="6641" y2="5664"/>
                        <a14:backgroundMark x1="1367" y1="6836" x2="1367" y2="6836"/>
                        <a14:backgroundMark x1="94922" y1="11719" x2="94922" y2="11719"/>
                        <a14:backgroundMark x1="93359" y1="78320" x2="93359" y2="78320"/>
                        <a14:backgroundMark x1="12500" y1="93555" x2="12500" y2="93555"/>
                        <a14:backgroundMark x1="87891" y1="19336" x2="87891" y2="19336"/>
                        <a14:backgroundMark x1="96094" y1="36133" x2="96094" y2="36133"/>
                        <a14:backgroundMark x1="88867" y1="21680" x2="88867" y2="21680"/>
                        <a14:backgroundMark x1="3906" y1="55664" x2="3906" y2="55664"/>
                        <a14:backgroundMark x1="3711" y1="54688" x2="3711" y2="54688"/>
                      </a14:backgroundRemoval>
                    </a14:imgEffect>
                  </a14:imgLayer>
                </a14:imgProps>
              </a:ext>
              <a:ext uri="{28A0092B-C50C-407E-A947-70E740481C1C}">
                <a14:useLocalDpi xmlns:a14="http://schemas.microsoft.com/office/drawing/2010/main" val="0"/>
              </a:ext>
            </a:extLst>
          </a:blip>
          <a:srcRect/>
          <a:stretch>
            <a:fillRect/>
          </a:stretch>
        </p:blipFill>
        <p:spPr bwMode="auto">
          <a:xfrm>
            <a:off x="2593021" y="2868463"/>
            <a:ext cx="299579" cy="309325"/>
          </a:xfrm>
          <a:prstGeom prst="rect">
            <a:avLst/>
          </a:prstGeom>
          <a:noFill/>
          <a:extLst>
            <a:ext uri="{909E8E84-426E-40DD-AFC4-6F175D3DCCD1}">
              <a14:hiddenFill xmlns:a14="http://schemas.microsoft.com/office/drawing/2010/main">
                <a:solidFill>
                  <a:srgbClr val="FFFFFF"/>
                </a:solidFill>
              </a14:hiddenFill>
            </a:ext>
          </a:extLst>
        </p:spPr>
      </p:pic>
      <p:grpSp>
        <p:nvGrpSpPr>
          <p:cNvPr id="13" name="グループ化 12"/>
          <p:cNvGrpSpPr/>
          <p:nvPr/>
        </p:nvGrpSpPr>
        <p:grpSpPr>
          <a:xfrm>
            <a:off x="2580118" y="3209756"/>
            <a:ext cx="288731" cy="291827"/>
            <a:chOff x="0" y="2294349"/>
            <a:chExt cx="6934200" cy="6934200"/>
          </a:xfrm>
        </p:grpSpPr>
        <p:sp>
          <p:nvSpPr>
            <p:cNvPr id="14" name="楕円 13"/>
            <p:cNvSpPr/>
            <p:nvPr/>
          </p:nvSpPr>
          <p:spPr>
            <a:xfrm>
              <a:off x="0" y="2294349"/>
              <a:ext cx="6934200" cy="6934200"/>
            </a:xfrm>
            <a:prstGeom prst="ellipse">
              <a:avLst/>
            </a:prstGeom>
            <a:gradFill flip="none" rotWithShape="1">
              <a:gsLst>
                <a:gs pos="0">
                  <a:schemeClr val="bg1"/>
                </a:gs>
                <a:gs pos="54000">
                  <a:schemeClr val="bg1">
                    <a:lumMod val="85000"/>
                  </a:schemeClr>
                </a:gs>
                <a:gs pos="100000">
                  <a:srgbClr val="CACACA">
                    <a:shade val="100000"/>
                    <a:satMod val="115000"/>
                  </a:srgbClr>
                </a:gs>
              </a:gsLst>
              <a:lin ang="54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5" name="楕円 14"/>
            <p:cNvSpPr/>
            <p:nvPr/>
          </p:nvSpPr>
          <p:spPr>
            <a:xfrm>
              <a:off x="293914" y="2664463"/>
              <a:ext cx="6302829" cy="6302829"/>
            </a:xfrm>
            <a:prstGeom prst="ellipse">
              <a:avLst/>
            </a:prstGeom>
            <a:gradFill flip="none" rotWithShape="1">
              <a:gsLst>
                <a:gs pos="68000">
                  <a:srgbClr val="0D71DE"/>
                </a:gs>
                <a:gs pos="0">
                  <a:srgbClr val="03BADF"/>
                </a:gs>
                <a:gs pos="43000">
                  <a:srgbClr val="0197CA"/>
                </a:gs>
                <a:gs pos="100000">
                  <a:srgbClr val="104CC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nvGrpSpPr>
            <p:cNvPr id="16" name="グループ化 15"/>
            <p:cNvGrpSpPr/>
            <p:nvPr/>
          </p:nvGrpSpPr>
          <p:grpSpPr>
            <a:xfrm>
              <a:off x="1189182" y="3628022"/>
              <a:ext cx="4336230" cy="4388374"/>
              <a:chOff x="1189182" y="3628022"/>
              <a:chExt cx="4336230" cy="4388374"/>
            </a:xfrm>
          </p:grpSpPr>
          <p:sp>
            <p:nvSpPr>
              <p:cNvPr id="119" name="フリーフォーム 118"/>
              <p:cNvSpPr/>
              <p:nvPr/>
            </p:nvSpPr>
            <p:spPr>
              <a:xfrm>
                <a:off x="3355642" y="3628022"/>
                <a:ext cx="2169770" cy="2551476"/>
              </a:xfrm>
              <a:custGeom>
                <a:avLst/>
                <a:gdLst>
                  <a:gd name="connsiteX0" fmla="*/ 2169770 w 2169770"/>
                  <a:gd name="connsiteY0" fmla="*/ 0 h 2551476"/>
                  <a:gd name="connsiteX1" fmla="*/ 394404 w 2169770"/>
                  <a:gd name="connsiteY1" fmla="*/ 2551476 h 2551476"/>
                  <a:gd name="connsiteX2" fmla="*/ 0 w 2169770"/>
                  <a:gd name="connsiteY2" fmla="*/ 2182746 h 2551476"/>
                  <a:gd name="connsiteX3" fmla="*/ 2138156 w 2169770"/>
                  <a:gd name="connsiteY3" fmla="*/ 22772 h 2551476"/>
                </a:gdLst>
                <a:ahLst/>
                <a:cxnLst>
                  <a:cxn ang="0">
                    <a:pos x="connsiteX0" y="connsiteY0"/>
                  </a:cxn>
                  <a:cxn ang="0">
                    <a:pos x="connsiteX1" y="connsiteY1"/>
                  </a:cxn>
                  <a:cxn ang="0">
                    <a:pos x="connsiteX2" y="connsiteY2"/>
                  </a:cxn>
                  <a:cxn ang="0">
                    <a:pos x="connsiteX3" y="connsiteY3"/>
                  </a:cxn>
                </a:cxnLst>
                <a:rect l="l" t="t" r="r" b="b"/>
                <a:pathLst>
                  <a:path w="2169770" h="2551476">
                    <a:moveTo>
                      <a:pt x="2169770" y="0"/>
                    </a:moveTo>
                    <a:lnTo>
                      <a:pt x="394404" y="2551476"/>
                    </a:lnTo>
                    <a:lnTo>
                      <a:pt x="0" y="2182746"/>
                    </a:lnTo>
                    <a:lnTo>
                      <a:pt x="2138156" y="22772"/>
                    </a:lnTo>
                    <a:close/>
                  </a:path>
                </a:pathLst>
              </a:custGeom>
              <a:solidFill>
                <a:srgbClr val="D1141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0" name="フリーフォーム 119"/>
              <p:cNvSpPr/>
              <p:nvPr/>
            </p:nvSpPr>
            <p:spPr>
              <a:xfrm>
                <a:off x="2990049" y="3682603"/>
                <a:ext cx="2474696" cy="2127386"/>
              </a:xfrm>
              <a:custGeom>
                <a:avLst/>
                <a:gdLst>
                  <a:gd name="connsiteX0" fmla="*/ 2474696 w 2474696"/>
                  <a:gd name="connsiteY0" fmla="*/ 0 h 2127386"/>
                  <a:gd name="connsiteX1" fmla="*/ 368799 w 2474696"/>
                  <a:gd name="connsiteY1" fmla="*/ 2127386 h 2127386"/>
                  <a:gd name="connsiteX2" fmla="*/ 0 w 2474696"/>
                  <a:gd name="connsiteY2" fmla="*/ 1782594 h 2127386"/>
                </a:gdLst>
                <a:ahLst/>
                <a:cxnLst>
                  <a:cxn ang="0">
                    <a:pos x="connsiteX0" y="connsiteY0"/>
                  </a:cxn>
                  <a:cxn ang="0">
                    <a:pos x="connsiteX1" y="connsiteY1"/>
                  </a:cxn>
                  <a:cxn ang="0">
                    <a:pos x="connsiteX2" y="connsiteY2"/>
                  </a:cxn>
                </a:cxnLst>
                <a:rect l="l" t="t" r="r" b="b"/>
                <a:pathLst>
                  <a:path w="2474696" h="2127386">
                    <a:moveTo>
                      <a:pt x="2474696" y="0"/>
                    </a:moveTo>
                    <a:lnTo>
                      <a:pt x="368799" y="2127386"/>
                    </a:lnTo>
                    <a:lnTo>
                      <a:pt x="0" y="1782594"/>
                    </a:lnTo>
                    <a:close/>
                  </a:path>
                </a:pathLst>
              </a:custGeom>
              <a:solidFill>
                <a:srgbClr val="FC4F4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1" name="フリーフォーム 120"/>
              <p:cNvSpPr/>
              <p:nvPr/>
            </p:nvSpPr>
            <p:spPr>
              <a:xfrm>
                <a:off x="1189182" y="5471762"/>
                <a:ext cx="2182220" cy="2544634"/>
              </a:xfrm>
              <a:custGeom>
                <a:avLst/>
                <a:gdLst>
                  <a:gd name="connsiteX0" fmla="*/ 1813659 w 2182220"/>
                  <a:gd name="connsiteY0" fmla="*/ 0 h 2544634"/>
                  <a:gd name="connsiteX1" fmla="*/ 2182220 w 2182220"/>
                  <a:gd name="connsiteY1" fmla="*/ 344568 h 2544634"/>
                  <a:gd name="connsiteX2" fmla="*/ 14490 w 2182220"/>
                  <a:gd name="connsiteY2" fmla="*/ 2534417 h 2544634"/>
                  <a:gd name="connsiteX3" fmla="*/ 0 w 2182220"/>
                  <a:gd name="connsiteY3" fmla="*/ 2544634 h 2544634"/>
                  <a:gd name="connsiteX4" fmla="*/ 1803684 w 2182220"/>
                  <a:gd name="connsiteY4" fmla="*/ 7185 h 25446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82220" h="2544634">
                    <a:moveTo>
                      <a:pt x="1813659" y="0"/>
                    </a:moveTo>
                    <a:lnTo>
                      <a:pt x="2182220" y="344568"/>
                    </a:lnTo>
                    <a:lnTo>
                      <a:pt x="14490" y="2534417"/>
                    </a:lnTo>
                    <a:lnTo>
                      <a:pt x="0" y="2544634"/>
                    </a:lnTo>
                    <a:lnTo>
                      <a:pt x="1803684" y="7185"/>
                    </a:lnTo>
                    <a:close/>
                  </a:path>
                </a:pathLst>
              </a:custGeom>
              <a:solidFill>
                <a:srgbClr val="EDEDE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2" name="フリーフォーム 121"/>
              <p:cNvSpPr/>
              <p:nvPr/>
            </p:nvSpPr>
            <p:spPr>
              <a:xfrm>
                <a:off x="1230194" y="5799324"/>
                <a:ext cx="2523548" cy="2149769"/>
              </a:xfrm>
              <a:custGeom>
                <a:avLst/>
                <a:gdLst>
                  <a:gd name="connsiteX0" fmla="*/ 2128055 w 2523548"/>
                  <a:gd name="connsiteY0" fmla="*/ 0 h 2149770"/>
                  <a:gd name="connsiteX1" fmla="*/ 2523548 w 2523548"/>
                  <a:gd name="connsiteY1" fmla="*/ 369747 h 2149770"/>
                  <a:gd name="connsiteX2" fmla="*/ 2522642 w 2523548"/>
                  <a:gd name="connsiteY2" fmla="*/ 371048 h 2149770"/>
                  <a:gd name="connsiteX3" fmla="*/ 0 w 2523548"/>
                  <a:gd name="connsiteY3" fmla="*/ 2149770 h 2149770"/>
                </a:gdLst>
                <a:ahLst/>
                <a:cxnLst>
                  <a:cxn ang="0">
                    <a:pos x="connsiteX0" y="connsiteY0"/>
                  </a:cxn>
                  <a:cxn ang="0">
                    <a:pos x="connsiteX1" y="connsiteY1"/>
                  </a:cxn>
                  <a:cxn ang="0">
                    <a:pos x="connsiteX2" y="connsiteY2"/>
                  </a:cxn>
                  <a:cxn ang="0">
                    <a:pos x="connsiteX3" y="connsiteY3"/>
                  </a:cxn>
                </a:cxnLst>
                <a:rect l="l" t="t" r="r" b="b"/>
                <a:pathLst>
                  <a:path w="2523548" h="2149770">
                    <a:moveTo>
                      <a:pt x="2128055" y="0"/>
                    </a:moveTo>
                    <a:lnTo>
                      <a:pt x="2523548" y="369747"/>
                    </a:lnTo>
                    <a:lnTo>
                      <a:pt x="2522642" y="371048"/>
                    </a:lnTo>
                    <a:lnTo>
                      <a:pt x="0" y="2149770"/>
                    </a:lnTo>
                    <a:close/>
                  </a:path>
                </a:pathLst>
              </a:custGeom>
              <a:solidFill>
                <a:srgbClr val="ACACAC"/>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grpSp>
          <p:nvGrpSpPr>
            <p:cNvPr id="17" name="グループ化 16"/>
            <p:cNvGrpSpPr/>
            <p:nvPr/>
          </p:nvGrpSpPr>
          <p:grpSpPr>
            <a:xfrm>
              <a:off x="408665" y="2699202"/>
              <a:ext cx="6116868" cy="6124495"/>
              <a:chOff x="408665" y="2699202"/>
              <a:chExt cx="6116868" cy="6124495"/>
            </a:xfrm>
            <a:solidFill>
              <a:srgbClr val="D4EAF0"/>
            </a:solidFill>
          </p:grpSpPr>
          <p:grpSp>
            <p:nvGrpSpPr>
              <p:cNvPr id="18" name="グループ化 17"/>
              <p:cNvGrpSpPr/>
              <p:nvPr/>
            </p:nvGrpSpPr>
            <p:grpSpPr>
              <a:xfrm>
                <a:off x="3417476" y="2699202"/>
                <a:ext cx="3073483" cy="2857430"/>
                <a:chOff x="3417476" y="2699199"/>
                <a:chExt cx="3130087" cy="2909677"/>
              </a:xfrm>
              <a:grpFill/>
            </p:grpSpPr>
            <p:grpSp>
              <p:nvGrpSpPr>
                <p:cNvPr id="95" name="グループ化 94"/>
                <p:cNvGrpSpPr/>
                <p:nvPr/>
              </p:nvGrpSpPr>
              <p:grpSpPr>
                <a:xfrm>
                  <a:off x="3417476" y="2699199"/>
                  <a:ext cx="393948" cy="651791"/>
                  <a:chOff x="3417476" y="2699199"/>
                  <a:chExt cx="393948" cy="651791"/>
                </a:xfrm>
                <a:grpFill/>
              </p:grpSpPr>
              <p:sp>
                <p:nvSpPr>
                  <p:cNvPr id="117" name="角丸四角形 116"/>
                  <p:cNvSpPr/>
                  <p:nvPr/>
                </p:nvSpPr>
                <p:spPr>
                  <a:xfrm>
                    <a:off x="3417476" y="2699199"/>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8" name="角丸四角形 117"/>
                  <p:cNvSpPr/>
                  <p:nvPr/>
                </p:nvSpPr>
                <p:spPr>
                  <a:xfrm rot="362607">
                    <a:off x="3713567" y="2729680"/>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96" name="グループ化 95"/>
                <p:cNvGrpSpPr/>
                <p:nvPr/>
              </p:nvGrpSpPr>
              <p:grpSpPr>
                <a:xfrm rot="684116">
                  <a:off x="3962591" y="2797671"/>
                  <a:ext cx="395119" cy="651791"/>
                  <a:chOff x="3962591" y="2797671"/>
                  <a:chExt cx="393948" cy="651791"/>
                </a:xfrm>
                <a:grpFill/>
              </p:grpSpPr>
              <p:sp>
                <p:nvSpPr>
                  <p:cNvPr id="115" name="角丸四角形 114"/>
                  <p:cNvSpPr/>
                  <p:nvPr/>
                </p:nvSpPr>
                <p:spPr>
                  <a:xfrm>
                    <a:off x="3962591" y="2797671"/>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6" name="角丸四角形 115"/>
                  <p:cNvSpPr/>
                  <p:nvPr/>
                </p:nvSpPr>
                <p:spPr>
                  <a:xfrm rot="362607">
                    <a:off x="4258682" y="2828152"/>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97" name="グループ化 96"/>
                <p:cNvGrpSpPr/>
                <p:nvPr/>
              </p:nvGrpSpPr>
              <p:grpSpPr>
                <a:xfrm rot="1301288">
                  <a:off x="4467858" y="2965310"/>
                  <a:ext cx="395119" cy="652964"/>
                  <a:chOff x="4467858" y="2965310"/>
                  <a:chExt cx="393948" cy="651791"/>
                </a:xfrm>
                <a:grpFill/>
              </p:grpSpPr>
              <p:sp>
                <p:nvSpPr>
                  <p:cNvPr id="113" name="角丸四角形 112"/>
                  <p:cNvSpPr/>
                  <p:nvPr/>
                </p:nvSpPr>
                <p:spPr>
                  <a:xfrm>
                    <a:off x="4467858" y="2965310"/>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4" name="角丸四角形 113"/>
                  <p:cNvSpPr/>
                  <p:nvPr/>
                </p:nvSpPr>
                <p:spPr>
                  <a:xfrm rot="362607">
                    <a:off x="4763949" y="2995791"/>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98" name="グループ化 97"/>
                <p:cNvGrpSpPr/>
                <p:nvPr/>
              </p:nvGrpSpPr>
              <p:grpSpPr>
                <a:xfrm rot="2077006">
                  <a:off x="4932078" y="3261895"/>
                  <a:ext cx="395119" cy="652964"/>
                  <a:chOff x="4932078" y="3261895"/>
                  <a:chExt cx="393948" cy="651791"/>
                </a:xfrm>
                <a:grpFill/>
              </p:grpSpPr>
              <p:sp>
                <p:nvSpPr>
                  <p:cNvPr id="111" name="角丸四角形 110"/>
                  <p:cNvSpPr/>
                  <p:nvPr/>
                </p:nvSpPr>
                <p:spPr>
                  <a:xfrm>
                    <a:off x="4932078" y="326189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2" name="角丸四角形 111"/>
                  <p:cNvSpPr/>
                  <p:nvPr/>
                </p:nvSpPr>
                <p:spPr>
                  <a:xfrm rot="362607">
                    <a:off x="5228169" y="329237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99" name="グループ化 98"/>
                <p:cNvGrpSpPr/>
                <p:nvPr/>
              </p:nvGrpSpPr>
              <p:grpSpPr>
                <a:xfrm rot="2716873">
                  <a:off x="5338878" y="3627662"/>
                  <a:ext cx="395119" cy="652963"/>
                  <a:chOff x="5338878" y="3627662"/>
                  <a:chExt cx="393948" cy="651791"/>
                </a:xfrm>
                <a:grpFill/>
              </p:grpSpPr>
              <p:sp>
                <p:nvSpPr>
                  <p:cNvPr id="109" name="角丸四角形 108"/>
                  <p:cNvSpPr/>
                  <p:nvPr/>
                </p:nvSpPr>
                <p:spPr>
                  <a:xfrm>
                    <a:off x="5338878" y="3627662"/>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0" name="角丸四角形 109"/>
                  <p:cNvSpPr/>
                  <p:nvPr/>
                </p:nvSpPr>
                <p:spPr>
                  <a:xfrm rot="362607">
                    <a:off x="5634969" y="3658143"/>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100" name="グループ化 99"/>
                <p:cNvGrpSpPr/>
                <p:nvPr/>
              </p:nvGrpSpPr>
              <p:grpSpPr>
                <a:xfrm rot="3323380">
                  <a:off x="5663608" y="4068446"/>
                  <a:ext cx="395119" cy="652963"/>
                  <a:chOff x="5663608" y="4068446"/>
                  <a:chExt cx="393948" cy="651791"/>
                </a:xfrm>
                <a:grpFill/>
              </p:grpSpPr>
              <p:sp>
                <p:nvSpPr>
                  <p:cNvPr id="107" name="角丸四角形 106"/>
                  <p:cNvSpPr/>
                  <p:nvPr/>
                </p:nvSpPr>
                <p:spPr>
                  <a:xfrm>
                    <a:off x="5663608" y="4068446"/>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08" name="角丸四角形 107"/>
                  <p:cNvSpPr/>
                  <p:nvPr/>
                </p:nvSpPr>
                <p:spPr>
                  <a:xfrm rot="362607">
                    <a:off x="5959699" y="4098927"/>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101" name="グループ化 100"/>
                <p:cNvGrpSpPr/>
                <p:nvPr/>
              </p:nvGrpSpPr>
              <p:grpSpPr>
                <a:xfrm rot="3995773">
                  <a:off x="5901591" y="4561987"/>
                  <a:ext cx="395119" cy="652964"/>
                  <a:chOff x="5901591" y="4561987"/>
                  <a:chExt cx="393948" cy="651791"/>
                </a:xfrm>
                <a:grpFill/>
              </p:grpSpPr>
              <p:sp>
                <p:nvSpPr>
                  <p:cNvPr id="105" name="角丸四角形 104"/>
                  <p:cNvSpPr/>
                  <p:nvPr/>
                </p:nvSpPr>
                <p:spPr>
                  <a:xfrm>
                    <a:off x="5901591" y="4561987"/>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06" name="角丸四角形 105"/>
                  <p:cNvSpPr/>
                  <p:nvPr/>
                </p:nvSpPr>
                <p:spPr>
                  <a:xfrm rot="362607">
                    <a:off x="6197682" y="4592468"/>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102" name="グループ化 101"/>
                <p:cNvGrpSpPr/>
                <p:nvPr/>
              </p:nvGrpSpPr>
              <p:grpSpPr>
                <a:xfrm rot="4745229">
                  <a:off x="6023522" y="5084835"/>
                  <a:ext cx="395119" cy="652963"/>
                  <a:chOff x="6023522" y="5084835"/>
                  <a:chExt cx="393948" cy="651791"/>
                </a:xfrm>
                <a:grpFill/>
              </p:grpSpPr>
              <p:sp>
                <p:nvSpPr>
                  <p:cNvPr id="103" name="角丸四角形 102"/>
                  <p:cNvSpPr/>
                  <p:nvPr/>
                </p:nvSpPr>
                <p:spPr>
                  <a:xfrm>
                    <a:off x="6023522" y="508483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04" name="角丸四角形 103"/>
                  <p:cNvSpPr/>
                  <p:nvPr/>
                </p:nvSpPr>
                <p:spPr>
                  <a:xfrm rot="362607">
                    <a:off x="6319613" y="511531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grpSp>
            <p:nvGrpSpPr>
              <p:cNvPr id="19" name="グループ化 18"/>
              <p:cNvGrpSpPr/>
              <p:nvPr/>
            </p:nvGrpSpPr>
            <p:grpSpPr>
              <a:xfrm rot="5400000">
                <a:off x="3558987" y="5826677"/>
                <a:ext cx="3075661" cy="2857430"/>
                <a:chOff x="3558994" y="5826678"/>
                <a:chExt cx="3130087" cy="2909677"/>
              </a:xfrm>
              <a:grpFill/>
            </p:grpSpPr>
            <p:grpSp>
              <p:nvGrpSpPr>
                <p:cNvPr id="71" name="グループ化 70"/>
                <p:cNvGrpSpPr/>
                <p:nvPr/>
              </p:nvGrpSpPr>
              <p:grpSpPr>
                <a:xfrm>
                  <a:off x="3558994" y="5826678"/>
                  <a:ext cx="393948" cy="651791"/>
                  <a:chOff x="3558994" y="5826678"/>
                  <a:chExt cx="393948" cy="651791"/>
                </a:xfrm>
                <a:grpFill/>
              </p:grpSpPr>
              <p:sp>
                <p:nvSpPr>
                  <p:cNvPr id="93" name="角丸四角形 92"/>
                  <p:cNvSpPr/>
                  <p:nvPr/>
                </p:nvSpPr>
                <p:spPr>
                  <a:xfrm>
                    <a:off x="3558994" y="5826678"/>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94" name="角丸四角形 93"/>
                  <p:cNvSpPr/>
                  <p:nvPr/>
                </p:nvSpPr>
                <p:spPr>
                  <a:xfrm rot="362607">
                    <a:off x="3855085" y="5857159"/>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2" name="グループ化 71"/>
                <p:cNvGrpSpPr/>
                <p:nvPr/>
              </p:nvGrpSpPr>
              <p:grpSpPr>
                <a:xfrm rot="684116">
                  <a:off x="4104109" y="5925150"/>
                  <a:ext cx="395119" cy="651791"/>
                  <a:chOff x="4104109" y="5925150"/>
                  <a:chExt cx="393948" cy="651791"/>
                </a:xfrm>
                <a:grpFill/>
              </p:grpSpPr>
              <p:sp>
                <p:nvSpPr>
                  <p:cNvPr id="91" name="角丸四角形 90"/>
                  <p:cNvSpPr/>
                  <p:nvPr/>
                </p:nvSpPr>
                <p:spPr>
                  <a:xfrm>
                    <a:off x="4104109" y="5925150"/>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92" name="角丸四角形 91"/>
                  <p:cNvSpPr/>
                  <p:nvPr/>
                </p:nvSpPr>
                <p:spPr>
                  <a:xfrm rot="362607">
                    <a:off x="4400200" y="5955631"/>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3" name="グループ化 72"/>
                <p:cNvGrpSpPr/>
                <p:nvPr/>
              </p:nvGrpSpPr>
              <p:grpSpPr>
                <a:xfrm rot="1301288">
                  <a:off x="4609375" y="6092789"/>
                  <a:ext cx="395119" cy="652964"/>
                  <a:chOff x="4609375" y="6092789"/>
                  <a:chExt cx="393948" cy="651791"/>
                </a:xfrm>
                <a:grpFill/>
              </p:grpSpPr>
              <p:sp>
                <p:nvSpPr>
                  <p:cNvPr id="89" name="角丸四角形 88"/>
                  <p:cNvSpPr/>
                  <p:nvPr/>
                </p:nvSpPr>
                <p:spPr>
                  <a:xfrm>
                    <a:off x="4609375" y="6092789"/>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90" name="角丸四角形 89"/>
                  <p:cNvSpPr/>
                  <p:nvPr/>
                </p:nvSpPr>
                <p:spPr>
                  <a:xfrm rot="362607">
                    <a:off x="4905466" y="6123270"/>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4" name="グループ化 73"/>
                <p:cNvGrpSpPr/>
                <p:nvPr/>
              </p:nvGrpSpPr>
              <p:grpSpPr>
                <a:xfrm rot="2077006">
                  <a:off x="5073596" y="6389374"/>
                  <a:ext cx="395119" cy="652964"/>
                  <a:chOff x="5073596" y="6389374"/>
                  <a:chExt cx="393948" cy="651791"/>
                </a:xfrm>
                <a:grpFill/>
              </p:grpSpPr>
              <p:sp>
                <p:nvSpPr>
                  <p:cNvPr id="87" name="角丸四角形 86"/>
                  <p:cNvSpPr/>
                  <p:nvPr/>
                </p:nvSpPr>
                <p:spPr>
                  <a:xfrm>
                    <a:off x="5073596" y="6389374"/>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88" name="角丸四角形 87"/>
                  <p:cNvSpPr/>
                  <p:nvPr/>
                </p:nvSpPr>
                <p:spPr>
                  <a:xfrm rot="362607">
                    <a:off x="5369687" y="6419855"/>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5" name="グループ化 74"/>
                <p:cNvGrpSpPr/>
                <p:nvPr/>
              </p:nvGrpSpPr>
              <p:grpSpPr>
                <a:xfrm rot="2716873">
                  <a:off x="5480396" y="6755141"/>
                  <a:ext cx="395119" cy="652963"/>
                  <a:chOff x="5480396" y="6755141"/>
                  <a:chExt cx="393948" cy="651791"/>
                </a:xfrm>
                <a:grpFill/>
              </p:grpSpPr>
              <p:sp>
                <p:nvSpPr>
                  <p:cNvPr id="85" name="角丸四角形 84"/>
                  <p:cNvSpPr/>
                  <p:nvPr/>
                </p:nvSpPr>
                <p:spPr>
                  <a:xfrm>
                    <a:off x="5480396" y="6755141"/>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86" name="角丸四角形 85"/>
                  <p:cNvSpPr/>
                  <p:nvPr/>
                </p:nvSpPr>
                <p:spPr>
                  <a:xfrm rot="362607">
                    <a:off x="5776487" y="6785622"/>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6" name="グループ化 75"/>
                <p:cNvGrpSpPr/>
                <p:nvPr/>
              </p:nvGrpSpPr>
              <p:grpSpPr>
                <a:xfrm rot="3323380">
                  <a:off x="5805126" y="7195925"/>
                  <a:ext cx="395119" cy="652963"/>
                  <a:chOff x="5805126" y="7195925"/>
                  <a:chExt cx="393948" cy="651791"/>
                </a:xfrm>
                <a:grpFill/>
              </p:grpSpPr>
              <p:sp>
                <p:nvSpPr>
                  <p:cNvPr id="83" name="角丸四角形 82"/>
                  <p:cNvSpPr/>
                  <p:nvPr/>
                </p:nvSpPr>
                <p:spPr>
                  <a:xfrm>
                    <a:off x="5805126" y="719592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84" name="角丸四角形 83"/>
                  <p:cNvSpPr/>
                  <p:nvPr/>
                </p:nvSpPr>
                <p:spPr>
                  <a:xfrm rot="362607">
                    <a:off x="6101217" y="722640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7" name="グループ化 76"/>
                <p:cNvGrpSpPr/>
                <p:nvPr/>
              </p:nvGrpSpPr>
              <p:grpSpPr>
                <a:xfrm rot="3995773">
                  <a:off x="6043109" y="7689466"/>
                  <a:ext cx="395119" cy="652964"/>
                  <a:chOff x="6043109" y="7689466"/>
                  <a:chExt cx="393948" cy="651791"/>
                </a:xfrm>
                <a:grpFill/>
              </p:grpSpPr>
              <p:sp>
                <p:nvSpPr>
                  <p:cNvPr id="81" name="角丸四角形 80"/>
                  <p:cNvSpPr/>
                  <p:nvPr/>
                </p:nvSpPr>
                <p:spPr>
                  <a:xfrm>
                    <a:off x="6043109" y="7689466"/>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82" name="角丸四角形 81"/>
                  <p:cNvSpPr/>
                  <p:nvPr/>
                </p:nvSpPr>
                <p:spPr>
                  <a:xfrm rot="362607">
                    <a:off x="6339200" y="7719947"/>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78" name="グループ化 77"/>
                <p:cNvGrpSpPr/>
                <p:nvPr/>
              </p:nvGrpSpPr>
              <p:grpSpPr>
                <a:xfrm rot="4745229">
                  <a:off x="6165040" y="8212314"/>
                  <a:ext cx="395119" cy="652963"/>
                  <a:chOff x="6165040" y="8212314"/>
                  <a:chExt cx="393948" cy="651791"/>
                </a:xfrm>
                <a:grpFill/>
              </p:grpSpPr>
              <p:sp>
                <p:nvSpPr>
                  <p:cNvPr id="79" name="角丸四角形 78"/>
                  <p:cNvSpPr/>
                  <p:nvPr/>
                </p:nvSpPr>
                <p:spPr>
                  <a:xfrm>
                    <a:off x="6165040" y="8212314"/>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80" name="角丸四角形 79"/>
                  <p:cNvSpPr/>
                  <p:nvPr/>
                </p:nvSpPr>
                <p:spPr>
                  <a:xfrm rot="362607">
                    <a:off x="6461131" y="8242795"/>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grpSp>
            <p:nvGrpSpPr>
              <p:cNvPr id="20" name="グループ化 19"/>
              <p:cNvGrpSpPr/>
              <p:nvPr/>
            </p:nvGrpSpPr>
            <p:grpSpPr>
              <a:xfrm rot="10800000">
                <a:off x="408665" y="2727499"/>
                <a:ext cx="3110239" cy="6096198"/>
                <a:chOff x="408663" y="2727502"/>
                <a:chExt cx="3110239" cy="6096198"/>
              </a:xfrm>
              <a:grpFill/>
            </p:grpSpPr>
            <p:grpSp>
              <p:nvGrpSpPr>
                <p:cNvPr id="21" name="グループ化 20"/>
                <p:cNvGrpSpPr/>
                <p:nvPr/>
              </p:nvGrpSpPr>
              <p:grpSpPr>
                <a:xfrm>
                  <a:off x="408663" y="2727502"/>
                  <a:ext cx="3075663" cy="2859611"/>
                  <a:chOff x="408663" y="2727501"/>
                  <a:chExt cx="3130089" cy="2909685"/>
                </a:xfrm>
                <a:grpFill/>
              </p:grpSpPr>
              <p:grpSp>
                <p:nvGrpSpPr>
                  <p:cNvPr id="47" name="グループ化 46"/>
                  <p:cNvGrpSpPr/>
                  <p:nvPr/>
                </p:nvGrpSpPr>
                <p:grpSpPr>
                  <a:xfrm>
                    <a:off x="408663" y="2727501"/>
                    <a:ext cx="393948" cy="651791"/>
                    <a:chOff x="408663" y="2727501"/>
                    <a:chExt cx="393948" cy="651791"/>
                  </a:xfrm>
                  <a:grpFill/>
                </p:grpSpPr>
                <p:sp>
                  <p:nvSpPr>
                    <p:cNvPr id="69" name="角丸四角形 68"/>
                    <p:cNvSpPr/>
                    <p:nvPr/>
                  </p:nvSpPr>
                  <p:spPr>
                    <a:xfrm>
                      <a:off x="408663" y="2727501"/>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70" name="角丸四角形 69"/>
                    <p:cNvSpPr/>
                    <p:nvPr/>
                  </p:nvSpPr>
                  <p:spPr>
                    <a:xfrm rot="362607">
                      <a:off x="704754" y="2757982"/>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48" name="グループ化 47"/>
                  <p:cNvGrpSpPr/>
                  <p:nvPr/>
                </p:nvGrpSpPr>
                <p:grpSpPr>
                  <a:xfrm rot="684116">
                    <a:off x="953786" y="2825975"/>
                    <a:ext cx="395119" cy="651791"/>
                    <a:chOff x="953786" y="2825975"/>
                    <a:chExt cx="393948" cy="651791"/>
                  </a:xfrm>
                  <a:grpFill/>
                </p:grpSpPr>
                <p:sp>
                  <p:nvSpPr>
                    <p:cNvPr id="67" name="角丸四角形 66"/>
                    <p:cNvSpPr/>
                    <p:nvPr/>
                  </p:nvSpPr>
                  <p:spPr>
                    <a:xfrm>
                      <a:off x="953786" y="282597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8" name="角丸四角形 67"/>
                    <p:cNvSpPr/>
                    <p:nvPr/>
                  </p:nvSpPr>
                  <p:spPr>
                    <a:xfrm rot="362607">
                      <a:off x="1249877" y="285645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49" name="グループ化 48"/>
                  <p:cNvGrpSpPr/>
                  <p:nvPr/>
                </p:nvGrpSpPr>
                <p:grpSpPr>
                  <a:xfrm rot="1301288">
                    <a:off x="1459051" y="2993615"/>
                    <a:ext cx="395119" cy="652964"/>
                    <a:chOff x="1459051" y="2993615"/>
                    <a:chExt cx="393948" cy="651791"/>
                  </a:xfrm>
                  <a:grpFill/>
                </p:grpSpPr>
                <p:sp>
                  <p:nvSpPr>
                    <p:cNvPr id="65" name="角丸四角形 64"/>
                    <p:cNvSpPr/>
                    <p:nvPr/>
                  </p:nvSpPr>
                  <p:spPr>
                    <a:xfrm>
                      <a:off x="1459051" y="299361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6" name="角丸四角形 65"/>
                    <p:cNvSpPr/>
                    <p:nvPr/>
                  </p:nvSpPr>
                  <p:spPr>
                    <a:xfrm rot="362607">
                      <a:off x="1755142" y="302409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50" name="グループ化 49"/>
                  <p:cNvGrpSpPr/>
                  <p:nvPr/>
                </p:nvGrpSpPr>
                <p:grpSpPr>
                  <a:xfrm rot="2077006">
                    <a:off x="1923278" y="3290206"/>
                    <a:ext cx="395119" cy="652964"/>
                    <a:chOff x="1923278" y="3290206"/>
                    <a:chExt cx="393948" cy="651791"/>
                  </a:xfrm>
                  <a:grpFill/>
                </p:grpSpPr>
                <p:sp>
                  <p:nvSpPr>
                    <p:cNvPr id="63" name="角丸四角形 62"/>
                    <p:cNvSpPr/>
                    <p:nvPr/>
                  </p:nvSpPr>
                  <p:spPr>
                    <a:xfrm>
                      <a:off x="1923278" y="3290206"/>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4" name="角丸四角形 63"/>
                    <p:cNvSpPr/>
                    <p:nvPr/>
                  </p:nvSpPr>
                  <p:spPr>
                    <a:xfrm rot="362607">
                      <a:off x="2219369" y="3320687"/>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51" name="グループ化 50"/>
                  <p:cNvGrpSpPr/>
                  <p:nvPr/>
                </p:nvGrpSpPr>
                <p:grpSpPr>
                  <a:xfrm rot="2716873">
                    <a:off x="2330069" y="3655969"/>
                    <a:ext cx="395119" cy="652963"/>
                    <a:chOff x="2330069" y="3655969"/>
                    <a:chExt cx="393948" cy="651791"/>
                  </a:xfrm>
                  <a:grpFill/>
                </p:grpSpPr>
                <p:sp>
                  <p:nvSpPr>
                    <p:cNvPr id="61" name="角丸四角形 60"/>
                    <p:cNvSpPr/>
                    <p:nvPr/>
                  </p:nvSpPr>
                  <p:spPr>
                    <a:xfrm>
                      <a:off x="2330069" y="3655969"/>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2" name="角丸四角形 61"/>
                    <p:cNvSpPr/>
                    <p:nvPr/>
                  </p:nvSpPr>
                  <p:spPr>
                    <a:xfrm rot="362607">
                      <a:off x="2626160" y="3686450"/>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52" name="グループ化 51"/>
                  <p:cNvGrpSpPr/>
                  <p:nvPr/>
                </p:nvGrpSpPr>
                <p:grpSpPr>
                  <a:xfrm rot="3323380">
                    <a:off x="2654800" y="4096755"/>
                    <a:ext cx="395119" cy="652963"/>
                    <a:chOff x="2654800" y="4096755"/>
                    <a:chExt cx="393948" cy="651791"/>
                  </a:xfrm>
                  <a:grpFill/>
                </p:grpSpPr>
                <p:sp>
                  <p:nvSpPr>
                    <p:cNvPr id="59" name="角丸四角形 58"/>
                    <p:cNvSpPr/>
                    <p:nvPr/>
                  </p:nvSpPr>
                  <p:spPr>
                    <a:xfrm>
                      <a:off x="2654800" y="409675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0" name="角丸四角形 59"/>
                    <p:cNvSpPr/>
                    <p:nvPr/>
                  </p:nvSpPr>
                  <p:spPr>
                    <a:xfrm rot="362607">
                      <a:off x="2950891" y="412723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53" name="グループ化 52"/>
                  <p:cNvGrpSpPr/>
                  <p:nvPr/>
                </p:nvGrpSpPr>
                <p:grpSpPr>
                  <a:xfrm rot="3995773">
                    <a:off x="2892782" y="4590296"/>
                    <a:ext cx="395119" cy="652964"/>
                    <a:chOff x="2892782" y="4590296"/>
                    <a:chExt cx="393948" cy="651791"/>
                  </a:xfrm>
                  <a:grpFill/>
                </p:grpSpPr>
                <p:sp>
                  <p:nvSpPr>
                    <p:cNvPr id="57" name="角丸四角形 56"/>
                    <p:cNvSpPr/>
                    <p:nvPr/>
                  </p:nvSpPr>
                  <p:spPr>
                    <a:xfrm>
                      <a:off x="2892782" y="4590296"/>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8" name="角丸四角形 57"/>
                    <p:cNvSpPr/>
                    <p:nvPr/>
                  </p:nvSpPr>
                  <p:spPr>
                    <a:xfrm rot="362607">
                      <a:off x="3188873" y="4620777"/>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54" name="グループ化 53"/>
                  <p:cNvGrpSpPr/>
                  <p:nvPr/>
                </p:nvGrpSpPr>
                <p:grpSpPr>
                  <a:xfrm rot="4745229">
                    <a:off x="3014711" y="5113145"/>
                    <a:ext cx="395119" cy="652963"/>
                    <a:chOff x="3014711" y="5113145"/>
                    <a:chExt cx="393948" cy="651791"/>
                  </a:xfrm>
                  <a:grpFill/>
                </p:grpSpPr>
                <p:sp>
                  <p:nvSpPr>
                    <p:cNvPr id="55" name="角丸四角形 54"/>
                    <p:cNvSpPr/>
                    <p:nvPr/>
                  </p:nvSpPr>
                  <p:spPr>
                    <a:xfrm>
                      <a:off x="3014711" y="511314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6" name="角丸四角形 55"/>
                    <p:cNvSpPr/>
                    <p:nvPr/>
                  </p:nvSpPr>
                  <p:spPr>
                    <a:xfrm rot="362607">
                      <a:off x="3310802" y="514362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grpSp>
              <p:nvGrpSpPr>
                <p:cNvPr id="22" name="グループ化 21"/>
                <p:cNvGrpSpPr/>
                <p:nvPr/>
              </p:nvGrpSpPr>
              <p:grpSpPr>
                <a:xfrm rot="5400000">
                  <a:off x="551266" y="5856063"/>
                  <a:ext cx="3075662" cy="2859611"/>
                  <a:chOff x="551268" y="5856061"/>
                  <a:chExt cx="3130088" cy="2909685"/>
                </a:xfrm>
                <a:grpFill/>
              </p:grpSpPr>
              <p:grpSp>
                <p:nvGrpSpPr>
                  <p:cNvPr id="23" name="グループ化 22"/>
                  <p:cNvGrpSpPr/>
                  <p:nvPr/>
                </p:nvGrpSpPr>
                <p:grpSpPr>
                  <a:xfrm>
                    <a:off x="551268" y="5856061"/>
                    <a:ext cx="393948" cy="651791"/>
                    <a:chOff x="551268" y="5856061"/>
                    <a:chExt cx="393948" cy="651791"/>
                  </a:xfrm>
                  <a:grpFill/>
                </p:grpSpPr>
                <p:sp>
                  <p:nvSpPr>
                    <p:cNvPr id="45" name="角丸四角形 44"/>
                    <p:cNvSpPr/>
                    <p:nvPr/>
                  </p:nvSpPr>
                  <p:spPr>
                    <a:xfrm>
                      <a:off x="551268" y="5856061"/>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6" name="角丸四角形 45"/>
                    <p:cNvSpPr/>
                    <p:nvPr/>
                  </p:nvSpPr>
                  <p:spPr>
                    <a:xfrm rot="362607">
                      <a:off x="847359" y="5886542"/>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4" name="グループ化 23"/>
                  <p:cNvGrpSpPr/>
                  <p:nvPr/>
                </p:nvGrpSpPr>
                <p:grpSpPr>
                  <a:xfrm rot="684116">
                    <a:off x="1096391" y="5954535"/>
                    <a:ext cx="395119" cy="651791"/>
                    <a:chOff x="1096391" y="5954535"/>
                    <a:chExt cx="393948" cy="651791"/>
                  </a:xfrm>
                  <a:grpFill/>
                </p:grpSpPr>
                <p:sp>
                  <p:nvSpPr>
                    <p:cNvPr id="43" name="角丸四角形 42"/>
                    <p:cNvSpPr/>
                    <p:nvPr/>
                  </p:nvSpPr>
                  <p:spPr>
                    <a:xfrm>
                      <a:off x="1096391" y="595453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4" name="角丸四角形 43"/>
                    <p:cNvSpPr/>
                    <p:nvPr/>
                  </p:nvSpPr>
                  <p:spPr>
                    <a:xfrm rot="362607">
                      <a:off x="1392482" y="598501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5" name="グループ化 24"/>
                  <p:cNvGrpSpPr/>
                  <p:nvPr/>
                </p:nvGrpSpPr>
                <p:grpSpPr>
                  <a:xfrm rot="1301288">
                    <a:off x="1601656" y="6122175"/>
                    <a:ext cx="395119" cy="652964"/>
                    <a:chOff x="1601656" y="6122175"/>
                    <a:chExt cx="393948" cy="651791"/>
                  </a:xfrm>
                  <a:grpFill/>
                </p:grpSpPr>
                <p:sp>
                  <p:nvSpPr>
                    <p:cNvPr id="41" name="角丸四角形 40"/>
                    <p:cNvSpPr/>
                    <p:nvPr/>
                  </p:nvSpPr>
                  <p:spPr>
                    <a:xfrm>
                      <a:off x="1601656" y="612217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2" name="角丸四角形 41"/>
                    <p:cNvSpPr/>
                    <p:nvPr/>
                  </p:nvSpPr>
                  <p:spPr>
                    <a:xfrm rot="362607">
                      <a:off x="1897747" y="615265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6" name="グループ化 25"/>
                  <p:cNvGrpSpPr/>
                  <p:nvPr/>
                </p:nvGrpSpPr>
                <p:grpSpPr>
                  <a:xfrm rot="2077006">
                    <a:off x="2065882" y="6418766"/>
                    <a:ext cx="395119" cy="652964"/>
                    <a:chOff x="2065882" y="6418766"/>
                    <a:chExt cx="393948" cy="651791"/>
                  </a:xfrm>
                  <a:grpFill/>
                </p:grpSpPr>
                <p:sp>
                  <p:nvSpPr>
                    <p:cNvPr id="39" name="角丸四角形 38"/>
                    <p:cNvSpPr/>
                    <p:nvPr/>
                  </p:nvSpPr>
                  <p:spPr>
                    <a:xfrm>
                      <a:off x="2065882" y="6418766"/>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0" name="角丸四角形 39"/>
                    <p:cNvSpPr/>
                    <p:nvPr/>
                  </p:nvSpPr>
                  <p:spPr>
                    <a:xfrm rot="362607">
                      <a:off x="2361973" y="6449247"/>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7" name="グループ化 26"/>
                  <p:cNvGrpSpPr/>
                  <p:nvPr/>
                </p:nvGrpSpPr>
                <p:grpSpPr>
                  <a:xfrm rot="2716873">
                    <a:off x="2472674" y="6784529"/>
                    <a:ext cx="395119" cy="652963"/>
                    <a:chOff x="2472674" y="6784529"/>
                    <a:chExt cx="393948" cy="651791"/>
                  </a:xfrm>
                  <a:grpFill/>
                </p:grpSpPr>
                <p:sp>
                  <p:nvSpPr>
                    <p:cNvPr id="37" name="角丸四角形 36"/>
                    <p:cNvSpPr/>
                    <p:nvPr/>
                  </p:nvSpPr>
                  <p:spPr>
                    <a:xfrm>
                      <a:off x="2472674" y="6784529"/>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38" name="角丸四角形 37"/>
                    <p:cNvSpPr/>
                    <p:nvPr/>
                  </p:nvSpPr>
                  <p:spPr>
                    <a:xfrm rot="362607">
                      <a:off x="2768765" y="6815010"/>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8" name="グループ化 27"/>
                  <p:cNvGrpSpPr/>
                  <p:nvPr/>
                </p:nvGrpSpPr>
                <p:grpSpPr>
                  <a:xfrm rot="3323380">
                    <a:off x="2797404" y="7225314"/>
                    <a:ext cx="395119" cy="652963"/>
                    <a:chOff x="2797404" y="7225314"/>
                    <a:chExt cx="393948" cy="651791"/>
                  </a:xfrm>
                  <a:grpFill/>
                </p:grpSpPr>
                <p:sp>
                  <p:nvSpPr>
                    <p:cNvPr id="35" name="角丸四角形 34"/>
                    <p:cNvSpPr/>
                    <p:nvPr/>
                  </p:nvSpPr>
                  <p:spPr>
                    <a:xfrm>
                      <a:off x="2797404" y="7225314"/>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36" name="角丸四角形 35"/>
                    <p:cNvSpPr/>
                    <p:nvPr/>
                  </p:nvSpPr>
                  <p:spPr>
                    <a:xfrm rot="362607">
                      <a:off x="3093495" y="7255795"/>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29" name="グループ化 28"/>
                  <p:cNvGrpSpPr/>
                  <p:nvPr/>
                </p:nvGrpSpPr>
                <p:grpSpPr>
                  <a:xfrm rot="3995773">
                    <a:off x="3035387" y="7718855"/>
                    <a:ext cx="395119" cy="652964"/>
                    <a:chOff x="3035387" y="7718855"/>
                    <a:chExt cx="393948" cy="651791"/>
                  </a:xfrm>
                  <a:grpFill/>
                </p:grpSpPr>
                <p:sp>
                  <p:nvSpPr>
                    <p:cNvPr id="33" name="角丸四角形 32"/>
                    <p:cNvSpPr/>
                    <p:nvPr/>
                  </p:nvSpPr>
                  <p:spPr>
                    <a:xfrm>
                      <a:off x="3035387" y="771885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34" name="角丸四角形 33"/>
                    <p:cNvSpPr/>
                    <p:nvPr/>
                  </p:nvSpPr>
                  <p:spPr>
                    <a:xfrm rot="362607">
                      <a:off x="3331478" y="774933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nvGrpSpPr>
                  <p:cNvPr id="30" name="グループ化 29"/>
                  <p:cNvGrpSpPr/>
                  <p:nvPr/>
                </p:nvGrpSpPr>
                <p:grpSpPr>
                  <a:xfrm rot="4745229">
                    <a:off x="3157315" y="8241705"/>
                    <a:ext cx="395119" cy="652963"/>
                    <a:chOff x="3157315" y="8241705"/>
                    <a:chExt cx="393948" cy="651791"/>
                  </a:xfrm>
                  <a:grpFill/>
                </p:grpSpPr>
                <p:sp>
                  <p:nvSpPr>
                    <p:cNvPr id="31" name="角丸四角形 30"/>
                    <p:cNvSpPr/>
                    <p:nvPr/>
                  </p:nvSpPr>
                  <p:spPr>
                    <a:xfrm>
                      <a:off x="3157315" y="8241705"/>
                      <a:ext cx="97857" cy="65179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32" name="角丸四角形 31"/>
                    <p:cNvSpPr/>
                    <p:nvPr/>
                  </p:nvSpPr>
                  <p:spPr>
                    <a:xfrm rot="362607">
                      <a:off x="3453406" y="8272186"/>
                      <a:ext cx="97857" cy="331751"/>
                    </a:xfrm>
                    <a:prstGeom prst="roundRect">
                      <a:avLst>
                        <a:gd name="adj" fmla="val 50000"/>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grpSp>
          </p:grpSp>
        </p:grpSp>
      </p:grpSp>
      <p:sp>
        <p:nvSpPr>
          <p:cNvPr id="127" name="テキスト ボックス 126"/>
          <p:cNvSpPr txBox="1"/>
          <p:nvPr/>
        </p:nvSpPr>
        <p:spPr>
          <a:xfrm>
            <a:off x="2907310" y="2144613"/>
            <a:ext cx="1662635" cy="338554"/>
          </a:xfrm>
          <a:prstGeom prst="rect">
            <a:avLst/>
          </a:prstGeom>
          <a:noFill/>
        </p:spPr>
        <p:txBody>
          <a:bodyPr wrap="none" rtlCol="0">
            <a:spAutoFit/>
          </a:bodyPr>
          <a:lstStyle/>
          <a:p>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Microsoft</a:t>
            </a:r>
            <a:r>
              <a:rPr lang="ja-JP" altLang="en-US"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Edge</a:t>
            </a:r>
          </a:p>
        </p:txBody>
      </p:sp>
      <p:sp>
        <p:nvSpPr>
          <p:cNvPr id="128" name="テキスト ボックス 127"/>
          <p:cNvSpPr txBox="1"/>
          <p:nvPr/>
        </p:nvSpPr>
        <p:spPr>
          <a:xfrm>
            <a:off x="2907310" y="2507813"/>
            <a:ext cx="1596912" cy="338554"/>
          </a:xfrm>
          <a:prstGeom prst="rect">
            <a:avLst/>
          </a:prstGeom>
          <a:noFill/>
        </p:spPr>
        <p:txBody>
          <a:bodyPr wrap="none" rtlCol="0">
            <a:spAutoFit/>
          </a:bodyPr>
          <a:lstStyle/>
          <a:p>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Google Chrome</a:t>
            </a:r>
          </a:p>
        </p:txBody>
      </p:sp>
      <p:sp>
        <p:nvSpPr>
          <p:cNvPr id="129" name="テキスト ボックス 128"/>
          <p:cNvSpPr txBox="1"/>
          <p:nvPr/>
        </p:nvSpPr>
        <p:spPr>
          <a:xfrm>
            <a:off x="2907310" y="2838126"/>
            <a:ext cx="950901" cy="338554"/>
          </a:xfrm>
          <a:prstGeom prst="rect">
            <a:avLst/>
          </a:prstGeom>
          <a:noFill/>
        </p:spPr>
        <p:txBody>
          <a:bodyPr wrap="none" rtlCol="0">
            <a:spAutoFit/>
          </a:bodyPr>
          <a:lstStyle/>
          <a:p>
            <a:r>
              <a:rPr lang="en-US" altLang="ja-JP" sz="16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FireFOX</a:t>
            </a:r>
            <a:endPar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0" name="テキスト ボックス 129"/>
          <p:cNvSpPr txBox="1"/>
          <p:nvPr/>
        </p:nvSpPr>
        <p:spPr>
          <a:xfrm>
            <a:off x="2899690" y="3192488"/>
            <a:ext cx="772969" cy="338554"/>
          </a:xfrm>
          <a:prstGeom prst="rect">
            <a:avLst/>
          </a:prstGeom>
          <a:noFill/>
        </p:spPr>
        <p:txBody>
          <a:bodyPr wrap="none" rtlCol="0">
            <a:spAutoFit/>
          </a:bodyPr>
          <a:lstStyle/>
          <a:p>
            <a:r>
              <a:rPr lang="en-US" altLang="ja-JP" sz="16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Safari</a:t>
            </a:r>
          </a:p>
        </p:txBody>
      </p:sp>
      <p:sp>
        <p:nvSpPr>
          <p:cNvPr id="131" name="テキスト ボックス 130"/>
          <p:cNvSpPr txBox="1"/>
          <p:nvPr/>
        </p:nvSpPr>
        <p:spPr>
          <a:xfrm>
            <a:off x="702651" y="4215058"/>
            <a:ext cx="5984331"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代表的な言語</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HTML,CSS,JavaScript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2" name="テキスト ボックス 131"/>
          <p:cNvSpPr txBox="1"/>
          <p:nvPr/>
        </p:nvSpPr>
        <p:spPr>
          <a:xfrm>
            <a:off x="702651" y="4819846"/>
            <a:ext cx="10995318" cy="1815882"/>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HTML</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JavaScript</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CSS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の動作環境や開発環境は容易に準備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できるため開発にかかる時間や費用が抑えられる。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デメリット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：ブラウザの性質により動作が変わることがある。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またソースが閲覧できるため分析されやすい。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3" name="テキスト ボックス 132"/>
          <p:cNvSpPr txBox="1"/>
          <p:nvPr/>
        </p:nvSpPr>
        <p:spPr>
          <a:xfrm>
            <a:off x="2719843" y="1801197"/>
            <a:ext cx="1715534" cy="369332"/>
          </a:xfrm>
          <a:prstGeom prst="rect">
            <a:avLst/>
          </a:prstGeom>
          <a:noFill/>
        </p:spPr>
        <p:txBody>
          <a:bodyPr wrap="none" rtlCol="0">
            <a:spAutoFit/>
          </a:bodyPr>
          <a:lstStyle/>
          <a:p>
            <a:r>
              <a:rPr lang="ja-JP" altLang="en-US"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主要なブラウザ</a:t>
            </a:r>
            <a:endParaRPr lang="en-US" altLang="ja-JP"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6" name="テキスト ボックス 135"/>
          <p:cNvSpPr txBox="1"/>
          <p:nvPr/>
        </p:nvSpPr>
        <p:spPr>
          <a:xfrm>
            <a:off x="1010914" y="2683797"/>
            <a:ext cx="689612" cy="369332"/>
          </a:xfrm>
          <a:prstGeom prst="rect">
            <a:avLst/>
          </a:prstGeom>
          <a:noFill/>
        </p:spPr>
        <p:txBody>
          <a:bodyPr wrap="none" rtlCol="0">
            <a:spAutoFit/>
          </a:bodyPr>
          <a:lstStyle>
            <a:defPPr>
              <a:defRPr lang="ja-JP"/>
            </a:defPPr>
            <a:lvl1pPr>
              <a:defRPr sz="2800">
                <a:solidFill>
                  <a:schemeClr val="accent2">
                    <a:lumMod val="7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800" dirty="0">
                <a:solidFill>
                  <a:schemeClr val="tx1">
                    <a:lumMod val="65000"/>
                    <a:lumOff val="35000"/>
                  </a:schemeClr>
                </a:solidFill>
              </a:rPr>
              <a:t>www</a:t>
            </a:r>
            <a:endParaRPr lang="ja-JP" altLang="en-US" sz="1800" dirty="0">
              <a:solidFill>
                <a:schemeClr val="tx1">
                  <a:lumMod val="65000"/>
                  <a:lumOff val="35000"/>
                </a:schemeClr>
              </a:solidFill>
            </a:endParaRPr>
          </a:p>
        </p:txBody>
      </p:sp>
    </p:spTree>
    <p:extLst>
      <p:ext uri="{BB962C8B-B14F-4D97-AF65-F5344CB8AC3E}">
        <p14:creationId xmlns:p14="http://schemas.microsoft.com/office/powerpoint/2010/main" val="2515615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角丸四角形 2"/>
          <p:cNvSpPr/>
          <p:nvPr/>
        </p:nvSpPr>
        <p:spPr>
          <a:xfrm>
            <a:off x="2546555" y="1769806"/>
            <a:ext cx="1795605" cy="2345819"/>
          </a:xfrm>
          <a:prstGeom prst="roundRect">
            <a:avLst>
              <a:gd name="adj" fmla="val 8420"/>
            </a:avLst>
          </a:prstGeom>
          <a:solidFill>
            <a:schemeClr val="accent2">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テキスト ボックス 1"/>
          <p:cNvSpPr txBox="1"/>
          <p:nvPr/>
        </p:nvSpPr>
        <p:spPr>
          <a:xfrm>
            <a:off x="603112" y="252916"/>
            <a:ext cx="4054315"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サーバサイドプログラムとは？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4963" y="1089025"/>
            <a:ext cx="775084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サーバ側</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で動作するプログラムのこと。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702651" y="4224991"/>
            <a:ext cx="6548588"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代表的な言語</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Java,PHP,Python,Node.js</a:t>
            </a:r>
          </a:p>
        </p:txBody>
      </p:sp>
      <p:sp>
        <p:nvSpPr>
          <p:cNvPr id="14" name="テキスト ボックス 13"/>
          <p:cNvSpPr txBox="1"/>
          <p:nvPr/>
        </p:nvSpPr>
        <p:spPr>
          <a:xfrm>
            <a:off x="702651" y="4823871"/>
            <a:ext cx="10328468" cy="1815882"/>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：サーバ側のリソースが使えるため、大量のデータを扱ったり、</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複雑な計算なども可能。</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デメリット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：開発コストが高く、構築に時間がかかる。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プログラムの脆弱性対応など定期的なメンテが必要。</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15" name="グループ化 14"/>
          <p:cNvGrpSpPr/>
          <p:nvPr/>
        </p:nvGrpSpPr>
        <p:grpSpPr>
          <a:xfrm>
            <a:off x="824491" y="1908587"/>
            <a:ext cx="1152870" cy="666511"/>
            <a:chOff x="2779920" y="3080270"/>
            <a:chExt cx="1152870" cy="666511"/>
          </a:xfrm>
        </p:grpSpPr>
        <p:sp>
          <p:nvSpPr>
            <p:cNvPr id="16" name="フリーフォーム 15"/>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7" name="フリーフォーム 16"/>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8" name="フリーフォーム 17"/>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9" name="テキスト ボックス 18"/>
          <p:cNvSpPr txBox="1"/>
          <p:nvPr/>
        </p:nvSpPr>
        <p:spPr>
          <a:xfrm>
            <a:off x="879872" y="2575087"/>
            <a:ext cx="1032655"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WEB</a:t>
            </a:r>
            <a:r>
              <a:rPr lang="ja-JP" altLang="en-US" sz="1400" dirty="0"/>
              <a:t>サーバ</a:t>
            </a:r>
          </a:p>
        </p:txBody>
      </p:sp>
      <p:grpSp>
        <p:nvGrpSpPr>
          <p:cNvPr id="20" name="グループ化 19"/>
          <p:cNvGrpSpPr/>
          <p:nvPr/>
        </p:nvGrpSpPr>
        <p:grpSpPr>
          <a:xfrm>
            <a:off x="2874823" y="1908587"/>
            <a:ext cx="1152870" cy="666511"/>
            <a:chOff x="2779920" y="3080270"/>
            <a:chExt cx="1152870" cy="666511"/>
          </a:xfrm>
        </p:grpSpPr>
        <p:sp>
          <p:nvSpPr>
            <p:cNvPr id="21" name="フリーフォーム 20"/>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2" name="フリーフォーム 21"/>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3" name="フリーフォーム 22"/>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24" name="テキスト ボックス 23"/>
          <p:cNvSpPr txBox="1"/>
          <p:nvPr/>
        </p:nvSpPr>
        <p:spPr>
          <a:xfrm>
            <a:off x="2988079" y="2575087"/>
            <a:ext cx="907621"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AP</a:t>
            </a:r>
            <a:r>
              <a:rPr lang="ja-JP" altLang="en-US" sz="1400" dirty="0"/>
              <a:t>サーバ</a:t>
            </a:r>
          </a:p>
        </p:txBody>
      </p:sp>
      <p:grpSp>
        <p:nvGrpSpPr>
          <p:cNvPr id="25" name="グループ化 24"/>
          <p:cNvGrpSpPr/>
          <p:nvPr/>
        </p:nvGrpSpPr>
        <p:grpSpPr>
          <a:xfrm>
            <a:off x="4919119" y="1908587"/>
            <a:ext cx="1152870" cy="666511"/>
            <a:chOff x="2779920" y="3080270"/>
            <a:chExt cx="1152870" cy="666511"/>
          </a:xfrm>
        </p:grpSpPr>
        <p:sp>
          <p:nvSpPr>
            <p:cNvPr id="26" name="フリーフォーム 25"/>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7" name="フリーフォーム 26"/>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8" name="フリーフォーム 27"/>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29" name="テキスト ボックス 28"/>
          <p:cNvSpPr txBox="1"/>
          <p:nvPr/>
        </p:nvSpPr>
        <p:spPr>
          <a:xfrm>
            <a:off x="5055525" y="2575087"/>
            <a:ext cx="898003"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DB</a:t>
            </a:r>
            <a:r>
              <a:rPr lang="ja-JP" altLang="en-US" sz="1400" dirty="0"/>
              <a:t>サーバ</a:t>
            </a:r>
          </a:p>
        </p:txBody>
      </p:sp>
      <p:cxnSp>
        <p:nvCxnSpPr>
          <p:cNvPr id="30" name="直線矢印コネクタ 29"/>
          <p:cNvCxnSpPr/>
          <p:nvPr/>
        </p:nvCxnSpPr>
        <p:spPr>
          <a:xfrm>
            <a:off x="1977360" y="2217130"/>
            <a:ext cx="903967" cy="0"/>
          </a:xfrm>
          <a:prstGeom prst="straightConnector1">
            <a:avLst/>
          </a:prstGeom>
          <a:noFill/>
          <a:ln w="101600" cap="rnd">
            <a:solidFill>
              <a:schemeClr val="accent2"/>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31" name="直線矢印コネクタ 30"/>
          <p:cNvCxnSpPr/>
          <p:nvPr/>
        </p:nvCxnSpPr>
        <p:spPr>
          <a:xfrm>
            <a:off x="4004073" y="2217130"/>
            <a:ext cx="903967" cy="0"/>
          </a:xfrm>
          <a:prstGeom prst="straightConnector1">
            <a:avLst/>
          </a:prstGeom>
          <a:noFill/>
          <a:ln w="101600" cap="rnd">
            <a:solidFill>
              <a:schemeClr val="accent2"/>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2" name="テキスト ボックス 31"/>
          <p:cNvSpPr txBox="1"/>
          <p:nvPr/>
        </p:nvSpPr>
        <p:spPr>
          <a:xfrm>
            <a:off x="710812" y="2946074"/>
            <a:ext cx="1620957" cy="1169551"/>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静的コンテンツを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表示するための</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仕組みを持った</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3" name="テキスト ボックス 32"/>
          <p:cNvSpPr txBox="1"/>
          <p:nvPr/>
        </p:nvSpPr>
        <p:spPr>
          <a:xfrm>
            <a:off x="2721203" y="2912398"/>
            <a:ext cx="1620957" cy="1169551"/>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動的コンテンツを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処理するための</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仕組みを持った</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4" name="テキスト ボックス 33"/>
          <p:cNvSpPr txBox="1"/>
          <p:nvPr/>
        </p:nvSpPr>
        <p:spPr>
          <a:xfrm>
            <a:off x="4760854" y="2905823"/>
            <a:ext cx="1620957" cy="954107"/>
          </a:xfrm>
          <a:prstGeom prst="rect">
            <a:avLst/>
          </a:prstGeom>
          <a:noFill/>
        </p:spPr>
        <p:txBody>
          <a:bodyPr wrap="none" rtlCol="0">
            <a:spAutoFit/>
          </a:bodyPr>
          <a:lstStyle/>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大量のデータを</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高速に処理する</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ためのソフトウェア</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またはサーバ。</a:t>
            </a:r>
            <a:endParaRPr lang="en-US" altLang="ja-JP" sz="1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7" name="テキスト ボックス 36"/>
          <p:cNvSpPr txBox="1"/>
          <p:nvPr/>
        </p:nvSpPr>
        <p:spPr>
          <a:xfrm>
            <a:off x="6648947" y="1789303"/>
            <a:ext cx="4859022" cy="1569660"/>
          </a:xfrm>
          <a:prstGeom prst="rect">
            <a:avLst/>
          </a:prstGeom>
          <a:noFill/>
        </p:spPr>
        <p:txBody>
          <a:bodyPr wrap="none" rtlCol="0">
            <a:spAutoFit/>
          </a:bodyPr>
          <a:lstStyle/>
          <a:p>
            <a:r>
              <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AP</a:t>
            </a:r>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サーバ上のプログラムで作成した</a:t>
            </a:r>
            <a:endPar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ページをブラウザに送ります。</a:t>
            </a:r>
            <a:endPar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プログラムがサーバ上にあるため、</a:t>
            </a:r>
            <a:endPar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ソースの解析をされることはない。</a:t>
            </a:r>
            <a:endParaRPr lang="en-US" altLang="ja-JP" sz="24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2837816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5213287"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サーバサイドプログラムの開発について</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11" name="テキスト ボックス 10"/>
          <p:cNvSpPr txBox="1"/>
          <p:nvPr/>
        </p:nvSpPr>
        <p:spPr>
          <a:xfrm>
            <a:off x="334963" y="4271453"/>
            <a:ext cx="11524309"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またサーバサイドプログラムを開発しなくても、サーバサイドで動作する有名</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なアプリケーションとして</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WordPress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SharePoint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9" name="テキスト ボックス 8"/>
          <p:cNvSpPr txBox="1"/>
          <p:nvPr/>
        </p:nvSpPr>
        <p:spPr>
          <a:xfrm>
            <a:off x="702651" y="2246957"/>
            <a:ext cx="8733481"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代表的なフレームワーク</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Spring(Java)</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Larabel</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(PHP)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a:extLst>
              <a:ext uri="{FF2B5EF4-FFF2-40B4-BE49-F238E27FC236}">
                <a16:creationId xmlns:a16="http://schemas.microsoft.com/office/drawing/2014/main" id="{8AF96ED8-230D-24CD-02AA-FC5612B38B11}"/>
              </a:ext>
            </a:extLst>
          </p:cNvPr>
          <p:cNvSpPr txBox="1"/>
          <p:nvPr/>
        </p:nvSpPr>
        <p:spPr>
          <a:xfrm>
            <a:off x="334963" y="1066593"/>
            <a:ext cx="11434540"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Java</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PHP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Python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Node.js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などの言語で、効率のよい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アプリ開発</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を可能としてくれる</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フレームワーク</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と呼ばれる枠組みがあります。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1026" name="Picture 2" descr="WordPress] CPT UIと連携して関連記事を表示！ YARPP改造メモ | 株式会社ビヨンド">
            <a:extLst>
              <a:ext uri="{FF2B5EF4-FFF2-40B4-BE49-F238E27FC236}">
                <a16:creationId xmlns:a16="http://schemas.microsoft.com/office/drawing/2014/main" id="{08A4B389-1D5B-32DD-E645-21C4ADCD0FF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24095" y="5434768"/>
            <a:ext cx="1509279" cy="937628"/>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Microsoft 365のプラン比較・選び方｜Microsoft 365相談センター">
            <a:extLst>
              <a:ext uri="{FF2B5EF4-FFF2-40B4-BE49-F238E27FC236}">
                <a16:creationId xmlns:a16="http://schemas.microsoft.com/office/drawing/2014/main" id="{42520F7A-1E13-086B-4BCC-289E30768C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98584" y="5196375"/>
            <a:ext cx="2051659" cy="1322181"/>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BD3CD633-2ABA-F8D1-43FE-0B87A8BF5795}"/>
              </a:ext>
            </a:extLst>
          </p:cNvPr>
          <p:cNvSpPr txBox="1"/>
          <p:nvPr/>
        </p:nvSpPr>
        <p:spPr>
          <a:xfrm>
            <a:off x="4428231" y="2677844"/>
            <a:ext cx="5989140" cy="523220"/>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Django(Python)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Express(Node.js)</a:t>
            </a:r>
          </a:p>
        </p:txBody>
      </p:sp>
      <p:pic>
        <p:nvPicPr>
          <p:cNvPr id="1032" name="Picture 8" descr="Spring】Spring Cache でキャッシュ機能を利用する - Ren's blog">
            <a:extLst>
              <a:ext uri="{FF2B5EF4-FFF2-40B4-BE49-F238E27FC236}">
                <a16:creationId xmlns:a16="http://schemas.microsoft.com/office/drawing/2014/main" id="{5BB8D8F9-A4B2-106D-0CAD-A77CFEAF029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3242" y="3111671"/>
            <a:ext cx="2119534" cy="1059767"/>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Laravel ロゴ - ソーシャルメディアとロゴ アイコン">
            <a:extLst>
              <a:ext uri="{FF2B5EF4-FFF2-40B4-BE49-F238E27FC236}">
                <a16:creationId xmlns:a16="http://schemas.microsoft.com/office/drawing/2014/main" id="{0C0E10AA-0027-B49E-1CEE-0E07E24F4DE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27500" y="2922514"/>
            <a:ext cx="2914693" cy="145734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Getting Started With Django web framework - Knoldus Blogs">
            <a:extLst>
              <a:ext uri="{FF2B5EF4-FFF2-40B4-BE49-F238E27FC236}">
                <a16:creationId xmlns:a16="http://schemas.microsoft.com/office/drawing/2014/main" id="{507B1CA5-87BF-C370-75DD-7A585C80643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842288" y="3244828"/>
            <a:ext cx="1522234" cy="951396"/>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Express.js Blog Engine - The Best Blog Engine for Express.js">
            <a:extLst>
              <a:ext uri="{FF2B5EF4-FFF2-40B4-BE49-F238E27FC236}">
                <a16:creationId xmlns:a16="http://schemas.microsoft.com/office/drawing/2014/main" id="{E2628DA8-3737-6E21-E741-51919ECDD1F8}"/>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5439" y="3442553"/>
            <a:ext cx="1945531" cy="531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91814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2496196"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554766" cy="2246769"/>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サーバとは、利用者側のコンピュータに対しネットワークを通じて</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情報や機能を提供するサーバおよびソフトウェアのこと。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WWW</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サーバと呼ばれることもあります。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主には静的コンテンツを配布するための仕組みを持ったサーバソフトウェア</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9" name="テキスト ボックス 38"/>
          <p:cNvSpPr txBox="1"/>
          <p:nvPr/>
        </p:nvSpPr>
        <p:spPr>
          <a:xfrm>
            <a:off x="334963" y="3710238"/>
            <a:ext cx="10863871"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代表的なサーバ</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NGINX,Apache,Cloudflare,LiteSpeed,Microsoft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-IIS</a:t>
            </a:r>
          </a:p>
        </p:txBody>
      </p:sp>
      <p:grpSp>
        <p:nvGrpSpPr>
          <p:cNvPr id="8" name="グループ化 7"/>
          <p:cNvGrpSpPr/>
          <p:nvPr/>
        </p:nvGrpSpPr>
        <p:grpSpPr>
          <a:xfrm>
            <a:off x="918226" y="4430813"/>
            <a:ext cx="1211550" cy="852603"/>
            <a:chOff x="0" y="0"/>
            <a:chExt cx="4857088" cy="3849667"/>
          </a:xfrm>
          <a:solidFill>
            <a:srgbClr val="029604"/>
          </a:solidFill>
        </p:grpSpPr>
        <p:sp>
          <p:nvSpPr>
            <p:cNvPr id="9" name="フリーフォーム 8"/>
            <p:cNvSpPr/>
            <p:nvPr/>
          </p:nvSpPr>
          <p:spPr>
            <a:xfrm>
              <a:off x="0" y="2818078"/>
              <a:ext cx="1027424" cy="1031589"/>
            </a:xfrm>
            <a:custGeom>
              <a:avLst/>
              <a:gdLst>
                <a:gd name="connsiteX0" fmla="*/ 0 w 1038225"/>
                <a:gd name="connsiteY0" fmla="*/ 923925 h 995362"/>
                <a:gd name="connsiteX1" fmla="*/ 9525 w 1038225"/>
                <a:gd name="connsiteY1" fmla="*/ 90487 h 995362"/>
                <a:gd name="connsiteX2" fmla="*/ 223837 w 1038225"/>
                <a:gd name="connsiteY2" fmla="*/ 0 h 995362"/>
                <a:gd name="connsiteX3" fmla="*/ 823912 w 1038225"/>
                <a:gd name="connsiteY3" fmla="*/ 676275 h 995362"/>
                <a:gd name="connsiteX4" fmla="*/ 823912 w 1038225"/>
                <a:gd name="connsiteY4" fmla="*/ 61912 h 995362"/>
                <a:gd name="connsiteX5" fmla="*/ 1038225 w 1038225"/>
                <a:gd name="connsiteY5" fmla="*/ 71437 h 995362"/>
                <a:gd name="connsiteX6" fmla="*/ 1038225 w 1038225"/>
                <a:gd name="connsiteY6" fmla="*/ 904875 h 995362"/>
                <a:gd name="connsiteX7" fmla="*/ 833437 w 1038225"/>
                <a:gd name="connsiteY7" fmla="*/ 995362 h 995362"/>
                <a:gd name="connsiteX8" fmla="*/ 238125 w 1038225"/>
                <a:gd name="connsiteY8" fmla="*/ 300037 h 995362"/>
                <a:gd name="connsiteX9" fmla="*/ 238125 w 1038225"/>
                <a:gd name="connsiteY9" fmla="*/ 909637 h 995362"/>
                <a:gd name="connsiteX10" fmla="*/ 0 w 1038225"/>
                <a:gd name="connsiteY10" fmla="*/ 923925 h 995362"/>
                <a:gd name="connsiteX0" fmla="*/ 0 w 1038225"/>
                <a:gd name="connsiteY0" fmla="*/ 923925 h 995362"/>
                <a:gd name="connsiteX1" fmla="*/ 9525 w 1038225"/>
                <a:gd name="connsiteY1" fmla="*/ 90487 h 995362"/>
                <a:gd name="connsiteX2" fmla="*/ 223837 w 1038225"/>
                <a:gd name="connsiteY2" fmla="*/ 0 h 995362"/>
                <a:gd name="connsiteX3" fmla="*/ 823912 w 1038225"/>
                <a:gd name="connsiteY3" fmla="*/ 676275 h 995362"/>
                <a:gd name="connsiteX4" fmla="*/ 823912 w 1038225"/>
                <a:gd name="connsiteY4" fmla="*/ 61912 h 995362"/>
                <a:gd name="connsiteX5" fmla="*/ 1038225 w 1038225"/>
                <a:gd name="connsiteY5" fmla="*/ 71437 h 995362"/>
                <a:gd name="connsiteX6" fmla="*/ 1038225 w 1038225"/>
                <a:gd name="connsiteY6" fmla="*/ 904875 h 995362"/>
                <a:gd name="connsiteX7" fmla="*/ 833437 w 1038225"/>
                <a:gd name="connsiteY7" fmla="*/ 995362 h 995362"/>
                <a:gd name="connsiteX8" fmla="*/ 238125 w 1038225"/>
                <a:gd name="connsiteY8" fmla="*/ 300037 h 995362"/>
                <a:gd name="connsiteX9" fmla="*/ 238125 w 1038225"/>
                <a:gd name="connsiteY9" fmla="*/ 934400 h 995362"/>
                <a:gd name="connsiteX10" fmla="*/ 0 w 1038225"/>
                <a:gd name="connsiteY10" fmla="*/ 923925 h 995362"/>
                <a:gd name="connsiteX0" fmla="*/ 0 w 1038225"/>
                <a:gd name="connsiteY0" fmla="*/ 927463 h 998900"/>
                <a:gd name="connsiteX1" fmla="*/ 9525 w 1038225"/>
                <a:gd name="connsiteY1" fmla="*/ 94025 h 998900"/>
                <a:gd name="connsiteX2" fmla="*/ 255728 w 1038225"/>
                <a:gd name="connsiteY2" fmla="*/ 0 h 998900"/>
                <a:gd name="connsiteX3" fmla="*/ 823912 w 1038225"/>
                <a:gd name="connsiteY3" fmla="*/ 679813 h 998900"/>
                <a:gd name="connsiteX4" fmla="*/ 823912 w 1038225"/>
                <a:gd name="connsiteY4" fmla="*/ 65450 h 998900"/>
                <a:gd name="connsiteX5" fmla="*/ 1038225 w 1038225"/>
                <a:gd name="connsiteY5" fmla="*/ 74975 h 998900"/>
                <a:gd name="connsiteX6" fmla="*/ 1038225 w 1038225"/>
                <a:gd name="connsiteY6" fmla="*/ 908413 h 998900"/>
                <a:gd name="connsiteX7" fmla="*/ 833437 w 1038225"/>
                <a:gd name="connsiteY7" fmla="*/ 998900 h 998900"/>
                <a:gd name="connsiteX8" fmla="*/ 238125 w 1038225"/>
                <a:gd name="connsiteY8" fmla="*/ 303575 h 998900"/>
                <a:gd name="connsiteX9" fmla="*/ 238125 w 1038225"/>
                <a:gd name="connsiteY9" fmla="*/ 937938 h 998900"/>
                <a:gd name="connsiteX10" fmla="*/ 0 w 1038225"/>
                <a:gd name="connsiteY10" fmla="*/ 927463 h 998900"/>
                <a:gd name="connsiteX0" fmla="*/ 0 w 1052398"/>
                <a:gd name="connsiteY0" fmla="*/ 927463 h 998900"/>
                <a:gd name="connsiteX1" fmla="*/ 9525 w 1052398"/>
                <a:gd name="connsiteY1" fmla="*/ 94025 h 998900"/>
                <a:gd name="connsiteX2" fmla="*/ 255728 w 1052398"/>
                <a:gd name="connsiteY2" fmla="*/ 0 h 998900"/>
                <a:gd name="connsiteX3" fmla="*/ 823912 w 1052398"/>
                <a:gd name="connsiteY3" fmla="*/ 679813 h 998900"/>
                <a:gd name="connsiteX4" fmla="*/ 823912 w 1052398"/>
                <a:gd name="connsiteY4" fmla="*/ 65450 h 998900"/>
                <a:gd name="connsiteX5" fmla="*/ 1052398 w 1052398"/>
                <a:gd name="connsiteY5" fmla="*/ 64363 h 998900"/>
                <a:gd name="connsiteX6" fmla="*/ 1038225 w 1052398"/>
                <a:gd name="connsiteY6" fmla="*/ 908413 h 998900"/>
                <a:gd name="connsiteX7" fmla="*/ 833437 w 1052398"/>
                <a:gd name="connsiteY7" fmla="*/ 998900 h 998900"/>
                <a:gd name="connsiteX8" fmla="*/ 238125 w 1052398"/>
                <a:gd name="connsiteY8" fmla="*/ 303575 h 998900"/>
                <a:gd name="connsiteX9" fmla="*/ 238125 w 1052398"/>
                <a:gd name="connsiteY9" fmla="*/ 937938 h 998900"/>
                <a:gd name="connsiteX10" fmla="*/ 0 w 1052398"/>
                <a:gd name="connsiteY10" fmla="*/ 927463 h 998900"/>
                <a:gd name="connsiteX0" fmla="*/ 0 w 1059486"/>
                <a:gd name="connsiteY0" fmla="*/ 927463 h 998900"/>
                <a:gd name="connsiteX1" fmla="*/ 9525 w 1059486"/>
                <a:gd name="connsiteY1" fmla="*/ 94025 h 998900"/>
                <a:gd name="connsiteX2" fmla="*/ 255728 w 1059486"/>
                <a:gd name="connsiteY2" fmla="*/ 0 h 998900"/>
                <a:gd name="connsiteX3" fmla="*/ 823912 w 1059486"/>
                <a:gd name="connsiteY3" fmla="*/ 679813 h 998900"/>
                <a:gd name="connsiteX4" fmla="*/ 823912 w 1059486"/>
                <a:gd name="connsiteY4" fmla="*/ 65450 h 998900"/>
                <a:gd name="connsiteX5" fmla="*/ 1052398 w 1059486"/>
                <a:gd name="connsiteY5" fmla="*/ 64363 h 998900"/>
                <a:gd name="connsiteX6" fmla="*/ 1059486 w 1059486"/>
                <a:gd name="connsiteY6" fmla="*/ 908413 h 998900"/>
                <a:gd name="connsiteX7" fmla="*/ 833437 w 1059486"/>
                <a:gd name="connsiteY7" fmla="*/ 998900 h 998900"/>
                <a:gd name="connsiteX8" fmla="*/ 238125 w 1059486"/>
                <a:gd name="connsiteY8" fmla="*/ 303575 h 998900"/>
                <a:gd name="connsiteX9" fmla="*/ 238125 w 1059486"/>
                <a:gd name="connsiteY9" fmla="*/ 937938 h 998900"/>
                <a:gd name="connsiteX10" fmla="*/ 0 w 1059486"/>
                <a:gd name="connsiteY10" fmla="*/ 927463 h 998900"/>
                <a:gd name="connsiteX0" fmla="*/ 0 w 1059486"/>
                <a:gd name="connsiteY0" fmla="*/ 927463 h 998900"/>
                <a:gd name="connsiteX1" fmla="*/ 9525 w 1059486"/>
                <a:gd name="connsiteY1" fmla="*/ 94025 h 998900"/>
                <a:gd name="connsiteX2" fmla="*/ 255728 w 1059486"/>
                <a:gd name="connsiteY2" fmla="*/ 0 h 998900"/>
                <a:gd name="connsiteX3" fmla="*/ 823912 w 1059486"/>
                <a:gd name="connsiteY3" fmla="*/ 679813 h 998900"/>
                <a:gd name="connsiteX4" fmla="*/ 823912 w 1059486"/>
                <a:gd name="connsiteY4" fmla="*/ 65450 h 998900"/>
                <a:gd name="connsiteX5" fmla="*/ 1052398 w 1059486"/>
                <a:gd name="connsiteY5" fmla="*/ 64363 h 998900"/>
                <a:gd name="connsiteX6" fmla="*/ 1059486 w 1059486"/>
                <a:gd name="connsiteY6" fmla="*/ 908413 h 998900"/>
                <a:gd name="connsiteX7" fmla="*/ 833437 w 1059486"/>
                <a:gd name="connsiteY7" fmla="*/ 998900 h 998900"/>
                <a:gd name="connsiteX8" fmla="*/ 238125 w 1059486"/>
                <a:gd name="connsiteY8" fmla="*/ 303575 h 998900"/>
                <a:gd name="connsiteX9" fmla="*/ 238125 w 1059486"/>
                <a:gd name="connsiteY9" fmla="*/ 937938 h 998900"/>
                <a:gd name="connsiteX10" fmla="*/ 0 w 1059486"/>
                <a:gd name="connsiteY10" fmla="*/ 927463 h 998900"/>
                <a:gd name="connsiteX0" fmla="*/ 0 w 1059486"/>
                <a:gd name="connsiteY0" fmla="*/ 927463 h 1022573"/>
                <a:gd name="connsiteX1" fmla="*/ 9525 w 1059486"/>
                <a:gd name="connsiteY1" fmla="*/ 94025 h 1022573"/>
                <a:gd name="connsiteX2" fmla="*/ 255728 w 1059486"/>
                <a:gd name="connsiteY2" fmla="*/ 0 h 1022573"/>
                <a:gd name="connsiteX3" fmla="*/ 823912 w 1059486"/>
                <a:gd name="connsiteY3" fmla="*/ 679813 h 1022573"/>
                <a:gd name="connsiteX4" fmla="*/ 823912 w 1059486"/>
                <a:gd name="connsiteY4" fmla="*/ 65450 h 1022573"/>
                <a:gd name="connsiteX5" fmla="*/ 1052398 w 1059486"/>
                <a:gd name="connsiteY5" fmla="*/ 64363 h 1022573"/>
                <a:gd name="connsiteX6" fmla="*/ 1059486 w 1059486"/>
                <a:gd name="connsiteY6" fmla="*/ 908413 h 1022573"/>
                <a:gd name="connsiteX7" fmla="*/ 833437 w 1059486"/>
                <a:gd name="connsiteY7" fmla="*/ 998900 h 1022573"/>
                <a:gd name="connsiteX8" fmla="*/ 238125 w 1059486"/>
                <a:gd name="connsiteY8" fmla="*/ 303575 h 1022573"/>
                <a:gd name="connsiteX9" fmla="*/ 238125 w 1059486"/>
                <a:gd name="connsiteY9" fmla="*/ 937938 h 1022573"/>
                <a:gd name="connsiteX10" fmla="*/ 0 w 1059486"/>
                <a:gd name="connsiteY10" fmla="*/ 927463 h 1022573"/>
                <a:gd name="connsiteX0" fmla="*/ 0 w 1059486"/>
                <a:gd name="connsiteY0" fmla="*/ 927463 h 1022573"/>
                <a:gd name="connsiteX1" fmla="*/ 9525 w 1059486"/>
                <a:gd name="connsiteY1" fmla="*/ 94025 h 1022573"/>
                <a:gd name="connsiteX2" fmla="*/ 255728 w 1059486"/>
                <a:gd name="connsiteY2" fmla="*/ 0 h 1022573"/>
                <a:gd name="connsiteX3" fmla="*/ 823912 w 1059486"/>
                <a:gd name="connsiteY3" fmla="*/ 679813 h 1022573"/>
                <a:gd name="connsiteX4" fmla="*/ 823912 w 1059486"/>
                <a:gd name="connsiteY4" fmla="*/ 65450 h 1022573"/>
                <a:gd name="connsiteX5" fmla="*/ 1052398 w 1059486"/>
                <a:gd name="connsiteY5" fmla="*/ 64363 h 1022573"/>
                <a:gd name="connsiteX6" fmla="*/ 1059486 w 1059486"/>
                <a:gd name="connsiteY6" fmla="*/ 908413 h 1022573"/>
                <a:gd name="connsiteX7" fmla="*/ 833437 w 1059486"/>
                <a:gd name="connsiteY7" fmla="*/ 998900 h 1022573"/>
                <a:gd name="connsiteX8" fmla="*/ 238125 w 1059486"/>
                <a:gd name="connsiteY8" fmla="*/ 303575 h 1022573"/>
                <a:gd name="connsiteX9" fmla="*/ 238125 w 1059486"/>
                <a:gd name="connsiteY9" fmla="*/ 937938 h 1022573"/>
                <a:gd name="connsiteX10" fmla="*/ 0 w 1059486"/>
                <a:gd name="connsiteY10" fmla="*/ 927463 h 1022573"/>
                <a:gd name="connsiteX0" fmla="*/ 0 w 1059486"/>
                <a:gd name="connsiteY0" fmla="*/ 956744 h 1051854"/>
                <a:gd name="connsiteX1" fmla="*/ 9525 w 1059486"/>
                <a:gd name="connsiteY1" fmla="*/ 123306 h 1051854"/>
                <a:gd name="connsiteX2" fmla="*/ 255728 w 1059486"/>
                <a:gd name="connsiteY2" fmla="*/ 29281 h 1051854"/>
                <a:gd name="connsiteX3" fmla="*/ 823912 w 1059486"/>
                <a:gd name="connsiteY3" fmla="*/ 709094 h 1051854"/>
                <a:gd name="connsiteX4" fmla="*/ 823912 w 1059486"/>
                <a:gd name="connsiteY4" fmla="*/ 94731 h 1051854"/>
                <a:gd name="connsiteX5" fmla="*/ 1052398 w 1059486"/>
                <a:gd name="connsiteY5" fmla="*/ 93644 h 1051854"/>
                <a:gd name="connsiteX6" fmla="*/ 1059486 w 1059486"/>
                <a:gd name="connsiteY6" fmla="*/ 937694 h 1051854"/>
                <a:gd name="connsiteX7" fmla="*/ 833437 w 1059486"/>
                <a:gd name="connsiteY7" fmla="*/ 1028181 h 1051854"/>
                <a:gd name="connsiteX8" fmla="*/ 238125 w 1059486"/>
                <a:gd name="connsiteY8" fmla="*/ 332856 h 1051854"/>
                <a:gd name="connsiteX9" fmla="*/ 238125 w 1059486"/>
                <a:gd name="connsiteY9" fmla="*/ 967219 h 1051854"/>
                <a:gd name="connsiteX10" fmla="*/ 0 w 1059486"/>
                <a:gd name="connsiteY10" fmla="*/ 956744 h 1051854"/>
                <a:gd name="connsiteX0" fmla="*/ 0 w 1059486"/>
                <a:gd name="connsiteY0" fmla="*/ 960832 h 1055942"/>
                <a:gd name="connsiteX1" fmla="*/ 9525 w 1059486"/>
                <a:gd name="connsiteY1" fmla="*/ 127394 h 1055942"/>
                <a:gd name="connsiteX2" fmla="*/ 255728 w 1059486"/>
                <a:gd name="connsiteY2" fmla="*/ 33369 h 1055942"/>
                <a:gd name="connsiteX3" fmla="*/ 823912 w 1059486"/>
                <a:gd name="connsiteY3" fmla="*/ 713182 h 1055942"/>
                <a:gd name="connsiteX4" fmla="*/ 823912 w 1059486"/>
                <a:gd name="connsiteY4" fmla="*/ 98819 h 1055942"/>
                <a:gd name="connsiteX5" fmla="*/ 1052398 w 1059486"/>
                <a:gd name="connsiteY5" fmla="*/ 97732 h 1055942"/>
                <a:gd name="connsiteX6" fmla="*/ 1059486 w 1059486"/>
                <a:gd name="connsiteY6" fmla="*/ 941782 h 1055942"/>
                <a:gd name="connsiteX7" fmla="*/ 833437 w 1059486"/>
                <a:gd name="connsiteY7" fmla="*/ 1032269 h 1055942"/>
                <a:gd name="connsiteX8" fmla="*/ 238125 w 1059486"/>
                <a:gd name="connsiteY8" fmla="*/ 336944 h 1055942"/>
                <a:gd name="connsiteX9" fmla="*/ 238125 w 1059486"/>
                <a:gd name="connsiteY9" fmla="*/ 971307 h 1055942"/>
                <a:gd name="connsiteX10" fmla="*/ 0 w 1059486"/>
                <a:gd name="connsiteY10" fmla="*/ 960832 h 1055942"/>
                <a:gd name="connsiteX0" fmla="*/ 0 w 1059486"/>
                <a:gd name="connsiteY0" fmla="*/ 971240 h 1066350"/>
                <a:gd name="connsiteX1" fmla="*/ 9525 w 1059486"/>
                <a:gd name="connsiteY1" fmla="*/ 137802 h 1066350"/>
                <a:gd name="connsiteX2" fmla="*/ 255728 w 1059486"/>
                <a:gd name="connsiteY2" fmla="*/ 43777 h 1066350"/>
                <a:gd name="connsiteX3" fmla="*/ 823912 w 1059486"/>
                <a:gd name="connsiteY3" fmla="*/ 723590 h 1066350"/>
                <a:gd name="connsiteX4" fmla="*/ 823912 w 1059486"/>
                <a:gd name="connsiteY4" fmla="*/ 109227 h 1066350"/>
                <a:gd name="connsiteX5" fmla="*/ 1052398 w 1059486"/>
                <a:gd name="connsiteY5" fmla="*/ 108140 h 1066350"/>
                <a:gd name="connsiteX6" fmla="*/ 1059486 w 1059486"/>
                <a:gd name="connsiteY6" fmla="*/ 952190 h 1066350"/>
                <a:gd name="connsiteX7" fmla="*/ 833437 w 1059486"/>
                <a:gd name="connsiteY7" fmla="*/ 1042677 h 1066350"/>
                <a:gd name="connsiteX8" fmla="*/ 238125 w 1059486"/>
                <a:gd name="connsiteY8" fmla="*/ 347352 h 1066350"/>
                <a:gd name="connsiteX9" fmla="*/ 238125 w 1059486"/>
                <a:gd name="connsiteY9" fmla="*/ 981715 h 1066350"/>
                <a:gd name="connsiteX10" fmla="*/ 0 w 1059486"/>
                <a:gd name="connsiteY10" fmla="*/ 971240 h 1066350"/>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13 w 1059499"/>
                <a:gd name="connsiteY0" fmla="*/ 960335 h 1055445"/>
                <a:gd name="connsiteX1" fmla="*/ 9538 w 1059499"/>
                <a:gd name="connsiteY1" fmla="*/ 126897 h 1055445"/>
                <a:gd name="connsiteX2" fmla="*/ 255741 w 1059499"/>
                <a:gd name="connsiteY2" fmla="*/ 32872 h 1055445"/>
                <a:gd name="connsiteX3" fmla="*/ 823925 w 1059499"/>
                <a:gd name="connsiteY3" fmla="*/ 712685 h 1055445"/>
                <a:gd name="connsiteX4" fmla="*/ 823925 w 1059499"/>
                <a:gd name="connsiteY4" fmla="*/ 98322 h 1055445"/>
                <a:gd name="connsiteX5" fmla="*/ 1052411 w 1059499"/>
                <a:gd name="connsiteY5" fmla="*/ 97235 h 1055445"/>
                <a:gd name="connsiteX6" fmla="*/ 1059499 w 1059499"/>
                <a:gd name="connsiteY6" fmla="*/ 941285 h 1055445"/>
                <a:gd name="connsiteX7" fmla="*/ 833450 w 1059499"/>
                <a:gd name="connsiteY7" fmla="*/ 1031772 h 1055445"/>
                <a:gd name="connsiteX8" fmla="*/ 238138 w 1059499"/>
                <a:gd name="connsiteY8" fmla="*/ 336447 h 1055445"/>
                <a:gd name="connsiteX9" fmla="*/ 238138 w 1059499"/>
                <a:gd name="connsiteY9" fmla="*/ 970810 h 1055445"/>
                <a:gd name="connsiteX10" fmla="*/ 13 w 1059499"/>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4582 w 1059486"/>
                <a:gd name="connsiteY9" fmla="*/ 960197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4582 w 1059486"/>
                <a:gd name="connsiteY9" fmla="*/ 960197 h 1055445"/>
                <a:gd name="connsiteX10" fmla="*/ 0 w 1059486"/>
                <a:gd name="connsiteY10" fmla="*/ 960335 h 1055445"/>
                <a:gd name="connsiteX0" fmla="*/ 0 w 1059486"/>
                <a:gd name="connsiteY0" fmla="*/ 960335 h 1057109"/>
                <a:gd name="connsiteX1" fmla="*/ 9525 w 1059486"/>
                <a:gd name="connsiteY1" fmla="*/ 126897 h 1057109"/>
                <a:gd name="connsiteX2" fmla="*/ 255728 w 1059486"/>
                <a:gd name="connsiteY2" fmla="*/ 32872 h 1057109"/>
                <a:gd name="connsiteX3" fmla="*/ 823912 w 1059486"/>
                <a:gd name="connsiteY3" fmla="*/ 712685 h 1057109"/>
                <a:gd name="connsiteX4" fmla="*/ 823912 w 1059486"/>
                <a:gd name="connsiteY4" fmla="*/ 98322 h 1057109"/>
                <a:gd name="connsiteX5" fmla="*/ 1052398 w 1059486"/>
                <a:gd name="connsiteY5" fmla="*/ 97235 h 1057109"/>
                <a:gd name="connsiteX6" fmla="*/ 1059486 w 1059486"/>
                <a:gd name="connsiteY6" fmla="*/ 941285 h 1057109"/>
                <a:gd name="connsiteX7" fmla="*/ 833437 w 1059486"/>
                <a:gd name="connsiteY7" fmla="*/ 1031772 h 1057109"/>
                <a:gd name="connsiteX8" fmla="*/ 238125 w 1059486"/>
                <a:gd name="connsiteY8" fmla="*/ 336447 h 1057109"/>
                <a:gd name="connsiteX9" fmla="*/ 234582 w 1059486"/>
                <a:gd name="connsiteY9" fmla="*/ 960197 h 1057109"/>
                <a:gd name="connsiteX10" fmla="*/ 0 w 1059486"/>
                <a:gd name="connsiteY10" fmla="*/ 960335 h 1057109"/>
                <a:gd name="connsiteX0" fmla="*/ 0 w 1059486"/>
                <a:gd name="connsiteY0" fmla="*/ 960335 h 1058259"/>
                <a:gd name="connsiteX1" fmla="*/ 9525 w 1059486"/>
                <a:gd name="connsiteY1" fmla="*/ 126897 h 1058259"/>
                <a:gd name="connsiteX2" fmla="*/ 255728 w 1059486"/>
                <a:gd name="connsiteY2" fmla="*/ 32872 h 1058259"/>
                <a:gd name="connsiteX3" fmla="*/ 823912 w 1059486"/>
                <a:gd name="connsiteY3" fmla="*/ 712685 h 1058259"/>
                <a:gd name="connsiteX4" fmla="*/ 823912 w 1059486"/>
                <a:gd name="connsiteY4" fmla="*/ 98322 h 1058259"/>
                <a:gd name="connsiteX5" fmla="*/ 1052398 w 1059486"/>
                <a:gd name="connsiteY5" fmla="*/ 97235 h 1058259"/>
                <a:gd name="connsiteX6" fmla="*/ 1059486 w 1059486"/>
                <a:gd name="connsiteY6" fmla="*/ 941285 h 1058259"/>
                <a:gd name="connsiteX7" fmla="*/ 815719 w 1059486"/>
                <a:gd name="connsiteY7" fmla="*/ 1035309 h 1058259"/>
                <a:gd name="connsiteX8" fmla="*/ 238125 w 1059486"/>
                <a:gd name="connsiteY8" fmla="*/ 336447 h 1058259"/>
                <a:gd name="connsiteX9" fmla="*/ 234582 w 1059486"/>
                <a:gd name="connsiteY9" fmla="*/ 960197 h 1058259"/>
                <a:gd name="connsiteX10" fmla="*/ 0 w 1059486"/>
                <a:gd name="connsiteY10" fmla="*/ 960335 h 1058259"/>
                <a:gd name="connsiteX0" fmla="*/ 0 w 1059486"/>
                <a:gd name="connsiteY0" fmla="*/ 960335 h 1058259"/>
                <a:gd name="connsiteX1" fmla="*/ 9525 w 1059486"/>
                <a:gd name="connsiteY1" fmla="*/ 126897 h 1058259"/>
                <a:gd name="connsiteX2" fmla="*/ 255728 w 1059486"/>
                <a:gd name="connsiteY2" fmla="*/ 32872 h 1058259"/>
                <a:gd name="connsiteX3" fmla="*/ 823912 w 1059486"/>
                <a:gd name="connsiteY3" fmla="*/ 712685 h 1058259"/>
                <a:gd name="connsiteX4" fmla="*/ 823912 w 1059486"/>
                <a:gd name="connsiteY4" fmla="*/ 98322 h 1058259"/>
                <a:gd name="connsiteX5" fmla="*/ 1052398 w 1059486"/>
                <a:gd name="connsiteY5" fmla="*/ 97235 h 1058259"/>
                <a:gd name="connsiteX6" fmla="*/ 1059486 w 1059486"/>
                <a:gd name="connsiteY6" fmla="*/ 941285 h 1058259"/>
                <a:gd name="connsiteX7" fmla="*/ 833437 w 1059486"/>
                <a:gd name="connsiteY7" fmla="*/ 1035309 h 1058259"/>
                <a:gd name="connsiteX8" fmla="*/ 238125 w 1059486"/>
                <a:gd name="connsiteY8" fmla="*/ 336447 h 1058259"/>
                <a:gd name="connsiteX9" fmla="*/ 234582 w 1059486"/>
                <a:gd name="connsiteY9" fmla="*/ 960197 h 1058259"/>
                <a:gd name="connsiteX10" fmla="*/ 0 w 1059486"/>
                <a:gd name="connsiteY10" fmla="*/ 960335 h 1058259"/>
                <a:gd name="connsiteX0" fmla="*/ 0 w 1059486"/>
                <a:gd name="connsiteY0" fmla="*/ 960335 h 1072825"/>
                <a:gd name="connsiteX1" fmla="*/ 9525 w 1059486"/>
                <a:gd name="connsiteY1" fmla="*/ 126897 h 1072825"/>
                <a:gd name="connsiteX2" fmla="*/ 255728 w 1059486"/>
                <a:gd name="connsiteY2" fmla="*/ 32872 h 1072825"/>
                <a:gd name="connsiteX3" fmla="*/ 823912 w 1059486"/>
                <a:gd name="connsiteY3" fmla="*/ 712685 h 1072825"/>
                <a:gd name="connsiteX4" fmla="*/ 823912 w 1059486"/>
                <a:gd name="connsiteY4" fmla="*/ 98322 h 1072825"/>
                <a:gd name="connsiteX5" fmla="*/ 1052398 w 1059486"/>
                <a:gd name="connsiteY5" fmla="*/ 97235 h 1072825"/>
                <a:gd name="connsiteX6" fmla="*/ 1059486 w 1059486"/>
                <a:gd name="connsiteY6" fmla="*/ 941285 h 1072825"/>
                <a:gd name="connsiteX7" fmla="*/ 826349 w 1059486"/>
                <a:gd name="connsiteY7" fmla="*/ 1052997 h 1072825"/>
                <a:gd name="connsiteX8" fmla="*/ 238125 w 1059486"/>
                <a:gd name="connsiteY8" fmla="*/ 336447 h 1072825"/>
                <a:gd name="connsiteX9" fmla="*/ 234582 w 1059486"/>
                <a:gd name="connsiteY9" fmla="*/ 960197 h 1072825"/>
                <a:gd name="connsiteX10" fmla="*/ 0 w 1059486"/>
                <a:gd name="connsiteY10" fmla="*/ 960335 h 1072825"/>
                <a:gd name="connsiteX0" fmla="*/ 0 w 1059486"/>
                <a:gd name="connsiteY0" fmla="*/ 960335 h 1058260"/>
                <a:gd name="connsiteX1" fmla="*/ 9525 w 1059486"/>
                <a:gd name="connsiteY1" fmla="*/ 126897 h 1058260"/>
                <a:gd name="connsiteX2" fmla="*/ 255728 w 1059486"/>
                <a:gd name="connsiteY2" fmla="*/ 32872 h 1058260"/>
                <a:gd name="connsiteX3" fmla="*/ 823912 w 1059486"/>
                <a:gd name="connsiteY3" fmla="*/ 712685 h 1058260"/>
                <a:gd name="connsiteX4" fmla="*/ 823912 w 1059486"/>
                <a:gd name="connsiteY4" fmla="*/ 98322 h 1058260"/>
                <a:gd name="connsiteX5" fmla="*/ 1052398 w 1059486"/>
                <a:gd name="connsiteY5" fmla="*/ 97235 h 1058260"/>
                <a:gd name="connsiteX6" fmla="*/ 1059486 w 1059486"/>
                <a:gd name="connsiteY6" fmla="*/ 941285 h 1058260"/>
                <a:gd name="connsiteX7" fmla="*/ 812176 w 1059486"/>
                <a:gd name="connsiteY7" fmla="*/ 1035310 h 1058260"/>
                <a:gd name="connsiteX8" fmla="*/ 238125 w 1059486"/>
                <a:gd name="connsiteY8" fmla="*/ 336447 h 1058260"/>
                <a:gd name="connsiteX9" fmla="*/ 234582 w 1059486"/>
                <a:gd name="connsiteY9" fmla="*/ 960197 h 1058260"/>
                <a:gd name="connsiteX10" fmla="*/ 0 w 1059486"/>
                <a:gd name="connsiteY10" fmla="*/ 960335 h 1058260"/>
                <a:gd name="connsiteX0" fmla="*/ 0 w 1059486"/>
                <a:gd name="connsiteY0" fmla="*/ 960335 h 1075373"/>
                <a:gd name="connsiteX1" fmla="*/ 9525 w 1059486"/>
                <a:gd name="connsiteY1" fmla="*/ 126897 h 1075373"/>
                <a:gd name="connsiteX2" fmla="*/ 255728 w 1059486"/>
                <a:gd name="connsiteY2" fmla="*/ 32872 h 1075373"/>
                <a:gd name="connsiteX3" fmla="*/ 823912 w 1059486"/>
                <a:gd name="connsiteY3" fmla="*/ 712685 h 1075373"/>
                <a:gd name="connsiteX4" fmla="*/ 823912 w 1059486"/>
                <a:gd name="connsiteY4" fmla="*/ 98322 h 1075373"/>
                <a:gd name="connsiteX5" fmla="*/ 1052398 w 1059486"/>
                <a:gd name="connsiteY5" fmla="*/ 97235 h 1075373"/>
                <a:gd name="connsiteX6" fmla="*/ 1059486 w 1059486"/>
                <a:gd name="connsiteY6" fmla="*/ 941285 h 1075373"/>
                <a:gd name="connsiteX7" fmla="*/ 812176 w 1059486"/>
                <a:gd name="connsiteY7" fmla="*/ 1035310 h 1075373"/>
                <a:gd name="connsiteX8" fmla="*/ 238125 w 1059486"/>
                <a:gd name="connsiteY8" fmla="*/ 336447 h 1075373"/>
                <a:gd name="connsiteX9" fmla="*/ 234582 w 1059486"/>
                <a:gd name="connsiteY9" fmla="*/ 960197 h 1075373"/>
                <a:gd name="connsiteX10" fmla="*/ 0 w 1059486"/>
                <a:gd name="connsiteY10" fmla="*/ 960335 h 1075373"/>
                <a:gd name="connsiteX0" fmla="*/ 0 w 1059486"/>
                <a:gd name="connsiteY0" fmla="*/ 960335 h 1067577"/>
                <a:gd name="connsiteX1" fmla="*/ 9525 w 1059486"/>
                <a:gd name="connsiteY1" fmla="*/ 126897 h 1067577"/>
                <a:gd name="connsiteX2" fmla="*/ 255728 w 1059486"/>
                <a:gd name="connsiteY2" fmla="*/ 32872 h 1067577"/>
                <a:gd name="connsiteX3" fmla="*/ 823912 w 1059486"/>
                <a:gd name="connsiteY3" fmla="*/ 712685 h 1067577"/>
                <a:gd name="connsiteX4" fmla="*/ 823912 w 1059486"/>
                <a:gd name="connsiteY4" fmla="*/ 98322 h 1067577"/>
                <a:gd name="connsiteX5" fmla="*/ 1052398 w 1059486"/>
                <a:gd name="connsiteY5" fmla="*/ 97235 h 1067577"/>
                <a:gd name="connsiteX6" fmla="*/ 1059486 w 1059486"/>
                <a:gd name="connsiteY6" fmla="*/ 941285 h 1067577"/>
                <a:gd name="connsiteX7" fmla="*/ 812176 w 1059486"/>
                <a:gd name="connsiteY7" fmla="*/ 1035310 h 1067577"/>
                <a:gd name="connsiteX8" fmla="*/ 238125 w 1059486"/>
                <a:gd name="connsiteY8" fmla="*/ 336447 h 1067577"/>
                <a:gd name="connsiteX9" fmla="*/ 234582 w 1059486"/>
                <a:gd name="connsiteY9" fmla="*/ 960197 h 1067577"/>
                <a:gd name="connsiteX10" fmla="*/ 0 w 1059486"/>
                <a:gd name="connsiteY10" fmla="*/ 960335 h 1067577"/>
                <a:gd name="connsiteX0" fmla="*/ 0 w 1059486"/>
                <a:gd name="connsiteY0" fmla="*/ 960335 h 1057109"/>
                <a:gd name="connsiteX1" fmla="*/ 9525 w 1059486"/>
                <a:gd name="connsiteY1" fmla="*/ 126897 h 1057109"/>
                <a:gd name="connsiteX2" fmla="*/ 255728 w 1059486"/>
                <a:gd name="connsiteY2" fmla="*/ 32872 h 1057109"/>
                <a:gd name="connsiteX3" fmla="*/ 823912 w 1059486"/>
                <a:gd name="connsiteY3" fmla="*/ 712685 h 1057109"/>
                <a:gd name="connsiteX4" fmla="*/ 823912 w 1059486"/>
                <a:gd name="connsiteY4" fmla="*/ 98322 h 1057109"/>
                <a:gd name="connsiteX5" fmla="*/ 1052398 w 1059486"/>
                <a:gd name="connsiteY5" fmla="*/ 97235 h 1057109"/>
                <a:gd name="connsiteX6" fmla="*/ 1059486 w 1059486"/>
                <a:gd name="connsiteY6" fmla="*/ 941285 h 1057109"/>
                <a:gd name="connsiteX7" fmla="*/ 787372 w 1059486"/>
                <a:gd name="connsiteY7" fmla="*/ 1003473 h 1057109"/>
                <a:gd name="connsiteX8" fmla="*/ 238125 w 1059486"/>
                <a:gd name="connsiteY8" fmla="*/ 336447 h 1057109"/>
                <a:gd name="connsiteX9" fmla="*/ 234582 w 1059486"/>
                <a:gd name="connsiteY9" fmla="*/ 960197 h 1057109"/>
                <a:gd name="connsiteX10" fmla="*/ 0 w 1059486"/>
                <a:gd name="connsiteY10" fmla="*/ 960335 h 1057109"/>
                <a:gd name="connsiteX0" fmla="*/ 0 w 1059486"/>
                <a:gd name="connsiteY0" fmla="*/ 960335 h 1061031"/>
                <a:gd name="connsiteX1" fmla="*/ 9525 w 1059486"/>
                <a:gd name="connsiteY1" fmla="*/ 126897 h 1061031"/>
                <a:gd name="connsiteX2" fmla="*/ 255728 w 1059486"/>
                <a:gd name="connsiteY2" fmla="*/ 32872 h 1061031"/>
                <a:gd name="connsiteX3" fmla="*/ 823912 w 1059486"/>
                <a:gd name="connsiteY3" fmla="*/ 712685 h 1061031"/>
                <a:gd name="connsiteX4" fmla="*/ 823912 w 1059486"/>
                <a:gd name="connsiteY4" fmla="*/ 98322 h 1061031"/>
                <a:gd name="connsiteX5" fmla="*/ 1052398 w 1059486"/>
                <a:gd name="connsiteY5" fmla="*/ 97235 h 1061031"/>
                <a:gd name="connsiteX6" fmla="*/ 1059486 w 1059486"/>
                <a:gd name="connsiteY6" fmla="*/ 941285 h 1061031"/>
                <a:gd name="connsiteX7" fmla="*/ 787372 w 1059486"/>
                <a:gd name="connsiteY7" fmla="*/ 1003473 h 1061031"/>
                <a:gd name="connsiteX8" fmla="*/ 238125 w 1059486"/>
                <a:gd name="connsiteY8" fmla="*/ 336447 h 1061031"/>
                <a:gd name="connsiteX9" fmla="*/ 234582 w 1059486"/>
                <a:gd name="connsiteY9" fmla="*/ 960197 h 1061031"/>
                <a:gd name="connsiteX10" fmla="*/ 0 w 1059486"/>
                <a:gd name="connsiteY10" fmla="*/ 960335 h 106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486" h="1061031">
                  <a:moveTo>
                    <a:pt x="0" y="960335"/>
                  </a:moveTo>
                  <a:lnTo>
                    <a:pt x="9525" y="126897"/>
                  </a:lnTo>
                  <a:cubicBezTo>
                    <a:pt x="10093" y="28343"/>
                    <a:pt x="177202" y="-45449"/>
                    <a:pt x="255728" y="32872"/>
                  </a:cubicBezTo>
                  <a:lnTo>
                    <a:pt x="823912" y="712685"/>
                  </a:lnTo>
                  <a:lnTo>
                    <a:pt x="823912" y="98322"/>
                  </a:lnTo>
                  <a:cubicBezTo>
                    <a:pt x="822119" y="-29390"/>
                    <a:pt x="1047105" y="-26216"/>
                    <a:pt x="1052398" y="97235"/>
                  </a:cubicBezTo>
                  <a:cubicBezTo>
                    <a:pt x="1054761" y="378585"/>
                    <a:pt x="1057123" y="659935"/>
                    <a:pt x="1059486" y="941285"/>
                  </a:cubicBezTo>
                  <a:cubicBezTo>
                    <a:pt x="1055005" y="1042198"/>
                    <a:pt x="876895" y="1118347"/>
                    <a:pt x="787372" y="1003473"/>
                  </a:cubicBezTo>
                  <a:lnTo>
                    <a:pt x="238125" y="336447"/>
                  </a:lnTo>
                  <a:lnTo>
                    <a:pt x="234582" y="960197"/>
                  </a:lnTo>
                  <a:cubicBezTo>
                    <a:pt x="233163" y="1091130"/>
                    <a:pt x="1421" y="1087640"/>
                    <a:pt x="0" y="9603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0" name="フリーフォーム 9"/>
            <p:cNvSpPr/>
            <p:nvPr/>
          </p:nvSpPr>
          <p:spPr>
            <a:xfrm>
              <a:off x="1085420" y="2820392"/>
              <a:ext cx="1143862" cy="1013597"/>
            </a:xfrm>
            <a:custGeom>
              <a:avLst/>
              <a:gdLst>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71998 w 1151762"/>
                <a:gd name="connsiteY0" fmla="*/ 0 h 1007918"/>
                <a:gd name="connsiteX1" fmla="*/ 885062 w 1151762"/>
                <a:gd name="connsiteY1" fmla="*/ 3463 h 1007918"/>
                <a:gd name="connsiteX2" fmla="*/ 1096344 w 1151762"/>
                <a:gd name="connsiteY2" fmla="*/ 381000 h 1007918"/>
                <a:gd name="connsiteX3" fmla="*/ 864280 w 1151762"/>
                <a:gd name="connsiteY3" fmla="*/ 377536 h 1007918"/>
                <a:gd name="connsiteX4" fmla="*/ 763835 w 1151762"/>
                <a:gd name="connsiteY4" fmla="*/ 207818 h 1007918"/>
                <a:gd name="connsiteX5" fmla="*/ 414008 w 1151762"/>
                <a:gd name="connsiteY5" fmla="*/ 207818 h 1007918"/>
                <a:gd name="connsiteX6" fmla="*/ 237362 w 1151762"/>
                <a:gd name="connsiteY6" fmla="*/ 509154 h 1007918"/>
                <a:gd name="connsiteX7" fmla="*/ 417471 w 1151762"/>
                <a:gd name="connsiteY7" fmla="*/ 841663 h 1007918"/>
                <a:gd name="connsiteX8" fmla="*/ 743053 w 1151762"/>
                <a:gd name="connsiteY8" fmla="*/ 841663 h 1007918"/>
                <a:gd name="connsiteX9" fmla="*/ 836571 w 1151762"/>
                <a:gd name="connsiteY9" fmla="*/ 682336 h 1007918"/>
                <a:gd name="connsiteX10" fmla="*/ 493671 w 1151762"/>
                <a:gd name="connsiteY10" fmla="*/ 671945 h 1007918"/>
                <a:gd name="connsiteX11" fmla="*/ 500598 w 1151762"/>
                <a:gd name="connsiteY11" fmla="*/ 481445 h 1007918"/>
                <a:gd name="connsiteX12" fmla="*/ 1151762 w 1151762"/>
                <a:gd name="connsiteY12" fmla="*/ 484909 h 1007918"/>
                <a:gd name="connsiteX13" fmla="*/ 864280 w 1151762"/>
                <a:gd name="connsiteY13" fmla="*/ 1007918 h 1007918"/>
                <a:gd name="connsiteX14" fmla="*/ 296244 w 1151762"/>
                <a:gd name="connsiteY14" fmla="*/ 1007918 h 1007918"/>
                <a:gd name="connsiteX15" fmla="*/ 0 w 1151762"/>
                <a:gd name="connsiteY15" fmla="*/ 514997 h 1007918"/>
                <a:gd name="connsiteX16" fmla="*/ 271998 w 1151762"/>
                <a:gd name="connsiteY16" fmla="*/ 0 h 1007918"/>
                <a:gd name="connsiteX0" fmla="*/ 271998 w 1151762"/>
                <a:gd name="connsiteY0" fmla="*/ 0 h 1011110"/>
                <a:gd name="connsiteX1" fmla="*/ 885062 w 1151762"/>
                <a:gd name="connsiteY1" fmla="*/ 3463 h 1011110"/>
                <a:gd name="connsiteX2" fmla="*/ 1096344 w 1151762"/>
                <a:gd name="connsiteY2" fmla="*/ 381000 h 1011110"/>
                <a:gd name="connsiteX3" fmla="*/ 864280 w 1151762"/>
                <a:gd name="connsiteY3" fmla="*/ 377536 h 1011110"/>
                <a:gd name="connsiteX4" fmla="*/ 763835 w 1151762"/>
                <a:gd name="connsiteY4" fmla="*/ 207818 h 1011110"/>
                <a:gd name="connsiteX5" fmla="*/ 414008 w 1151762"/>
                <a:gd name="connsiteY5" fmla="*/ 207818 h 1011110"/>
                <a:gd name="connsiteX6" fmla="*/ 237362 w 1151762"/>
                <a:gd name="connsiteY6" fmla="*/ 509154 h 1011110"/>
                <a:gd name="connsiteX7" fmla="*/ 417471 w 1151762"/>
                <a:gd name="connsiteY7" fmla="*/ 841663 h 1011110"/>
                <a:gd name="connsiteX8" fmla="*/ 743053 w 1151762"/>
                <a:gd name="connsiteY8" fmla="*/ 841663 h 1011110"/>
                <a:gd name="connsiteX9" fmla="*/ 836571 w 1151762"/>
                <a:gd name="connsiteY9" fmla="*/ 682336 h 1011110"/>
                <a:gd name="connsiteX10" fmla="*/ 493671 w 1151762"/>
                <a:gd name="connsiteY10" fmla="*/ 671945 h 1011110"/>
                <a:gd name="connsiteX11" fmla="*/ 500598 w 1151762"/>
                <a:gd name="connsiteY11" fmla="*/ 481445 h 1011110"/>
                <a:gd name="connsiteX12" fmla="*/ 1151762 w 1151762"/>
                <a:gd name="connsiteY12" fmla="*/ 484909 h 1011110"/>
                <a:gd name="connsiteX13" fmla="*/ 864280 w 1151762"/>
                <a:gd name="connsiteY13" fmla="*/ 1007918 h 1011110"/>
                <a:gd name="connsiteX14" fmla="*/ 283476 w 1151762"/>
                <a:gd name="connsiteY14" fmla="*/ 1011110 h 1011110"/>
                <a:gd name="connsiteX15" fmla="*/ 0 w 1151762"/>
                <a:gd name="connsiteY15" fmla="*/ 514997 h 1011110"/>
                <a:gd name="connsiteX16" fmla="*/ 271998 w 1151762"/>
                <a:gd name="connsiteY16" fmla="*/ 0 h 1011110"/>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64280 w 1151762"/>
                <a:gd name="connsiteY13" fmla="*/ 1007918 h 1020687"/>
                <a:gd name="connsiteX14" fmla="*/ 280284 w 1151762"/>
                <a:gd name="connsiteY14" fmla="*/ 1020687 h 1020687"/>
                <a:gd name="connsiteX15" fmla="*/ 0 w 1151762"/>
                <a:gd name="connsiteY15" fmla="*/ 514997 h 1020687"/>
                <a:gd name="connsiteX16" fmla="*/ 271998 w 1151762"/>
                <a:gd name="connsiteY16" fmla="*/ 0 h 1020687"/>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70664 w 1151762"/>
                <a:gd name="connsiteY13" fmla="*/ 1017494 h 1020687"/>
                <a:gd name="connsiteX14" fmla="*/ 280284 w 1151762"/>
                <a:gd name="connsiteY14" fmla="*/ 1020687 h 1020687"/>
                <a:gd name="connsiteX15" fmla="*/ 0 w 1151762"/>
                <a:gd name="connsiteY15" fmla="*/ 514997 h 1020687"/>
                <a:gd name="connsiteX16" fmla="*/ 271998 w 1151762"/>
                <a:gd name="connsiteY16" fmla="*/ 0 h 1020687"/>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70664 w 1151762"/>
                <a:gd name="connsiteY13" fmla="*/ 1017494 h 1020687"/>
                <a:gd name="connsiteX14" fmla="*/ 280284 w 1151762"/>
                <a:gd name="connsiteY14" fmla="*/ 1020687 h 1020687"/>
                <a:gd name="connsiteX15" fmla="*/ 0 w 1151762"/>
                <a:gd name="connsiteY15" fmla="*/ 514997 h 1020687"/>
                <a:gd name="connsiteX16" fmla="*/ 271998 w 1151762"/>
                <a:gd name="connsiteY16" fmla="*/ 0 h 102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762" h="1020687">
                  <a:moveTo>
                    <a:pt x="271998" y="0"/>
                  </a:moveTo>
                  <a:lnTo>
                    <a:pt x="885062" y="3463"/>
                  </a:lnTo>
                  <a:lnTo>
                    <a:pt x="1096344" y="381000"/>
                  </a:lnTo>
                  <a:lnTo>
                    <a:pt x="864280" y="377536"/>
                  </a:lnTo>
                  <a:lnTo>
                    <a:pt x="763835" y="207818"/>
                  </a:lnTo>
                  <a:lnTo>
                    <a:pt x="414008" y="207818"/>
                  </a:lnTo>
                  <a:lnTo>
                    <a:pt x="237362" y="509154"/>
                  </a:lnTo>
                  <a:lnTo>
                    <a:pt x="417471" y="841663"/>
                  </a:lnTo>
                  <a:lnTo>
                    <a:pt x="743053" y="841663"/>
                  </a:lnTo>
                  <a:lnTo>
                    <a:pt x="836571" y="682336"/>
                  </a:lnTo>
                  <a:lnTo>
                    <a:pt x="493671" y="671945"/>
                  </a:lnTo>
                  <a:cubicBezTo>
                    <a:pt x="374681" y="672288"/>
                    <a:pt x="376989" y="487485"/>
                    <a:pt x="500598" y="481445"/>
                  </a:cubicBezTo>
                  <a:lnTo>
                    <a:pt x="1151762" y="484909"/>
                  </a:lnTo>
                  <a:lnTo>
                    <a:pt x="870664" y="1017494"/>
                  </a:lnTo>
                  <a:lnTo>
                    <a:pt x="280284" y="1020687"/>
                  </a:lnTo>
                  <a:lnTo>
                    <a:pt x="0" y="514997"/>
                  </a:lnTo>
                  <a:lnTo>
                    <a:pt x="2719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1" name="フリーフォーム 10"/>
            <p:cNvSpPr/>
            <p:nvPr/>
          </p:nvSpPr>
          <p:spPr>
            <a:xfrm>
              <a:off x="2358589" y="2803767"/>
              <a:ext cx="198478" cy="397837"/>
            </a:xfrm>
            <a:custGeom>
              <a:avLst/>
              <a:gdLst>
                <a:gd name="connsiteX0" fmla="*/ 0 w 204281"/>
                <a:gd name="connsiteY0" fmla="*/ 298314 h 301557"/>
                <a:gd name="connsiteX1" fmla="*/ 204281 w 204281"/>
                <a:gd name="connsiteY1" fmla="*/ 301557 h 301557"/>
                <a:gd name="connsiteX2" fmla="*/ 204281 w 204281"/>
                <a:gd name="connsiteY2" fmla="*/ 0 h 301557"/>
                <a:gd name="connsiteX3" fmla="*/ 9727 w 204281"/>
                <a:gd name="connsiteY3" fmla="*/ 9727 h 301557"/>
                <a:gd name="connsiteX4" fmla="*/ 0 w 204281"/>
                <a:gd name="connsiteY4" fmla="*/ 298314 h 301557"/>
                <a:gd name="connsiteX0" fmla="*/ 0 w 204504"/>
                <a:gd name="connsiteY0" fmla="*/ 338385 h 341628"/>
                <a:gd name="connsiteX1" fmla="*/ 204281 w 204504"/>
                <a:gd name="connsiteY1" fmla="*/ 341628 h 341628"/>
                <a:gd name="connsiteX2" fmla="*/ 204281 w 204504"/>
                <a:gd name="connsiteY2" fmla="*/ 40071 h 341628"/>
                <a:gd name="connsiteX3" fmla="*/ 9727 w 204504"/>
                <a:gd name="connsiteY3" fmla="*/ 49798 h 341628"/>
                <a:gd name="connsiteX4" fmla="*/ 0 w 204504"/>
                <a:gd name="connsiteY4" fmla="*/ 338385 h 341628"/>
                <a:gd name="connsiteX0" fmla="*/ 0 w 204281"/>
                <a:gd name="connsiteY0" fmla="*/ 338385 h 341628"/>
                <a:gd name="connsiteX1" fmla="*/ 204281 w 204281"/>
                <a:gd name="connsiteY1" fmla="*/ 341628 h 341628"/>
                <a:gd name="connsiteX2" fmla="*/ 204281 w 204281"/>
                <a:gd name="connsiteY2" fmla="*/ 40071 h 341628"/>
                <a:gd name="connsiteX3" fmla="*/ 9727 w 204281"/>
                <a:gd name="connsiteY3" fmla="*/ 49798 h 341628"/>
                <a:gd name="connsiteX4" fmla="*/ 0 w 204281"/>
                <a:gd name="connsiteY4" fmla="*/ 338385 h 341628"/>
                <a:gd name="connsiteX0" fmla="*/ 0 w 204281"/>
                <a:gd name="connsiteY0" fmla="*/ 360772 h 364015"/>
                <a:gd name="connsiteX1" fmla="*/ 204281 w 204281"/>
                <a:gd name="connsiteY1" fmla="*/ 364015 h 364015"/>
                <a:gd name="connsiteX2" fmla="*/ 204281 w 204281"/>
                <a:gd name="connsiteY2" fmla="*/ 62458 h 364015"/>
                <a:gd name="connsiteX3" fmla="*/ 9727 w 204281"/>
                <a:gd name="connsiteY3" fmla="*/ 72185 h 364015"/>
                <a:gd name="connsiteX4" fmla="*/ 0 w 204281"/>
                <a:gd name="connsiteY4" fmla="*/ 360772 h 364015"/>
                <a:gd name="connsiteX0" fmla="*/ 0 w 204281"/>
                <a:gd name="connsiteY0" fmla="*/ 373569 h 376812"/>
                <a:gd name="connsiteX1" fmla="*/ 204281 w 204281"/>
                <a:gd name="connsiteY1" fmla="*/ 376812 h 376812"/>
                <a:gd name="connsiteX2" fmla="*/ 204281 w 204281"/>
                <a:gd name="connsiteY2" fmla="*/ 75255 h 376812"/>
                <a:gd name="connsiteX3" fmla="*/ 3242 w 204281"/>
                <a:gd name="connsiteY3" fmla="*/ 59041 h 376812"/>
                <a:gd name="connsiteX4" fmla="*/ 0 w 204281"/>
                <a:gd name="connsiteY4" fmla="*/ 373569 h 376812"/>
                <a:gd name="connsiteX0" fmla="*/ 0 w 204281"/>
                <a:gd name="connsiteY0" fmla="*/ 381455 h 384698"/>
                <a:gd name="connsiteX1" fmla="*/ 204281 w 204281"/>
                <a:gd name="connsiteY1" fmla="*/ 384698 h 384698"/>
                <a:gd name="connsiteX2" fmla="*/ 197795 w 204281"/>
                <a:gd name="connsiteY2" fmla="*/ 66928 h 384698"/>
                <a:gd name="connsiteX3" fmla="*/ 3242 w 204281"/>
                <a:gd name="connsiteY3" fmla="*/ 66927 h 384698"/>
                <a:gd name="connsiteX4" fmla="*/ 0 w 204281"/>
                <a:gd name="connsiteY4" fmla="*/ 381455 h 384698"/>
                <a:gd name="connsiteX0" fmla="*/ 0 w 204281"/>
                <a:gd name="connsiteY0" fmla="*/ 393792 h 397035"/>
                <a:gd name="connsiteX1" fmla="*/ 204281 w 204281"/>
                <a:gd name="connsiteY1" fmla="*/ 397035 h 397035"/>
                <a:gd name="connsiteX2" fmla="*/ 197795 w 204281"/>
                <a:gd name="connsiteY2" fmla="*/ 79265 h 397035"/>
                <a:gd name="connsiteX3" fmla="*/ 3242 w 204281"/>
                <a:gd name="connsiteY3" fmla="*/ 79264 h 397035"/>
                <a:gd name="connsiteX4" fmla="*/ 0 w 204281"/>
                <a:gd name="connsiteY4" fmla="*/ 393792 h 397035"/>
                <a:gd name="connsiteX0" fmla="*/ 0 w 204281"/>
                <a:gd name="connsiteY0" fmla="*/ 403297 h 406540"/>
                <a:gd name="connsiteX1" fmla="*/ 204281 w 204281"/>
                <a:gd name="connsiteY1" fmla="*/ 406540 h 406540"/>
                <a:gd name="connsiteX2" fmla="*/ 197795 w 204281"/>
                <a:gd name="connsiteY2" fmla="*/ 88770 h 406540"/>
                <a:gd name="connsiteX3" fmla="*/ 3242 w 204281"/>
                <a:gd name="connsiteY3" fmla="*/ 88769 h 406540"/>
                <a:gd name="connsiteX4" fmla="*/ 0 w 204281"/>
                <a:gd name="connsiteY4" fmla="*/ 403297 h 40654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281" h="406540">
                  <a:moveTo>
                    <a:pt x="0" y="403297"/>
                  </a:moveTo>
                  <a:lnTo>
                    <a:pt x="204281" y="406540"/>
                  </a:lnTo>
                  <a:lnTo>
                    <a:pt x="197795" y="88770"/>
                  </a:lnTo>
                  <a:cubicBezTo>
                    <a:pt x="197794" y="-31206"/>
                    <a:pt x="6484" y="-27963"/>
                    <a:pt x="3242" y="88769"/>
                  </a:cubicBezTo>
                  <a:cubicBezTo>
                    <a:pt x="2161" y="193612"/>
                    <a:pt x="1081" y="298454"/>
                    <a:pt x="0" y="4032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2" name="フリーフォーム 11"/>
            <p:cNvSpPr/>
            <p:nvPr/>
          </p:nvSpPr>
          <p:spPr>
            <a:xfrm rot="10800000">
              <a:off x="2361831" y="3297999"/>
              <a:ext cx="195237" cy="544093"/>
            </a:xfrm>
            <a:custGeom>
              <a:avLst/>
              <a:gdLst>
                <a:gd name="connsiteX0" fmla="*/ 0 w 204281"/>
                <a:gd name="connsiteY0" fmla="*/ 298314 h 301557"/>
                <a:gd name="connsiteX1" fmla="*/ 204281 w 204281"/>
                <a:gd name="connsiteY1" fmla="*/ 301557 h 301557"/>
                <a:gd name="connsiteX2" fmla="*/ 204281 w 204281"/>
                <a:gd name="connsiteY2" fmla="*/ 0 h 301557"/>
                <a:gd name="connsiteX3" fmla="*/ 9727 w 204281"/>
                <a:gd name="connsiteY3" fmla="*/ 9727 h 301557"/>
                <a:gd name="connsiteX4" fmla="*/ 0 w 204281"/>
                <a:gd name="connsiteY4" fmla="*/ 298314 h 301557"/>
                <a:gd name="connsiteX0" fmla="*/ 0 w 204504"/>
                <a:gd name="connsiteY0" fmla="*/ 338385 h 341628"/>
                <a:gd name="connsiteX1" fmla="*/ 204281 w 204504"/>
                <a:gd name="connsiteY1" fmla="*/ 341628 h 341628"/>
                <a:gd name="connsiteX2" fmla="*/ 204281 w 204504"/>
                <a:gd name="connsiteY2" fmla="*/ 40071 h 341628"/>
                <a:gd name="connsiteX3" fmla="*/ 9727 w 204504"/>
                <a:gd name="connsiteY3" fmla="*/ 49798 h 341628"/>
                <a:gd name="connsiteX4" fmla="*/ 0 w 204504"/>
                <a:gd name="connsiteY4" fmla="*/ 338385 h 341628"/>
                <a:gd name="connsiteX0" fmla="*/ 0 w 204281"/>
                <a:gd name="connsiteY0" fmla="*/ 338385 h 341628"/>
                <a:gd name="connsiteX1" fmla="*/ 204281 w 204281"/>
                <a:gd name="connsiteY1" fmla="*/ 341628 h 341628"/>
                <a:gd name="connsiteX2" fmla="*/ 204281 w 204281"/>
                <a:gd name="connsiteY2" fmla="*/ 40071 h 341628"/>
                <a:gd name="connsiteX3" fmla="*/ 9727 w 204281"/>
                <a:gd name="connsiteY3" fmla="*/ 49798 h 341628"/>
                <a:gd name="connsiteX4" fmla="*/ 0 w 204281"/>
                <a:gd name="connsiteY4" fmla="*/ 338385 h 341628"/>
                <a:gd name="connsiteX0" fmla="*/ 0 w 204281"/>
                <a:gd name="connsiteY0" fmla="*/ 360772 h 364015"/>
                <a:gd name="connsiteX1" fmla="*/ 204281 w 204281"/>
                <a:gd name="connsiteY1" fmla="*/ 364015 h 364015"/>
                <a:gd name="connsiteX2" fmla="*/ 204281 w 204281"/>
                <a:gd name="connsiteY2" fmla="*/ 62458 h 364015"/>
                <a:gd name="connsiteX3" fmla="*/ 9727 w 204281"/>
                <a:gd name="connsiteY3" fmla="*/ 72185 h 364015"/>
                <a:gd name="connsiteX4" fmla="*/ 0 w 204281"/>
                <a:gd name="connsiteY4" fmla="*/ 360772 h 364015"/>
                <a:gd name="connsiteX0" fmla="*/ 0 w 204281"/>
                <a:gd name="connsiteY0" fmla="*/ 373569 h 376812"/>
                <a:gd name="connsiteX1" fmla="*/ 204281 w 204281"/>
                <a:gd name="connsiteY1" fmla="*/ 376812 h 376812"/>
                <a:gd name="connsiteX2" fmla="*/ 204281 w 204281"/>
                <a:gd name="connsiteY2" fmla="*/ 75255 h 376812"/>
                <a:gd name="connsiteX3" fmla="*/ 3242 w 204281"/>
                <a:gd name="connsiteY3" fmla="*/ 59041 h 376812"/>
                <a:gd name="connsiteX4" fmla="*/ 0 w 204281"/>
                <a:gd name="connsiteY4" fmla="*/ 373569 h 376812"/>
                <a:gd name="connsiteX0" fmla="*/ 0 w 204281"/>
                <a:gd name="connsiteY0" fmla="*/ 381455 h 384698"/>
                <a:gd name="connsiteX1" fmla="*/ 204281 w 204281"/>
                <a:gd name="connsiteY1" fmla="*/ 384698 h 384698"/>
                <a:gd name="connsiteX2" fmla="*/ 197795 w 204281"/>
                <a:gd name="connsiteY2" fmla="*/ 66928 h 384698"/>
                <a:gd name="connsiteX3" fmla="*/ 3242 w 204281"/>
                <a:gd name="connsiteY3" fmla="*/ 66927 h 384698"/>
                <a:gd name="connsiteX4" fmla="*/ 0 w 204281"/>
                <a:gd name="connsiteY4" fmla="*/ 381455 h 384698"/>
                <a:gd name="connsiteX0" fmla="*/ 0 w 204281"/>
                <a:gd name="connsiteY0" fmla="*/ 393792 h 397035"/>
                <a:gd name="connsiteX1" fmla="*/ 204281 w 204281"/>
                <a:gd name="connsiteY1" fmla="*/ 397035 h 397035"/>
                <a:gd name="connsiteX2" fmla="*/ 197795 w 204281"/>
                <a:gd name="connsiteY2" fmla="*/ 79265 h 397035"/>
                <a:gd name="connsiteX3" fmla="*/ 3242 w 204281"/>
                <a:gd name="connsiteY3" fmla="*/ 79264 h 397035"/>
                <a:gd name="connsiteX4" fmla="*/ 0 w 204281"/>
                <a:gd name="connsiteY4" fmla="*/ 393792 h 397035"/>
                <a:gd name="connsiteX0" fmla="*/ 0 w 204281"/>
                <a:gd name="connsiteY0" fmla="*/ 403297 h 406540"/>
                <a:gd name="connsiteX1" fmla="*/ 204281 w 204281"/>
                <a:gd name="connsiteY1" fmla="*/ 406540 h 406540"/>
                <a:gd name="connsiteX2" fmla="*/ 197795 w 204281"/>
                <a:gd name="connsiteY2" fmla="*/ 88770 h 406540"/>
                <a:gd name="connsiteX3" fmla="*/ 3242 w 204281"/>
                <a:gd name="connsiteY3" fmla="*/ 88769 h 406540"/>
                <a:gd name="connsiteX4" fmla="*/ 0 w 204281"/>
                <a:gd name="connsiteY4" fmla="*/ 403297 h 406540"/>
                <a:gd name="connsiteX0" fmla="*/ 0 w 214009"/>
                <a:gd name="connsiteY0" fmla="*/ 555697 h 555697"/>
                <a:gd name="connsiteX1" fmla="*/ 214009 w 214009"/>
                <a:gd name="connsiteY1" fmla="*/ 406540 h 555697"/>
                <a:gd name="connsiteX2" fmla="*/ 207523 w 214009"/>
                <a:gd name="connsiteY2" fmla="*/ 88770 h 555697"/>
                <a:gd name="connsiteX3" fmla="*/ 12970 w 214009"/>
                <a:gd name="connsiteY3" fmla="*/ 88769 h 555697"/>
                <a:gd name="connsiteX4" fmla="*/ 0 w 214009"/>
                <a:gd name="connsiteY4" fmla="*/ 555697 h 555697"/>
                <a:gd name="connsiteX0" fmla="*/ 0 w 210767"/>
                <a:gd name="connsiteY0" fmla="*/ 555697 h 555697"/>
                <a:gd name="connsiteX1" fmla="*/ 210767 w 210767"/>
                <a:gd name="connsiteY1" fmla="*/ 552454 h 555697"/>
                <a:gd name="connsiteX2" fmla="*/ 207523 w 210767"/>
                <a:gd name="connsiteY2" fmla="*/ 88770 h 555697"/>
                <a:gd name="connsiteX3" fmla="*/ 12970 w 210767"/>
                <a:gd name="connsiteY3" fmla="*/ 88769 h 555697"/>
                <a:gd name="connsiteX4" fmla="*/ 0 w 210767"/>
                <a:gd name="connsiteY4" fmla="*/ 555697 h 555697"/>
                <a:gd name="connsiteX0" fmla="*/ 0 w 201040"/>
                <a:gd name="connsiteY0" fmla="*/ 555697 h 555697"/>
                <a:gd name="connsiteX1" fmla="*/ 201040 w 201040"/>
                <a:gd name="connsiteY1" fmla="*/ 552454 h 555697"/>
                <a:gd name="connsiteX2" fmla="*/ 197796 w 201040"/>
                <a:gd name="connsiteY2" fmla="*/ 88770 h 555697"/>
                <a:gd name="connsiteX3" fmla="*/ 3243 w 201040"/>
                <a:gd name="connsiteY3" fmla="*/ 88769 h 555697"/>
                <a:gd name="connsiteX4" fmla="*/ 0 w 201040"/>
                <a:gd name="connsiteY4" fmla="*/ 555697 h 5556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1040" h="555697">
                  <a:moveTo>
                    <a:pt x="0" y="555697"/>
                  </a:moveTo>
                  <a:lnTo>
                    <a:pt x="201040" y="552454"/>
                  </a:lnTo>
                  <a:cubicBezTo>
                    <a:pt x="199959" y="397893"/>
                    <a:pt x="198877" y="243331"/>
                    <a:pt x="197796" y="88770"/>
                  </a:cubicBezTo>
                  <a:cubicBezTo>
                    <a:pt x="197795" y="-31206"/>
                    <a:pt x="6485" y="-27963"/>
                    <a:pt x="3243" y="88769"/>
                  </a:cubicBezTo>
                  <a:cubicBezTo>
                    <a:pt x="2162" y="193612"/>
                    <a:pt x="1081" y="450854"/>
                    <a:pt x="0" y="55569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3" name="フリーフォーム 12"/>
            <p:cNvSpPr/>
            <p:nvPr/>
          </p:nvSpPr>
          <p:spPr>
            <a:xfrm flipV="1">
              <a:off x="2708087" y="2796146"/>
              <a:ext cx="1029415" cy="1041499"/>
            </a:xfrm>
            <a:custGeom>
              <a:avLst/>
              <a:gdLst>
                <a:gd name="connsiteX0" fmla="*/ 0 w 1038225"/>
                <a:gd name="connsiteY0" fmla="*/ 923925 h 995362"/>
                <a:gd name="connsiteX1" fmla="*/ 9525 w 1038225"/>
                <a:gd name="connsiteY1" fmla="*/ 90487 h 995362"/>
                <a:gd name="connsiteX2" fmla="*/ 223837 w 1038225"/>
                <a:gd name="connsiteY2" fmla="*/ 0 h 995362"/>
                <a:gd name="connsiteX3" fmla="*/ 823912 w 1038225"/>
                <a:gd name="connsiteY3" fmla="*/ 676275 h 995362"/>
                <a:gd name="connsiteX4" fmla="*/ 823912 w 1038225"/>
                <a:gd name="connsiteY4" fmla="*/ 61912 h 995362"/>
                <a:gd name="connsiteX5" fmla="*/ 1038225 w 1038225"/>
                <a:gd name="connsiteY5" fmla="*/ 71437 h 995362"/>
                <a:gd name="connsiteX6" fmla="*/ 1038225 w 1038225"/>
                <a:gd name="connsiteY6" fmla="*/ 904875 h 995362"/>
                <a:gd name="connsiteX7" fmla="*/ 833437 w 1038225"/>
                <a:gd name="connsiteY7" fmla="*/ 995362 h 995362"/>
                <a:gd name="connsiteX8" fmla="*/ 238125 w 1038225"/>
                <a:gd name="connsiteY8" fmla="*/ 300037 h 995362"/>
                <a:gd name="connsiteX9" fmla="*/ 238125 w 1038225"/>
                <a:gd name="connsiteY9" fmla="*/ 909637 h 995362"/>
                <a:gd name="connsiteX10" fmla="*/ 0 w 1038225"/>
                <a:gd name="connsiteY10" fmla="*/ 923925 h 995362"/>
                <a:gd name="connsiteX0" fmla="*/ 0 w 1038225"/>
                <a:gd name="connsiteY0" fmla="*/ 923925 h 995362"/>
                <a:gd name="connsiteX1" fmla="*/ 9525 w 1038225"/>
                <a:gd name="connsiteY1" fmla="*/ 90487 h 995362"/>
                <a:gd name="connsiteX2" fmla="*/ 223837 w 1038225"/>
                <a:gd name="connsiteY2" fmla="*/ 0 h 995362"/>
                <a:gd name="connsiteX3" fmla="*/ 823912 w 1038225"/>
                <a:gd name="connsiteY3" fmla="*/ 676275 h 995362"/>
                <a:gd name="connsiteX4" fmla="*/ 823912 w 1038225"/>
                <a:gd name="connsiteY4" fmla="*/ 61912 h 995362"/>
                <a:gd name="connsiteX5" fmla="*/ 1038225 w 1038225"/>
                <a:gd name="connsiteY5" fmla="*/ 71437 h 995362"/>
                <a:gd name="connsiteX6" fmla="*/ 1038225 w 1038225"/>
                <a:gd name="connsiteY6" fmla="*/ 904875 h 995362"/>
                <a:gd name="connsiteX7" fmla="*/ 833437 w 1038225"/>
                <a:gd name="connsiteY7" fmla="*/ 995362 h 995362"/>
                <a:gd name="connsiteX8" fmla="*/ 238125 w 1038225"/>
                <a:gd name="connsiteY8" fmla="*/ 300037 h 995362"/>
                <a:gd name="connsiteX9" fmla="*/ 238125 w 1038225"/>
                <a:gd name="connsiteY9" fmla="*/ 934400 h 995362"/>
                <a:gd name="connsiteX10" fmla="*/ 0 w 1038225"/>
                <a:gd name="connsiteY10" fmla="*/ 923925 h 995362"/>
                <a:gd name="connsiteX0" fmla="*/ 0 w 1038225"/>
                <a:gd name="connsiteY0" fmla="*/ 927463 h 998900"/>
                <a:gd name="connsiteX1" fmla="*/ 9525 w 1038225"/>
                <a:gd name="connsiteY1" fmla="*/ 94025 h 998900"/>
                <a:gd name="connsiteX2" fmla="*/ 255728 w 1038225"/>
                <a:gd name="connsiteY2" fmla="*/ 0 h 998900"/>
                <a:gd name="connsiteX3" fmla="*/ 823912 w 1038225"/>
                <a:gd name="connsiteY3" fmla="*/ 679813 h 998900"/>
                <a:gd name="connsiteX4" fmla="*/ 823912 w 1038225"/>
                <a:gd name="connsiteY4" fmla="*/ 65450 h 998900"/>
                <a:gd name="connsiteX5" fmla="*/ 1038225 w 1038225"/>
                <a:gd name="connsiteY5" fmla="*/ 74975 h 998900"/>
                <a:gd name="connsiteX6" fmla="*/ 1038225 w 1038225"/>
                <a:gd name="connsiteY6" fmla="*/ 908413 h 998900"/>
                <a:gd name="connsiteX7" fmla="*/ 833437 w 1038225"/>
                <a:gd name="connsiteY7" fmla="*/ 998900 h 998900"/>
                <a:gd name="connsiteX8" fmla="*/ 238125 w 1038225"/>
                <a:gd name="connsiteY8" fmla="*/ 303575 h 998900"/>
                <a:gd name="connsiteX9" fmla="*/ 238125 w 1038225"/>
                <a:gd name="connsiteY9" fmla="*/ 937938 h 998900"/>
                <a:gd name="connsiteX10" fmla="*/ 0 w 1038225"/>
                <a:gd name="connsiteY10" fmla="*/ 927463 h 998900"/>
                <a:gd name="connsiteX0" fmla="*/ 0 w 1052398"/>
                <a:gd name="connsiteY0" fmla="*/ 927463 h 998900"/>
                <a:gd name="connsiteX1" fmla="*/ 9525 w 1052398"/>
                <a:gd name="connsiteY1" fmla="*/ 94025 h 998900"/>
                <a:gd name="connsiteX2" fmla="*/ 255728 w 1052398"/>
                <a:gd name="connsiteY2" fmla="*/ 0 h 998900"/>
                <a:gd name="connsiteX3" fmla="*/ 823912 w 1052398"/>
                <a:gd name="connsiteY3" fmla="*/ 679813 h 998900"/>
                <a:gd name="connsiteX4" fmla="*/ 823912 w 1052398"/>
                <a:gd name="connsiteY4" fmla="*/ 65450 h 998900"/>
                <a:gd name="connsiteX5" fmla="*/ 1052398 w 1052398"/>
                <a:gd name="connsiteY5" fmla="*/ 64363 h 998900"/>
                <a:gd name="connsiteX6" fmla="*/ 1038225 w 1052398"/>
                <a:gd name="connsiteY6" fmla="*/ 908413 h 998900"/>
                <a:gd name="connsiteX7" fmla="*/ 833437 w 1052398"/>
                <a:gd name="connsiteY7" fmla="*/ 998900 h 998900"/>
                <a:gd name="connsiteX8" fmla="*/ 238125 w 1052398"/>
                <a:gd name="connsiteY8" fmla="*/ 303575 h 998900"/>
                <a:gd name="connsiteX9" fmla="*/ 238125 w 1052398"/>
                <a:gd name="connsiteY9" fmla="*/ 937938 h 998900"/>
                <a:gd name="connsiteX10" fmla="*/ 0 w 1052398"/>
                <a:gd name="connsiteY10" fmla="*/ 927463 h 998900"/>
                <a:gd name="connsiteX0" fmla="*/ 0 w 1059486"/>
                <a:gd name="connsiteY0" fmla="*/ 927463 h 998900"/>
                <a:gd name="connsiteX1" fmla="*/ 9525 w 1059486"/>
                <a:gd name="connsiteY1" fmla="*/ 94025 h 998900"/>
                <a:gd name="connsiteX2" fmla="*/ 255728 w 1059486"/>
                <a:gd name="connsiteY2" fmla="*/ 0 h 998900"/>
                <a:gd name="connsiteX3" fmla="*/ 823912 w 1059486"/>
                <a:gd name="connsiteY3" fmla="*/ 679813 h 998900"/>
                <a:gd name="connsiteX4" fmla="*/ 823912 w 1059486"/>
                <a:gd name="connsiteY4" fmla="*/ 65450 h 998900"/>
                <a:gd name="connsiteX5" fmla="*/ 1052398 w 1059486"/>
                <a:gd name="connsiteY5" fmla="*/ 64363 h 998900"/>
                <a:gd name="connsiteX6" fmla="*/ 1059486 w 1059486"/>
                <a:gd name="connsiteY6" fmla="*/ 908413 h 998900"/>
                <a:gd name="connsiteX7" fmla="*/ 833437 w 1059486"/>
                <a:gd name="connsiteY7" fmla="*/ 998900 h 998900"/>
                <a:gd name="connsiteX8" fmla="*/ 238125 w 1059486"/>
                <a:gd name="connsiteY8" fmla="*/ 303575 h 998900"/>
                <a:gd name="connsiteX9" fmla="*/ 238125 w 1059486"/>
                <a:gd name="connsiteY9" fmla="*/ 937938 h 998900"/>
                <a:gd name="connsiteX10" fmla="*/ 0 w 1059486"/>
                <a:gd name="connsiteY10" fmla="*/ 927463 h 998900"/>
                <a:gd name="connsiteX0" fmla="*/ 0 w 1059486"/>
                <a:gd name="connsiteY0" fmla="*/ 927463 h 998900"/>
                <a:gd name="connsiteX1" fmla="*/ 9525 w 1059486"/>
                <a:gd name="connsiteY1" fmla="*/ 94025 h 998900"/>
                <a:gd name="connsiteX2" fmla="*/ 255728 w 1059486"/>
                <a:gd name="connsiteY2" fmla="*/ 0 h 998900"/>
                <a:gd name="connsiteX3" fmla="*/ 823912 w 1059486"/>
                <a:gd name="connsiteY3" fmla="*/ 679813 h 998900"/>
                <a:gd name="connsiteX4" fmla="*/ 823912 w 1059486"/>
                <a:gd name="connsiteY4" fmla="*/ 65450 h 998900"/>
                <a:gd name="connsiteX5" fmla="*/ 1052398 w 1059486"/>
                <a:gd name="connsiteY5" fmla="*/ 64363 h 998900"/>
                <a:gd name="connsiteX6" fmla="*/ 1059486 w 1059486"/>
                <a:gd name="connsiteY6" fmla="*/ 908413 h 998900"/>
                <a:gd name="connsiteX7" fmla="*/ 833437 w 1059486"/>
                <a:gd name="connsiteY7" fmla="*/ 998900 h 998900"/>
                <a:gd name="connsiteX8" fmla="*/ 238125 w 1059486"/>
                <a:gd name="connsiteY8" fmla="*/ 303575 h 998900"/>
                <a:gd name="connsiteX9" fmla="*/ 238125 w 1059486"/>
                <a:gd name="connsiteY9" fmla="*/ 937938 h 998900"/>
                <a:gd name="connsiteX10" fmla="*/ 0 w 1059486"/>
                <a:gd name="connsiteY10" fmla="*/ 927463 h 998900"/>
                <a:gd name="connsiteX0" fmla="*/ 0 w 1059486"/>
                <a:gd name="connsiteY0" fmla="*/ 927463 h 1022573"/>
                <a:gd name="connsiteX1" fmla="*/ 9525 w 1059486"/>
                <a:gd name="connsiteY1" fmla="*/ 94025 h 1022573"/>
                <a:gd name="connsiteX2" fmla="*/ 255728 w 1059486"/>
                <a:gd name="connsiteY2" fmla="*/ 0 h 1022573"/>
                <a:gd name="connsiteX3" fmla="*/ 823912 w 1059486"/>
                <a:gd name="connsiteY3" fmla="*/ 679813 h 1022573"/>
                <a:gd name="connsiteX4" fmla="*/ 823912 w 1059486"/>
                <a:gd name="connsiteY4" fmla="*/ 65450 h 1022573"/>
                <a:gd name="connsiteX5" fmla="*/ 1052398 w 1059486"/>
                <a:gd name="connsiteY5" fmla="*/ 64363 h 1022573"/>
                <a:gd name="connsiteX6" fmla="*/ 1059486 w 1059486"/>
                <a:gd name="connsiteY6" fmla="*/ 908413 h 1022573"/>
                <a:gd name="connsiteX7" fmla="*/ 833437 w 1059486"/>
                <a:gd name="connsiteY7" fmla="*/ 998900 h 1022573"/>
                <a:gd name="connsiteX8" fmla="*/ 238125 w 1059486"/>
                <a:gd name="connsiteY8" fmla="*/ 303575 h 1022573"/>
                <a:gd name="connsiteX9" fmla="*/ 238125 w 1059486"/>
                <a:gd name="connsiteY9" fmla="*/ 937938 h 1022573"/>
                <a:gd name="connsiteX10" fmla="*/ 0 w 1059486"/>
                <a:gd name="connsiteY10" fmla="*/ 927463 h 1022573"/>
                <a:gd name="connsiteX0" fmla="*/ 0 w 1059486"/>
                <a:gd name="connsiteY0" fmla="*/ 927463 h 1022573"/>
                <a:gd name="connsiteX1" fmla="*/ 9525 w 1059486"/>
                <a:gd name="connsiteY1" fmla="*/ 94025 h 1022573"/>
                <a:gd name="connsiteX2" fmla="*/ 255728 w 1059486"/>
                <a:gd name="connsiteY2" fmla="*/ 0 h 1022573"/>
                <a:gd name="connsiteX3" fmla="*/ 823912 w 1059486"/>
                <a:gd name="connsiteY3" fmla="*/ 679813 h 1022573"/>
                <a:gd name="connsiteX4" fmla="*/ 823912 w 1059486"/>
                <a:gd name="connsiteY4" fmla="*/ 65450 h 1022573"/>
                <a:gd name="connsiteX5" fmla="*/ 1052398 w 1059486"/>
                <a:gd name="connsiteY5" fmla="*/ 64363 h 1022573"/>
                <a:gd name="connsiteX6" fmla="*/ 1059486 w 1059486"/>
                <a:gd name="connsiteY6" fmla="*/ 908413 h 1022573"/>
                <a:gd name="connsiteX7" fmla="*/ 833437 w 1059486"/>
                <a:gd name="connsiteY7" fmla="*/ 998900 h 1022573"/>
                <a:gd name="connsiteX8" fmla="*/ 238125 w 1059486"/>
                <a:gd name="connsiteY8" fmla="*/ 303575 h 1022573"/>
                <a:gd name="connsiteX9" fmla="*/ 238125 w 1059486"/>
                <a:gd name="connsiteY9" fmla="*/ 937938 h 1022573"/>
                <a:gd name="connsiteX10" fmla="*/ 0 w 1059486"/>
                <a:gd name="connsiteY10" fmla="*/ 927463 h 1022573"/>
                <a:gd name="connsiteX0" fmla="*/ 0 w 1059486"/>
                <a:gd name="connsiteY0" fmla="*/ 956744 h 1051854"/>
                <a:gd name="connsiteX1" fmla="*/ 9525 w 1059486"/>
                <a:gd name="connsiteY1" fmla="*/ 123306 h 1051854"/>
                <a:gd name="connsiteX2" fmla="*/ 255728 w 1059486"/>
                <a:gd name="connsiteY2" fmla="*/ 29281 h 1051854"/>
                <a:gd name="connsiteX3" fmla="*/ 823912 w 1059486"/>
                <a:gd name="connsiteY3" fmla="*/ 709094 h 1051854"/>
                <a:gd name="connsiteX4" fmla="*/ 823912 w 1059486"/>
                <a:gd name="connsiteY4" fmla="*/ 94731 h 1051854"/>
                <a:gd name="connsiteX5" fmla="*/ 1052398 w 1059486"/>
                <a:gd name="connsiteY5" fmla="*/ 93644 h 1051854"/>
                <a:gd name="connsiteX6" fmla="*/ 1059486 w 1059486"/>
                <a:gd name="connsiteY6" fmla="*/ 937694 h 1051854"/>
                <a:gd name="connsiteX7" fmla="*/ 833437 w 1059486"/>
                <a:gd name="connsiteY7" fmla="*/ 1028181 h 1051854"/>
                <a:gd name="connsiteX8" fmla="*/ 238125 w 1059486"/>
                <a:gd name="connsiteY8" fmla="*/ 332856 h 1051854"/>
                <a:gd name="connsiteX9" fmla="*/ 238125 w 1059486"/>
                <a:gd name="connsiteY9" fmla="*/ 967219 h 1051854"/>
                <a:gd name="connsiteX10" fmla="*/ 0 w 1059486"/>
                <a:gd name="connsiteY10" fmla="*/ 956744 h 1051854"/>
                <a:gd name="connsiteX0" fmla="*/ 0 w 1059486"/>
                <a:gd name="connsiteY0" fmla="*/ 960832 h 1055942"/>
                <a:gd name="connsiteX1" fmla="*/ 9525 w 1059486"/>
                <a:gd name="connsiteY1" fmla="*/ 127394 h 1055942"/>
                <a:gd name="connsiteX2" fmla="*/ 255728 w 1059486"/>
                <a:gd name="connsiteY2" fmla="*/ 33369 h 1055942"/>
                <a:gd name="connsiteX3" fmla="*/ 823912 w 1059486"/>
                <a:gd name="connsiteY3" fmla="*/ 713182 h 1055942"/>
                <a:gd name="connsiteX4" fmla="*/ 823912 w 1059486"/>
                <a:gd name="connsiteY4" fmla="*/ 98819 h 1055942"/>
                <a:gd name="connsiteX5" fmla="*/ 1052398 w 1059486"/>
                <a:gd name="connsiteY5" fmla="*/ 97732 h 1055942"/>
                <a:gd name="connsiteX6" fmla="*/ 1059486 w 1059486"/>
                <a:gd name="connsiteY6" fmla="*/ 941782 h 1055942"/>
                <a:gd name="connsiteX7" fmla="*/ 833437 w 1059486"/>
                <a:gd name="connsiteY7" fmla="*/ 1032269 h 1055942"/>
                <a:gd name="connsiteX8" fmla="*/ 238125 w 1059486"/>
                <a:gd name="connsiteY8" fmla="*/ 336944 h 1055942"/>
                <a:gd name="connsiteX9" fmla="*/ 238125 w 1059486"/>
                <a:gd name="connsiteY9" fmla="*/ 971307 h 1055942"/>
                <a:gd name="connsiteX10" fmla="*/ 0 w 1059486"/>
                <a:gd name="connsiteY10" fmla="*/ 960832 h 1055942"/>
                <a:gd name="connsiteX0" fmla="*/ 0 w 1059486"/>
                <a:gd name="connsiteY0" fmla="*/ 971240 h 1066350"/>
                <a:gd name="connsiteX1" fmla="*/ 9525 w 1059486"/>
                <a:gd name="connsiteY1" fmla="*/ 137802 h 1066350"/>
                <a:gd name="connsiteX2" fmla="*/ 255728 w 1059486"/>
                <a:gd name="connsiteY2" fmla="*/ 43777 h 1066350"/>
                <a:gd name="connsiteX3" fmla="*/ 823912 w 1059486"/>
                <a:gd name="connsiteY3" fmla="*/ 723590 h 1066350"/>
                <a:gd name="connsiteX4" fmla="*/ 823912 w 1059486"/>
                <a:gd name="connsiteY4" fmla="*/ 109227 h 1066350"/>
                <a:gd name="connsiteX5" fmla="*/ 1052398 w 1059486"/>
                <a:gd name="connsiteY5" fmla="*/ 108140 h 1066350"/>
                <a:gd name="connsiteX6" fmla="*/ 1059486 w 1059486"/>
                <a:gd name="connsiteY6" fmla="*/ 952190 h 1066350"/>
                <a:gd name="connsiteX7" fmla="*/ 833437 w 1059486"/>
                <a:gd name="connsiteY7" fmla="*/ 1042677 h 1066350"/>
                <a:gd name="connsiteX8" fmla="*/ 238125 w 1059486"/>
                <a:gd name="connsiteY8" fmla="*/ 347352 h 1066350"/>
                <a:gd name="connsiteX9" fmla="*/ 238125 w 1059486"/>
                <a:gd name="connsiteY9" fmla="*/ 981715 h 1066350"/>
                <a:gd name="connsiteX10" fmla="*/ 0 w 1059486"/>
                <a:gd name="connsiteY10" fmla="*/ 971240 h 1066350"/>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13 w 1059499"/>
                <a:gd name="connsiteY0" fmla="*/ 960335 h 1055445"/>
                <a:gd name="connsiteX1" fmla="*/ 9538 w 1059499"/>
                <a:gd name="connsiteY1" fmla="*/ 126897 h 1055445"/>
                <a:gd name="connsiteX2" fmla="*/ 255741 w 1059499"/>
                <a:gd name="connsiteY2" fmla="*/ 32872 h 1055445"/>
                <a:gd name="connsiteX3" fmla="*/ 823925 w 1059499"/>
                <a:gd name="connsiteY3" fmla="*/ 712685 h 1055445"/>
                <a:gd name="connsiteX4" fmla="*/ 823925 w 1059499"/>
                <a:gd name="connsiteY4" fmla="*/ 98322 h 1055445"/>
                <a:gd name="connsiteX5" fmla="*/ 1052411 w 1059499"/>
                <a:gd name="connsiteY5" fmla="*/ 97235 h 1055445"/>
                <a:gd name="connsiteX6" fmla="*/ 1059499 w 1059499"/>
                <a:gd name="connsiteY6" fmla="*/ 941285 h 1055445"/>
                <a:gd name="connsiteX7" fmla="*/ 833450 w 1059499"/>
                <a:gd name="connsiteY7" fmla="*/ 1031772 h 1055445"/>
                <a:gd name="connsiteX8" fmla="*/ 238138 w 1059499"/>
                <a:gd name="connsiteY8" fmla="*/ 336447 h 1055445"/>
                <a:gd name="connsiteX9" fmla="*/ 238138 w 1059499"/>
                <a:gd name="connsiteY9" fmla="*/ 970810 h 1055445"/>
                <a:gd name="connsiteX10" fmla="*/ 13 w 1059499"/>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8125 w 1059486"/>
                <a:gd name="connsiteY9" fmla="*/ 970810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4582 w 1059486"/>
                <a:gd name="connsiteY9" fmla="*/ 960197 h 1055445"/>
                <a:gd name="connsiteX10" fmla="*/ 0 w 1059486"/>
                <a:gd name="connsiteY10" fmla="*/ 960335 h 1055445"/>
                <a:gd name="connsiteX0" fmla="*/ 0 w 1059486"/>
                <a:gd name="connsiteY0" fmla="*/ 960335 h 1055445"/>
                <a:gd name="connsiteX1" fmla="*/ 9525 w 1059486"/>
                <a:gd name="connsiteY1" fmla="*/ 126897 h 1055445"/>
                <a:gd name="connsiteX2" fmla="*/ 255728 w 1059486"/>
                <a:gd name="connsiteY2" fmla="*/ 32872 h 1055445"/>
                <a:gd name="connsiteX3" fmla="*/ 823912 w 1059486"/>
                <a:gd name="connsiteY3" fmla="*/ 712685 h 1055445"/>
                <a:gd name="connsiteX4" fmla="*/ 823912 w 1059486"/>
                <a:gd name="connsiteY4" fmla="*/ 98322 h 1055445"/>
                <a:gd name="connsiteX5" fmla="*/ 1052398 w 1059486"/>
                <a:gd name="connsiteY5" fmla="*/ 97235 h 1055445"/>
                <a:gd name="connsiteX6" fmla="*/ 1059486 w 1059486"/>
                <a:gd name="connsiteY6" fmla="*/ 941285 h 1055445"/>
                <a:gd name="connsiteX7" fmla="*/ 833437 w 1059486"/>
                <a:gd name="connsiteY7" fmla="*/ 1031772 h 1055445"/>
                <a:gd name="connsiteX8" fmla="*/ 238125 w 1059486"/>
                <a:gd name="connsiteY8" fmla="*/ 336447 h 1055445"/>
                <a:gd name="connsiteX9" fmla="*/ 234582 w 1059486"/>
                <a:gd name="connsiteY9" fmla="*/ 960197 h 1055445"/>
                <a:gd name="connsiteX10" fmla="*/ 0 w 1059486"/>
                <a:gd name="connsiteY10" fmla="*/ 960335 h 1055445"/>
                <a:gd name="connsiteX0" fmla="*/ 0 w 1059486"/>
                <a:gd name="connsiteY0" fmla="*/ 960335 h 1057109"/>
                <a:gd name="connsiteX1" fmla="*/ 9525 w 1059486"/>
                <a:gd name="connsiteY1" fmla="*/ 126897 h 1057109"/>
                <a:gd name="connsiteX2" fmla="*/ 255728 w 1059486"/>
                <a:gd name="connsiteY2" fmla="*/ 32872 h 1057109"/>
                <a:gd name="connsiteX3" fmla="*/ 823912 w 1059486"/>
                <a:gd name="connsiteY3" fmla="*/ 712685 h 1057109"/>
                <a:gd name="connsiteX4" fmla="*/ 823912 w 1059486"/>
                <a:gd name="connsiteY4" fmla="*/ 98322 h 1057109"/>
                <a:gd name="connsiteX5" fmla="*/ 1052398 w 1059486"/>
                <a:gd name="connsiteY5" fmla="*/ 97235 h 1057109"/>
                <a:gd name="connsiteX6" fmla="*/ 1059486 w 1059486"/>
                <a:gd name="connsiteY6" fmla="*/ 941285 h 1057109"/>
                <a:gd name="connsiteX7" fmla="*/ 833437 w 1059486"/>
                <a:gd name="connsiteY7" fmla="*/ 1031772 h 1057109"/>
                <a:gd name="connsiteX8" fmla="*/ 238125 w 1059486"/>
                <a:gd name="connsiteY8" fmla="*/ 336447 h 1057109"/>
                <a:gd name="connsiteX9" fmla="*/ 234582 w 1059486"/>
                <a:gd name="connsiteY9" fmla="*/ 960197 h 1057109"/>
                <a:gd name="connsiteX10" fmla="*/ 0 w 1059486"/>
                <a:gd name="connsiteY10" fmla="*/ 960335 h 1057109"/>
                <a:gd name="connsiteX0" fmla="*/ 0 w 1059486"/>
                <a:gd name="connsiteY0" fmla="*/ 960335 h 1058259"/>
                <a:gd name="connsiteX1" fmla="*/ 9525 w 1059486"/>
                <a:gd name="connsiteY1" fmla="*/ 126897 h 1058259"/>
                <a:gd name="connsiteX2" fmla="*/ 255728 w 1059486"/>
                <a:gd name="connsiteY2" fmla="*/ 32872 h 1058259"/>
                <a:gd name="connsiteX3" fmla="*/ 823912 w 1059486"/>
                <a:gd name="connsiteY3" fmla="*/ 712685 h 1058259"/>
                <a:gd name="connsiteX4" fmla="*/ 823912 w 1059486"/>
                <a:gd name="connsiteY4" fmla="*/ 98322 h 1058259"/>
                <a:gd name="connsiteX5" fmla="*/ 1052398 w 1059486"/>
                <a:gd name="connsiteY5" fmla="*/ 97235 h 1058259"/>
                <a:gd name="connsiteX6" fmla="*/ 1059486 w 1059486"/>
                <a:gd name="connsiteY6" fmla="*/ 941285 h 1058259"/>
                <a:gd name="connsiteX7" fmla="*/ 815719 w 1059486"/>
                <a:gd name="connsiteY7" fmla="*/ 1035309 h 1058259"/>
                <a:gd name="connsiteX8" fmla="*/ 238125 w 1059486"/>
                <a:gd name="connsiteY8" fmla="*/ 336447 h 1058259"/>
                <a:gd name="connsiteX9" fmla="*/ 234582 w 1059486"/>
                <a:gd name="connsiteY9" fmla="*/ 960197 h 1058259"/>
                <a:gd name="connsiteX10" fmla="*/ 0 w 1059486"/>
                <a:gd name="connsiteY10" fmla="*/ 960335 h 1058259"/>
                <a:gd name="connsiteX0" fmla="*/ 0 w 1059486"/>
                <a:gd name="connsiteY0" fmla="*/ 960335 h 1058259"/>
                <a:gd name="connsiteX1" fmla="*/ 9525 w 1059486"/>
                <a:gd name="connsiteY1" fmla="*/ 126897 h 1058259"/>
                <a:gd name="connsiteX2" fmla="*/ 255728 w 1059486"/>
                <a:gd name="connsiteY2" fmla="*/ 32872 h 1058259"/>
                <a:gd name="connsiteX3" fmla="*/ 823912 w 1059486"/>
                <a:gd name="connsiteY3" fmla="*/ 712685 h 1058259"/>
                <a:gd name="connsiteX4" fmla="*/ 823912 w 1059486"/>
                <a:gd name="connsiteY4" fmla="*/ 98322 h 1058259"/>
                <a:gd name="connsiteX5" fmla="*/ 1052398 w 1059486"/>
                <a:gd name="connsiteY5" fmla="*/ 97235 h 1058259"/>
                <a:gd name="connsiteX6" fmla="*/ 1059486 w 1059486"/>
                <a:gd name="connsiteY6" fmla="*/ 941285 h 1058259"/>
                <a:gd name="connsiteX7" fmla="*/ 833437 w 1059486"/>
                <a:gd name="connsiteY7" fmla="*/ 1035309 h 1058259"/>
                <a:gd name="connsiteX8" fmla="*/ 238125 w 1059486"/>
                <a:gd name="connsiteY8" fmla="*/ 336447 h 1058259"/>
                <a:gd name="connsiteX9" fmla="*/ 234582 w 1059486"/>
                <a:gd name="connsiteY9" fmla="*/ 960197 h 1058259"/>
                <a:gd name="connsiteX10" fmla="*/ 0 w 1059486"/>
                <a:gd name="connsiteY10" fmla="*/ 960335 h 1058259"/>
                <a:gd name="connsiteX0" fmla="*/ 0 w 1059486"/>
                <a:gd name="connsiteY0" fmla="*/ 960335 h 1072825"/>
                <a:gd name="connsiteX1" fmla="*/ 9525 w 1059486"/>
                <a:gd name="connsiteY1" fmla="*/ 126897 h 1072825"/>
                <a:gd name="connsiteX2" fmla="*/ 255728 w 1059486"/>
                <a:gd name="connsiteY2" fmla="*/ 32872 h 1072825"/>
                <a:gd name="connsiteX3" fmla="*/ 823912 w 1059486"/>
                <a:gd name="connsiteY3" fmla="*/ 712685 h 1072825"/>
                <a:gd name="connsiteX4" fmla="*/ 823912 w 1059486"/>
                <a:gd name="connsiteY4" fmla="*/ 98322 h 1072825"/>
                <a:gd name="connsiteX5" fmla="*/ 1052398 w 1059486"/>
                <a:gd name="connsiteY5" fmla="*/ 97235 h 1072825"/>
                <a:gd name="connsiteX6" fmla="*/ 1059486 w 1059486"/>
                <a:gd name="connsiteY6" fmla="*/ 941285 h 1072825"/>
                <a:gd name="connsiteX7" fmla="*/ 826349 w 1059486"/>
                <a:gd name="connsiteY7" fmla="*/ 1052997 h 1072825"/>
                <a:gd name="connsiteX8" fmla="*/ 238125 w 1059486"/>
                <a:gd name="connsiteY8" fmla="*/ 336447 h 1072825"/>
                <a:gd name="connsiteX9" fmla="*/ 234582 w 1059486"/>
                <a:gd name="connsiteY9" fmla="*/ 960197 h 1072825"/>
                <a:gd name="connsiteX10" fmla="*/ 0 w 1059486"/>
                <a:gd name="connsiteY10" fmla="*/ 960335 h 1072825"/>
                <a:gd name="connsiteX0" fmla="*/ 0 w 1059486"/>
                <a:gd name="connsiteY0" fmla="*/ 960335 h 1058260"/>
                <a:gd name="connsiteX1" fmla="*/ 9525 w 1059486"/>
                <a:gd name="connsiteY1" fmla="*/ 126897 h 1058260"/>
                <a:gd name="connsiteX2" fmla="*/ 255728 w 1059486"/>
                <a:gd name="connsiteY2" fmla="*/ 32872 h 1058260"/>
                <a:gd name="connsiteX3" fmla="*/ 823912 w 1059486"/>
                <a:gd name="connsiteY3" fmla="*/ 712685 h 1058260"/>
                <a:gd name="connsiteX4" fmla="*/ 823912 w 1059486"/>
                <a:gd name="connsiteY4" fmla="*/ 98322 h 1058260"/>
                <a:gd name="connsiteX5" fmla="*/ 1052398 w 1059486"/>
                <a:gd name="connsiteY5" fmla="*/ 97235 h 1058260"/>
                <a:gd name="connsiteX6" fmla="*/ 1059486 w 1059486"/>
                <a:gd name="connsiteY6" fmla="*/ 941285 h 1058260"/>
                <a:gd name="connsiteX7" fmla="*/ 812176 w 1059486"/>
                <a:gd name="connsiteY7" fmla="*/ 1035310 h 1058260"/>
                <a:gd name="connsiteX8" fmla="*/ 238125 w 1059486"/>
                <a:gd name="connsiteY8" fmla="*/ 336447 h 1058260"/>
                <a:gd name="connsiteX9" fmla="*/ 234582 w 1059486"/>
                <a:gd name="connsiteY9" fmla="*/ 960197 h 1058260"/>
                <a:gd name="connsiteX10" fmla="*/ 0 w 1059486"/>
                <a:gd name="connsiteY10" fmla="*/ 960335 h 1058260"/>
                <a:gd name="connsiteX0" fmla="*/ 0 w 1059486"/>
                <a:gd name="connsiteY0" fmla="*/ 960335 h 1075373"/>
                <a:gd name="connsiteX1" fmla="*/ 9525 w 1059486"/>
                <a:gd name="connsiteY1" fmla="*/ 126897 h 1075373"/>
                <a:gd name="connsiteX2" fmla="*/ 255728 w 1059486"/>
                <a:gd name="connsiteY2" fmla="*/ 32872 h 1075373"/>
                <a:gd name="connsiteX3" fmla="*/ 823912 w 1059486"/>
                <a:gd name="connsiteY3" fmla="*/ 712685 h 1075373"/>
                <a:gd name="connsiteX4" fmla="*/ 823912 w 1059486"/>
                <a:gd name="connsiteY4" fmla="*/ 98322 h 1075373"/>
                <a:gd name="connsiteX5" fmla="*/ 1052398 w 1059486"/>
                <a:gd name="connsiteY5" fmla="*/ 97235 h 1075373"/>
                <a:gd name="connsiteX6" fmla="*/ 1059486 w 1059486"/>
                <a:gd name="connsiteY6" fmla="*/ 941285 h 1075373"/>
                <a:gd name="connsiteX7" fmla="*/ 812176 w 1059486"/>
                <a:gd name="connsiteY7" fmla="*/ 1035310 h 1075373"/>
                <a:gd name="connsiteX8" fmla="*/ 238125 w 1059486"/>
                <a:gd name="connsiteY8" fmla="*/ 336447 h 1075373"/>
                <a:gd name="connsiteX9" fmla="*/ 234582 w 1059486"/>
                <a:gd name="connsiteY9" fmla="*/ 960197 h 1075373"/>
                <a:gd name="connsiteX10" fmla="*/ 0 w 1059486"/>
                <a:gd name="connsiteY10" fmla="*/ 960335 h 1075373"/>
                <a:gd name="connsiteX0" fmla="*/ 0 w 1059486"/>
                <a:gd name="connsiteY0" fmla="*/ 960335 h 1067577"/>
                <a:gd name="connsiteX1" fmla="*/ 9525 w 1059486"/>
                <a:gd name="connsiteY1" fmla="*/ 126897 h 1067577"/>
                <a:gd name="connsiteX2" fmla="*/ 255728 w 1059486"/>
                <a:gd name="connsiteY2" fmla="*/ 32872 h 1067577"/>
                <a:gd name="connsiteX3" fmla="*/ 823912 w 1059486"/>
                <a:gd name="connsiteY3" fmla="*/ 712685 h 1067577"/>
                <a:gd name="connsiteX4" fmla="*/ 823912 w 1059486"/>
                <a:gd name="connsiteY4" fmla="*/ 98322 h 1067577"/>
                <a:gd name="connsiteX5" fmla="*/ 1052398 w 1059486"/>
                <a:gd name="connsiteY5" fmla="*/ 97235 h 1067577"/>
                <a:gd name="connsiteX6" fmla="*/ 1059486 w 1059486"/>
                <a:gd name="connsiteY6" fmla="*/ 941285 h 1067577"/>
                <a:gd name="connsiteX7" fmla="*/ 812176 w 1059486"/>
                <a:gd name="connsiteY7" fmla="*/ 1035310 h 1067577"/>
                <a:gd name="connsiteX8" fmla="*/ 238125 w 1059486"/>
                <a:gd name="connsiteY8" fmla="*/ 336447 h 1067577"/>
                <a:gd name="connsiteX9" fmla="*/ 234582 w 1059486"/>
                <a:gd name="connsiteY9" fmla="*/ 960197 h 1067577"/>
                <a:gd name="connsiteX10" fmla="*/ 0 w 1059486"/>
                <a:gd name="connsiteY10" fmla="*/ 960335 h 1067577"/>
                <a:gd name="connsiteX0" fmla="*/ 0 w 1059486"/>
                <a:gd name="connsiteY0" fmla="*/ 960335 h 1057109"/>
                <a:gd name="connsiteX1" fmla="*/ 9525 w 1059486"/>
                <a:gd name="connsiteY1" fmla="*/ 126897 h 1057109"/>
                <a:gd name="connsiteX2" fmla="*/ 255728 w 1059486"/>
                <a:gd name="connsiteY2" fmla="*/ 32872 h 1057109"/>
                <a:gd name="connsiteX3" fmla="*/ 823912 w 1059486"/>
                <a:gd name="connsiteY3" fmla="*/ 712685 h 1057109"/>
                <a:gd name="connsiteX4" fmla="*/ 823912 w 1059486"/>
                <a:gd name="connsiteY4" fmla="*/ 98322 h 1057109"/>
                <a:gd name="connsiteX5" fmla="*/ 1052398 w 1059486"/>
                <a:gd name="connsiteY5" fmla="*/ 97235 h 1057109"/>
                <a:gd name="connsiteX6" fmla="*/ 1059486 w 1059486"/>
                <a:gd name="connsiteY6" fmla="*/ 941285 h 1057109"/>
                <a:gd name="connsiteX7" fmla="*/ 787372 w 1059486"/>
                <a:gd name="connsiteY7" fmla="*/ 1003473 h 1057109"/>
                <a:gd name="connsiteX8" fmla="*/ 238125 w 1059486"/>
                <a:gd name="connsiteY8" fmla="*/ 336447 h 1057109"/>
                <a:gd name="connsiteX9" fmla="*/ 234582 w 1059486"/>
                <a:gd name="connsiteY9" fmla="*/ 960197 h 1057109"/>
                <a:gd name="connsiteX10" fmla="*/ 0 w 1059486"/>
                <a:gd name="connsiteY10" fmla="*/ 960335 h 1057109"/>
                <a:gd name="connsiteX0" fmla="*/ 0 w 1059486"/>
                <a:gd name="connsiteY0" fmla="*/ 960335 h 1061031"/>
                <a:gd name="connsiteX1" fmla="*/ 9525 w 1059486"/>
                <a:gd name="connsiteY1" fmla="*/ 126897 h 1061031"/>
                <a:gd name="connsiteX2" fmla="*/ 255728 w 1059486"/>
                <a:gd name="connsiteY2" fmla="*/ 32872 h 1061031"/>
                <a:gd name="connsiteX3" fmla="*/ 823912 w 1059486"/>
                <a:gd name="connsiteY3" fmla="*/ 712685 h 1061031"/>
                <a:gd name="connsiteX4" fmla="*/ 823912 w 1059486"/>
                <a:gd name="connsiteY4" fmla="*/ 98322 h 1061031"/>
                <a:gd name="connsiteX5" fmla="*/ 1052398 w 1059486"/>
                <a:gd name="connsiteY5" fmla="*/ 97235 h 1061031"/>
                <a:gd name="connsiteX6" fmla="*/ 1059486 w 1059486"/>
                <a:gd name="connsiteY6" fmla="*/ 941285 h 1061031"/>
                <a:gd name="connsiteX7" fmla="*/ 787372 w 1059486"/>
                <a:gd name="connsiteY7" fmla="*/ 1003473 h 1061031"/>
                <a:gd name="connsiteX8" fmla="*/ 238125 w 1059486"/>
                <a:gd name="connsiteY8" fmla="*/ 336447 h 1061031"/>
                <a:gd name="connsiteX9" fmla="*/ 234582 w 1059486"/>
                <a:gd name="connsiteY9" fmla="*/ 960197 h 1061031"/>
                <a:gd name="connsiteX10" fmla="*/ 0 w 1059486"/>
                <a:gd name="connsiteY10" fmla="*/ 960335 h 10610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059486" h="1061031">
                  <a:moveTo>
                    <a:pt x="0" y="960335"/>
                  </a:moveTo>
                  <a:lnTo>
                    <a:pt x="9525" y="126897"/>
                  </a:lnTo>
                  <a:cubicBezTo>
                    <a:pt x="10093" y="28343"/>
                    <a:pt x="177202" y="-45449"/>
                    <a:pt x="255728" y="32872"/>
                  </a:cubicBezTo>
                  <a:lnTo>
                    <a:pt x="823912" y="712685"/>
                  </a:lnTo>
                  <a:lnTo>
                    <a:pt x="823912" y="98322"/>
                  </a:lnTo>
                  <a:cubicBezTo>
                    <a:pt x="822119" y="-29390"/>
                    <a:pt x="1047105" y="-26216"/>
                    <a:pt x="1052398" y="97235"/>
                  </a:cubicBezTo>
                  <a:cubicBezTo>
                    <a:pt x="1054761" y="378585"/>
                    <a:pt x="1057123" y="659935"/>
                    <a:pt x="1059486" y="941285"/>
                  </a:cubicBezTo>
                  <a:cubicBezTo>
                    <a:pt x="1055005" y="1042198"/>
                    <a:pt x="876895" y="1118347"/>
                    <a:pt x="787372" y="1003473"/>
                  </a:cubicBezTo>
                  <a:lnTo>
                    <a:pt x="238125" y="336447"/>
                  </a:lnTo>
                  <a:lnTo>
                    <a:pt x="234582" y="960197"/>
                  </a:lnTo>
                  <a:cubicBezTo>
                    <a:pt x="233163" y="1091130"/>
                    <a:pt x="1421" y="1087640"/>
                    <a:pt x="0" y="9603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4" name="フリーフォーム 13"/>
            <p:cNvSpPr/>
            <p:nvPr/>
          </p:nvSpPr>
          <p:spPr>
            <a:xfrm>
              <a:off x="3824711" y="2805689"/>
              <a:ext cx="1032377" cy="1038332"/>
            </a:xfrm>
            <a:custGeom>
              <a:avLst/>
              <a:gdLst>
                <a:gd name="connsiteX0" fmla="*/ 0 w 966355"/>
                <a:gd name="connsiteY0" fmla="*/ 180109 h 980209"/>
                <a:gd name="connsiteX1" fmla="*/ 180109 w 966355"/>
                <a:gd name="connsiteY1" fmla="*/ 0 h 980209"/>
                <a:gd name="connsiteX2" fmla="*/ 491836 w 966355"/>
                <a:gd name="connsiteY2" fmla="*/ 308263 h 980209"/>
                <a:gd name="connsiteX3" fmla="*/ 786246 w 966355"/>
                <a:gd name="connsiteY3" fmla="*/ 24245 h 980209"/>
                <a:gd name="connsiteX4" fmla="*/ 966355 w 966355"/>
                <a:gd name="connsiteY4" fmla="*/ 200891 h 980209"/>
                <a:gd name="connsiteX5" fmla="*/ 682336 w 966355"/>
                <a:gd name="connsiteY5" fmla="*/ 491836 h 980209"/>
                <a:gd name="connsiteX6" fmla="*/ 966355 w 966355"/>
                <a:gd name="connsiteY6" fmla="*/ 803563 h 980209"/>
                <a:gd name="connsiteX7" fmla="*/ 800100 w 966355"/>
                <a:gd name="connsiteY7" fmla="*/ 980209 h 980209"/>
                <a:gd name="connsiteX8" fmla="*/ 481446 w 966355"/>
                <a:gd name="connsiteY8" fmla="*/ 675409 h 980209"/>
                <a:gd name="connsiteX9" fmla="*/ 190500 w 966355"/>
                <a:gd name="connsiteY9" fmla="*/ 973282 h 980209"/>
                <a:gd name="connsiteX10" fmla="*/ 24246 w 966355"/>
                <a:gd name="connsiteY10" fmla="*/ 782782 h 980209"/>
                <a:gd name="connsiteX11" fmla="*/ 311727 w 966355"/>
                <a:gd name="connsiteY11" fmla="*/ 488372 h 980209"/>
                <a:gd name="connsiteX12" fmla="*/ 0 w 966355"/>
                <a:gd name="connsiteY12" fmla="*/ 180109 h 980209"/>
                <a:gd name="connsiteX0" fmla="*/ 0 w 966355"/>
                <a:gd name="connsiteY0" fmla="*/ 200603 h 1000703"/>
                <a:gd name="connsiteX1" fmla="*/ 180109 w 966355"/>
                <a:gd name="connsiteY1" fmla="*/ 20494 h 1000703"/>
                <a:gd name="connsiteX2" fmla="*/ 491836 w 966355"/>
                <a:gd name="connsiteY2" fmla="*/ 328757 h 1000703"/>
                <a:gd name="connsiteX3" fmla="*/ 786246 w 966355"/>
                <a:gd name="connsiteY3" fmla="*/ 44739 h 1000703"/>
                <a:gd name="connsiteX4" fmla="*/ 966355 w 966355"/>
                <a:gd name="connsiteY4" fmla="*/ 221385 h 1000703"/>
                <a:gd name="connsiteX5" fmla="*/ 682336 w 966355"/>
                <a:gd name="connsiteY5" fmla="*/ 512330 h 1000703"/>
                <a:gd name="connsiteX6" fmla="*/ 966355 w 966355"/>
                <a:gd name="connsiteY6" fmla="*/ 824057 h 1000703"/>
                <a:gd name="connsiteX7" fmla="*/ 800100 w 966355"/>
                <a:gd name="connsiteY7" fmla="*/ 1000703 h 1000703"/>
                <a:gd name="connsiteX8" fmla="*/ 481446 w 966355"/>
                <a:gd name="connsiteY8" fmla="*/ 695903 h 1000703"/>
                <a:gd name="connsiteX9" fmla="*/ 190500 w 966355"/>
                <a:gd name="connsiteY9" fmla="*/ 993776 h 1000703"/>
                <a:gd name="connsiteX10" fmla="*/ 24246 w 966355"/>
                <a:gd name="connsiteY10" fmla="*/ 803276 h 1000703"/>
                <a:gd name="connsiteX11" fmla="*/ 311727 w 966355"/>
                <a:gd name="connsiteY11" fmla="*/ 508866 h 1000703"/>
                <a:gd name="connsiteX12" fmla="*/ 0 w 966355"/>
                <a:gd name="connsiteY12" fmla="*/ 200603 h 1000703"/>
                <a:gd name="connsiteX0" fmla="*/ 28827 w 995182"/>
                <a:gd name="connsiteY0" fmla="*/ 205286 h 1005386"/>
                <a:gd name="connsiteX1" fmla="*/ 208936 w 995182"/>
                <a:gd name="connsiteY1" fmla="*/ 25177 h 1005386"/>
                <a:gd name="connsiteX2" fmla="*/ 520663 w 995182"/>
                <a:gd name="connsiteY2" fmla="*/ 333440 h 1005386"/>
                <a:gd name="connsiteX3" fmla="*/ 815073 w 995182"/>
                <a:gd name="connsiteY3" fmla="*/ 49422 h 1005386"/>
                <a:gd name="connsiteX4" fmla="*/ 995182 w 995182"/>
                <a:gd name="connsiteY4" fmla="*/ 226068 h 1005386"/>
                <a:gd name="connsiteX5" fmla="*/ 711163 w 995182"/>
                <a:gd name="connsiteY5" fmla="*/ 517013 h 1005386"/>
                <a:gd name="connsiteX6" fmla="*/ 995182 w 995182"/>
                <a:gd name="connsiteY6" fmla="*/ 828740 h 1005386"/>
                <a:gd name="connsiteX7" fmla="*/ 828927 w 995182"/>
                <a:gd name="connsiteY7" fmla="*/ 1005386 h 1005386"/>
                <a:gd name="connsiteX8" fmla="*/ 510273 w 995182"/>
                <a:gd name="connsiteY8" fmla="*/ 700586 h 1005386"/>
                <a:gd name="connsiteX9" fmla="*/ 219327 w 995182"/>
                <a:gd name="connsiteY9" fmla="*/ 998459 h 1005386"/>
                <a:gd name="connsiteX10" fmla="*/ 53073 w 995182"/>
                <a:gd name="connsiteY10" fmla="*/ 807959 h 1005386"/>
                <a:gd name="connsiteX11" fmla="*/ 340554 w 995182"/>
                <a:gd name="connsiteY11" fmla="*/ 513549 h 1005386"/>
                <a:gd name="connsiteX12" fmla="*/ 28827 w 995182"/>
                <a:gd name="connsiteY12" fmla="*/ 205286 h 1005386"/>
                <a:gd name="connsiteX0" fmla="*/ 31022 w 997377"/>
                <a:gd name="connsiteY0" fmla="*/ 212130 h 1012230"/>
                <a:gd name="connsiteX1" fmla="*/ 211131 w 997377"/>
                <a:gd name="connsiteY1" fmla="*/ 32021 h 1012230"/>
                <a:gd name="connsiteX2" fmla="*/ 522858 w 997377"/>
                <a:gd name="connsiteY2" fmla="*/ 340284 h 1012230"/>
                <a:gd name="connsiteX3" fmla="*/ 817268 w 997377"/>
                <a:gd name="connsiteY3" fmla="*/ 56266 h 1012230"/>
                <a:gd name="connsiteX4" fmla="*/ 997377 w 997377"/>
                <a:gd name="connsiteY4" fmla="*/ 232912 h 1012230"/>
                <a:gd name="connsiteX5" fmla="*/ 713358 w 997377"/>
                <a:gd name="connsiteY5" fmla="*/ 523857 h 1012230"/>
                <a:gd name="connsiteX6" fmla="*/ 997377 w 997377"/>
                <a:gd name="connsiteY6" fmla="*/ 835584 h 1012230"/>
                <a:gd name="connsiteX7" fmla="*/ 831122 w 997377"/>
                <a:gd name="connsiteY7" fmla="*/ 1012230 h 1012230"/>
                <a:gd name="connsiteX8" fmla="*/ 512468 w 997377"/>
                <a:gd name="connsiteY8" fmla="*/ 707430 h 1012230"/>
                <a:gd name="connsiteX9" fmla="*/ 221522 w 997377"/>
                <a:gd name="connsiteY9" fmla="*/ 1005303 h 1012230"/>
                <a:gd name="connsiteX10" fmla="*/ 55268 w 997377"/>
                <a:gd name="connsiteY10" fmla="*/ 814803 h 1012230"/>
                <a:gd name="connsiteX11" fmla="*/ 342749 w 997377"/>
                <a:gd name="connsiteY11" fmla="*/ 520393 h 1012230"/>
                <a:gd name="connsiteX12" fmla="*/ 31022 w 997377"/>
                <a:gd name="connsiteY12" fmla="*/ 212130 h 1012230"/>
                <a:gd name="connsiteX0" fmla="*/ 31022 w 997377"/>
                <a:gd name="connsiteY0" fmla="*/ 212130 h 1012230"/>
                <a:gd name="connsiteX1" fmla="*/ 211131 w 997377"/>
                <a:gd name="connsiteY1" fmla="*/ 32021 h 1012230"/>
                <a:gd name="connsiteX2" fmla="*/ 522858 w 997377"/>
                <a:gd name="connsiteY2" fmla="*/ 340284 h 1012230"/>
                <a:gd name="connsiteX3" fmla="*/ 817268 w 997377"/>
                <a:gd name="connsiteY3" fmla="*/ 56266 h 1012230"/>
                <a:gd name="connsiteX4" fmla="*/ 997377 w 997377"/>
                <a:gd name="connsiteY4" fmla="*/ 232912 h 1012230"/>
                <a:gd name="connsiteX5" fmla="*/ 713358 w 997377"/>
                <a:gd name="connsiteY5" fmla="*/ 523857 h 1012230"/>
                <a:gd name="connsiteX6" fmla="*/ 997377 w 997377"/>
                <a:gd name="connsiteY6" fmla="*/ 835584 h 1012230"/>
                <a:gd name="connsiteX7" fmla="*/ 831122 w 997377"/>
                <a:gd name="connsiteY7" fmla="*/ 1012230 h 1012230"/>
                <a:gd name="connsiteX8" fmla="*/ 512468 w 997377"/>
                <a:gd name="connsiteY8" fmla="*/ 707430 h 1012230"/>
                <a:gd name="connsiteX9" fmla="*/ 221522 w 997377"/>
                <a:gd name="connsiteY9" fmla="*/ 1005303 h 1012230"/>
                <a:gd name="connsiteX10" fmla="*/ 55268 w 997377"/>
                <a:gd name="connsiteY10" fmla="*/ 814803 h 1012230"/>
                <a:gd name="connsiteX11" fmla="*/ 342749 w 997377"/>
                <a:gd name="connsiteY11" fmla="*/ 520393 h 1012230"/>
                <a:gd name="connsiteX12" fmla="*/ 31022 w 997377"/>
                <a:gd name="connsiteY12" fmla="*/ 212130 h 1012230"/>
                <a:gd name="connsiteX0" fmla="*/ 31022 w 1039070"/>
                <a:gd name="connsiteY0" fmla="*/ 212130 h 1012230"/>
                <a:gd name="connsiteX1" fmla="*/ 211131 w 1039070"/>
                <a:gd name="connsiteY1" fmla="*/ 32021 h 1012230"/>
                <a:gd name="connsiteX2" fmla="*/ 522858 w 1039070"/>
                <a:gd name="connsiteY2" fmla="*/ 340284 h 1012230"/>
                <a:gd name="connsiteX3" fmla="*/ 817268 w 1039070"/>
                <a:gd name="connsiteY3" fmla="*/ 56266 h 1012230"/>
                <a:gd name="connsiteX4" fmla="*/ 997377 w 1039070"/>
                <a:gd name="connsiteY4" fmla="*/ 232912 h 1012230"/>
                <a:gd name="connsiteX5" fmla="*/ 713358 w 1039070"/>
                <a:gd name="connsiteY5" fmla="*/ 523857 h 1012230"/>
                <a:gd name="connsiteX6" fmla="*/ 997377 w 1039070"/>
                <a:gd name="connsiteY6" fmla="*/ 835584 h 1012230"/>
                <a:gd name="connsiteX7" fmla="*/ 831122 w 1039070"/>
                <a:gd name="connsiteY7" fmla="*/ 1012230 h 1012230"/>
                <a:gd name="connsiteX8" fmla="*/ 512468 w 1039070"/>
                <a:gd name="connsiteY8" fmla="*/ 707430 h 1012230"/>
                <a:gd name="connsiteX9" fmla="*/ 221522 w 1039070"/>
                <a:gd name="connsiteY9" fmla="*/ 1005303 h 1012230"/>
                <a:gd name="connsiteX10" fmla="*/ 55268 w 1039070"/>
                <a:gd name="connsiteY10" fmla="*/ 814803 h 1012230"/>
                <a:gd name="connsiteX11" fmla="*/ 342749 w 1039070"/>
                <a:gd name="connsiteY11" fmla="*/ 520393 h 1012230"/>
                <a:gd name="connsiteX12" fmla="*/ 31022 w 1039070"/>
                <a:gd name="connsiteY12" fmla="*/ 212130 h 1012230"/>
                <a:gd name="connsiteX0" fmla="*/ 31022 w 1039070"/>
                <a:gd name="connsiteY0" fmla="*/ 212130 h 1012230"/>
                <a:gd name="connsiteX1" fmla="*/ 211131 w 1039070"/>
                <a:gd name="connsiteY1" fmla="*/ 32021 h 1012230"/>
                <a:gd name="connsiteX2" fmla="*/ 522858 w 1039070"/>
                <a:gd name="connsiteY2" fmla="*/ 340284 h 1012230"/>
                <a:gd name="connsiteX3" fmla="*/ 817268 w 1039070"/>
                <a:gd name="connsiteY3" fmla="*/ 56266 h 1012230"/>
                <a:gd name="connsiteX4" fmla="*/ 997377 w 1039070"/>
                <a:gd name="connsiteY4" fmla="*/ 232912 h 1012230"/>
                <a:gd name="connsiteX5" fmla="*/ 713358 w 1039070"/>
                <a:gd name="connsiteY5" fmla="*/ 523857 h 1012230"/>
                <a:gd name="connsiteX6" fmla="*/ 997377 w 1039070"/>
                <a:gd name="connsiteY6" fmla="*/ 835584 h 1012230"/>
                <a:gd name="connsiteX7" fmla="*/ 831122 w 1039070"/>
                <a:gd name="connsiteY7" fmla="*/ 1012230 h 1012230"/>
                <a:gd name="connsiteX8" fmla="*/ 512468 w 1039070"/>
                <a:gd name="connsiteY8" fmla="*/ 707430 h 1012230"/>
                <a:gd name="connsiteX9" fmla="*/ 221522 w 1039070"/>
                <a:gd name="connsiteY9" fmla="*/ 1005303 h 1012230"/>
                <a:gd name="connsiteX10" fmla="*/ 55268 w 1039070"/>
                <a:gd name="connsiteY10" fmla="*/ 814803 h 1012230"/>
                <a:gd name="connsiteX11" fmla="*/ 342749 w 1039070"/>
                <a:gd name="connsiteY11" fmla="*/ 520393 h 1012230"/>
                <a:gd name="connsiteX12" fmla="*/ 31022 w 1039070"/>
                <a:gd name="connsiteY12" fmla="*/ 212130 h 1012230"/>
                <a:gd name="connsiteX0" fmla="*/ 31022 w 1039070"/>
                <a:gd name="connsiteY0" fmla="*/ 212130 h 1027610"/>
                <a:gd name="connsiteX1" fmla="*/ 211131 w 1039070"/>
                <a:gd name="connsiteY1" fmla="*/ 32021 h 1027610"/>
                <a:gd name="connsiteX2" fmla="*/ 522858 w 1039070"/>
                <a:gd name="connsiteY2" fmla="*/ 340284 h 1027610"/>
                <a:gd name="connsiteX3" fmla="*/ 817268 w 1039070"/>
                <a:gd name="connsiteY3" fmla="*/ 56266 h 1027610"/>
                <a:gd name="connsiteX4" fmla="*/ 997377 w 1039070"/>
                <a:gd name="connsiteY4" fmla="*/ 232912 h 1027610"/>
                <a:gd name="connsiteX5" fmla="*/ 713358 w 1039070"/>
                <a:gd name="connsiteY5" fmla="*/ 523857 h 1027610"/>
                <a:gd name="connsiteX6" fmla="*/ 997377 w 1039070"/>
                <a:gd name="connsiteY6" fmla="*/ 835584 h 1027610"/>
                <a:gd name="connsiteX7" fmla="*/ 831122 w 1039070"/>
                <a:gd name="connsiteY7" fmla="*/ 1012230 h 1027610"/>
                <a:gd name="connsiteX8" fmla="*/ 512468 w 1039070"/>
                <a:gd name="connsiteY8" fmla="*/ 707430 h 1027610"/>
                <a:gd name="connsiteX9" fmla="*/ 221522 w 1039070"/>
                <a:gd name="connsiteY9" fmla="*/ 1005303 h 1027610"/>
                <a:gd name="connsiteX10" fmla="*/ 55268 w 1039070"/>
                <a:gd name="connsiteY10" fmla="*/ 814803 h 1027610"/>
                <a:gd name="connsiteX11" fmla="*/ 342749 w 1039070"/>
                <a:gd name="connsiteY11" fmla="*/ 520393 h 1027610"/>
                <a:gd name="connsiteX12" fmla="*/ 31022 w 1039070"/>
                <a:gd name="connsiteY12" fmla="*/ 212130 h 1027610"/>
                <a:gd name="connsiteX0" fmla="*/ 31022 w 1039070"/>
                <a:gd name="connsiteY0" fmla="*/ 212130 h 1038124"/>
                <a:gd name="connsiteX1" fmla="*/ 211131 w 1039070"/>
                <a:gd name="connsiteY1" fmla="*/ 32021 h 1038124"/>
                <a:gd name="connsiteX2" fmla="*/ 522858 w 1039070"/>
                <a:gd name="connsiteY2" fmla="*/ 340284 h 1038124"/>
                <a:gd name="connsiteX3" fmla="*/ 817268 w 1039070"/>
                <a:gd name="connsiteY3" fmla="*/ 56266 h 1038124"/>
                <a:gd name="connsiteX4" fmla="*/ 997377 w 1039070"/>
                <a:gd name="connsiteY4" fmla="*/ 232912 h 1038124"/>
                <a:gd name="connsiteX5" fmla="*/ 713358 w 1039070"/>
                <a:gd name="connsiteY5" fmla="*/ 523857 h 1038124"/>
                <a:gd name="connsiteX6" fmla="*/ 997377 w 1039070"/>
                <a:gd name="connsiteY6" fmla="*/ 835584 h 1038124"/>
                <a:gd name="connsiteX7" fmla="*/ 831122 w 1039070"/>
                <a:gd name="connsiteY7" fmla="*/ 1012230 h 1038124"/>
                <a:gd name="connsiteX8" fmla="*/ 512468 w 1039070"/>
                <a:gd name="connsiteY8" fmla="*/ 707430 h 1038124"/>
                <a:gd name="connsiteX9" fmla="*/ 221522 w 1039070"/>
                <a:gd name="connsiteY9" fmla="*/ 1005303 h 1038124"/>
                <a:gd name="connsiteX10" fmla="*/ 55268 w 1039070"/>
                <a:gd name="connsiteY10" fmla="*/ 814803 h 1038124"/>
                <a:gd name="connsiteX11" fmla="*/ 342749 w 1039070"/>
                <a:gd name="connsiteY11" fmla="*/ 520393 h 1038124"/>
                <a:gd name="connsiteX12" fmla="*/ 31022 w 1039070"/>
                <a:gd name="connsiteY12" fmla="*/ 212130 h 1038124"/>
                <a:gd name="connsiteX0" fmla="*/ 31022 w 1039206"/>
                <a:gd name="connsiteY0" fmla="*/ 212130 h 1042236"/>
                <a:gd name="connsiteX1" fmla="*/ 211131 w 1039206"/>
                <a:gd name="connsiteY1" fmla="*/ 32021 h 1042236"/>
                <a:gd name="connsiteX2" fmla="*/ 522858 w 1039206"/>
                <a:gd name="connsiteY2" fmla="*/ 340284 h 1042236"/>
                <a:gd name="connsiteX3" fmla="*/ 817268 w 1039206"/>
                <a:gd name="connsiteY3" fmla="*/ 56266 h 1042236"/>
                <a:gd name="connsiteX4" fmla="*/ 997377 w 1039206"/>
                <a:gd name="connsiteY4" fmla="*/ 232912 h 1042236"/>
                <a:gd name="connsiteX5" fmla="*/ 713358 w 1039206"/>
                <a:gd name="connsiteY5" fmla="*/ 523857 h 1042236"/>
                <a:gd name="connsiteX6" fmla="*/ 997377 w 1039206"/>
                <a:gd name="connsiteY6" fmla="*/ 835584 h 1042236"/>
                <a:gd name="connsiteX7" fmla="*/ 831122 w 1039206"/>
                <a:gd name="connsiteY7" fmla="*/ 1012230 h 1042236"/>
                <a:gd name="connsiteX8" fmla="*/ 512468 w 1039206"/>
                <a:gd name="connsiteY8" fmla="*/ 707430 h 1042236"/>
                <a:gd name="connsiteX9" fmla="*/ 221522 w 1039206"/>
                <a:gd name="connsiteY9" fmla="*/ 1005303 h 1042236"/>
                <a:gd name="connsiteX10" fmla="*/ 55268 w 1039206"/>
                <a:gd name="connsiteY10" fmla="*/ 814803 h 1042236"/>
                <a:gd name="connsiteX11" fmla="*/ 342749 w 1039206"/>
                <a:gd name="connsiteY11" fmla="*/ 520393 h 1042236"/>
                <a:gd name="connsiteX12" fmla="*/ 31022 w 1039206"/>
                <a:gd name="connsiteY12" fmla="*/ 212130 h 1042236"/>
                <a:gd name="connsiteX0" fmla="*/ 31022 w 1040581"/>
                <a:gd name="connsiteY0" fmla="*/ 212130 h 1043621"/>
                <a:gd name="connsiteX1" fmla="*/ 211131 w 1040581"/>
                <a:gd name="connsiteY1" fmla="*/ 32021 h 1043621"/>
                <a:gd name="connsiteX2" fmla="*/ 522858 w 1040581"/>
                <a:gd name="connsiteY2" fmla="*/ 340284 h 1043621"/>
                <a:gd name="connsiteX3" fmla="*/ 817268 w 1040581"/>
                <a:gd name="connsiteY3" fmla="*/ 56266 h 1043621"/>
                <a:gd name="connsiteX4" fmla="*/ 997377 w 1040581"/>
                <a:gd name="connsiteY4" fmla="*/ 232912 h 1043621"/>
                <a:gd name="connsiteX5" fmla="*/ 713358 w 1040581"/>
                <a:gd name="connsiteY5" fmla="*/ 523857 h 1043621"/>
                <a:gd name="connsiteX6" fmla="*/ 997377 w 1040581"/>
                <a:gd name="connsiteY6" fmla="*/ 835584 h 1043621"/>
                <a:gd name="connsiteX7" fmla="*/ 831122 w 1040581"/>
                <a:gd name="connsiteY7" fmla="*/ 1012230 h 1043621"/>
                <a:gd name="connsiteX8" fmla="*/ 512468 w 1040581"/>
                <a:gd name="connsiteY8" fmla="*/ 707430 h 1043621"/>
                <a:gd name="connsiteX9" fmla="*/ 221522 w 1040581"/>
                <a:gd name="connsiteY9" fmla="*/ 1005303 h 1043621"/>
                <a:gd name="connsiteX10" fmla="*/ 55268 w 1040581"/>
                <a:gd name="connsiteY10" fmla="*/ 814803 h 1043621"/>
                <a:gd name="connsiteX11" fmla="*/ 342749 w 1040581"/>
                <a:gd name="connsiteY11" fmla="*/ 520393 h 1043621"/>
                <a:gd name="connsiteX12" fmla="*/ 31022 w 1040581"/>
                <a:gd name="connsiteY12" fmla="*/ 212130 h 1043621"/>
                <a:gd name="connsiteX0" fmla="*/ 31022 w 1040581"/>
                <a:gd name="connsiteY0" fmla="*/ 212130 h 1043621"/>
                <a:gd name="connsiteX1" fmla="*/ 211131 w 1040581"/>
                <a:gd name="connsiteY1" fmla="*/ 32021 h 1043621"/>
                <a:gd name="connsiteX2" fmla="*/ 522858 w 1040581"/>
                <a:gd name="connsiteY2" fmla="*/ 340284 h 1043621"/>
                <a:gd name="connsiteX3" fmla="*/ 817268 w 1040581"/>
                <a:gd name="connsiteY3" fmla="*/ 56266 h 1043621"/>
                <a:gd name="connsiteX4" fmla="*/ 997377 w 1040581"/>
                <a:gd name="connsiteY4" fmla="*/ 232912 h 1043621"/>
                <a:gd name="connsiteX5" fmla="*/ 713358 w 1040581"/>
                <a:gd name="connsiteY5" fmla="*/ 523857 h 1043621"/>
                <a:gd name="connsiteX6" fmla="*/ 997377 w 1040581"/>
                <a:gd name="connsiteY6" fmla="*/ 835584 h 1043621"/>
                <a:gd name="connsiteX7" fmla="*/ 831122 w 1040581"/>
                <a:gd name="connsiteY7" fmla="*/ 1012230 h 1043621"/>
                <a:gd name="connsiteX8" fmla="*/ 512468 w 1040581"/>
                <a:gd name="connsiteY8" fmla="*/ 707430 h 1043621"/>
                <a:gd name="connsiteX9" fmla="*/ 221522 w 1040581"/>
                <a:gd name="connsiteY9" fmla="*/ 1005303 h 1043621"/>
                <a:gd name="connsiteX10" fmla="*/ 55268 w 1040581"/>
                <a:gd name="connsiteY10" fmla="*/ 814803 h 1043621"/>
                <a:gd name="connsiteX11" fmla="*/ 342749 w 1040581"/>
                <a:gd name="connsiteY11" fmla="*/ 520393 h 1043621"/>
                <a:gd name="connsiteX12" fmla="*/ 31022 w 1040581"/>
                <a:gd name="connsiteY12" fmla="*/ 212130 h 1043621"/>
                <a:gd name="connsiteX0" fmla="*/ 31022 w 1040581"/>
                <a:gd name="connsiteY0" fmla="*/ 212130 h 1043621"/>
                <a:gd name="connsiteX1" fmla="*/ 211131 w 1040581"/>
                <a:gd name="connsiteY1" fmla="*/ 32021 h 1043621"/>
                <a:gd name="connsiteX2" fmla="*/ 522858 w 1040581"/>
                <a:gd name="connsiteY2" fmla="*/ 340284 h 1043621"/>
                <a:gd name="connsiteX3" fmla="*/ 817268 w 1040581"/>
                <a:gd name="connsiteY3" fmla="*/ 56266 h 1043621"/>
                <a:gd name="connsiteX4" fmla="*/ 997377 w 1040581"/>
                <a:gd name="connsiteY4" fmla="*/ 232912 h 1043621"/>
                <a:gd name="connsiteX5" fmla="*/ 713358 w 1040581"/>
                <a:gd name="connsiteY5" fmla="*/ 523857 h 1043621"/>
                <a:gd name="connsiteX6" fmla="*/ 997377 w 1040581"/>
                <a:gd name="connsiteY6" fmla="*/ 835584 h 1043621"/>
                <a:gd name="connsiteX7" fmla="*/ 831122 w 1040581"/>
                <a:gd name="connsiteY7" fmla="*/ 1012230 h 1043621"/>
                <a:gd name="connsiteX8" fmla="*/ 512468 w 1040581"/>
                <a:gd name="connsiteY8" fmla="*/ 707430 h 1043621"/>
                <a:gd name="connsiteX9" fmla="*/ 221522 w 1040581"/>
                <a:gd name="connsiteY9" fmla="*/ 1005303 h 1043621"/>
                <a:gd name="connsiteX10" fmla="*/ 55268 w 1040581"/>
                <a:gd name="connsiteY10" fmla="*/ 814803 h 1043621"/>
                <a:gd name="connsiteX11" fmla="*/ 342749 w 1040581"/>
                <a:gd name="connsiteY11" fmla="*/ 520393 h 1043621"/>
                <a:gd name="connsiteX12" fmla="*/ 31022 w 1040581"/>
                <a:gd name="connsiteY12" fmla="*/ 212130 h 1043621"/>
                <a:gd name="connsiteX0" fmla="*/ 31022 w 1040581"/>
                <a:gd name="connsiteY0" fmla="*/ 212130 h 1043621"/>
                <a:gd name="connsiteX1" fmla="*/ 211131 w 1040581"/>
                <a:gd name="connsiteY1" fmla="*/ 32021 h 1043621"/>
                <a:gd name="connsiteX2" fmla="*/ 522858 w 1040581"/>
                <a:gd name="connsiteY2" fmla="*/ 340284 h 1043621"/>
                <a:gd name="connsiteX3" fmla="*/ 817268 w 1040581"/>
                <a:gd name="connsiteY3" fmla="*/ 56266 h 1043621"/>
                <a:gd name="connsiteX4" fmla="*/ 997377 w 1040581"/>
                <a:gd name="connsiteY4" fmla="*/ 232912 h 1043621"/>
                <a:gd name="connsiteX5" fmla="*/ 713358 w 1040581"/>
                <a:gd name="connsiteY5" fmla="*/ 523857 h 1043621"/>
                <a:gd name="connsiteX6" fmla="*/ 997377 w 1040581"/>
                <a:gd name="connsiteY6" fmla="*/ 835584 h 1043621"/>
                <a:gd name="connsiteX7" fmla="*/ 831122 w 1040581"/>
                <a:gd name="connsiteY7" fmla="*/ 1012230 h 1043621"/>
                <a:gd name="connsiteX8" fmla="*/ 512468 w 1040581"/>
                <a:gd name="connsiteY8" fmla="*/ 707430 h 1043621"/>
                <a:gd name="connsiteX9" fmla="*/ 221522 w 1040581"/>
                <a:gd name="connsiteY9" fmla="*/ 1005303 h 1043621"/>
                <a:gd name="connsiteX10" fmla="*/ 55268 w 1040581"/>
                <a:gd name="connsiteY10" fmla="*/ 814803 h 1043621"/>
                <a:gd name="connsiteX11" fmla="*/ 342749 w 1040581"/>
                <a:gd name="connsiteY11" fmla="*/ 520393 h 1043621"/>
                <a:gd name="connsiteX12" fmla="*/ 31022 w 1040581"/>
                <a:gd name="connsiteY12" fmla="*/ 212130 h 1043621"/>
                <a:gd name="connsiteX0" fmla="*/ 31022 w 1040581"/>
                <a:gd name="connsiteY0" fmla="*/ 212130 h 1045623"/>
                <a:gd name="connsiteX1" fmla="*/ 211131 w 1040581"/>
                <a:gd name="connsiteY1" fmla="*/ 32021 h 1045623"/>
                <a:gd name="connsiteX2" fmla="*/ 522858 w 1040581"/>
                <a:gd name="connsiteY2" fmla="*/ 340284 h 1045623"/>
                <a:gd name="connsiteX3" fmla="*/ 817268 w 1040581"/>
                <a:gd name="connsiteY3" fmla="*/ 56266 h 1045623"/>
                <a:gd name="connsiteX4" fmla="*/ 997377 w 1040581"/>
                <a:gd name="connsiteY4" fmla="*/ 232912 h 1045623"/>
                <a:gd name="connsiteX5" fmla="*/ 713358 w 1040581"/>
                <a:gd name="connsiteY5" fmla="*/ 523857 h 1045623"/>
                <a:gd name="connsiteX6" fmla="*/ 997377 w 1040581"/>
                <a:gd name="connsiteY6" fmla="*/ 835584 h 1045623"/>
                <a:gd name="connsiteX7" fmla="*/ 831122 w 1040581"/>
                <a:gd name="connsiteY7" fmla="*/ 1012230 h 1045623"/>
                <a:gd name="connsiteX8" fmla="*/ 512468 w 1040581"/>
                <a:gd name="connsiteY8" fmla="*/ 707430 h 1045623"/>
                <a:gd name="connsiteX9" fmla="*/ 221522 w 1040581"/>
                <a:gd name="connsiteY9" fmla="*/ 1005303 h 1045623"/>
                <a:gd name="connsiteX10" fmla="*/ 55268 w 1040581"/>
                <a:gd name="connsiteY10" fmla="*/ 814803 h 1045623"/>
                <a:gd name="connsiteX11" fmla="*/ 342749 w 1040581"/>
                <a:gd name="connsiteY11" fmla="*/ 520393 h 1045623"/>
                <a:gd name="connsiteX12" fmla="*/ 31022 w 1040581"/>
                <a:gd name="connsiteY12" fmla="*/ 212130 h 1045623"/>
                <a:gd name="connsiteX0" fmla="*/ 31022 w 1040581"/>
                <a:gd name="connsiteY0" fmla="*/ 212130 h 1045623"/>
                <a:gd name="connsiteX1" fmla="*/ 211131 w 1040581"/>
                <a:gd name="connsiteY1" fmla="*/ 32021 h 1045623"/>
                <a:gd name="connsiteX2" fmla="*/ 522858 w 1040581"/>
                <a:gd name="connsiteY2" fmla="*/ 340284 h 1045623"/>
                <a:gd name="connsiteX3" fmla="*/ 796486 w 1040581"/>
                <a:gd name="connsiteY3" fmla="*/ 52802 h 1045623"/>
                <a:gd name="connsiteX4" fmla="*/ 997377 w 1040581"/>
                <a:gd name="connsiteY4" fmla="*/ 232912 h 1045623"/>
                <a:gd name="connsiteX5" fmla="*/ 713358 w 1040581"/>
                <a:gd name="connsiteY5" fmla="*/ 523857 h 1045623"/>
                <a:gd name="connsiteX6" fmla="*/ 997377 w 1040581"/>
                <a:gd name="connsiteY6" fmla="*/ 835584 h 1045623"/>
                <a:gd name="connsiteX7" fmla="*/ 831122 w 1040581"/>
                <a:gd name="connsiteY7" fmla="*/ 1012230 h 1045623"/>
                <a:gd name="connsiteX8" fmla="*/ 512468 w 1040581"/>
                <a:gd name="connsiteY8" fmla="*/ 707430 h 1045623"/>
                <a:gd name="connsiteX9" fmla="*/ 221522 w 1040581"/>
                <a:gd name="connsiteY9" fmla="*/ 1005303 h 1045623"/>
                <a:gd name="connsiteX10" fmla="*/ 55268 w 1040581"/>
                <a:gd name="connsiteY10" fmla="*/ 814803 h 1045623"/>
                <a:gd name="connsiteX11" fmla="*/ 342749 w 1040581"/>
                <a:gd name="connsiteY11" fmla="*/ 520393 h 1045623"/>
                <a:gd name="connsiteX12" fmla="*/ 31022 w 1040581"/>
                <a:gd name="connsiteY12" fmla="*/ 212130 h 1045623"/>
                <a:gd name="connsiteX0" fmla="*/ 31022 w 1040581"/>
                <a:gd name="connsiteY0" fmla="*/ 212130 h 1045623"/>
                <a:gd name="connsiteX1" fmla="*/ 211131 w 1040581"/>
                <a:gd name="connsiteY1" fmla="*/ 32021 h 1045623"/>
                <a:gd name="connsiteX2" fmla="*/ 522858 w 1040581"/>
                <a:gd name="connsiteY2" fmla="*/ 340284 h 1045623"/>
                <a:gd name="connsiteX3" fmla="*/ 813805 w 1040581"/>
                <a:gd name="connsiteY3" fmla="*/ 56266 h 1045623"/>
                <a:gd name="connsiteX4" fmla="*/ 997377 w 1040581"/>
                <a:gd name="connsiteY4" fmla="*/ 232912 h 1045623"/>
                <a:gd name="connsiteX5" fmla="*/ 713358 w 1040581"/>
                <a:gd name="connsiteY5" fmla="*/ 523857 h 1045623"/>
                <a:gd name="connsiteX6" fmla="*/ 997377 w 1040581"/>
                <a:gd name="connsiteY6" fmla="*/ 835584 h 1045623"/>
                <a:gd name="connsiteX7" fmla="*/ 831122 w 1040581"/>
                <a:gd name="connsiteY7" fmla="*/ 1012230 h 1045623"/>
                <a:gd name="connsiteX8" fmla="*/ 512468 w 1040581"/>
                <a:gd name="connsiteY8" fmla="*/ 707430 h 1045623"/>
                <a:gd name="connsiteX9" fmla="*/ 221522 w 1040581"/>
                <a:gd name="connsiteY9" fmla="*/ 1005303 h 1045623"/>
                <a:gd name="connsiteX10" fmla="*/ 55268 w 1040581"/>
                <a:gd name="connsiteY10" fmla="*/ 814803 h 1045623"/>
                <a:gd name="connsiteX11" fmla="*/ 342749 w 1040581"/>
                <a:gd name="connsiteY11" fmla="*/ 520393 h 1045623"/>
                <a:gd name="connsiteX12" fmla="*/ 31022 w 1040581"/>
                <a:gd name="connsiteY12" fmla="*/ 212130 h 1045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40581" h="1045623">
                  <a:moveTo>
                    <a:pt x="31022" y="212130"/>
                  </a:moveTo>
                  <a:cubicBezTo>
                    <a:pt x="-68270" y="96676"/>
                    <a:pt x="92214" y="-70734"/>
                    <a:pt x="211131" y="32021"/>
                  </a:cubicBezTo>
                  <a:lnTo>
                    <a:pt x="522858" y="340284"/>
                  </a:lnTo>
                  <a:lnTo>
                    <a:pt x="813805" y="56266"/>
                  </a:lnTo>
                  <a:cubicBezTo>
                    <a:pt x="950041" y="-75352"/>
                    <a:pt x="1117450" y="101293"/>
                    <a:pt x="997377" y="232912"/>
                  </a:cubicBezTo>
                  <a:lnTo>
                    <a:pt x="713358" y="523857"/>
                  </a:lnTo>
                  <a:lnTo>
                    <a:pt x="997377" y="835584"/>
                  </a:lnTo>
                  <a:cubicBezTo>
                    <a:pt x="1122069" y="949884"/>
                    <a:pt x="948885" y="1112676"/>
                    <a:pt x="831122" y="1012230"/>
                  </a:cubicBezTo>
                  <a:lnTo>
                    <a:pt x="512468" y="707430"/>
                  </a:lnTo>
                  <a:lnTo>
                    <a:pt x="221522" y="1005303"/>
                  </a:lnTo>
                  <a:cubicBezTo>
                    <a:pt x="100295" y="1128839"/>
                    <a:pt x="-83278" y="940649"/>
                    <a:pt x="55268" y="814803"/>
                  </a:cubicBezTo>
                  <a:lnTo>
                    <a:pt x="342749" y="520393"/>
                  </a:lnTo>
                  <a:lnTo>
                    <a:pt x="31022" y="21213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sp>
          <p:nvSpPr>
            <p:cNvPr id="16" name="フリーフォーム 15"/>
            <p:cNvSpPr/>
            <p:nvPr/>
          </p:nvSpPr>
          <p:spPr>
            <a:xfrm>
              <a:off x="1085415" y="0"/>
              <a:ext cx="2692742" cy="2386083"/>
            </a:xfrm>
            <a:custGeom>
              <a:avLst/>
              <a:gdLst>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52845 w 1132609"/>
                <a:gd name="connsiteY0" fmla="*/ 0 h 1007918"/>
                <a:gd name="connsiteX1" fmla="*/ 865909 w 1132609"/>
                <a:gd name="connsiteY1" fmla="*/ 3463 h 1007918"/>
                <a:gd name="connsiteX2" fmla="*/ 1077191 w 1132609"/>
                <a:gd name="connsiteY2" fmla="*/ 381000 h 1007918"/>
                <a:gd name="connsiteX3" fmla="*/ 845127 w 1132609"/>
                <a:gd name="connsiteY3" fmla="*/ 377536 h 1007918"/>
                <a:gd name="connsiteX4" fmla="*/ 744682 w 1132609"/>
                <a:gd name="connsiteY4" fmla="*/ 207818 h 1007918"/>
                <a:gd name="connsiteX5" fmla="*/ 394855 w 1132609"/>
                <a:gd name="connsiteY5" fmla="*/ 207818 h 1007918"/>
                <a:gd name="connsiteX6" fmla="*/ 218209 w 1132609"/>
                <a:gd name="connsiteY6" fmla="*/ 509154 h 1007918"/>
                <a:gd name="connsiteX7" fmla="*/ 398318 w 1132609"/>
                <a:gd name="connsiteY7" fmla="*/ 841663 h 1007918"/>
                <a:gd name="connsiteX8" fmla="*/ 723900 w 1132609"/>
                <a:gd name="connsiteY8" fmla="*/ 841663 h 1007918"/>
                <a:gd name="connsiteX9" fmla="*/ 817418 w 1132609"/>
                <a:gd name="connsiteY9" fmla="*/ 682336 h 1007918"/>
                <a:gd name="connsiteX10" fmla="*/ 474518 w 1132609"/>
                <a:gd name="connsiteY10" fmla="*/ 671945 h 1007918"/>
                <a:gd name="connsiteX11" fmla="*/ 481445 w 1132609"/>
                <a:gd name="connsiteY11" fmla="*/ 481445 h 1007918"/>
                <a:gd name="connsiteX12" fmla="*/ 1132609 w 1132609"/>
                <a:gd name="connsiteY12" fmla="*/ 484909 h 1007918"/>
                <a:gd name="connsiteX13" fmla="*/ 845127 w 1132609"/>
                <a:gd name="connsiteY13" fmla="*/ 1007918 h 1007918"/>
                <a:gd name="connsiteX14" fmla="*/ 277091 w 1132609"/>
                <a:gd name="connsiteY14" fmla="*/ 1007918 h 1007918"/>
                <a:gd name="connsiteX15" fmla="*/ 0 w 1132609"/>
                <a:gd name="connsiteY15" fmla="*/ 502227 h 1007918"/>
                <a:gd name="connsiteX16" fmla="*/ 252845 w 1132609"/>
                <a:gd name="connsiteY16" fmla="*/ 0 h 1007918"/>
                <a:gd name="connsiteX0" fmla="*/ 271998 w 1151762"/>
                <a:gd name="connsiteY0" fmla="*/ 0 h 1007918"/>
                <a:gd name="connsiteX1" fmla="*/ 885062 w 1151762"/>
                <a:gd name="connsiteY1" fmla="*/ 3463 h 1007918"/>
                <a:gd name="connsiteX2" fmla="*/ 1096344 w 1151762"/>
                <a:gd name="connsiteY2" fmla="*/ 381000 h 1007918"/>
                <a:gd name="connsiteX3" fmla="*/ 864280 w 1151762"/>
                <a:gd name="connsiteY3" fmla="*/ 377536 h 1007918"/>
                <a:gd name="connsiteX4" fmla="*/ 763835 w 1151762"/>
                <a:gd name="connsiteY4" fmla="*/ 207818 h 1007918"/>
                <a:gd name="connsiteX5" fmla="*/ 414008 w 1151762"/>
                <a:gd name="connsiteY5" fmla="*/ 207818 h 1007918"/>
                <a:gd name="connsiteX6" fmla="*/ 237362 w 1151762"/>
                <a:gd name="connsiteY6" fmla="*/ 509154 h 1007918"/>
                <a:gd name="connsiteX7" fmla="*/ 417471 w 1151762"/>
                <a:gd name="connsiteY7" fmla="*/ 841663 h 1007918"/>
                <a:gd name="connsiteX8" fmla="*/ 743053 w 1151762"/>
                <a:gd name="connsiteY8" fmla="*/ 841663 h 1007918"/>
                <a:gd name="connsiteX9" fmla="*/ 836571 w 1151762"/>
                <a:gd name="connsiteY9" fmla="*/ 682336 h 1007918"/>
                <a:gd name="connsiteX10" fmla="*/ 493671 w 1151762"/>
                <a:gd name="connsiteY10" fmla="*/ 671945 h 1007918"/>
                <a:gd name="connsiteX11" fmla="*/ 500598 w 1151762"/>
                <a:gd name="connsiteY11" fmla="*/ 481445 h 1007918"/>
                <a:gd name="connsiteX12" fmla="*/ 1151762 w 1151762"/>
                <a:gd name="connsiteY12" fmla="*/ 484909 h 1007918"/>
                <a:gd name="connsiteX13" fmla="*/ 864280 w 1151762"/>
                <a:gd name="connsiteY13" fmla="*/ 1007918 h 1007918"/>
                <a:gd name="connsiteX14" fmla="*/ 296244 w 1151762"/>
                <a:gd name="connsiteY14" fmla="*/ 1007918 h 1007918"/>
                <a:gd name="connsiteX15" fmla="*/ 0 w 1151762"/>
                <a:gd name="connsiteY15" fmla="*/ 514997 h 1007918"/>
                <a:gd name="connsiteX16" fmla="*/ 271998 w 1151762"/>
                <a:gd name="connsiteY16" fmla="*/ 0 h 1007918"/>
                <a:gd name="connsiteX0" fmla="*/ 271998 w 1151762"/>
                <a:gd name="connsiteY0" fmla="*/ 0 h 1011110"/>
                <a:gd name="connsiteX1" fmla="*/ 885062 w 1151762"/>
                <a:gd name="connsiteY1" fmla="*/ 3463 h 1011110"/>
                <a:gd name="connsiteX2" fmla="*/ 1096344 w 1151762"/>
                <a:gd name="connsiteY2" fmla="*/ 381000 h 1011110"/>
                <a:gd name="connsiteX3" fmla="*/ 864280 w 1151762"/>
                <a:gd name="connsiteY3" fmla="*/ 377536 h 1011110"/>
                <a:gd name="connsiteX4" fmla="*/ 763835 w 1151762"/>
                <a:gd name="connsiteY4" fmla="*/ 207818 h 1011110"/>
                <a:gd name="connsiteX5" fmla="*/ 414008 w 1151762"/>
                <a:gd name="connsiteY5" fmla="*/ 207818 h 1011110"/>
                <a:gd name="connsiteX6" fmla="*/ 237362 w 1151762"/>
                <a:gd name="connsiteY6" fmla="*/ 509154 h 1011110"/>
                <a:gd name="connsiteX7" fmla="*/ 417471 w 1151762"/>
                <a:gd name="connsiteY7" fmla="*/ 841663 h 1011110"/>
                <a:gd name="connsiteX8" fmla="*/ 743053 w 1151762"/>
                <a:gd name="connsiteY8" fmla="*/ 841663 h 1011110"/>
                <a:gd name="connsiteX9" fmla="*/ 836571 w 1151762"/>
                <a:gd name="connsiteY9" fmla="*/ 682336 h 1011110"/>
                <a:gd name="connsiteX10" fmla="*/ 493671 w 1151762"/>
                <a:gd name="connsiteY10" fmla="*/ 671945 h 1011110"/>
                <a:gd name="connsiteX11" fmla="*/ 500598 w 1151762"/>
                <a:gd name="connsiteY11" fmla="*/ 481445 h 1011110"/>
                <a:gd name="connsiteX12" fmla="*/ 1151762 w 1151762"/>
                <a:gd name="connsiteY12" fmla="*/ 484909 h 1011110"/>
                <a:gd name="connsiteX13" fmla="*/ 864280 w 1151762"/>
                <a:gd name="connsiteY13" fmla="*/ 1007918 h 1011110"/>
                <a:gd name="connsiteX14" fmla="*/ 283476 w 1151762"/>
                <a:gd name="connsiteY14" fmla="*/ 1011110 h 1011110"/>
                <a:gd name="connsiteX15" fmla="*/ 0 w 1151762"/>
                <a:gd name="connsiteY15" fmla="*/ 514997 h 1011110"/>
                <a:gd name="connsiteX16" fmla="*/ 271998 w 1151762"/>
                <a:gd name="connsiteY16" fmla="*/ 0 h 1011110"/>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64280 w 1151762"/>
                <a:gd name="connsiteY13" fmla="*/ 1007918 h 1020687"/>
                <a:gd name="connsiteX14" fmla="*/ 280284 w 1151762"/>
                <a:gd name="connsiteY14" fmla="*/ 1020687 h 1020687"/>
                <a:gd name="connsiteX15" fmla="*/ 0 w 1151762"/>
                <a:gd name="connsiteY15" fmla="*/ 514997 h 1020687"/>
                <a:gd name="connsiteX16" fmla="*/ 271998 w 1151762"/>
                <a:gd name="connsiteY16" fmla="*/ 0 h 1020687"/>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70664 w 1151762"/>
                <a:gd name="connsiteY13" fmla="*/ 1017494 h 1020687"/>
                <a:gd name="connsiteX14" fmla="*/ 280284 w 1151762"/>
                <a:gd name="connsiteY14" fmla="*/ 1020687 h 1020687"/>
                <a:gd name="connsiteX15" fmla="*/ 0 w 1151762"/>
                <a:gd name="connsiteY15" fmla="*/ 514997 h 1020687"/>
                <a:gd name="connsiteX16" fmla="*/ 271998 w 1151762"/>
                <a:gd name="connsiteY16" fmla="*/ 0 h 1020687"/>
                <a:gd name="connsiteX0" fmla="*/ 271998 w 1151762"/>
                <a:gd name="connsiteY0" fmla="*/ 0 h 1020687"/>
                <a:gd name="connsiteX1" fmla="*/ 885062 w 1151762"/>
                <a:gd name="connsiteY1" fmla="*/ 3463 h 1020687"/>
                <a:gd name="connsiteX2" fmla="*/ 1096344 w 1151762"/>
                <a:gd name="connsiteY2" fmla="*/ 381000 h 1020687"/>
                <a:gd name="connsiteX3" fmla="*/ 864280 w 1151762"/>
                <a:gd name="connsiteY3" fmla="*/ 377536 h 1020687"/>
                <a:gd name="connsiteX4" fmla="*/ 763835 w 1151762"/>
                <a:gd name="connsiteY4" fmla="*/ 207818 h 1020687"/>
                <a:gd name="connsiteX5" fmla="*/ 414008 w 1151762"/>
                <a:gd name="connsiteY5" fmla="*/ 207818 h 1020687"/>
                <a:gd name="connsiteX6" fmla="*/ 237362 w 1151762"/>
                <a:gd name="connsiteY6" fmla="*/ 509154 h 1020687"/>
                <a:gd name="connsiteX7" fmla="*/ 417471 w 1151762"/>
                <a:gd name="connsiteY7" fmla="*/ 841663 h 1020687"/>
                <a:gd name="connsiteX8" fmla="*/ 743053 w 1151762"/>
                <a:gd name="connsiteY8" fmla="*/ 841663 h 1020687"/>
                <a:gd name="connsiteX9" fmla="*/ 836571 w 1151762"/>
                <a:gd name="connsiteY9" fmla="*/ 682336 h 1020687"/>
                <a:gd name="connsiteX10" fmla="*/ 493671 w 1151762"/>
                <a:gd name="connsiteY10" fmla="*/ 671945 h 1020687"/>
                <a:gd name="connsiteX11" fmla="*/ 500598 w 1151762"/>
                <a:gd name="connsiteY11" fmla="*/ 481445 h 1020687"/>
                <a:gd name="connsiteX12" fmla="*/ 1151762 w 1151762"/>
                <a:gd name="connsiteY12" fmla="*/ 484909 h 1020687"/>
                <a:gd name="connsiteX13" fmla="*/ 870664 w 1151762"/>
                <a:gd name="connsiteY13" fmla="*/ 1017494 h 1020687"/>
                <a:gd name="connsiteX14" fmla="*/ 280284 w 1151762"/>
                <a:gd name="connsiteY14" fmla="*/ 1020687 h 1020687"/>
                <a:gd name="connsiteX15" fmla="*/ 0 w 1151762"/>
                <a:gd name="connsiteY15" fmla="*/ 514997 h 1020687"/>
                <a:gd name="connsiteX16" fmla="*/ 271998 w 1151762"/>
                <a:gd name="connsiteY16" fmla="*/ 0 h 10206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151762" h="1020687">
                  <a:moveTo>
                    <a:pt x="271998" y="0"/>
                  </a:moveTo>
                  <a:lnTo>
                    <a:pt x="885062" y="3463"/>
                  </a:lnTo>
                  <a:lnTo>
                    <a:pt x="1096344" y="381000"/>
                  </a:lnTo>
                  <a:lnTo>
                    <a:pt x="864280" y="377536"/>
                  </a:lnTo>
                  <a:lnTo>
                    <a:pt x="763835" y="207818"/>
                  </a:lnTo>
                  <a:lnTo>
                    <a:pt x="414008" y="207818"/>
                  </a:lnTo>
                  <a:lnTo>
                    <a:pt x="237362" y="509154"/>
                  </a:lnTo>
                  <a:lnTo>
                    <a:pt x="417471" y="841663"/>
                  </a:lnTo>
                  <a:lnTo>
                    <a:pt x="743053" y="841663"/>
                  </a:lnTo>
                  <a:lnTo>
                    <a:pt x="836571" y="682336"/>
                  </a:lnTo>
                  <a:lnTo>
                    <a:pt x="493671" y="671945"/>
                  </a:lnTo>
                  <a:cubicBezTo>
                    <a:pt x="374681" y="672288"/>
                    <a:pt x="376989" y="487485"/>
                    <a:pt x="500598" y="481445"/>
                  </a:cubicBezTo>
                  <a:lnTo>
                    <a:pt x="1151762" y="484909"/>
                  </a:lnTo>
                  <a:lnTo>
                    <a:pt x="870664" y="1017494"/>
                  </a:lnTo>
                  <a:lnTo>
                    <a:pt x="280284" y="1020687"/>
                  </a:lnTo>
                  <a:lnTo>
                    <a:pt x="0" y="514997"/>
                  </a:lnTo>
                  <a:lnTo>
                    <a:pt x="271998" y="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grpSp>
      <p:pic>
        <p:nvPicPr>
          <p:cNvPr id="1026" name="Picture 2" descr="Cloudflare logo and symbol, meaning, history, 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11401" y="4144924"/>
            <a:ext cx="3127756" cy="1563878"/>
          </a:xfrm>
          <a:prstGeom prst="rect">
            <a:avLst/>
          </a:prstGeom>
          <a:noFill/>
          <a:extLst>
            <a:ext uri="{909E8E84-426E-40DD-AFC4-6F175D3DCCD1}">
              <a14:hiddenFill xmlns:a14="http://schemas.microsoft.com/office/drawing/2010/main">
                <a:solidFill>
                  <a:srgbClr val="FFFFFF"/>
                </a:solidFill>
              </a14:hiddenFill>
            </a:ext>
          </a:extLst>
        </p:spPr>
      </p:pic>
      <p:pic>
        <p:nvPicPr>
          <p:cNvPr id="18" name="図 17" descr="ファイル:Apache HTTP server logo (2019-present).svg - Wikipedia"/>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69686" y="4369770"/>
            <a:ext cx="2629804" cy="936202"/>
          </a:xfrm>
          <a:prstGeom prst="rect">
            <a:avLst/>
          </a:prstGeom>
          <a:noFill/>
          <a:extLst>
            <a:ext uri="{909E8E84-426E-40DD-AFC4-6F175D3DCCD1}">
              <a14:hiddenFill xmlns:a14="http://schemas.microsoft.com/office/drawing/2010/main">
                <a:solidFill>
                  <a:srgbClr val="FFFFFF"/>
                </a:solidFill>
              </a14:hiddenFill>
            </a:ext>
          </a:extLst>
        </p:spPr>
      </p:pic>
      <p:pic>
        <p:nvPicPr>
          <p:cNvPr id="19" name="図 18" descr="Branding | Logos and Icons - LiteSpeed Technologi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5345" y="5341854"/>
            <a:ext cx="5066439" cy="1185692"/>
          </a:xfrm>
          <a:prstGeom prst="rect">
            <a:avLst/>
          </a:prstGeom>
          <a:noFill/>
          <a:extLst>
            <a:ext uri="{909E8E84-426E-40DD-AFC4-6F175D3DCCD1}">
              <a14:hiddenFill xmlns:a14="http://schemas.microsoft.com/office/drawing/2010/main">
                <a:solidFill>
                  <a:srgbClr val="FFFFFF"/>
                </a:solidFill>
              </a14:hiddenFill>
            </a:ext>
          </a:extLst>
        </p:spPr>
      </p:pic>
      <p:pic>
        <p:nvPicPr>
          <p:cNvPr id="20" name="図 19" descr="Remove Iis Server Version Http Response Header - Transparent Background  Microsoft Logo PNG Image | Transparent PNG Free Download on See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962550" y="5413375"/>
            <a:ext cx="2621025" cy="895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116260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2281394"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AP</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056232" cy="2246769"/>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サーバとは、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アプリケーションを構成するサーバ側のプログラムの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実行環境を提供するサーバおよびソフトウェアのこと。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アプリケーションサーバ、</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WAP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動的コンテンツを作成・出力する仕組みを持ったサーバソフトウェアです。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プログラムの開発環境は別途に必要なことが多い。</a:t>
            </a:r>
            <a:endPar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40" name="テキスト ボックス 39"/>
          <p:cNvSpPr txBox="1"/>
          <p:nvPr/>
        </p:nvSpPr>
        <p:spPr>
          <a:xfrm>
            <a:off x="334963" y="3725141"/>
            <a:ext cx="10794943"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代表的なソフトウェア</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Tomcat,GlassFish,WebSphere,gunicorn,uWSGI</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2056" name="Picture 8" descr="GlassFish Logo PNG Vector (SVG) Free Download"/>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55494" y="4549457"/>
            <a:ext cx="1234189" cy="839249"/>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Microsoft Integation Services | BizTalk Support | MuleSof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14251" y="4471981"/>
            <a:ext cx="1308156" cy="994199"/>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ile:Gunicorn logo 2010.svg - Wikimedia Common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246975" y="4670591"/>
            <a:ext cx="3282812" cy="718115"/>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Official Uwsgi Logo - Uwsgi Logo | Full Size PNG Download | See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796211" y="4772872"/>
            <a:ext cx="1439302" cy="449975"/>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Apache, tomcat, ロゴ アイコン に Vector Logo"/>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65760" y="4270621"/>
            <a:ext cx="2792268" cy="13961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202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603112" y="252916"/>
            <a:ext cx="1305165"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はじめに</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 name="テキスト ボックス 2"/>
          <p:cNvSpPr txBox="1"/>
          <p:nvPr/>
        </p:nvSpPr>
        <p:spPr>
          <a:xfrm>
            <a:off x="334963" y="1088552"/>
            <a:ext cx="11364008" cy="1815882"/>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アプリケーション制作を通じて、</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の仕組みや構成、仮想化技術など</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の知見を少しだけ広げてみましょう！</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このテキストでは以下の内容を軽く紹介します。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 name="テキスト ボックス 3"/>
          <p:cNvSpPr txBox="1"/>
          <p:nvPr/>
        </p:nvSpPr>
        <p:spPr>
          <a:xfrm>
            <a:off x="1020763" y="3123982"/>
            <a:ext cx="7247497" cy="3108543"/>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サイトが表示されるまでの仕組みとは？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②</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コンテンツの種類？</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③クライアントサイド・サーバサイド？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④</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コンテンツを公開に必要なサーバとは？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⑤</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Amazon Web Service(AWS)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⑥仮想コンテナ</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⑦注目されている開発言語</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(Python)</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6617170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2265364"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DB</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0868681" cy="1815882"/>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サーバとは、システムが永続的に取り扱うデータを一元的に管理し、</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検索や保存、更新、削除、バックアップ、一貫性の確保などを行うサーバ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およびソフトウェアのこと。</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大量のデータを高速で安全に処理するためのサーバソフトウェアです。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1" name="テキスト ボックス 40"/>
          <p:cNvSpPr txBox="1"/>
          <p:nvPr/>
        </p:nvSpPr>
        <p:spPr>
          <a:xfrm>
            <a:off x="334963" y="3725141"/>
            <a:ext cx="11615680"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代表的なソフトウェア</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ORACLE,SQL </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Server,MySQL,PostgreSQL,MongoDB</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074" name="Picture 2" descr="Oracle-Logo | TI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3112" y="4674962"/>
            <a:ext cx="2484004" cy="672542"/>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Microsoft SQL Server Logo PNG Vector (SVG) Free Download"/>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55384" y="4458526"/>
            <a:ext cx="1368027" cy="1108103"/>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パティトウ」クリップアート画像| 無料のクリップアート"/>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14024" y="4307372"/>
            <a:ext cx="1302836" cy="1446369"/>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File:MongoDB Logo.svg - Wikimedia Commons"/>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07473" y="4610766"/>
            <a:ext cx="2733404" cy="7367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MySQL :: MySQL Logo Downloads">
            <a:extLst>
              <a:ext uri="{FF2B5EF4-FFF2-40B4-BE49-F238E27FC236}">
                <a16:creationId xmlns:a16="http://schemas.microsoft.com/office/drawing/2014/main" id="{FEEFC178-7FDD-57B2-8984-3093344DAB5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00704" y="4468738"/>
            <a:ext cx="1497390" cy="1012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610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5311069"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サイトはどこに構築すればいいの？</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067453" cy="1384995"/>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サイトはインターネット上から検索できるサーバに構築します。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検索に必要な固定のグローバル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アドレスが必要です。また検索しやすく</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するために、</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ドメイン名</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を取得し、</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DNS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に紐付けることも必要でしょう。</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2" name="テキスト ボックス 1">
            <a:extLst>
              <a:ext uri="{FF2B5EF4-FFF2-40B4-BE49-F238E27FC236}">
                <a16:creationId xmlns:a16="http://schemas.microsoft.com/office/drawing/2014/main" id="{46E90E5B-3ED3-5BE9-AA19-458029096401}"/>
              </a:ext>
            </a:extLst>
          </p:cNvPr>
          <p:cNvSpPr txBox="1"/>
          <p:nvPr/>
        </p:nvSpPr>
        <p:spPr>
          <a:xfrm>
            <a:off x="334963" y="2736502"/>
            <a:ext cx="11384848"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過去には</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オンプレミス</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自社運用</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で構築されることが普通でしたが、ハード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ウェアやソフトウェアの保守や更改にコストがかかるため、</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SaaS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PaaS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利用してのサイト構築が主流となっています。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2" name="テキスト ボックス 11">
            <a:extLst>
              <a:ext uri="{FF2B5EF4-FFF2-40B4-BE49-F238E27FC236}">
                <a16:creationId xmlns:a16="http://schemas.microsoft.com/office/drawing/2014/main" id="{0F669E95-B4EB-2313-2A63-2F21D1619D1F}"/>
              </a:ext>
            </a:extLst>
          </p:cNvPr>
          <p:cNvSpPr txBox="1"/>
          <p:nvPr/>
        </p:nvSpPr>
        <p:spPr>
          <a:xfrm>
            <a:off x="334963" y="4598055"/>
            <a:ext cx="6873998" cy="523220"/>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SaaS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Kinsta</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SPIRAL</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WP-D</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kahuna</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3" name="テキスト ボックス 12">
            <a:extLst>
              <a:ext uri="{FF2B5EF4-FFF2-40B4-BE49-F238E27FC236}">
                <a16:creationId xmlns:a16="http://schemas.microsoft.com/office/drawing/2014/main" id="{B9B94473-7D82-7F71-387E-78165B3FE33A}"/>
              </a:ext>
            </a:extLst>
          </p:cNvPr>
          <p:cNvSpPr txBox="1"/>
          <p:nvPr/>
        </p:nvSpPr>
        <p:spPr>
          <a:xfrm>
            <a:off x="334963" y="5121275"/>
            <a:ext cx="9179116" cy="523220"/>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PaaS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Azure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GCP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ConoHa</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VPS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Xserver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VPS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など</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0679205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4785284"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Amazon</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 </a:t>
            </a:r>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 Service(AWS)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1599883" y="1089025"/>
            <a:ext cx="10221068" cy="1384995"/>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Amazon</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が提</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供している</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サービスの総称であり、クラウド上で、</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ストレージやデータベース、サーバなどの様々なサービスの貸し出し</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をしています。</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Linux</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系や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に強く、特殊なサービスも多い。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7" name="テキスト ボックス 36"/>
          <p:cNvSpPr txBox="1"/>
          <p:nvPr/>
        </p:nvSpPr>
        <p:spPr>
          <a:xfrm>
            <a:off x="334963" y="3434495"/>
            <a:ext cx="7608173" cy="523220"/>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AmazonEC2</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Amazon</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E</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lastic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C</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ompute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C</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loud</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334963" y="3834210"/>
            <a:ext cx="802014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必要なときにだけ使用できる仮想レンタルサーバ。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334963" y="4560052"/>
            <a:ext cx="11541942"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サイトの規模やアクセス量に応じて、サーバ容量や帯域などを</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変更出来る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4" name="テキスト ボックス 43"/>
          <p:cNvSpPr txBox="1"/>
          <p:nvPr/>
        </p:nvSpPr>
        <p:spPr>
          <a:xfrm>
            <a:off x="334963" y="5514159"/>
            <a:ext cx="11179664" cy="523220"/>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デメリット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：容量とアクセス量で料金が変動するため、見積もりが難しい。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テキスト ボックス 44"/>
          <p:cNvSpPr txBox="1"/>
          <p:nvPr/>
        </p:nvSpPr>
        <p:spPr>
          <a:xfrm>
            <a:off x="334963" y="2703500"/>
            <a:ext cx="9007594" cy="523220"/>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の仮想サーバと仮想コンテナサービスを紹介します。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46" name="グループ化 45"/>
          <p:cNvGrpSpPr/>
          <p:nvPr/>
        </p:nvGrpSpPr>
        <p:grpSpPr>
          <a:xfrm>
            <a:off x="445869" y="1480728"/>
            <a:ext cx="978054" cy="597666"/>
            <a:chOff x="0" y="0"/>
            <a:chExt cx="5812778" cy="3492949"/>
          </a:xfrm>
        </p:grpSpPr>
        <p:sp>
          <p:nvSpPr>
            <p:cNvPr id="47" name="フリーフォーム 46"/>
            <p:cNvSpPr/>
            <p:nvPr/>
          </p:nvSpPr>
          <p:spPr>
            <a:xfrm>
              <a:off x="245003" y="0"/>
              <a:ext cx="1484363" cy="1811576"/>
            </a:xfrm>
            <a:custGeom>
              <a:avLst/>
              <a:gdLst>
                <a:gd name="connsiteX0" fmla="*/ 687316 w 1484363"/>
                <a:gd name="connsiteY0" fmla="*/ 974545 h 1811576"/>
                <a:gd name="connsiteX1" fmla="*/ 327531 w 1484363"/>
                <a:gd name="connsiteY1" fmla="*/ 1267968 h 1811576"/>
                <a:gd name="connsiteX2" fmla="*/ 612012 w 1484363"/>
                <a:gd name="connsiteY2" fmla="*/ 1555802 h 1811576"/>
                <a:gd name="connsiteX3" fmla="*/ 1080567 w 1484363"/>
                <a:gd name="connsiteY3" fmla="*/ 1220462 h 1811576"/>
                <a:gd name="connsiteX4" fmla="*/ 1080569 w 1484363"/>
                <a:gd name="connsiteY4" fmla="*/ 1019258 h 1811576"/>
                <a:gd name="connsiteX5" fmla="*/ 687316 w 1484363"/>
                <a:gd name="connsiteY5" fmla="*/ 974545 h 1811576"/>
                <a:gd name="connsiteX6" fmla="*/ 779875 w 1484363"/>
                <a:gd name="connsiteY6" fmla="*/ 223 h 1811576"/>
                <a:gd name="connsiteX7" fmla="*/ 1400613 w 1484363"/>
                <a:gd name="connsiteY7" fmla="*/ 692091 h 1811576"/>
                <a:gd name="connsiteX8" fmla="*/ 1390950 w 1484363"/>
                <a:gd name="connsiteY8" fmla="*/ 1251834 h 1811576"/>
                <a:gd name="connsiteX9" fmla="*/ 1424770 w 1484363"/>
                <a:gd name="connsiteY9" fmla="*/ 1468975 h 1811576"/>
                <a:gd name="connsiteX10" fmla="*/ 1468255 w 1484363"/>
                <a:gd name="connsiteY10" fmla="*/ 1565482 h 1811576"/>
                <a:gd name="connsiteX11" fmla="*/ 1468255 w 1484363"/>
                <a:gd name="connsiteY11" fmla="*/ 1661989 h 1811576"/>
                <a:gd name="connsiteX12" fmla="*/ 1322014 w 1484363"/>
                <a:gd name="connsiteY12" fmla="*/ 1764612 h 1811576"/>
                <a:gd name="connsiteX13" fmla="*/ 1207146 w 1484363"/>
                <a:gd name="connsiteY13" fmla="*/ 1734370 h 1811576"/>
                <a:gd name="connsiteX14" fmla="*/ 1091392 w 1484363"/>
                <a:gd name="connsiteY14" fmla="*/ 1546180 h 1811576"/>
                <a:gd name="connsiteX15" fmla="*/ 579245 w 1484363"/>
                <a:gd name="connsiteY15" fmla="*/ 1811576 h 1811576"/>
                <a:gd name="connsiteX16" fmla="*/ 0 w 1484363"/>
                <a:gd name="connsiteY16" fmla="*/ 1297842 h 1811576"/>
                <a:gd name="connsiteX17" fmla="*/ 573120 w 1484363"/>
                <a:gd name="connsiteY17" fmla="*/ 751493 h 1811576"/>
                <a:gd name="connsiteX18" fmla="*/ 1081729 w 1484363"/>
                <a:gd name="connsiteY18" fmla="*/ 812724 h 1811576"/>
                <a:gd name="connsiteX19" fmla="*/ 1076897 w 1484363"/>
                <a:gd name="connsiteY19" fmla="*/ 590757 h 1811576"/>
                <a:gd name="connsiteX20" fmla="*/ 709697 w 1484363"/>
                <a:gd name="connsiteY20" fmla="*/ 267458 h 1811576"/>
                <a:gd name="connsiteX21" fmla="*/ 197550 w 1484363"/>
                <a:gd name="connsiteY21" fmla="*/ 383267 h 1811576"/>
                <a:gd name="connsiteX22" fmla="*/ 115959 w 1484363"/>
                <a:gd name="connsiteY22" fmla="*/ 345413 h 1811576"/>
                <a:gd name="connsiteX23" fmla="*/ 110582 w 1484363"/>
                <a:gd name="connsiteY23" fmla="*/ 204728 h 1811576"/>
                <a:gd name="connsiteX24" fmla="*/ 187887 w 1484363"/>
                <a:gd name="connsiteY24" fmla="*/ 127522 h 1811576"/>
                <a:gd name="connsiteX25" fmla="*/ 779875 w 1484363"/>
                <a:gd name="connsiteY25" fmla="*/ 223 h 18115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484363" h="1811576">
                  <a:moveTo>
                    <a:pt x="687316" y="974545"/>
                  </a:moveTo>
                  <a:cubicBezTo>
                    <a:pt x="498591" y="986655"/>
                    <a:pt x="329391" y="1088188"/>
                    <a:pt x="327531" y="1267968"/>
                  </a:cubicBezTo>
                  <a:cubicBezTo>
                    <a:pt x="333109" y="1453337"/>
                    <a:pt x="439092" y="1549282"/>
                    <a:pt x="612012" y="1555802"/>
                  </a:cubicBezTo>
                  <a:cubicBezTo>
                    <a:pt x="889055" y="1550213"/>
                    <a:pt x="1071271" y="1346216"/>
                    <a:pt x="1080567" y="1220462"/>
                  </a:cubicBezTo>
                  <a:cubicBezTo>
                    <a:pt x="1080567" y="1160846"/>
                    <a:pt x="1080569" y="1078874"/>
                    <a:pt x="1080569" y="1019258"/>
                  </a:cubicBezTo>
                  <a:cubicBezTo>
                    <a:pt x="956922" y="1000628"/>
                    <a:pt x="844431" y="970820"/>
                    <a:pt x="687316" y="974545"/>
                  </a:cubicBezTo>
                  <a:close/>
                  <a:moveTo>
                    <a:pt x="779875" y="223"/>
                  </a:moveTo>
                  <a:cubicBezTo>
                    <a:pt x="1113253" y="223"/>
                    <a:pt x="1390950" y="151650"/>
                    <a:pt x="1400613" y="692091"/>
                  </a:cubicBezTo>
                  <a:lnTo>
                    <a:pt x="1390950" y="1251834"/>
                  </a:lnTo>
                  <a:lnTo>
                    <a:pt x="1424770" y="1468975"/>
                  </a:lnTo>
                  <a:lnTo>
                    <a:pt x="1468255" y="1565482"/>
                  </a:lnTo>
                  <a:cubicBezTo>
                    <a:pt x="1496155" y="1597651"/>
                    <a:pt x="1482205" y="1635394"/>
                    <a:pt x="1468255" y="1661989"/>
                  </a:cubicBezTo>
                  <a:lnTo>
                    <a:pt x="1322014" y="1764612"/>
                  </a:lnTo>
                  <a:cubicBezTo>
                    <a:pt x="1276285" y="1796338"/>
                    <a:pt x="1233346" y="1763961"/>
                    <a:pt x="1207146" y="1734370"/>
                  </a:cubicBezTo>
                  <a:lnTo>
                    <a:pt x="1091392" y="1546180"/>
                  </a:lnTo>
                  <a:cubicBezTo>
                    <a:pt x="993150" y="1658772"/>
                    <a:pt x="783782" y="1800316"/>
                    <a:pt x="579245" y="1811576"/>
                  </a:cubicBezTo>
                  <a:cubicBezTo>
                    <a:pt x="303845" y="1809967"/>
                    <a:pt x="19326" y="1738559"/>
                    <a:pt x="0" y="1297842"/>
                  </a:cubicBezTo>
                  <a:cubicBezTo>
                    <a:pt x="4831" y="845866"/>
                    <a:pt x="413678" y="754709"/>
                    <a:pt x="573120" y="751493"/>
                  </a:cubicBezTo>
                  <a:cubicBezTo>
                    <a:pt x="827584" y="751493"/>
                    <a:pt x="923898" y="778947"/>
                    <a:pt x="1081729" y="812724"/>
                  </a:cubicBezTo>
                  <a:lnTo>
                    <a:pt x="1076897" y="590757"/>
                  </a:lnTo>
                  <a:cubicBezTo>
                    <a:pt x="1075286" y="482991"/>
                    <a:pt x="1030191" y="283542"/>
                    <a:pt x="709697" y="267458"/>
                  </a:cubicBezTo>
                  <a:cubicBezTo>
                    <a:pt x="534881" y="258685"/>
                    <a:pt x="353772" y="310886"/>
                    <a:pt x="197550" y="383267"/>
                  </a:cubicBezTo>
                  <a:cubicBezTo>
                    <a:pt x="147101" y="407809"/>
                    <a:pt x="124556" y="384971"/>
                    <a:pt x="115959" y="345413"/>
                  </a:cubicBezTo>
                  <a:lnTo>
                    <a:pt x="110582" y="204728"/>
                  </a:lnTo>
                  <a:cubicBezTo>
                    <a:pt x="114030" y="170633"/>
                    <a:pt x="145378" y="153258"/>
                    <a:pt x="187887" y="127522"/>
                  </a:cubicBezTo>
                  <a:cubicBezTo>
                    <a:pt x="360214" y="69618"/>
                    <a:pt x="496421" y="-4603"/>
                    <a:pt x="779875" y="223"/>
                  </a:cubicBezTo>
                  <a:close/>
                </a:path>
              </a:pathLst>
            </a:custGeom>
            <a:solidFill>
              <a:srgbClr val="232F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8" name="フリーフォーム 47"/>
            <p:cNvSpPr/>
            <p:nvPr/>
          </p:nvSpPr>
          <p:spPr>
            <a:xfrm>
              <a:off x="1822191" y="45813"/>
              <a:ext cx="2336887" cy="1725690"/>
            </a:xfrm>
            <a:custGeom>
              <a:avLst/>
              <a:gdLst>
                <a:gd name="connsiteX0" fmla="*/ 0 w 2252546"/>
                <a:gd name="connsiteY0" fmla="*/ 156117 h 1694986"/>
                <a:gd name="connsiteX1" fmla="*/ 63190 w 2252546"/>
                <a:gd name="connsiteY1" fmla="*/ 3717 h 1694986"/>
                <a:gd name="connsiteX2" fmla="*/ 204439 w 2252546"/>
                <a:gd name="connsiteY2" fmla="*/ 14869 h 1694986"/>
                <a:gd name="connsiteX3" fmla="*/ 338254 w 2252546"/>
                <a:gd name="connsiteY3" fmla="*/ 118947 h 1694986"/>
                <a:gd name="connsiteX4" fmla="*/ 635619 w 2252546"/>
                <a:gd name="connsiteY4" fmla="*/ 1341864 h 1694986"/>
                <a:gd name="connsiteX5" fmla="*/ 929268 w 2252546"/>
                <a:gd name="connsiteY5" fmla="*/ 89210 h 1694986"/>
                <a:gd name="connsiteX6" fmla="*/ 1044497 w 2252546"/>
                <a:gd name="connsiteY6" fmla="*/ 11152 h 1694986"/>
                <a:gd name="connsiteX7" fmla="*/ 1193180 w 2252546"/>
                <a:gd name="connsiteY7" fmla="*/ 3717 h 1694986"/>
                <a:gd name="connsiteX8" fmla="*/ 1293541 w 2252546"/>
                <a:gd name="connsiteY8" fmla="*/ 115230 h 1694986"/>
                <a:gd name="connsiteX9" fmla="*/ 1613210 w 2252546"/>
                <a:gd name="connsiteY9" fmla="*/ 1375317 h 1694986"/>
                <a:gd name="connsiteX10" fmla="*/ 1921727 w 2252546"/>
                <a:gd name="connsiteY10" fmla="*/ 118947 h 1694986"/>
                <a:gd name="connsiteX11" fmla="*/ 2029522 w 2252546"/>
                <a:gd name="connsiteY11" fmla="*/ 0 h 1694986"/>
                <a:gd name="connsiteX12" fmla="*/ 2196790 w 2252546"/>
                <a:gd name="connsiteY12" fmla="*/ 11152 h 1694986"/>
                <a:gd name="connsiteX13" fmla="*/ 2252546 w 2252546"/>
                <a:gd name="connsiteY13" fmla="*/ 100361 h 1694986"/>
                <a:gd name="connsiteX14" fmla="*/ 1799063 w 2252546"/>
                <a:gd name="connsiteY14" fmla="*/ 1602059 h 1694986"/>
                <a:gd name="connsiteX15" fmla="*/ 1709854 w 2252546"/>
                <a:gd name="connsiteY15" fmla="*/ 1694986 h 1694986"/>
                <a:gd name="connsiteX16" fmla="*/ 1512849 w 2252546"/>
                <a:gd name="connsiteY16" fmla="*/ 1680117 h 1694986"/>
                <a:gd name="connsiteX17" fmla="*/ 1405054 w 2252546"/>
                <a:gd name="connsiteY17" fmla="*/ 1583474 h 1694986"/>
                <a:gd name="connsiteX18" fmla="*/ 1118839 w 2252546"/>
                <a:gd name="connsiteY18" fmla="*/ 375425 h 1694986"/>
                <a:gd name="connsiteX19" fmla="*/ 817756 w 2252546"/>
                <a:gd name="connsiteY19" fmla="*/ 1590908 h 1694986"/>
                <a:gd name="connsiteX20" fmla="*/ 735980 w 2252546"/>
                <a:gd name="connsiteY20" fmla="*/ 1687552 h 1694986"/>
                <a:gd name="connsiteX21" fmla="*/ 561278 w 2252546"/>
                <a:gd name="connsiteY21" fmla="*/ 1680117 h 1694986"/>
                <a:gd name="connsiteX22" fmla="*/ 449766 w 2252546"/>
                <a:gd name="connsiteY22" fmla="*/ 1594625 h 1694986"/>
                <a:gd name="connsiteX23" fmla="*/ 0 w 2252546"/>
                <a:gd name="connsiteY23" fmla="*/ 156117 h 1694986"/>
                <a:gd name="connsiteX0" fmla="*/ 0 w 2252546"/>
                <a:gd name="connsiteY0" fmla="*/ 156117 h 1694986"/>
                <a:gd name="connsiteX1" fmla="*/ 53992 w 2252546"/>
                <a:gd name="connsiteY1" fmla="*/ 25185 h 1694986"/>
                <a:gd name="connsiteX2" fmla="*/ 204439 w 2252546"/>
                <a:gd name="connsiteY2" fmla="*/ 14869 h 1694986"/>
                <a:gd name="connsiteX3" fmla="*/ 338254 w 2252546"/>
                <a:gd name="connsiteY3" fmla="*/ 118947 h 1694986"/>
                <a:gd name="connsiteX4" fmla="*/ 635619 w 2252546"/>
                <a:gd name="connsiteY4" fmla="*/ 1341864 h 1694986"/>
                <a:gd name="connsiteX5" fmla="*/ 929268 w 2252546"/>
                <a:gd name="connsiteY5" fmla="*/ 89210 h 1694986"/>
                <a:gd name="connsiteX6" fmla="*/ 1044497 w 2252546"/>
                <a:gd name="connsiteY6" fmla="*/ 11152 h 1694986"/>
                <a:gd name="connsiteX7" fmla="*/ 1193180 w 2252546"/>
                <a:gd name="connsiteY7" fmla="*/ 3717 h 1694986"/>
                <a:gd name="connsiteX8" fmla="*/ 1293541 w 2252546"/>
                <a:gd name="connsiteY8" fmla="*/ 115230 h 1694986"/>
                <a:gd name="connsiteX9" fmla="*/ 1613210 w 2252546"/>
                <a:gd name="connsiteY9" fmla="*/ 1375317 h 1694986"/>
                <a:gd name="connsiteX10" fmla="*/ 1921727 w 2252546"/>
                <a:gd name="connsiteY10" fmla="*/ 118947 h 1694986"/>
                <a:gd name="connsiteX11" fmla="*/ 2029522 w 2252546"/>
                <a:gd name="connsiteY11" fmla="*/ 0 h 1694986"/>
                <a:gd name="connsiteX12" fmla="*/ 2196790 w 2252546"/>
                <a:gd name="connsiteY12" fmla="*/ 11152 h 1694986"/>
                <a:gd name="connsiteX13" fmla="*/ 2252546 w 2252546"/>
                <a:gd name="connsiteY13" fmla="*/ 100361 h 1694986"/>
                <a:gd name="connsiteX14" fmla="*/ 1799063 w 2252546"/>
                <a:gd name="connsiteY14" fmla="*/ 1602059 h 1694986"/>
                <a:gd name="connsiteX15" fmla="*/ 1709854 w 2252546"/>
                <a:gd name="connsiteY15" fmla="*/ 1694986 h 1694986"/>
                <a:gd name="connsiteX16" fmla="*/ 1512849 w 2252546"/>
                <a:gd name="connsiteY16" fmla="*/ 1680117 h 1694986"/>
                <a:gd name="connsiteX17" fmla="*/ 1405054 w 2252546"/>
                <a:gd name="connsiteY17" fmla="*/ 1583474 h 1694986"/>
                <a:gd name="connsiteX18" fmla="*/ 1118839 w 2252546"/>
                <a:gd name="connsiteY18" fmla="*/ 375425 h 1694986"/>
                <a:gd name="connsiteX19" fmla="*/ 817756 w 2252546"/>
                <a:gd name="connsiteY19" fmla="*/ 1590908 h 1694986"/>
                <a:gd name="connsiteX20" fmla="*/ 735980 w 2252546"/>
                <a:gd name="connsiteY20" fmla="*/ 1687552 h 1694986"/>
                <a:gd name="connsiteX21" fmla="*/ 561278 w 2252546"/>
                <a:gd name="connsiteY21" fmla="*/ 1680117 h 1694986"/>
                <a:gd name="connsiteX22" fmla="*/ 449766 w 2252546"/>
                <a:gd name="connsiteY22" fmla="*/ 1594625 h 1694986"/>
                <a:gd name="connsiteX23" fmla="*/ 0 w 2252546"/>
                <a:gd name="connsiteY23" fmla="*/ 156117 h 1694986"/>
                <a:gd name="connsiteX0" fmla="*/ 0 w 2252546"/>
                <a:gd name="connsiteY0" fmla="*/ 156117 h 1694986"/>
                <a:gd name="connsiteX1" fmla="*/ 50926 w 2252546"/>
                <a:gd name="connsiteY1" fmla="*/ 15984 h 1694986"/>
                <a:gd name="connsiteX2" fmla="*/ 204439 w 2252546"/>
                <a:gd name="connsiteY2" fmla="*/ 14869 h 1694986"/>
                <a:gd name="connsiteX3" fmla="*/ 338254 w 2252546"/>
                <a:gd name="connsiteY3" fmla="*/ 118947 h 1694986"/>
                <a:gd name="connsiteX4" fmla="*/ 635619 w 2252546"/>
                <a:gd name="connsiteY4" fmla="*/ 1341864 h 1694986"/>
                <a:gd name="connsiteX5" fmla="*/ 929268 w 2252546"/>
                <a:gd name="connsiteY5" fmla="*/ 89210 h 1694986"/>
                <a:gd name="connsiteX6" fmla="*/ 1044497 w 2252546"/>
                <a:gd name="connsiteY6" fmla="*/ 11152 h 1694986"/>
                <a:gd name="connsiteX7" fmla="*/ 1193180 w 2252546"/>
                <a:gd name="connsiteY7" fmla="*/ 3717 h 1694986"/>
                <a:gd name="connsiteX8" fmla="*/ 1293541 w 2252546"/>
                <a:gd name="connsiteY8" fmla="*/ 115230 h 1694986"/>
                <a:gd name="connsiteX9" fmla="*/ 1613210 w 2252546"/>
                <a:gd name="connsiteY9" fmla="*/ 1375317 h 1694986"/>
                <a:gd name="connsiteX10" fmla="*/ 1921727 w 2252546"/>
                <a:gd name="connsiteY10" fmla="*/ 118947 h 1694986"/>
                <a:gd name="connsiteX11" fmla="*/ 2029522 w 2252546"/>
                <a:gd name="connsiteY11" fmla="*/ 0 h 1694986"/>
                <a:gd name="connsiteX12" fmla="*/ 2196790 w 2252546"/>
                <a:gd name="connsiteY12" fmla="*/ 11152 h 1694986"/>
                <a:gd name="connsiteX13" fmla="*/ 2252546 w 2252546"/>
                <a:gd name="connsiteY13" fmla="*/ 100361 h 1694986"/>
                <a:gd name="connsiteX14" fmla="*/ 1799063 w 2252546"/>
                <a:gd name="connsiteY14" fmla="*/ 1602059 h 1694986"/>
                <a:gd name="connsiteX15" fmla="*/ 1709854 w 2252546"/>
                <a:gd name="connsiteY15" fmla="*/ 1694986 h 1694986"/>
                <a:gd name="connsiteX16" fmla="*/ 1512849 w 2252546"/>
                <a:gd name="connsiteY16" fmla="*/ 1680117 h 1694986"/>
                <a:gd name="connsiteX17" fmla="*/ 1405054 w 2252546"/>
                <a:gd name="connsiteY17" fmla="*/ 1583474 h 1694986"/>
                <a:gd name="connsiteX18" fmla="*/ 1118839 w 2252546"/>
                <a:gd name="connsiteY18" fmla="*/ 375425 h 1694986"/>
                <a:gd name="connsiteX19" fmla="*/ 817756 w 2252546"/>
                <a:gd name="connsiteY19" fmla="*/ 1590908 h 1694986"/>
                <a:gd name="connsiteX20" fmla="*/ 735980 w 2252546"/>
                <a:gd name="connsiteY20" fmla="*/ 1687552 h 1694986"/>
                <a:gd name="connsiteX21" fmla="*/ 561278 w 2252546"/>
                <a:gd name="connsiteY21" fmla="*/ 1680117 h 1694986"/>
                <a:gd name="connsiteX22" fmla="*/ 449766 w 2252546"/>
                <a:gd name="connsiteY22" fmla="*/ 1594625 h 1694986"/>
                <a:gd name="connsiteX23" fmla="*/ 0 w 2252546"/>
                <a:gd name="connsiteY23" fmla="*/ 156117 h 1694986"/>
                <a:gd name="connsiteX0" fmla="*/ 0 w 2252546"/>
                <a:gd name="connsiteY0" fmla="*/ 156117 h 1694986"/>
                <a:gd name="connsiteX1" fmla="*/ 50926 w 2252546"/>
                <a:gd name="connsiteY1" fmla="*/ 15984 h 1694986"/>
                <a:gd name="connsiteX2" fmla="*/ 204439 w 2252546"/>
                <a:gd name="connsiteY2" fmla="*/ 14869 h 1694986"/>
                <a:gd name="connsiteX3" fmla="*/ 338254 w 2252546"/>
                <a:gd name="connsiteY3" fmla="*/ 118947 h 1694986"/>
                <a:gd name="connsiteX4" fmla="*/ 635619 w 2252546"/>
                <a:gd name="connsiteY4" fmla="*/ 1341864 h 1694986"/>
                <a:gd name="connsiteX5" fmla="*/ 929268 w 2252546"/>
                <a:gd name="connsiteY5" fmla="*/ 89210 h 1694986"/>
                <a:gd name="connsiteX6" fmla="*/ 1044497 w 2252546"/>
                <a:gd name="connsiteY6" fmla="*/ 11152 h 1694986"/>
                <a:gd name="connsiteX7" fmla="*/ 1193180 w 2252546"/>
                <a:gd name="connsiteY7" fmla="*/ 3717 h 1694986"/>
                <a:gd name="connsiteX8" fmla="*/ 1293541 w 2252546"/>
                <a:gd name="connsiteY8" fmla="*/ 115230 h 1694986"/>
                <a:gd name="connsiteX9" fmla="*/ 1613210 w 2252546"/>
                <a:gd name="connsiteY9" fmla="*/ 1375317 h 1694986"/>
                <a:gd name="connsiteX10" fmla="*/ 1921727 w 2252546"/>
                <a:gd name="connsiteY10" fmla="*/ 118947 h 1694986"/>
                <a:gd name="connsiteX11" fmla="*/ 2029522 w 2252546"/>
                <a:gd name="connsiteY11" fmla="*/ 0 h 1694986"/>
                <a:gd name="connsiteX12" fmla="*/ 2196790 w 2252546"/>
                <a:gd name="connsiteY12" fmla="*/ 11152 h 1694986"/>
                <a:gd name="connsiteX13" fmla="*/ 2252546 w 2252546"/>
                <a:gd name="connsiteY13" fmla="*/ 100361 h 1694986"/>
                <a:gd name="connsiteX14" fmla="*/ 1799063 w 2252546"/>
                <a:gd name="connsiteY14" fmla="*/ 1602059 h 1694986"/>
                <a:gd name="connsiteX15" fmla="*/ 1709854 w 2252546"/>
                <a:gd name="connsiteY15" fmla="*/ 1694986 h 1694986"/>
                <a:gd name="connsiteX16" fmla="*/ 1512849 w 2252546"/>
                <a:gd name="connsiteY16" fmla="*/ 1680117 h 1694986"/>
                <a:gd name="connsiteX17" fmla="*/ 1405054 w 2252546"/>
                <a:gd name="connsiteY17" fmla="*/ 1583474 h 1694986"/>
                <a:gd name="connsiteX18" fmla="*/ 1118839 w 2252546"/>
                <a:gd name="connsiteY18" fmla="*/ 375425 h 1694986"/>
                <a:gd name="connsiteX19" fmla="*/ 817756 w 2252546"/>
                <a:gd name="connsiteY19" fmla="*/ 1590908 h 1694986"/>
                <a:gd name="connsiteX20" fmla="*/ 735980 w 2252546"/>
                <a:gd name="connsiteY20" fmla="*/ 1687552 h 1694986"/>
                <a:gd name="connsiteX21" fmla="*/ 561278 w 2252546"/>
                <a:gd name="connsiteY21" fmla="*/ 1680117 h 1694986"/>
                <a:gd name="connsiteX22" fmla="*/ 449766 w 2252546"/>
                <a:gd name="connsiteY22" fmla="*/ 1594625 h 1694986"/>
                <a:gd name="connsiteX23" fmla="*/ 0 w 2252546"/>
                <a:gd name="connsiteY23" fmla="*/ 156117 h 1694986"/>
                <a:gd name="connsiteX0" fmla="*/ 0 w 2252546"/>
                <a:gd name="connsiteY0" fmla="*/ 156117 h 1694986"/>
                <a:gd name="connsiteX1" fmla="*/ 50926 w 2252546"/>
                <a:gd name="connsiteY1" fmla="*/ 15984 h 1694986"/>
                <a:gd name="connsiteX2" fmla="*/ 204439 w 2252546"/>
                <a:gd name="connsiteY2" fmla="*/ 14869 h 1694986"/>
                <a:gd name="connsiteX3" fmla="*/ 338254 w 2252546"/>
                <a:gd name="connsiteY3" fmla="*/ 118947 h 1694986"/>
                <a:gd name="connsiteX4" fmla="*/ 635619 w 2252546"/>
                <a:gd name="connsiteY4" fmla="*/ 1341864 h 1694986"/>
                <a:gd name="connsiteX5" fmla="*/ 929268 w 2252546"/>
                <a:gd name="connsiteY5" fmla="*/ 89210 h 1694986"/>
                <a:gd name="connsiteX6" fmla="*/ 1044497 w 2252546"/>
                <a:gd name="connsiteY6" fmla="*/ 11152 h 1694986"/>
                <a:gd name="connsiteX7" fmla="*/ 1193180 w 2252546"/>
                <a:gd name="connsiteY7" fmla="*/ 3717 h 1694986"/>
                <a:gd name="connsiteX8" fmla="*/ 1293541 w 2252546"/>
                <a:gd name="connsiteY8" fmla="*/ 115230 h 1694986"/>
                <a:gd name="connsiteX9" fmla="*/ 1613210 w 2252546"/>
                <a:gd name="connsiteY9" fmla="*/ 1375317 h 1694986"/>
                <a:gd name="connsiteX10" fmla="*/ 1921727 w 2252546"/>
                <a:gd name="connsiteY10" fmla="*/ 118947 h 1694986"/>
                <a:gd name="connsiteX11" fmla="*/ 2029522 w 2252546"/>
                <a:gd name="connsiteY11" fmla="*/ 0 h 1694986"/>
                <a:gd name="connsiteX12" fmla="*/ 2196790 w 2252546"/>
                <a:gd name="connsiteY12" fmla="*/ 11152 h 1694986"/>
                <a:gd name="connsiteX13" fmla="*/ 2252546 w 2252546"/>
                <a:gd name="connsiteY13" fmla="*/ 100361 h 1694986"/>
                <a:gd name="connsiteX14" fmla="*/ 1799063 w 2252546"/>
                <a:gd name="connsiteY14" fmla="*/ 1602059 h 1694986"/>
                <a:gd name="connsiteX15" fmla="*/ 1709854 w 2252546"/>
                <a:gd name="connsiteY15" fmla="*/ 1694986 h 1694986"/>
                <a:gd name="connsiteX16" fmla="*/ 1512849 w 2252546"/>
                <a:gd name="connsiteY16" fmla="*/ 1680117 h 1694986"/>
                <a:gd name="connsiteX17" fmla="*/ 1405054 w 2252546"/>
                <a:gd name="connsiteY17" fmla="*/ 1583474 h 1694986"/>
                <a:gd name="connsiteX18" fmla="*/ 1118839 w 2252546"/>
                <a:gd name="connsiteY18" fmla="*/ 375425 h 1694986"/>
                <a:gd name="connsiteX19" fmla="*/ 817756 w 2252546"/>
                <a:gd name="connsiteY19" fmla="*/ 1590908 h 1694986"/>
                <a:gd name="connsiteX20" fmla="*/ 735980 w 2252546"/>
                <a:gd name="connsiteY20" fmla="*/ 1687552 h 1694986"/>
                <a:gd name="connsiteX21" fmla="*/ 561278 w 2252546"/>
                <a:gd name="connsiteY21" fmla="*/ 1680117 h 1694986"/>
                <a:gd name="connsiteX22" fmla="*/ 449766 w 2252546"/>
                <a:gd name="connsiteY22" fmla="*/ 1594625 h 1694986"/>
                <a:gd name="connsiteX23" fmla="*/ 0 w 2252546"/>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58245 w 2272537"/>
                <a:gd name="connsiteY3" fmla="*/ 118947 h 1694986"/>
                <a:gd name="connsiteX4" fmla="*/ 655610 w 2272537"/>
                <a:gd name="connsiteY4" fmla="*/ 1341864 h 1694986"/>
                <a:gd name="connsiteX5" fmla="*/ 949259 w 2272537"/>
                <a:gd name="connsiteY5" fmla="*/ 89210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58245 w 2272537"/>
                <a:gd name="connsiteY3" fmla="*/ 118947 h 1694986"/>
                <a:gd name="connsiteX4" fmla="*/ 655610 w 2272537"/>
                <a:gd name="connsiteY4" fmla="*/ 1341864 h 1694986"/>
                <a:gd name="connsiteX5" fmla="*/ 949259 w 2272537"/>
                <a:gd name="connsiteY5" fmla="*/ 89210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58245 w 2272537"/>
                <a:gd name="connsiteY3" fmla="*/ 118947 h 1694986"/>
                <a:gd name="connsiteX4" fmla="*/ 655610 w 2272537"/>
                <a:gd name="connsiteY4" fmla="*/ 1341864 h 1694986"/>
                <a:gd name="connsiteX5" fmla="*/ 949259 w 2272537"/>
                <a:gd name="connsiteY5" fmla="*/ 89210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5610 w 2272537"/>
                <a:gd name="connsiteY4" fmla="*/ 1341864 h 1694986"/>
                <a:gd name="connsiteX5" fmla="*/ 949259 w 2272537"/>
                <a:gd name="connsiteY5" fmla="*/ 89210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49259 w 2272537"/>
                <a:gd name="connsiteY5" fmla="*/ 89210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13532 w 2272537"/>
                <a:gd name="connsiteY8" fmla="*/ 115230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47260 w 2272537"/>
                <a:gd name="connsiteY8" fmla="*/ 139764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47260 w 2272537"/>
                <a:gd name="connsiteY8" fmla="*/ 139764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28863 w 2272537"/>
                <a:gd name="connsiteY8" fmla="*/ 142831 h 1694986"/>
                <a:gd name="connsiteX9" fmla="*/ 1633201 w 2272537"/>
                <a:gd name="connsiteY9" fmla="*/ 1375317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28863 w 2272537"/>
                <a:gd name="connsiteY8" fmla="*/ 142831 h 1694986"/>
                <a:gd name="connsiteX9" fmla="*/ 1617870 w 2272537"/>
                <a:gd name="connsiteY9" fmla="*/ 1387584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28863 w 2272537"/>
                <a:gd name="connsiteY8" fmla="*/ 142831 h 1694986"/>
                <a:gd name="connsiteX9" fmla="*/ 1624002 w 2272537"/>
                <a:gd name="connsiteY9" fmla="*/ 1378384 h 1694986"/>
                <a:gd name="connsiteX10" fmla="*/ 1941718 w 2272537"/>
                <a:gd name="connsiteY10" fmla="*/ 118947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28863 w 2272537"/>
                <a:gd name="connsiteY8" fmla="*/ 142831 h 1694986"/>
                <a:gd name="connsiteX9" fmla="*/ 1624002 w 2272537"/>
                <a:gd name="connsiteY9" fmla="*/ 1378384 h 1694986"/>
                <a:gd name="connsiteX10" fmla="*/ 1947850 w 2272537"/>
                <a:gd name="connsiteY10" fmla="*/ 131215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6117 h 1694986"/>
                <a:gd name="connsiteX1" fmla="*/ 70917 w 2272537"/>
                <a:gd name="connsiteY1" fmla="*/ 15984 h 1694986"/>
                <a:gd name="connsiteX2" fmla="*/ 224430 w 2272537"/>
                <a:gd name="connsiteY2" fmla="*/ 14869 h 1694986"/>
                <a:gd name="connsiteX3" fmla="*/ 342914 w 2272537"/>
                <a:gd name="connsiteY3" fmla="*/ 112814 h 1694986"/>
                <a:gd name="connsiteX4" fmla="*/ 658676 w 2272537"/>
                <a:gd name="connsiteY4" fmla="*/ 1344930 h 1694986"/>
                <a:gd name="connsiteX5" fmla="*/ 952326 w 2272537"/>
                <a:gd name="connsiteY5" fmla="*/ 95343 h 1694986"/>
                <a:gd name="connsiteX6" fmla="*/ 1064488 w 2272537"/>
                <a:gd name="connsiteY6" fmla="*/ 11152 h 1694986"/>
                <a:gd name="connsiteX7" fmla="*/ 1213171 w 2272537"/>
                <a:gd name="connsiteY7" fmla="*/ 3717 h 1694986"/>
                <a:gd name="connsiteX8" fmla="*/ 1328863 w 2272537"/>
                <a:gd name="connsiteY8" fmla="*/ 142831 h 1694986"/>
                <a:gd name="connsiteX9" fmla="*/ 1624002 w 2272537"/>
                <a:gd name="connsiteY9" fmla="*/ 1378384 h 1694986"/>
                <a:gd name="connsiteX10" fmla="*/ 1947850 w 2272537"/>
                <a:gd name="connsiteY10" fmla="*/ 131215 h 1694986"/>
                <a:gd name="connsiteX11" fmla="*/ 2049513 w 2272537"/>
                <a:gd name="connsiteY11" fmla="*/ 0 h 1694986"/>
                <a:gd name="connsiteX12" fmla="*/ 2216781 w 2272537"/>
                <a:gd name="connsiteY12" fmla="*/ 11152 h 1694986"/>
                <a:gd name="connsiteX13" fmla="*/ 2272537 w 2272537"/>
                <a:gd name="connsiteY13" fmla="*/ 100361 h 1694986"/>
                <a:gd name="connsiteX14" fmla="*/ 1819054 w 2272537"/>
                <a:gd name="connsiteY14" fmla="*/ 1602059 h 1694986"/>
                <a:gd name="connsiteX15" fmla="*/ 1729845 w 2272537"/>
                <a:gd name="connsiteY15" fmla="*/ 1694986 h 1694986"/>
                <a:gd name="connsiteX16" fmla="*/ 1532840 w 2272537"/>
                <a:gd name="connsiteY16" fmla="*/ 1680117 h 1694986"/>
                <a:gd name="connsiteX17" fmla="*/ 1425045 w 2272537"/>
                <a:gd name="connsiteY17" fmla="*/ 1583474 h 1694986"/>
                <a:gd name="connsiteX18" fmla="*/ 1138830 w 2272537"/>
                <a:gd name="connsiteY18" fmla="*/ 375425 h 1694986"/>
                <a:gd name="connsiteX19" fmla="*/ 837747 w 2272537"/>
                <a:gd name="connsiteY19" fmla="*/ 1590908 h 1694986"/>
                <a:gd name="connsiteX20" fmla="*/ 755971 w 2272537"/>
                <a:gd name="connsiteY20" fmla="*/ 1687552 h 1694986"/>
                <a:gd name="connsiteX21" fmla="*/ 581269 w 2272537"/>
                <a:gd name="connsiteY21" fmla="*/ 1680117 h 1694986"/>
                <a:gd name="connsiteX22" fmla="*/ 469757 w 2272537"/>
                <a:gd name="connsiteY22" fmla="*/ 1594625 h 1694986"/>
                <a:gd name="connsiteX23" fmla="*/ 19991 w 2272537"/>
                <a:gd name="connsiteY23" fmla="*/ 156117 h 1694986"/>
                <a:gd name="connsiteX0" fmla="*/ 19991 w 2272537"/>
                <a:gd name="connsiteY0" fmla="*/ 152519 h 1691388"/>
                <a:gd name="connsiteX1" fmla="*/ 70917 w 2272537"/>
                <a:gd name="connsiteY1" fmla="*/ 12386 h 1691388"/>
                <a:gd name="connsiteX2" fmla="*/ 224430 w 2272537"/>
                <a:gd name="connsiteY2" fmla="*/ 11271 h 1691388"/>
                <a:gd name="connsiteX3" fmla="*/ 342914 w 2272537"/>
                <a:gd name="connsiteY3" fmla="*/ 109216 h 1691388"/>
                <a:gd name="connsiteX4" fmla="*/ 658676 w 2272537"/>
                <a:gd name="connsiteY4" fmla="*/ 1341332 h 1691388"/>
                <a:gd name="connsiteX5" fmla="*/ 952326 w 2272537"/>
                <a:gd name="connsiteY5" fmla="*/ 91745 h 1691388"/>
                <a:gd name="connsiteX6" fmla="*/ 1064488 w 2272537"/>
                <a:gd name="connsiteY6" fmla="*/ 7554 h 1691388"/>
                <a:gd name="connsiteX7" fmla="*/ 1213171 w 2272537"/>
                <a:gd name="connsiteY7" fmla="*/ 119 h 1691388"/>
                <a:gd name="connsiteX8" fmla="*/ 1328863 w 2272537"/>
                <a:gd name="connsiteY8" fmla="*/ 139233 h 1691388"/>
                <a:gd name="connsiteX9" fmla="*/ 1624002 w 2272537"/>
                <a:gd name="connsiteY9" fmla="*/ 1374786 h 1691388"/>
                <a:gd name="connsiteX10" fmla="*/ 1947850 w 2272537"/>
                <a:gd name="connsiteY10" fmla="*/ 127617 h 1691388"/>
                <a:gd name="connsiteX11" fmla="*/ 2055645 w 2272537"/>
                <a:gd name="connsiteY11" fmla="*/ 5602 h 1691388"/>
                <a:gd name="connsiteX12" fmla="*/ 2216781 w 2272537"/>
                <a:gd name="connsiteY12" fmla="*/ 7554 h 1691388"/>
                <a:gd name="connsiteX13" fmla="*/ 2272537 w 2272537"/>
                <a:gd name="connsiteY13" fmla="*/ 96763 h 1691388"/>
                <a:gd name="connsiteX14" fmla="*/ 1819054 w 2272537"/>
                <a:gd name="connsiteY14" fmla="*/ 1598461 h 1691388"/>
                <a:gd name="connsiteX15" fmla="*/ 1729845 w 2272537"/>
                <a:gd name="connsiteY15" fmla="*/ 1691388 h 1691388"/>
                <a:gd name="connsiteX16" fmla="*/ 1532840 w 2272537"/>
                <a:gd name="connsiteY16" fmla="*/ 1676519 h 1691388"/>
                <a:gd name="connsiteX17" fmla="*/ 1425045 w 2272537"/>
                <a:gd name="connsiteY17" fmla="*/ 1579876 h 1691388"/>
                <a:gd name="connsiteX18" fmla="*/ 1138830 w 2272537"/>
                <a:gd name="connsiteY18" fmla="*/ 371827 h 1691388"/>
                <a:gd name="connsiteX19" fmla="*/ 837747 w 2272537"/>
                <a:gd name="connsiteY19" fmla="*/ 1587310 h 1691388"/>
                <a:gd name="connsiteX20" fmla="*/ 755971 w 2272537"/>
                <a:gd name="connsiteY20" fmla="*/ 1683954 h 1691388"/>
                <a:gd name="connsiteX21" fmla="*/ 581269 w 2272537"/>
                <a:gd name="connsiteY21" fmla="*/ 1676519 h 1691388"/>
                <a:gd name="connsiteX22" fmla="*/ 469757 w 2272537"/>
                <a:gd name="connsiteY22" fmla="*/ 1591027 h 1691388"/>
                <a:gd name="connsiteX23" fmla="*/ 19991 w 2272537"/>
                <a:gd name="connsiteY23" fmla="*/ 152519 h 1691388"/>
                <a:gd name="connsiteX0" fmla="*/ 19991 w 2272537"/>
                <a:gd name="connsiteY0" fmla="*/ 152519 h 1691388"/>
                <a:gd name="connsiteX1" fmla="*/ 70917 w 2272537"/>
                <a:gd name="connsiteY1" fmla="*/ 12386 h 1691388"/>
                <a:gd name="connsiteX2" fmla="*/ 224430 w 2272537"/>
                <a:gd name="connsiteY2" fmla="*/ 11271 h 1691388"/>
                <a:gd name="connsiteX3" fmla="*/ 342914 w 2272537"/>
                <a:gd name="connsiteY3" fmla="*/ 109216 h 1691388"/>
                <a:gd name="connsiteX4" fmla="*/ 658676 w 2272537"/>
                <a:gd name="connsiteY4" fmla="*/ 1341332 h 1691388"/>
                <a:gd name="connsiteX5" fmla="*/ 952326 w 2272537"/>
                <a:gd name="connsiteY5" fmla="*/ 91745 h 1691388"/>
                <a:gd name="connsiteX6" fmla="*/ 1064488 w 2272537"/>
                <a:gd name="connsiteY6" fmla="*/ 7554 h 1691388"/>
                <a:gd name="connsiteX7" fmla="*/ 1213171 w 2272537"/>
                <a:gd name="connsiteY7" fmla="*/ 119 h 1691388"/>
                <a:gd name="connsiteX8" fmla="*/ 1328863 w 2272537"/>
                <a:gd name="connsiteY8" fmla="*/ 139233 h 1691388"/>
                <a:gd name="connsiteX9" fmla="*/ 1624002 w 2272537"/>
                <a:gd name="connsiteY9" fmla="*/ 1374786 h 1691388"/>
                <a:gd name="connsiteX10" fmla="*/ 1947850 w 2272537"/>
                <a:gd name="connsiteY10" fmla="*/ 127617 h 1691388"/>
                <a:gd name="connsiteX11" fmla="*/ 2055645 w 2272537"/>
                <a:gd name="connsiteY11" fmla="*/ 5602 h 1691388"/>
                <a:gd name="connsiteX12" fmla="*/ 2216781 w 2272537"/>
                <a:gd name="connsiteY12" fmla="*/ 7554 h 1691388"/>
                <a:gd name="connsiteX13" fmla="*/ 2272537 w 2272537"/>
                <a:gd name="connsiteY13" fmla="*/ 96763 h 1691388"/>
                <a:gd name="connsiteX14" fmla="*/ 1819054 w 2272537"/>
                <a:gd name="connsiteY14" fmla="*/ 1598461 h 1691388"/>
                <a:gd name="connsiteX15" fmla="*/ 1729845 w 2272537"/>
                <a:gd name="connsiteY15" fmla="*/ 1691388 h 1691388"/>
                <a:gd name="connsiteX16" fmla="*/ 1532840 w 2272537"/>
                <a:gd name="connsiteY16" fmla="*/ 1676519 h 1691388"/>
                <a:gd name="connsiteX17" fmla="*/ 1425045 w 2272537"/>
                <a:gd name="connsiteY17" fmla="*/ 1579876 h 1691388"/>
                <a:gd name="connsiteX18" fmla="*/ 1138830 w 2272537"/>
                <a:gd name="connsiteY18" fmla="*/ 371827 h 1691388"/>
                <a:gd name="connsiteX19" fmla="*/ 837747 w 2272537"/>
                <a:gd name="connsiteY19" fmla="*/ 1587310 h 1691388"/>
                <a:gd name="connsiteX20" fmla="*/ 755971 w 2272537"/>
                <a:gd name="connsiteY20" fmla="*/ 1683954 h 1691388"/>
                <a:gd name="connsiteX21" fmla="*/ 581269 w 2272537"/>
                <a:gd name="connsiteY21" fmla="*/ 1676519 h 1691388"/>
                <a:gd name="connsiteX22" fmla="*/ 469757 w 2272537"/>
                <a:gd name="connsiteY22" fmla="*/ 1591027 h 1691388"/>
                <a:gd name="connsiteX23" fmla="*/ 19991 w 2272537"/>
                <a:gd name="connsiteY23" fmla="*/ 152519 h 1691388"/>
                <a:gd name="connsiteX0" fmla="*/ 19991 w 2272537"/>
                <a:gd name="connsiteY0" fmla="*/ 152519 h 1691388"/>
                <a:gd name="connsiteX1" fmla="*/ 70917 w 2272537"/>
                <a:gd name="connsiteY1" fmla="*/ 12386 h 1691388"/>
                <a:gd name="connsiteX2" fmla="*/ 224430 w 2272537"/>
                <a:gd name="connsiteY2" fmla="*/ 11271 h 1691388"/>
                <a:gd name="connsiteX3" fmla="*/ 342914 w 2272537"/>
                <a:gd name="connsiteY3" fmla="*/ 109216 h 1691388"/>
                <a:gd name="connsiteX4" fmla="*/ 658676 w 2272537"/>
                <a:gd name="connsiteY4" fmla="*/ 1341332 h 1691388"/>
                <a:gd name="connsiteX5" fmla="*/ 952326 w 2272537"/>
                <a:gd name="connsiteY5" fmla="*/ 91745 h 1691388"/>
                <a:gd name="connsiteX6" fmla="*/ 1064488 w 2272537"/>
                <a:gd name="connsiteY6" fmla="*/ 7554 h 1691388"/>
                <a:gd name="connsiteX7" fmla="*/ 1213171 w 2272537"/>
                <a:gd name="connsiteY7" fmla="*/ 119 h 1691388"/>
                <a:gd name="connsiteX8" fmla="*/ 1328863 w 2272537"/>
                <a:gd name="connsiteY8" fmla="*/ 139233 h 1691388"/>
                <a:gd name="connsiteX9" fmla="*/ 1624002 w 2272537"/>
                <a:gd name="connsiteY9" fmla="*/ 1374786 h 1691388"/>
                <a:gd name="connsiteX10" fmla="*/ 1947850 w 2272537"/>
                <a:gd name="connsiteY10" fmla="*/ 127617 h 1691388"/>
                <a:gd name="connsiteX11" fmla="*/ 2055645 w 2272537"/>
                <a:gd name="connsiteY11" fmla="*/ 5602 h 1691388"/>
                <a:gd name="connsiteX12" fmla="*/ 2216781 w 2272537"/>
                <a:gd name="connsiteY12" fmla="*/ 7554 h 1691388"/>
                <a:gd name="connsiteX13" fmla="*/ 2272537 w 2272537"/>
                <a:gd name="connsiteY13" fmla="*/ 96763 h 1691388"/>
                <a:gd name="connsiteX14" fmla="*/ 1819054 w 2272537"/>
                <a:gd name="connsiteY14" fmla="*/ 1598461 h 1691388"/>
                <a:gd name="connsiteX15" fmla="*/ 1729845 w 2272537"/>
                <a:gd name="connsiteY15" fmla="*/ 1691388 h 1691388"/>
                <a:gd name="connsiteX16" fmla="*/ 1532840 w 2272537"/>
                <a:gd name="connsiteY16" fmla="*/ 1676519 h 1691388"/>
                <a:gd name="connsiteX17" fmla="*/ 1425045 w 2272537"/>
                <a:gd name="connsiteY17" fmla="*/ 1579876 h 1691388"/>
                <a:gd name="connsiteX18" fmla="*/ 1138830 w 2272537"/>
                <a:gd name="connsiteY18" fmla="*/ 371827 h 1691388"/>
                <a:gd name="connsiteX19" fmla="*/ 837747 w 2272537"/>
                <a:gd name="connsiteY19" fmla="*/ 1587310 h 1691388"/>
                <a:gd name="connsiteX20" fmla="*/ 755971 w 2272537"/>
                <a:gd name="connsiteY20" fmla="*/ 1683954 h 1691388"/>
                <a:gd name="connsiteX21" fmla="*/ 581269 w 2272537"/>
                <a:gd name="connsiteY21" fmla="*/ 1676519 h 1691388"/>
                <a:gd name="connsiteX22" fmla="*/ 469757 w 2272537"/>
                <a:gd name="connsiteY22" fmla="*/ 1591027 h 1691388"/>
                <a:gd name="connsiteX23" fmla="*/ 19991 w 2272537"/>
                <a:gd name="connsiteY23" fmla="*/ 152519 h 1691388"/>
                <a:gd name="connsiteX0" fmla="*/ 19991 w 2272537"/>
                <a:gd name="connsiteY0" fmla="*/ 152519 h 1691388"/>
                <a:gd name="connsiteX1" fmla="*/ 70917 w 2272537"/>
                <a:gd name="connsiteY1" fmla="*/ 12386 h 1691388"/>
                <a:gd name="connsiteX2" fmla="*/ 224430 w 2272537"/>
                <a:gd name="connsiteY2" fmla="*/ 11271 h 1691388"/>
                <a:gd name="connsiteX3" fmla="*/ 342914 w 2272537"/>
                <a:gd name="connsiteY3" fmla="*/ 109216 h 1691388"/>
                <a:gd name="connsiteX4" fmla="*/ 658676 w 2272537"/>
                <a:gd name="connsiteY4" fmla="*/ 1341332 h 1691388"/>
                <a:gd name="connsiteX5" fmla="*/ 952326 w 2272537"/>
                <a:gd name="connsiteY5" fmla="*/ 91745 h 1691388"/>
                <a:gd name="connsiteX6" fmla="*/ 1064488 w 2272537"/>
                <a:gd name="connsiteY6" fmla="*/ 7554 h 1691388"/>
                <a:gd name="connsiteX7" fmla="*/ 1213171 w 2272537"/>
                <a:gd name="connsiteY7" fmla="*/ 119 h 1691388"/>
                <a:gd name="connsiteX8" fmla="*/ 1328863 w 2272537"/>
                <a:gd name="connsiteY8" fmla="*/ 139233 h 1691388"/>
                <a:gd name="connsiteX9" fmla="*/ 1624002 w 2272537"/>
                <a:gd name="connsiteY9" fmla="*/ 1374786 h 1691388"/>
                <a:gd name="connsiteX10" fmla="*/ 1947850 w 2272537"/>
                <a:gd name="connsiteY10" fmla="*/ 127617 h 1691388"/>
                <a:gd name="connsiteX11" fmla="*/ 2055645 w 2272537"/>
                <a:gd name="connsiteY11" fmla="*/ 5602 h 1691388"/>
                <a:gd name="connsiteX12" fmla="*/ 2216781 w 2272537"/>
                <a:gd name="connsiteY12" fmla="*/ 7554 h 1691388"/>
                <a:gd name="connsiteX13" fmla="*/ 2272537 w 2272537"/>
                <a:gd name="connsiteY13" fmla="*/ 96763 h 1691388"/>
                <a:gd name="connsiteX14" fmla="*/ 1819054 w 2272537"/>
                <a:gd name="connsiteY14" fmla="*/ 1598461 h 1691388"/>
                <a:gd name="connsiteX15" fmla="*/ 1729845 w 2272537"/>
                <a:gd name="connsiteY15" fmla="*/ 1691388 h 1691388"/>
                <a:gd name="connsiteX16" fmla="*/ 1532840 w 2272537"/>
                <a:gd name="connsiteY16" fmla="*/ 1676519 h 1691388"/>
                <a:gd name="connsiteX17" fmla="*/ 1425045 w 2272537"/>
                <a:gd name="connsiteY17" fmla="*/ 1579876 h 1691388"/>
                <a:gd name="connsiteX18" fmla="*/ 1138830 w 2272537"/>
                <a:gd name="connsiteY18" fmla="*/ 371827 h 1691388"/>
                <a:gd name="connsiteX19" fmla="*/ 837747 w 2272537"/>
                <a:gd name="connsiteY19" fmla="*/ 1587310 h 1691388"/>
                <a:gd name="connsiteX20" fmla="*/ 755971 w 2272537"/>
                <a:gd name="connsiteY20" fmla="*/ 1683954 h 1691388"/>
                <a:gd name="connsiteX21" fmla="*/ 581269 w 2272537"/>
                <a:gd name="connsiteY21" fmla="*/ 1676519 h 1691388"/>
                <a:gd name="connsiteX22" fmla="*/ 469757 w 2272537"/>
                <a:gd name="connsiteY22" fmla="*/ 1591027 h 1691388"/>
                <a:gd name="connsiteX23" fmla="*/ 19991 w 2272537"/>
                <a:gd name="connsiteY23" fmla="*/ 152519 h 1691388"/>
                <a:gd name="connsiteX0" fmla="*/ 19991 w 2278519"/>
                <a:gd name="connsiteY0" fmla="*/ 152519 h 1691388"/>
                <a:gd name="connsiteX1" fmla="*/ 70917 w 2278519"/>
                <a:gd name="connsiteY1" fmla="*/ 12386 h 1691388"/>
                <a:gd name="connsiteX2" fmla="*/ 224430 w 2278519"/>
                <a:gd name="connsiteY2" fmla="*/ 11271 h 1691388"/>
                <a:gd name="connsiteX3" fmla="*/ 342914 w 2278519"/>
                <a:gd name="connsiteY3" fmla="*/ 109216 h 1691388"/>
                <a:gd name="connsiteX4" fmla="*/ 658676 w 2278519"/>
                <a:gd name="connsiteY4" fmla="*/ 1341332 h 1691388"/>
                <a:gd name="connsiteX5" fmla="*/ 952326 w 2278519"/>
                <a:gd name="connsiteY5" fmla="*/ 91745 h 1691388"/>
                <a:gd name="connsiteX6" fmla="*/ 1064488 w 2278519"/>
                <a:gd name="connsiteY6" fmla="*/ 7554 h 1691388"/>
                <a:gd name="connsiteX7" fmla="*/ 1213171 w 2278519"/>
                <a:gd name="connsiteY7" fmla="*/ 119 h 1691388"/>
                <a:gd name="connsiteX8" fmla="*/ 1328863 w 2278519"/>
                <a:gd name="connsiteY8" fmla="*/ 139233 h 1691388"/>
                <a:gd name="connsiteX9" fmla="*/ 1624002 w 2278519"/>
                <a:gd name="connsiteY9" fmla="*/ 1374786 h 1691388"/>
                <a:gd name="connsiteX10" fmla="*/ 1947850 w 2278519"/>
                <a:gd name="connsiteY10" fmla="*/ 127617 h 1691388"/>
                <a:gd name="connsiteX11" fmla="*/ 2055645 w 2278519"/>
                <a:gd name="connsiteY11" fmla="*/ 5602 h 1691388"/>
                <a:gd name="connsiteX12" fmla="*/ 2216781 w 2278519"/>
                <a:gd name="connsiteY12" fmla="*/ 7554 h 1691388"/>
                <a:gd name="connsiteX13" fmla="*/ 2272537 w 2278519"/>
                <a:gd name="connsiteY13" fmla="*/ 96763 h 1691388"/>
                <a:gd name="connsiteX14" fmla="*/ 1819054 w 2278519"/>
                <a:gd name="connsiteY14" fmla="*/ 1598461 h 1691388"/>
                <a:gd name="connsiteX15" fmla="*/ 1729845 w 2278519"/>
                <a:gd name="connsiteY15" fmla="*/ 1691388 h 1691388"/>
                <a:gd name="connsiteX16" fmla="*/ 1532840 w 2278519"/>
                <a:gd name="connsiteY16" fmla="*/ 1676519 h 1691388"/>
                <a:gd name="connsiteX17" fmla="*/ 1425045 w 2278519"/>
                <a:gd name="connsiteY17" fmla="*/ 1579876 h 1691388"/>
                <a:gd name="connsiteX18" fmla="*/ 1138830 w 2278519"/>
                <a:gd name="connsiteY18" fmla="*/ 371827 h 1691388"/>
                <a:gd name="connsiteX19" fmla="*/ 837747 w 2278519"/>
                <a:gd name="connsiteY19" fmla="*/ 1587310 h 1691388"/>
                <a:gd name="connsiteX20" fmla="*/ 755971 w 2278519"/>
                <a:gd name="connsiteY20" fmla="*/ 1683954 h 1691388"/>
                <a:gd name="connsiteX21" fmla="*/ 581269 w 2278519"/>
                <a:gd name="connsiteY21" fmla="*/ 1676519 h 1691388"/>
                <a:gd name="connsiteX22" fmla="*/ 469757 w 2278519"/>
                <a:gd name="connsiteY22" fmla="*/ 1591027 h 1691388"/>
                <a:gd name="connsiteX23" fmla="*/ 19991 w 2278519"/>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81269 w 2282315"/>
                <a:gd name="connsiteY21" fmla="*/ 1676519 h 1691388"/>
                <a:gd name="connsiteX22" fmla="*/ 469757 w 2282315"/>
                <a:gd name="connsiteY22" fmla="*/ 1591027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81269 w 2282315"/>
                <a:gd name="connsiteY21" fmla="*/ 1676519 h 1691388"/>
                <a:gd name="connsiteX22" fmla="*/ 469757 w 2282315"/>
                <a:gd name="connsiteY22" fmla="*/ 1581826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81269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81269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81269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78203 w 2282315"/>
                <a:gd name="connsiteY21" fmla="*/ 16857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2840 w 2282315"/>
                <a:gd name="connsiteY16" fmla="*/ 16765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5906 w 2282315"/>
                <a:gd name="connsiteY16" fmla="*/ 16857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5906 w 2282315"/>
                <a:gd name="connsiteY16" fmla="*/ 16857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5906 w 2282315"/>
                <a:gd name="connsiteY16" fmla="*/ 16857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52519 h 1691388"/>
                <a:gd name="connsiteX1" fmla="*/ 70917 w 2282315"/>
                <a:gd name="connsiteY1" fmla="*/ 12386 h 1691388"/>
                <a:gd name="connsiteX2" fmla="*/ 224430 w 2282315"/>
                <a:gd name="connsiteY2" fmla="*/ 11271 h 1691388"/>
                <a:gd name="connsiteX3" fmla="*/ 342914 w 2282315"/>
                <a:gd name="connsiteY3" fmla="*/ 109216 h 1691388"/>
                <a:gd name="connsiteX4" fmla="*/ 658676 w 2282315"/>
                <a:gd name="connsiteY4" fmla="*/ 1341332 h 1691388"/>
                <a:gd name="connsiteX5" fmla="*/ 952326 w 2282315"/>
                <a:gd name="connsiteY5" fmla="*/ 91745 h 1691388"/>
                <a:gd name="connsiteX6" fmla="*/ 1064488 w 2282315"/>
                <a:gd name="connsiteY6" fmla="*/ 7554 h 1691388"/>
                <a:gd name="connsiteX7" fmla="*/ 1213171 w 2282315"/>
                <a:gd name="connsiteY7" fmla="*/ 119 h 1691388"/>
                <a:gd name="connsiteX8" fmla="*/ 1328863 w 2282315"/>
                <a:gd name="connsiteY8" fmla="*/ 139233 h 1691388"/>
                <a:gd name="connsiteX9" fmla="*/ 1624002 w 2282315"/>
                <a:gd name="connsiteY9" fmla="*/ 1374786 h 1691388"/>
                <a:gd name="connsiteX10" fmla="*/ 1947850 w 2282315"/>
                <a:gd name="connsiteY10" fmla="*/ 127617 h 1691388"/>
                <a:gd name="connsiteX11" fmla="*/ 2055645 w 2282315"/>
                <a:gd name="connsiteY11" fmla="*/ 5602 h 1691388"/>
                <a:gd name="connsiteX12" fmla="*/ 2216781 w 2282315"/>
                <a:gd name="connsiteY12" fmla="*/ 7554 h 1691388"/>
                <a:gd name="connsiteX13" fmla="*/ 2272537 w 2282315"/>
                <a:gd name="connsiteY13" fmla="*/ 96763 h 1691388"/>
                <a:gd name="connsiteX14" fmla="*/ 1819054 w 2282315"/>
                <a:gd name="connsiteY14" fmla="*/ 1598461 h 1691388"/>
                <a:gd name="connsiteX15" fmla="*/ 1729845 w 2282315"/>
                <a:gd name="connsiteY15" fmla="*/ 1691388 h 1691388"/>
                <a:gd name="connsiteX16" fmla="*/ 1535906 w 2282315"/>
                <a:gd name="connsiteY16" fmla="*/ 1685719 h 1691388"/>
                <a:gd name="connsiteX17" fmla="*/ 1425045 w 2282315"/>
                <a:gd name="connsiteY17" fmla="*/ 1579876 h 1691388"/>
                <a:gd name="connsiteX18" fmla="*/ 1138830 w 2282315"/>
                <a:gd name="connsiteY18" fmla="*/ 371827 h 1691388"/>
                <a:gd name="connsiteX19" fmla="*/ 837747 w 2282315"/>
                <a:gd name="connsiteY19" fmla="*/ 1587310 h 1691388"/>
                <a:gd name="connsiteX20" fmla="*/ 755971 w 2282315"/>
                <a:gd name="connsiteY20" fmla="*/ 1683954 h 1691388"/>
                <a:gd name="connsiteX21" fmla="*/ 553674 w 2282315"/>
                <a:gd name="connsiteY21" fmla="*/ 1676519 h 1691388"/>
                <a:gd name="connsiteX22" fmla="*/ 460558 w 2282315"/>
                <a:gd name="connsiteY22" fmla="*/ 1578759 h 1691388"/>
                <a:gd name="connsiteX23" fmla="*/ 19991 w 2282315"/>
                <a:gd name="connsiteY23" fmla="*/ 152519 h 1691388"/>
                <a:gd name="connsiteX0" fmla="*/ 19991 w 2282315"/>
                <a:gd name="connsiteY0" fmla="*/ 149606 h 1688475"/>
                <a:gd name="connsiteX1" fmla="*/ 70917 w 2282315"/>
                <a:gd name="connsiteY1" fmla="*/ 9473 h 1688475"/>
                <a:gd name="connsiteX2" fmla="*/ 224430 w 2282315"/>
                <a:gd name="connsiteY2" fmla="*/ 8358 h 1688475"/>
                <a:gd name="connsiteX3" fmla="*/ 342914 w 2282315"/>
                <a:gd name="connsiteY3" fmla="*/ 106303 h 1688475"/>
                <a:gd name="connsiteX4" fmla="*/ 658676 w 2282315"/>
                <a:gd name="connsiteY4" fmla="*/ 1338419 h 1688475"/>
                <a:gd name="connsiteX5" fmla="*/ 952326 w 2282315"/>
                <a:gd name="connsiteY5" fmla="*/ 88832 h 1688475"/>
                <a:gd name="connsiteX6" fmla="*/ 1064488 w 2282315"/>
                <a:gd name="connsiteY6" fmla="*/ 4641 h 1688475"/>
                <a:gd name="connsiteX7" fmla="*/ 1233618 w 2282315"/>
                <a:gd name="connsiteY7" fmla="*/ 127 h 1688475"/>
                <a:gd name="connsiteX8" fmla="*/ 1328863 w 2282315"/>
                <a:gd name="connsiteY8" fmla="*/ 136320 h 1688475"/>
                <a:gd name="connsiteX9" fmla="*/ 1624002 w 2282315"/>
                <a:gd name="connsiteY9" fmla="*/ 1371873 h 1688475"/>
                <a:gd name="connsiteX10" fmla="*/ 1947850 w 2282315"/>
                <a:gd name="connsiteY10" fmla="*/ 124704 h 1688475"/>
                <a:gd name="connsiteX11" fmla="*/ 2055645 w 2282315"/>
                <a:gd name="connsiteY11" fmla="*/ 2689 h 1688475"/>
                <a:gd name="connsiteX12" fmla="*/ 2216781 w 2282315"/>
                <a:gd name="connsiteY12" fmla="*/ 4641 h 1688475"/>
                <a:gd name="connsiteX13" fmla="*/ 2272537 w 2282315"/>
                <a:gd name="connsiteY13" fmla="*/ 93850 h 1688475"/>
                <a:gd name="connsiteX14" fmla="*/ 1819054 w 2282315"/>
                <a:gd name="connsiteY14" fmla="*/ 1595548 h 1688475"/>
                <a:gd name="connsiteX15" fmla="*/ 1729845 w 2282315"/>
                <a:gd name="connsiteY15" fmla="*/ 1688475 h 1688475"/>
                <a:gd name="connsiteX16" fmla="*/ 1535906 w 2282315"/>
                <a:gd name="connsiteY16" fmla="*/ 1682806 h 1688475"/>
                <a:gd name="connsiteX17" fmla="*/ 1425045 w 2282315"/>
                <a:gd name="connsiteY17" fmla="*/ 1576963 h 1688475"/>
                <a:gd name="connsiteX18" fmla="*/ 1138830 w 2282315"/>
                <a:gd name="connsiteY18" fmla="*/ 368914 h 1688475"/>
                <a:gd name="connsiteX19" fmla="*/ 837747 w 2282315"/>
                <a:gd name="connsiteY19" fmla="*/ 1584397 h 1688475"/>
                <a:gd name="connsiteX20" fmla="*/ 755971 w 2282315"/>
                <a:gd name="connsiteY20" fmla="*/ 1681041 h 1688475"/>
                <a:gd name="connsiteX21" fmla="*/ 553674 w 2282315"/>
                <a:gd name="connsiteY21" fmla="*/ 1673606 h 1688475"/>
                <a:gd name="connsiteX22" fmla="*/ 460558 w 2282315"/>
                <a:gd name="connsiteY22" fmla="*/ 1575846 h 1688475"/>
                <a:gd name="connsiteX23" fmla="*/ 19991 w 2282315"/>
                <a:gd name="connsiteY23" fmla="*/ 149606 h 1688475"/>
                <a:gd name="connsiteX0" fmla="*/ 19991 w 2282315"/>
                <a:gd name="connsiteY0" fmla="*/ 146917 h 1685786"/>
                <a:gd name="connsiteX1" fmla="*/ 70917 w 2282315"/>
                <a:gd name="connsiteY1" fmla="*/ 6784 h 1685786"/>
                <a:gd name="connsiteX2" fmla="*/ 224430 w 2282315"/>
                <a:gd name="connsiteY2" fmla="*/ 5669 h 1685786"/>
                <a:gd name="connsiteX3" fmla="*/ 342914 w 2282315"/>
                <a:gd name="connsiteY3" fmla="*/ 103614 h 1685786"/>
                <a:gd name="connsiteX4" fmla="*/ 658676 w 2282315"/>
                <a:gd name="connsiteY4" fmla="*/ 1335730 h 1685786"/>
                <a:gd name="connsiteX5" fmla="*/ 952326 w 2282315"/>
                <a:gd name="connsiteY5" fmla="*/ 86143 h 1685786"/>
                <a:gd name="connsiteX6" fmla="*/ 1064488 w 2282315"/>
                <a:gd name="connsiteY6" fmla="*/ 1952 h 1685786"/>
                <a:gd name="connsiteX7" fmla="*/ 1265746 w 2282315"/>
                <a:gd name="connsiteY7" fmla="*/ 360 h 1685786"/>
                <a:gd name="connsiteX8" fmla="*/ 1328863 w 2282315"/>
                <a:gd name="connsiteY8" fmla="*/ 133631 h 1685786"/>
                <a:gd name="connsiteX9" fmla="*/ 1624002 w 2282315"/>
                <a:gd name="connsiteY9" fmla="*/ 1369184 h 1685786"/>
                <a:gd name="connsiteX10" fmla="*/ 1947850 w 2282315"/>
                <a:gd name="connsiteY10" fmla="*/ 122015 h 1685786"/>
                <a:gd name="connsiteX11" fmla="*/ 2055645 w 2282315"/>
                <a:gd name="connsiteY11" fmla="*/ 0 h 1685786"/>
                <a:gd name="connsiteX12" fmla="*/ 2216781 w 2282315"/>
                <a:gd name="connsiteY12" fmla="*/ 1952 h 1685786"/>
                <a:gd name="connsiteX13" fmla="*/ 2272537 w 2282315"/>
                <a:gd name="connsiteY13" fmla="*/ 91161 h 1685786"/>
                <a:gd name="connsiteX14" fmla="*/ 1819054 w 2282315"/>
                <a:gd name="connsiteY14" fmla="*/ 1592859 h 1685786"/>
                <a:gd name="connsiteX15" fmla="*/ 1729845 w 2282315"/>
                <a:gd name="connsiteY15" fmla="*/ 1685786 h 1685786"/>
                <a:gd name="connsiteX16" fmla="*/ 1535906 w 2282315"/>
                <a:gd name="connsiteY16" fmla="*/ 1680117 h 1685786"/>
                <a:gd name="connsiteX17" fmla="*/ 1425045 w 2282315"/>
                <a:gd name="connsiteY17" fmla="*/ 1574274 h 1685786"/>
                <a:gd name="connsiteX18" fmla="*/ 1138830 w 2282315"/>
                <a:gd name="connsiteY18" fmla="*/ 366225 h 1685786"/>
                <a:gd name="connsiteX19" fmla="*/ 837747 w 2282315"/>
                <a:gd name="connsiteY19" fmla="*/ 1581708 h 1685786"/>
                <a:gd name="connsiteX20" fmla="*/ 755971 w 2282315"/>
                <a:gd name="connsiteY20" fmla="*/ 1678352 h 1685786"/>
                <a:gd name="connsiteX21" fmla="*/ 553674 w 2282315"/>
                <a:gd name="connsiteY21" fmla="*/ 1670917 h 1685786"/>
                <a:gd name="connsiteX22" fmla="*/ 460558 w 2282315"/>
                <a:gd name="connsiteY22" fmla="*/ 1573157 h 1685786"/>
                <a:gd name="connsiteX23" fmla="*/ 19991 w 2282315"/>
                <a:gd name="connsiteY23" fmla="*/ 146917 h 1685786"/>
                <a:gd name="connsiteX0" fmla="*/ 19991 w 2282315"/>
                <a:gd name="connsiteY0" fmla="*/ 146917 h 1685786"/>
                <a:gd name="connsiteX1" fmla="*/ 70917 w 2282315"/>
                <a:gd name="connsiteY1" fmla="*/ 6784 h 1685786"/>
                <a:gd name="connsiteX2" fmla="*/ 224430 w 2282315"/>
                <a:gd name="connsiteY2" fmla="*/ 5669 h 1685786"/>
                <a:gd name="connsiteX3" fmla="*/ 342914 w 2282315"/>
                <a:gd name="connsiteY3" fmla="*/ 103614 h 1685786"/>
                <a:gd name="connsiteX4" fmla="*/ 658676 w 2282315"/>
                <a:gd name="connsiteY4" fmla="*/ 1335730 h 1685786"/>
                <a:gd name="connsiteX5" fmla="*/ 952326 w 2282315"/>
                <a:gd name="connsiteY5" fmla="*/ 86143 h 1685786"/>
                <a:gd name="connsiteX6" fmla="*/ 1064488 w 2282315"/>
                <a:gd name="connsiteY6" fmla="*/ 1952 h 1685786"/>
                <a:gd name="connsiteX7" fmla="*/ 1224856 w 2282315"/>
                <a:gd name="connsiteY7" fmla="*/ 360 h 1685786"/>
                <a:gd name="connsiteX8" fmla="*/ 1328863 w 2282315"/>
                <a:gd name="connsiteY8" fmla="*/ 133631 h 1685786"/>
                <a:gd name="connsiteX9" fmla="*/ 1624002 w 2282315"/>
                <a:gd name="connsiteY9" fmla="*/ 1369184 h 1685786"/>
                <a:gd name="connsiteX10" fmla="*/ 1947850 w 2282315"/>
                <a:gd name="connsiteY10" fmla="*/ 122015 h 1685786"/>
                <a:gd name="connsiteX11" fmla="*/ 2055645 w 2282315"/>
                <a:gd name="connsiteY11" fmla="*/ 0 h 1685786"/>
                <a:gd name="connsiteX12" fmla="*/ 2216781 w 2282315"/>
                <a:gd name="connsiteY12" fmla="*/ 1952 h 1685786"/>
                <a:gd name="connsiteX13" fmla="*/ 2272537 w 2282315"/>
                <a:gd name="connsiteY13" fmla="*/ 91161 h 1685786"/>
                <a:gd name="connsiteX14" fmla="*/ 1819054 w 2282315"/>
                <a:gd name="connsiteY14" fmla="*/ 1592859 h 1685786"/>
                <a:gd name="connsiteX15" fmla="*/ 1729845 w 2282315"/>
                <a:gd name="connsiteY15" fmla="*/ 1685786 h 1685786"/>
                <a:gd name="connsiteX16" fmla="*/ 1535906 w 2282315"/>
                <a:gd name="connsiteY16" fmla="*/ 1680117 h 1685786"/>
                <a:gd name="connsiteX17" fmla="*/ 1425045 w 2282315"/>
                <a:gd name="connsiteY17" fmla="*/ 1574274 h 1685786"/>
                <a:gd name="connsiteX18" fmla="*/ 1138830 w 2282315"/>
                <a:gd name="connsiteY18" fmla="*/ 366225 h 1685786"/>
                <a:gd name="connsiteX19" fmla="*/ 837747 w 2282315"/>
                <a:gd name="connsiteY19" fmla="*/ 1581708 h 1685786"/>
                <a:gd name="connsiteX20" fmla="*/ 755971 w 2282315"/>
                <a:gd name="connsiteY20" fmla="*/ 1678352 h 1685786"/>
                <a:gd name="connsiteX21" fmla="*/ 553674 w 2282315"/>
                <a:gd name="connsiteY21" fmla="*/ 1670917 h 1685786"/>
                <a:gd name="connsiteX22" fmla="*/ 460558 w 2282315"/>
                <a:gd name="connsiteY22" fmla="*/ 1573157 h 1685786"/>
                <a:gd name="connsiteX23" fmla="*/ 19991 w 2282315"/>
                <a:gd name="connsiteY23" fmla="*/ 146917 h 1685786"/>
                <a:gd name="connsiteX0" fmla="*/ 19991 w 2282315"/>
                <a:gd name="connsiteY0" fmla="*/ 146917 h 1685786"/>
                <a:gd name="connsiteX1" fmla="*/ 70917 w 2282315"/>
                <a:gd name="connsiteY1" fmla="*/ 6784 h 1685786"/>
                <a:gd name="connsiteX2" fmla="*/ 224430 w 2282315"/>
                <a:gd name="connsiteY2" fmla="*/ 5669 h 1685786"/>
                <a:gd name="connsiteX3" fmla="*/ 342914 w 2282315"/>
                <a:gd name="connsiteY3" fmla="*/ 103614 h 1685786"/>
                <a:gd name="connsiteX4" fmla="*/ 658676 w 2282315"/>
                <a:gd name="connsiteY4" fmla="*/ 1335730 h 1685786"/>
                <a:gd name="connsiteX5" fmla="*/ 952326 w 2282315"/>
                <a:gd name="connsiteY5" fmla="*/ 86143 h 1685786"/>
                <a:gd name="connsiteX6" fmla="*/ 1064488 w 2282315"/>
                <a:gd name="connsiteY6" fmla="*/ 1952 h 1685786"/>
                <a:gd name="connsiteX7" fmla="*/ 1224856 w 2282315"/>
                <a:gd name="connsiteY7" fmla="*/ 360 h 1685786"/>
                <a:gd name="connsiteX8" fmla="*/ 1328863 w 2282315"/>
                <a:gd name="connsiteY8" fmla="*/ 133631 h 1685786"/>
                <a:gd name="connsiteX9" fmla="*/ 1624002 w 2282315"/>
                <a:gd name="connsiteY9" fmla="*/ 1369184 h 1685786"/>
                <a:gd name="connsiteX10" fmla="*/ 1947850 w 2282315"/>
                <a:gd name="connsiteY10" fmla="*/ 122015 h 1685786"/>
                <a:gd name="connsiteX11" fmla="*/ 2055645 w 2282315"/>
                <a:gd name="connsiteY11" fmla="*/ 0 h 1685786"/>
                <a:gd name="connsiteX12" fmla="*/ 2216781 w 2282315"/>
                <a:gd name="connsiteY12" fmla="*/ 1952 h 1685786"/>
                <a:gd name="connsiteX13" fmla="*/ 2272537 w 2282315"/>
                <a:gd name="connsiteY13" fmla="*/ 91161 h 1685786"/>
                <a:gd name="connsiteX14" fmla="*/ 1819054 w 2282315"/>
                <a:gd name="connsiteY14" fmla="*/ 1592859 h 1685786"/>
                <a:gd name="connsiteX15" fmla="*/ 1729845 w 2282315"/>
                <a:gd name="connsiteY15" fmla="*/ 1685786 h 1685786"/>
                <a:gd name="connsiteX16" fmla="*/ 1535906 w 2282315"/>
                <a:gd name="connsiteY16" fmla="*/ 1680117 h 1685786"/>
                <a:gd name="connsiteX17" fmla="*/ 1425045 w 2282315"/>
                <a:gd name="connsiteY17" fmla="*/ 1574274 h 1685786"/>
                <a:gd name="connsiteX18" fmla="*/ 1138830 w 2282315"/>
                <a:gd name="connsiteY18" fmla="*/ 366225 h 1685786"/>
                <a:gd name="connsiteX19" fmla="*/ 837747 w 2282315"/>
                <a:gd name="connsiteY19" fmla="*/ 1581708 h 1685786"/>
                <a:gd name="connsiteX20" fmla="*/ 755971 w 2282315"/>
                <a:gd name="connsiteY20" fmla="*/ 1678352 h 1685786"/>
                <a:gd name="connsiteX21" fmla="*/ 553674 w 2282315"/>
                <a:gd name="connsiteY21" fmla="*/ 1670917 h 1685786"/>
                <a:gd name="connsiteX22" fmla="*/ 460558 w 2282315"/>
                <a:gd name="connsiteY22" fmla="*/ 1573157 h 1685786"/>
                <a:gd name="connsiteX23" fmla="*/ 19991 w 2282315"/>
                <a:gd name="connsiteY23" fmla="*/ 146917 h 1685786"/>
                <a:gd name="connsiteX0" fmla="*/ 19991 w 2282315"/>
                <a:gd name="connsiteY0" fmla="*/ 146917 h 1685786"/>
                <a:gd name="connsiteX1" fmla="*/ 70917 w 2282315"/>
                <a:gd name="connsiteY1" fmla="*/ 6784 h 1685786"/>
                <a:gd name="connsiteX2" fmla="*/ 224430 w 2282315"/>
                <a:gd name="connsiteY2" fmla="*/ 5669 h 1685786"/>
                <a:gd name="connsiteX3" fmla="*/ 342914 w 2282315"/>
                <a:gd name="connsiteY3" fmla="*/ 103614 h 1685786"/>
                <a:gd name="connsiteX4" fmla="*/ 658676 w 2282315"/>
                <a:gd name="connsiteY4" fmla="*/ 1335730 h 1685786"/>
                <a:gd name="connsiteX5" fmla="*/ 952326 w 2282315"/>
                <a:gd name="connsiteY5" fmla="*/ 86143 h 1685786"/>
                <a:gd name="connsiteX6" fmla="*/ 1064488 w 2282315"/>
                <a:gd name="connsiteY6" fmla="*/ 1952 h 1685786"/>
                <a:gd name="connsiteX7" fmla="*/ 1224856 w 2282315"/>
                <a:gd name="connsiteY7" fmla="*/ 360 h 1685786"/>
                <a:gd name="connsiteX8" fmla="*/ 1337625 w 2282315"/>
                <a:gd name="connsiteY8" fmla="*/ 136552 h 1685786"/>
                <a:gd name="connsiteX9" fmla="*/ 1624002 w 2282315"/>
                <a:gd name="connsiteY9" fmla="*/ 1369184 h 1685786"/>
                <a:gd name="connsiteX10" fmla="*/ 1947850 w 2282315"/>
                <a:gd name="connsiteY10" fmla="*/ 122015 h 1685786"/>
                <a:gd name="connsiteX11" fmla="*/ 2055645 w 2282315"/>
                <a:gd name="connsiteY11" fmla="*/ 0 h 1685786"/>
                <a:gd name="connsiteX12" fmla="*/ 2216781 w 2282315"/>
                <a:gd name="connsiteY12" fmla="*/ 1952 h 1685786"/>
                <a:gd name="connsiteX13" fmla="*/ 2272537 w 2282315"/>
                <a:gd name="connsiteY13" fmla="*/ 91161 h 1685786"/>
                <a:gd name="connsiteX14" fmla="*/ 1819054 w 2282315"/>
                <a:gd name="connsiteY14" fmla="*/ 1592859 h 1685786"/>
                <a:gd name="connsiteX15" fmla="*/ 1729845 w 2282315"/>
                <a:gd name="connsiteY15" fmla="*/ 1685786 h 1685786"/>
                <a:gd name="connsiteX16" fmla="*/ 1535906 w 2282315"/>
                <a:gd name="connsiteY16" fmla="*/ 1680117 h 1685786"/>
                <a:gd name="connsiteX17" fmla="*/ 1425045 w 2282315"/>
                <a:gd name="connsiteY17" fmla="*/ 1574274 h 1685786"/>
                <a:gd name="connsiteX18" fmla="*/ 1138830 w 2282315"/>
                <a:gd name="connsiteY18" fmla="*/ 366225 h 1685786"/>
                <a:gd name="connsiteX19" fmla="*/ 837747 w 2282315"/>
                <a:gd name="connsiteY19" fmla="*/ 1581708 h 1685786"/>
                <a:gd name="connsiteX20" fmla="*/ 755971 w 2282315"/>
                <a:gd name="connsiteY20" fmla="*/ 1678352 h 1685786"/>
                <a:gd name="connsiteX21" fmla="*/ 553674 w 2282315"/>
                <a:gd name="connsiteY21" fmla="*/ 1670917 h 1685786"/>
                <a:gd name="connsiteX22" fmla="*/ 460558 w 2282315"/>
                <a:gd name="connsiteY22" fmla="*/ 1573157 h 1685786"/>
                <a:gd name="connsiteX23" fmla="*/ 19991 w 2282315"/>
                <a:gd name="connsiteY23" fmla="*/ 146917 h 16857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82315" h="1685786">
                  <a:moveTo>
                    <a:pt x="19991" y="146917"/>
                  </a:moveTo>
                  <a:cubicBezTo>
                    <a:pt x="-15160" y="48070"/>
                    <a:pt x="-7383" y="7492"/>
                    <a:pt x="70917" y="6784"/>
                  </a:cubicBezTo>
                  <a:lnTo>
                    <a:pt x="224430" y="5669"/>
                  </a:lnTo>
                  <a:cubicBezTo>
                    <a:pt x="272102" y="9694"/>
                    <a:pt x="319773" y="22919"/>
                    <a:pt x="342914" y="103614"/>
                  </a:cubicBezTo>
                  <a:lnTo>
                    <a:pt x="658676" y="1335730"/>
                  </a:lnTo>
                  <a:lnTo>
                    <a:pt x="952326" y="86143"/>
                  </a:lnTo>
                  <a:cubicBezTo>
                    <a:pt x="962117" y="33544"/>
                    <a:pt x="1011770" y="5481"/>
                    <a:pt x="1064488" y="1952"/>
                  </a:cubicBezTo>
                  <a:lnTo>
                    <a:pt x="1224856" y="360"/>
                  </a:lnTo>
                  <a:cubicBezTo>
                    <a:pt x="1310290" y="12269"/>
                    <a:pt x="1304171" y="38044"/>
                    <a:pt x="1337625" y="136552"/>
                  </a:cubicBezTo>
                  <a:lnTo>
                    <a:pt x="1624002" y="1369184"/>
                  </a:lnTo>
                  <a:lnTo>
                    <a:pt x="1947850" y="122015"/>
                  </a:lnTo>
                  <a:cubicBezTo>
                    <a:pt x="1969474" y="56809"/>
                    <a:pt x="1984963" y="3869"/>
                    <a:pt x="2055645" y="0"/>
                  </a:cubicBezTo>
                  <a:lnTo>
                    <a:pt x="2216781" y="1952"/>
                  </a:lnTo>
                  <a:cubicBezTo>
                    <a:pt x="2266028" y="1020"/>
                    <a:pt x="2299945" y="12355"/>
                    <a:pt x="2272537" y="91161"/>
                  </a:cubicBezTo>
                  <a:lnTo>
                    <a:pt x="1819054" y="1592859"/>
                  </a:lnTo>
                  <a:cubicBezTo>
                    <a:pt x="1801583" y="1657570"/>
                    <a:pt x="1781045" y="1685478"/>
                    <a:pt x="1729845" y="1685786"/>
                  </a:cubicBezTo>
                  <a:lnTo>
                    <a:pt x="1535906" y="1680117"/>
                  </a:lnTo>
                  <a:cubicBezTo>
                    <a:pt x="1472378" y="1672438"/>
                    <a:pt x="1442580" y="1655557"/>
                    <a:pt x="1425045" y="1574274"/>
                  </a:cubicBezTo>
                  <a:lnTo>
                    <a:pt x="1138830" y="366225"/>
                  </a:lnTo>
                  <a:lnTo>
                    <a:pt x="837747" y="1581708"/>
                  </a:lnTo>
                  <a:cubicBezTo>
                    <a:pt x="813555" y="1675259"/>
                    <a:pt x="795495" y="1679873"/>
                    <a:pt x="755971" y="1678352"/>
                  </a:cubicBezTo>
                  <a:lnTo>
                    <a:pt x="553674" y="1670917"/>
                  </a:lnTo>
                  <a:cubicBezTo>
                    <a:pt x="501173" y="1662864"/>
                    <a:pt x="491597" y="1651747"/>
                    <a:pt x="460558" y="1573157"/>
                  </a:cubicBezTo>
                  <a:lnTo>
                    <a:pt x="19991" y="146917"/>
                  </a:lnTo>
                  <a:close/>
                </a:path>
              </a:pathLst>
            </a:custGeom>
            <a:solidFill>
              <a:srgbClr val="232F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9" name="フリーフォーム 48"/>
            <p:cNvSpPr/>
            <p:nvPr/>
          </p:nvSpPr>
          <p:spPr>
            <a:xfrm>
              <a:off x="4285781" y="7583"/>
              <a:ext cx="1282785" cy="1807336"/>
            </a:xfrm>
            <a:custGeom>
              <a:avLst/>
              <a:gdLst>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395591 w 1264595"/>
                <a:gd name="connsiteY5" fmla="*/ 963038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434502 w 1264595"/>
                <a:gd name="connsiteY5" fmla="*/ 969524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434502 w 1264595"/>
                <a:gd name="connsiteY5" fmla="*/ 969524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434502 w 1264595"/>
                <a:gd name="connsiteY5" fmla="*/ 969524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527 h 1796374"/>
                <a:gd name="connsiteX1" fmla="*/ 1164076 w 1264595"/>
                <a:gd name="connsiteY1" fmla="*/ 210766 h 1796374"/>
                <a:gd name="connsiteX2" fmla="*/ 1095983 w 1264595"/>
                <a:gd name="connsiteY2" fmla="*/ 97276 h 1796374"/>
                <a:gd name="connsiteX3" fmla="*/ 603115 w 1264595"/>
                <a:gd name="connsiteY3" fmla="*/ 0 h 1796374"/>
                <a:gd name="connsiteX4" fmla="*/ 35668 w 1264595"/>
                <a:gd name="connsiteY4" fmla="*/ 437744 h 1796374"/>
                <a:gd name="connsiteX5" fmla="*/ 434502 w 1264595"/>
                <a:gd name="connsiteY5" fmla="*/ 969524 h 1796374"/>
                <a:gd name="connsiteX6" fmla="*/ 791183 w 1264595"/>
                <a:gd name="connsiteY6" fmla="*/ 1092740 h 1796374"/>
                <a:gd name="connsiteX7" fmla="*/ 950068 w 1264595"/>
                <a:gd name="connsiteY7" fmla="*/ 1303506 h 1796374"/>
                <a:gd name="connsiteX8" fmla="*/ 693906 w 1264595"/>
                <a:gd name="connsiteY8" fmla="*/ 1527242 h 1796374"/>
                <a:gd name="connsiteX9" fmla="*/ 450715 w 1264595"/>
                <a:gd name="connsiteY9" fmla="*/ 1543455 h 1796374"/>
                <a:gd name="connsiteX10" fmla="*/ 119974 w 1264595"/>
                <a:gd name="connsiteY10" fmla="*/ 1429966 h 1796374"/>
                <a:gd name="connsiteX11" fmla="*/ 0 w 1264595"/>
                <a:gd name="connsiteY11" fmla="*/ 1472119 h 1796374"/>
                <a:gd name="connsiteX12" fmla="*/ 19455 w 1264595"/>
                <a:gd name="connsiteY12" fmla="*/ 1588851 h 1796374"/>
                <a:gd name="connsiteX13" fmla="*/ 94034 w 1264595"/>
                <a:gd name="connsiteY13" fmla="*/ 1702340 h 1796374"/>
                <a:gd name="connsiteX14" fmla="*/ 667966 w 1264595"/>
                <a:gd name="connsiteY14" fmla="*/ 1796374 h 1796374"/>
                <a:gd name="connsiteX15" fmla="*/ 1264595 w 1264595"/>
                <a:gd name="connsiteY15" fmla="*/ 1258110 h 1796374"/>
                <a:gd name="connsiteX16" fmla="*/ 956553 w 1264595"/>
                <a:gd name="connsiteY16" fmla="*/ 833336 h 1796374"/>
                <a:gd name="connsiteX17" fmla="*/ 544749 w 1264595"/>
                <a:gd name="connsiteY17" fmla="*/ 690663 h 1796374"/>
                <a:gd name="connsiteX18" fmla="*/ 353438 w 1264595"/>
                <a:gd name="connsiteY18" fmla="*/ 424774 h 1796374"/>
                <a:gd name="connsiteX19" fmla="*/ 703634 w 1264595"/>
                <a:gd name="connsiteY19" fmla="*/ 259404 h 1796374"/>
                <a:gd name="connsiteX20" fmla="*/ 1057072 w 1264595"/>
                <a:gd name="connsiteY20" fmla="*/ 330740 h 1796374"/>
                <a:gd name="connsiteX21" fmla="*/ 1167319 w 1264595"/>
                <a:gd name="connsiteY21" fmla="*/ 314527 h 1796374"/>
                <a:gd name="connsiteX0" fmla="*/ 1167319 w 1264595"/>
                <a:gd name="connsiteY0" fmla="*/ 314941 h 1796788"/>
                <a:gd name="connsiteX1" fmla="*/ 1164076 w 1264595"/>
                <a:gd name="connsiteY1" fmla="*/ 211180 h 1796788"/>
                <a:gd name="connsiteX2" fmla="*/ 1095983 w 1264595"/>
                <a:gd name="connsiteY2" fmla="*/ 97690 h 1796788"/>
                <a:gd name="connsiteX3" fmla="*/ 603115 w 1264595"/>
                <a:gd name="connsiteY3" fmla="*/ 414 h 1796788"/>
                <a:gd name="connsiteX4" fmla="*/ 35668 w 1264595"/>
                <a:gd name="connsiteY4" fmla="*/ 438158 h 1796788"/>
                <a:gd name="connsiteX5" fmla="*/ 434502 w 1264595"/>
                <a:gd name="connsiteY5" fmla="*/ 969938 h 1796788"/>
                <a:gd name="connsiteX6" fmla="*/ 791183 w 1264595"/>
                <a:gd name="connsiteY6" fmla="*/ 1093154 h 1796788"/>
                <a:gd name="connsiteX7" fmla="*/ 950068 w 1264595"/>
                <a:gd name="connsiteY7" fmla="*/ 1303920 h 1796788"/>
                <a:gd name="connsiteX8" fmla="*/ 693906 w 1264595"/>
                <a:gd name="connsiteY8" fmla="*/ 1527656 h 1796788"/>
                <a:gd name="connsiteX9" fmla="*/ 450715 w 1264595"/>
                <a:gd name="connsiteY9" fmla="*/ 1543869 h 1796788"/>
                <a:gd name="connsiteX10" fmla="*/ 119974 w 1264595"/>
                <a:gd name="connsiteY10" fmla="*/ 1430380 h 1796788"/>
                <a:gd name="connsiteX11" fmla="*/ 0 w 1264595"/>
                <a:gd name="connsiteY11" fmla="*/ 1472533 h 1796788"/>
                <a:gd name="connsiteX12" fmla="*/ 19455 w 1264595"/>
                <a:gd name="connsiteY12" fmla="*/ 1589265 h 1796788"/>
                <a:gd name="connsiteX13" fmla="*/ 94034 w 1264595"/>
                <a:gd name="connsiteY13" fmla="*/ 1702754 h 1796788"/>
                <a:gd name="connsiteX14" fmla="*/ 667966 w 1264595"/>
                <a:gd name="connsiteY14" fmla="*/ 1796788 h 1796788"/>
                <a:gd name="connsiteX15" fmla="*/ 1264595 w 1264595"/>
                <a:gd name="connsiteY15" fmla="*/ 1258524 h 1796788"/>
                <a:gd name="connsiteX16" fmla="*/ 956553 w 1264595"/>
                <a:gd name="connsiteY16" fmla="*/ 833750 h 1796788"/>
                <a:gd name="connsiteX17" fmla="*/ 544749 w 1264595"/>
                <a:gd name="connsiteY17" fmla="*/ 691077 h 1796788"/>
                <a:gd name="connsiteX18" fmla="*/ 353438 w 1264595"/>
                <a:gd name="connsiteY18" fmla="*/ 425188 h 1796788"/>
                <a:gd name="connsiteX19" fmla="*/ 703634 w 1264595"/>
                <a:gd name="connsiteY19" fmla="*/ 259818 h 1796788"/>
                <a:gd name="connsiteX20" fmla="*/ 1057072 w 1264595"/>
                <a:gd name="connsiteY20" fmla="*/ 331154 h 1796788"/>
                <a:gd name="connsiteX21" fmla="*/ 1167319 w 1264595"/>
                <a:gd name="connsiteY21" fmla="*/ 314941 h 1796788"/>
                <a:gd name="connsiteX0" fmla="*/ 1167319 w 1264595"/>
                <a:gd name="connsiteY0" fmla="*/ 314639 h 1796486"/>
                <a:gd name="connsiteX1" fmla="*/ 1164076 w 1264595"/>
                <a:gd name="connsiteY1" fmla="*/ 210878 h 1796486"/>
                <a:gd name="connsiteX2" fmla="*/ 1095983 w 1264595"/>
                <a:gd name="connsiteY2" fmla="*/ 97388 h 1796486"/>
                <a:gd name="connsiteX3" fmla="*/ 603115 w 1264595"/>
                <a:gd name="connsiteY3" fmla="*/ 112 h 1796486"/>
                <a:gd name="connsiteX4" fmla="*/ 35668 w 1264595"/>
                <a:gd name="connsiteY4" fmla="*/ 437856 h 1796486"/>
                <a:gd name="connsiteX5" fmla="*/ 434502 w 1264595"/>
                <a:gd name="connsiteY5" fmla="*/ 969636 h 1796486"/>
                <a:gd name="connsiteX6" fmla="*/ 791183 w 1264595"/>
                <a:gd name="connsiteY6" fmla="*/ 1092852 h 1796486"/>
                <a:gd name="connsiteX7" fmla="*/ 950068 w 1264595"/>
                <a:gd name="connsiteY7" fmla="*/ 1303618 h 1796486"/>
                <a:gd name="connsiteX8" fmla="*/ 693906 w 1264595"/>
                <a:gd name="connsiteY8" fmla="*/ 1527354 h 1796486"/>
                <a:gd name="connsiteX9" fmla="*/ 450715 w 1264595"/>
                <a:gd name="connsiteY9" fmla="*/ 1543567 h 1796486"/>
                <a:gd name="connsiteX10" fmla="*/ 119974 w 1264595"/>
                <a:gd name="connsiteY10" fmla="*/ 1430078 h 1796486"/>
                <a:gd name="connsiteX11" fmla="*/ 0 w 1264595"/>
                <a:gd name="connsiteY11" fmla="*/ 1472231 h 1796486"/>
                <a:gd name="connsiteX12" fmla="*/ 19455 w 1264595"/>
                <a:gd name="connsiteY12" fmla="*/ 1588963 h 1796486"/>
                <a:gd name="connsiteX13" fmla="*/ 94034 w 1264595"/>
                <a:gd name="connsiteY13" fmla="*/ 1702452 h 1796486"/>
                <a:gd name="connsiteX14" fmla="*/ 667966 w 1264595"/>
                <a:gd name="connsiteY14" fmla="*/ 1796486 h 1796486"/>
                <a:gd name="connsiteX15" fmla="*/ 1264595 w 1264595"/>
                <a:gd name="connsiteY15" fmla="*/ 1258222 h 1796486"/>
                <a:gd name="connsiteX16" fmla="*/ 956553 w 1264595"/>
                <a:gd name="connsiteY16" fmla="*/ 833448 h 1796486"/>
                <a:gd name="connsiteX17" fmla="*/ 544749 w 1264595"/>
                <a:gd name="connsiteY17" fmla="*/ 690775 h 1796486"/>
                <a:gd name="connsiteX18" fmla="*/ 353438 w 1264595"/>
                <a:gd name="connsiteY18" fmla="*/ 424886 h 1796486"/>
                <a:gd name="connsiteX19" fmla="*/ 703634 w 1264595"/>
                <a:gd name="connsiteY19" fmla="*/ 259516 h 1796486"/>
                <a:gd name="connsiteX20" fmla="*/ 1057072 w 1264595"/>
                <a:gd name="connsiteY20" fmla="*/ 330852 h 1796486"/>
                <a:gd name="connsiteX21" fmla="*/ 1167319 w 1264595"/>
                <a:gd name="connsiteY21" fmla="*/ 314639 h 1796486"/>
                <a:gd name="connsiteX0" fmla="*/ 1167319 w 1264595"/>
                <a:gd name="connsiteY0" fmla="*/ 314650 h 1796497"/>
                <a:gd name="connsiteX1" fmla="*/ 1164076 w 1264595"/>
                <a:gd name="connsiteY1" fmla="*/ 210889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64076 w 1264595"/>
                <a:gd name="connsiteY1" fmla="*/ 210889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96497"/>
                <a:gd name="connsiteX1" fmla="*/ 1173804 w 1264595"/>
                <a:gd name="connsiteY1" fmla="*/ 217374 h 1796497"/>
                <a:gd name="connsiteX2" fmla="*/ 1095983 w 1264595"/>
                <a:gd name="connsiteY2" fmla="*/ 97399 h 1796497"/>
                <a:gd name="connsiteX3" fmla="*/ 603115 w 1264595"/>
                <a:gd name="connsiteY3" fmla="*/ 123 h 1796497"/>
                <a:gd name="connsiteX4" fmla="*/ 35668 w 1264595"/>
                <a:gd name="connsiteY4" fmla="*/ 437867 h 1796497"/>
                <a:gd name="connsiteX5" fmla="*/ 434502 w 1264595"/>
                <a:gd name="connsiteY5" fmla="*/ 969647 h 1796497"/>
                <a:gd name="connsiteX6" fmla="*/ 791183 w 1264595"/>
                <a:gd name="connsiteY6" fmla="*/ 1092863 h 1796497"/>
                <a:gd name="connsiteX7" fmla="*/ 950068 w 1264595"/>
                <a:gd name="connsiteY7" fmla="*/ 1303629 h 1796497"/>
                <a:gd name="connsiteX8" fmla="*/ 693906 w 1264595"/>
                <a:gd name="connsiteY8" fmla="*/ 1527365 h 1796497"/>
                <a:gd name="connsiteX9" fmla="*/ 450715 w 1264595"/>
                <a:gd name="connsiteY9" fmla="*/ 1543578 h 1796497"/>
                <a:gd name="connsiteX10" fmla="*/ 119974 w 1264595"/>
                <a:gd name="connsiteY10" fmla="*/ 1430089 h 1796497"/>
                <a:gd name="connsiteX11" fmla="*/ 0 w 1264595"/>
                <a:gd name="connsiteY11" fmla="*/ 1472242 h 1796497"/>
                <a:gd name="connsiteX12" fmla="*/ 19455 w 1264595"/>
                <a:gd name="connsiteY12" fmla="*/ 1588974 h 1796497"/>
                <a:gd name="connsiteX13" fmla="*/ 94034 w 1264595"/>
                <a:gd name="connsiteY13" fmla="*/ 1702463 h 1796497"/>
                <a:gd name="connsiteX14" fmla="*/ 667966 w 1264595"/>
                <a:gd name="connsiteY14" fmla="*/ 1796497 h 1796497"/>
                <a:gd name="connsiteX15" fmla="*/ 1264595 w 1264595"/>
                <a:gd name="connsiteY15" fmla="*/ 1258233 h 1796497"/>
                <a:gd name="connsiteX16" fmla="*/ 956553 w 1264595"/>
                <a:gd name="connsiteY16" fmla="*/ 833459 h 1796497"/>
                <a:gd name="connsiteX17" fmla="*/ 544749 w 1264595"/>
                <a:gd name="connsiteY17" fmla="*/ 690786 h 1796497"/>
                <a:gd name="connsiteX18" fmla="*/ 353438 w 1264595"/>
                <a:gd name="connsiteY18" fmla="*/ 424897 h 1796497"/>
                <a:gd name="connsiteX19" fmla="*/ 703634 w 1264595"/>
                <a:gd name="connsiteY19" fmla="*/ 259527 h 1796497"/>
                <a:gd name="connsiteX20" fmla="*/ 1057072 w 1264595"/>
                <a:gd name="connsiteY20" fmla="*/ 330863 h 1796497"/>
                <a:gd name="connsiteX21" fmla="*/ 1167319 w 1264595"/>
                <a:gd name="connsiteY21" fmla="*/ 314650 h 1796497"/>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5668 w 1264595"/>
                <a:gd name="connsiteY4" fmla="*/ 437867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26872 w 1264595"/>
                <a:gd name="connsiteY4" fmla="*/ 458389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38600 w 1264595"/>
                <a:gd name="connsiteY4" fmla="*/ 458389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29804 w 1264595"/>
                <a:gd name="connsiteY4" fmla="*/ 449594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4650 h 1786769"/>
                <a:gd name="connsiteX1" fmla="*/ 1173804 w 1264595"/>
                <a:gd name="connsiteY1" fmla="*/ 217374 h 1786769"/>
                <a:gd name="connsiteX2" fmla="*/ 1095983 w 1264595"/>
                <a:gd name="connsiteY2" fmla="*/ 97399 h 1786769"/>
                <a:gd name="connsiteX3" fmla="*/ 603115 w 1264595"/>
                <a:gd name="connsiteY3" fmla="*/ 123 h 1786769"/>
                <a:gd name="connsiteX4" fmla="*/ 41533 w 1264595"/>
                <a:gd name="connsiteY4" fmla="*/ 449594 h 1786769"/>
                <a:gd name="connsiteX5" fmla="*/ 434502 w 1264595"/>
                <a:gd name="connsiteY5" fmla="*/ 969647 h 1786769"/>
                <a:gd name="connsiteX6" fmla="*/ 791183 w 1264595"/>
                <a:gd name="connsiteY6" fmla="*/ 1092863 h 1786769"/>
                <a:gd name="connsiteX7" fmla="*/ 950068 w 1264595"/>
                <a:gd name="connsiteY7" fmla="*/ 1303629 h 1786769"/>
                <a:gd name="connsiteX8" fmla="*/ 693906 w 1264595"/>
                <a:gd name="connsiteY8" fmla="*/ 1527365 h 1786769"/>
                <a:gd name="connsiteX9" fmla="*/ 450715 w 1264595"/>
                <a:gd name="connsiteY9" fmla="*/ 1543578 h 1786769"/>
                <a:gd name="connsiteX10" fmla="*/ 119974 w 1264595"/>
                <a:gd name="connsiteY10" fmla="*/ 1430089 h 1786769"/>
                <a:gd name="connsiteX11" fmla="*/ 0 w 1264595"/>
                <a:gd name="connsiteY11" fmla="*/ 1472242 h 1786769"/>
                <a:gd name="connsiteX12" fmla="*/ 19455 w 1264595"/>
                <a:gd name="connsiteY12" fmla="*/ 1588974 h 1786769"/>
                <a:gd name="connsiteX13" fmla="*/ 94034 w 1264595"/>
                <a:gd name="connsiteY13" fmla="*/ 1702463 h 1786769"/>
                <a:gd name="connsiteX14" fmla="*/ 629055 w 1264595"/>
                <a:gd name="connsiteY14" fmla="*/ 1786769 h 1786769"/>
                <a:gd name="connsiteX15" fmla="*/ 1264595 w 1264595"/>
                <a:gd name="connsiteY15" fmla="*/ 1258233 h 1786769"/>
                <a:gd name="connsiteX16" fmla="*/ 956553 w 1264595"/>
                <a:gd name="connsiteY16" fmla="*/ 833459 h 1786769"/>
                <a:gd name="connsiteX17" fmla="*/ 544749 w 1264595"/>
                <a:gd name="connsiteY17" fmla="*/ 690786 h 1786769"/>
                <a:gd name="connsiteX18" fmla="*/ 353438 w 1264595"/>
                <a:gd name="connsiteY18" fmla="*/ 424897 h 1786769"/>
                <a:gd name="connsiteX19" fmla="*/ 703634 w 1264595"/>
                <a:gd name="connsiteY19" fmla="*/ 259527 h 1786769"/>
                <a:gd name="connsiteX20" fmla="*/ 1057072 w 1264595"/>
                <a:gd name="connsiteY20" fmla="*/ 330863 h 1786769"/>
                <a:gd name="connsiteX21" fmla="*/ 1167319 w 1264595"/>
                <a:gd name="connsiteY21" fmla="*/ 314650 h 1786769"/>
                <a:gd name="connsiteX0" fmla="*/ 1167319 w 1264595"/>
                <a:gd name="connsiteY0" fmla="*/ 311723 h 1783842"/>
                <a:gd name="connsiteX1" fmla="*/ 1173804 w 1264595"/>
                <a:gd name="connsiteY1" fmla="*/ 214447 h 1783842"/>
                <a:gd name="connsiteX2" fmla="*/ 1095983 w 1264595"/>
                <a:gd name="connsiteY2" fmla="*/ 94472 h 1783842"/>
                <a:gd name="connsiteX3" fmla="*/ 588455 w 1264595"/>
                <a:gd name="connsiteY3" fmla="*/ 129 h 1783842"/>
                <a:gd name="connsiteX4" fmla="*/ 41533 w 1264595"/>
                <a:gd name="connsiteY4" fmla="*/ 446667 h 1783842"/>
                <a:gd name="connsiteX5" fmla="*/ 434502 w 1264595"/>
                <a:gd name="connsiteY5" fmla="*/ 966720 h 1783842"/>
                <a:gd name="connsiteX6" fmla="*/ 791183 w 1264595"/>
                <a:gd name="connsiteY6" fmla="*/ 1089936 h 1783842"/>
                <a:gd name="connsiteX7" fmla="*/ 950068 w 1264595"/>
                <a:gd name="connsiteY7" fmla="*/ 1300702 h 1783842"/>
                <a:gd name="connsiteX8" fmla="*/ 693906 w 1264595"/>
                <a:gd name="connsiteY8" fmla="*/ 1524438 h 1783842"/>
                <a:gd name="connsiteX9" fmla="*/ 450715 w 1264595"/>
                <a:gd name="connsiteY9" fmla="*/ 1540651 h 1783842"/>
                <a:gd name="connsiteX10" fmla="*/ 119974 w 1264595"/>
                <a:gd name="connsiteY10" fmla="*/ 1427162 h 1783842"/>
                <a:gd name="connsiteX11" fmla="*/ 0 w 1264595"/>
                <a:gd name="connsiteY11" fmla="*/ 1469315 h 1783842"/>
                <a:gd name="connsiteX12" fmla="*/ 19455 w 1264595"/>
                <a:gd name="connsiteY12" fmla="*/ 1586047 h 1783842"/>
                <a:gd name="connsiteX13" fmla="*/ 94034 w 1264595"/>
                <a:gd name="connsiteY13" fmla="*/ 1699536 h 1783842"/>
                <a:gd name="connsiteX14" fmla="*/ 629055 w 1264595"/>
                <a:gd name="connsiteY14" fmla="*/ 1783842 h 1783842"/>
                <a:gd name="connsiteX15" fmla="*/ 1264595 w 1264595"/>
                <a:gd name="connsiteY15" fmla="*/ 1255306 h 1783842"/>
                <a:gd name="connsiteX16" fmla="*/ 956553 w 1264595"/>
                <a:gd name="connsiteY16" fmla="*/ 830532 h 1783842"/>
                <a:gd name="connsiteX17" fmla="*/ 544749 w 1264595"/>
                <a:gd name="connsiteY17" fmla="*/ 687859 h 1783842"/>
                <a:gd name="connsiteX18" fmla="*/ 353438 w 1264595"/>
                <a:gd name="connsiteY18" fmla="*/ 421970 h 1783842"/>
                <a:gd name="connsiteX19" fmla="*/ 703634 w 1264595"/>
                <a:gd name="connsiteY19" fmla="*/ 256600 h 1783842"/>
                <a:gd name="connsiteX20" fmla="*/ 1057072 w 1264595"/>
                <a:gd name="connsiteY20" fmla="*/ 327936 h 1783842"/>
                <a:gd name="connsiteX21" fmla="*/ 1167319 w 1264595"/>
                <a:gd name="connsiteY21" fmla="*/ 311723 h 1783842"/>
                <a:gd name="connsiteX0" fmla="*/ 1167319 w 1264595"/>
                <a:gd name="connsiteY0" fmla="*/ 311723 h 1783842"/>
                <a:gd name="connsiteX1" fmla="*/ 1173804 w 1264595"/>
                <a:gd name="connsiteY1" fmla="*/ 214447 h 1783842"/>
                <a:gd name="connsiteX2" fmla="*/ 1095983 w 1264595"/>
                <a:gd name="connsiteY2" fmla="*/ 94472 h 1783842"/>
                <a:gd name="connsiteX3" fmla="*/ 588455 w 1264595"/>
                <a:gd name="connsiteY3" fmla="*/ 129 h 1783842"/>
                <a:gd name="connsiteX4" fmla="*/ 41533 w 1264595"/>
                <a:gd name="connsiteY4" fmla="*/ 446667 h 1783842"/>
                <a:gd name="connsiteX5" fmla="*/ 434502 w 1264595"/>
                <a:gd name="connsiteY5" fmla="*/ 966720 h 1783842"/>
                <a:gd name="connsiteX6" fmla="*/ 791183 w 1264595"/>
                <a:gd name="connsiteY6" fmla="*/ 1089936 h 1783842"/>
                <a:gd name="connsiteX7" fmla="*/ 950068 w 1264595"/>
                <a:gd name="connsiteY7" fmla="*/ 1300702 h 1783842"/>
                <a:gd name="connsiteX8" fmla="*/ 693906 w 1264595"/>
                <a:gd name="connsiteY8" fmla="*/ 1524438 h 1783842"/>
                <a:gd name="connsiteX9" fmla="*/ 450715 w 1264595"/>
                <a:gd name="connsiteY9" fmla="*/ 1540651 h 1783842"/>
                <a:gd name="connsiteX10" fmla="*/ 119974 w 1264595"/>
                <a:gd name="connsiteY10" fmla="*/ 1427162 h 1783842"/>
                <a:gd name="connsiteX11" fmla="*/ 0 w 1264595"/>
                <a:gd name="connsiteY11" fmla="*/ 1469315 h 1783842"/>
                <a:gd name="connsiteX12" fmla="*/ 19455 w 1264595"/>
                <a:gd name="connsiteY12" fmla="*/ 1586047 h 1783842"/>
                <a:gd name="connsiteX13" fmla="*/ 94034 w 1264595"/>
                <a:gd name="connsiteY13" fmla="*/ 1699536 h 1783842"/>
                <a:gd name="connsiteX14" fmla="*/ 629055 w 1264595"/>
                <a:gd name="connsiteY14" fmla="*/ 1783842 h 1783842"/>
                <a:gd name="connsiteX15" fmla="*/ 1264595 w 1264595"/>
                <a:gd name="connsiteY15" fmla="*/ 1255306 h 1783842"/>
                <a:gd name="connsiteX16" fmla="*/ 956553 w 1264595"/>
                <a:gd name="connsiteY16" fmla="*/ 830532 h 1783842"/>
                <a:gd name="connsiteX17" fmla="*/ 544749 w 1264595"/>
                <a:gd name="connsiteY17" fmla="*/ 687859 h 1783842"/>
                <a:gd name="connsiteX18" fmla="*/ 353438 w 1264595"/>
                <a:gd name="connsiteY18" fmla="*/ 421970 h 1783842"/>
                <a:gd name="connsiteX19" fmla="*/ 703634 w 1264595"/>
                <a:gd name="connsiteY19" fmla="*/ 256600 h 1783842"/>
                <a:gd name="connsiteX20" fmla="*/ 1057072 w 1264595"/>
                <a:gd name="connsiteY20" fmla="*/ 327936 h 1783842"/>
                <a:gd name="connsiteX21" fmla="*/ 1167319 w 1264595"/>
                <a:gd name="connsiteY21" fmla="*/ 311723 h 1783842"/>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7893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38600 w 1264595"/>
                <a:gd name="connsiteY4" fmla="*/ 432029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26872 w 1264595"/>
                <a:gd name="connsiteY4" fmla="*/ 443756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67319 w 1264595"/>
                <a:gd name="connsiteY0" fmla="*/ 302949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67319 w 1264595"/>
                <a:gd name="connsiteY21" fmla="*/ 302949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79085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56553 w 1264595"/>
                <a:gd name="connsiteY16" fmla="*/ 821758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50715 w 1264595"/>
                <a:gd name="connsiteY9" fmla="*/ 1531877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693906 w 1264595"/>
                <a:gd name="connsiteY8" fmla="*/ 1515664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60541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72268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72268 h 1775068"/>
                <a:gd name="connsiteX12" fmla="*/ 19455 w 1264595"/>
                <a:gd name="connsiteY12" fmla="*/ 1577273 h 1775068"/>
                <a:gd name="connsiteX13" fmla="*/ 94034 w 1264595"/>
                <a:gd name="connsiteY13" fmla="*/ 1690762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72268 h 1775068"/>
                <a:gd name="connsiteX12" fmla="*/ 19455 w 1264595"/>
                <a:gd name="connsiteY12" fmla="*/ 1577273 h 1775068"/>
                <a:gd name="connsiteX13" fmla="*/ 123355 w 1264595"/>
                <a:gd name="connsiteY13" fmla="*/ 1696626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3183 w 1264595"/>
                <a:gd name="connsiteY0" fmla="*/ 258974 h 1775068"/>
                <a:gd name="connsiteX1" fmla="*/ 1173804 w 1264595"/>
                <a:gd name="connsiteY1" fmla="*/ 205673 h 1775068"/>
                <a:gd name="connsiteX2" fmla="*/ 1095983 w 1264595"/>
                <a:gd name="connsiteY2" fmla="*/ 85698 h 1775068"/>
                <a:gd name="connsiteX3" fmla="*/ 591386 w 1264595"/>
                <a:gd name="connsiteY3" fmla="*/ 151 h 1775068"/>
                <a:gd name="connsiteX4" fmla="*/ 41533 w 1264595"/>
                <a:gd name="connsiteY4" fmla="*/ 434960 h 1775068"/>
                <a:gd name="connsiteX5" fmla="*/ 434502 w 1264595"/>
                <a:gd name="connsiteY5" fmla="*/ 957946 h 1775068"/>
                <a:gd name="connsiteX6" fmla="*/ 791183 w 1264595"/>
                <a:gd name="connsiteY6" fmla="*/ 1081162 h 1775068"/>
                <a:gd name="connsiteX7" fmla="*/ 950068 w 1264595"/>
                <a:gd name="connsiteY7" fmla="*/ 1291928 h 1775068"/>
                <a:gd name="connsiteX8" fmla="*/ 708567 w 1264595"/>
                <a:gd name="connsiteY8" fmla="*/ 1512733 h 1775068"/>
                <a:gd name="connsiteX9" fmla="*/ 447783 w 1264595"/>
                <a:gd name="connsiteY9" fmla="*/ 1520150 h 1775068"/>
                <a:gd name="connsiteX10" fmla="*/ 119974 w 1264595"/>
                <a:gd name="connsiteY10" fmla="*/ 1418388 h 1775068"/>
                <a:gd name="connsiteX11" fmla="*/ 0 w 1264595"/>
                <a:gd name="connsiteY11" fmla="*/ 1472268 h 1775068"/>
                <a:gd name="connsiteX12" fmla="*/ 19455 w 1264595"/>
                <a:gd name="connsiteY12" fmla="*/ 1577273 h 1775068"/>
                <a:gd name="connsiteX13" fmla="*/ 123355 w 1264595"/>
                <a:gd name="connsiteY13" fmla="*/ 1696626 h 1775068"/>
                <a:gd name="connsiteX14" fmla="*/ 629055 w 1264595"/>
                <a:gd name="connsiteY14" fmla="*/ 1775068 h 1775068"/>
                <a:gd name="connsiteX15" fmla="*/ 1264595 w 1264595"/>
                <a:gd name="connsiteY15" fmla="*/ 1246532 h 1775068"/>
                <a:gd name="connsiteX16" fmla="*/ 977078 w 1264595"/>
                <a:gd name="connsiteY16" fmla="*/ 842280 h 1775068"/>
                <a:gd name="connsiteX17" fmla="*/ 544749 w 1264595"/>
                <a:gd name="connsiteY17" fmla="*/ 682017 h 1775068"/>
                <a:gd name="connsiteX18" fmla="*/ 353438 w 1264595"/>
                <a:gd name="connsiteY18" fmla="*/ 413196 h 1775068"/>
                <a:gd name="connsiteX19" fmla="*/ 703634 w 1264595"/>
                <a:gd name="connsiteY19" fmla="*/ 247826 h 1775068"/>
                <a:gd name="connsiteX20" fmla="*/ 1057072 w 1264595"/>
                <a:gd name="connsiteY20" fmla="*/ 319162 h 1775068"/>
                <a:gd name="connsiteX21" fmla="*/ 1173183 w 1264595"/>
                <a:gd name="connsiteY21" fmla="*/ 258974 h 1775068"/>
                <a:gd name="connsiteX0" fmla="*/ 1170250 w 1261662"/>
                <a:gd name="connsiteY0" fmla="*/ 258974 h 1775068"/>
                <a:gd name="connsiteX1" fmla="*/ 1170871 w 1261662"/>
                <a:gd name="connsiteY1" fmla="*/ 205673 h 1775068"/>
                <a:gd name="connsiteX2" fmla="*/ 1093050 w 1261662"/>
                <a:gd name="connsiteY2" fmla="*/ 85698 h 1775068"/>
                <a:gd name="connsiteX3" fmla="*/ 588453 w 1261662"/>
                <a:gd name="connsiteY3" fmla="*/ 151 h 1775068"/>
                <a:gd name="connsiteX4" fmla="*/ 38600 w 1261662"/>
                <a:gd name="connsiteY4" fmla="*/ 434960 h 1775068"/>
                <a:gd name="connsiteX5" fmla="*/ 431569 w 1261662"/>
                <a:gd name="connsiteY5" fmla="*/ 957946 h 1775068"/>
                <a:gd name="connsiteX6" fmla="*/ 788250 w 1261662"/>
                <a:gd name="connsiteY6" fmla="*/ 1081162 h 1775068"/>
                <a:gd name="connsiteX7" fmla="*/ 947135 w 1261662"/>
                <a:gd name="connsiteY7" fmla="*/ 1291928 h 1775068"/>
                <a:gd name="connsiteX8" fmla="*/ 705634 w 1261662"/>
                <a:gd name="connsiteY8" fmla="*/ 1512733 h 1775068"/>
                <a:gd name="connsiteX9" fmla="*/ 444850 w 1261662"/>
                <a:gd name="connsiteY9" fmla="*/ 1520150 h 1775068"/>
                <a:gd name="connsiteX10" fmla="*/ 117041 w 1261662"/>
                <a:gd name="connsiteY10" fmla="*/ 1418388 h 1775068"/>
                <a:gd name="connsiteX11" fmla="*/ 0 w 1261662"/>
                <a:gd name="connsiteY11" fmla="*/ 1483995 h 1775068"/>
                <a:gd name="connsiteX12" fmla="*/ 16522 w 1261662"/>
                <a:gd name="connsiteY12" fmla="*/ 1577273 h 1775068"/>
                <a:gd name="connsiteX13" fmla="*/ 120422 w 1261662"/>
                <a:gd name="connsiteY13" fmla="*/ 1696626 h 1775068"/>
                <a:gd name="connsiteX14" fmla="*/ 626122 w 1261662"/>
                <a:gd name="connsiteY14" fmla="*/ 1775068 h 1775068"/>
                <a:gd name="connsiteX15" fmla="*/ 1261662 w 1261662"/>
                <a:gd name="connsiteY15" fmla="*/ 1246532 h 1775068"/>
                <a:gd name="connsiteX16" fmla="*/ 974145 w 1261662"/>
                <a:gd name="connsiteY16" fmla="*/ 842280 h 1775068"/>
                <a:gd name="connsiteX17" fmla="*/ 541816 w 1261662"/>
                <a:gd name="connsiteY17" fmla="*/ 682017 h 1775068"/>
                <a:gd name="connsiteX18" fmla="*/ 350505 w 1261662"/>
                <a:gd name="connsiteY18" fmla="*/ 413196 h 1775068"/>
                <a:gd name="connsiteX19" fmla="*/ 700701 w 1261662"/>
                <a:gd name="connsiteY19" fmla="*/ 247826 h 1775068"/>
                <a:gd name="connsiteX20" fmla="*/ 1054139 w 1261662"/>
                <a:gd name="connsiteY20" fmla="*/ 319162 h 1775068"/>
                <a:gd name="connsiteX21" fmla="*/ 1170250 w 1261662"/>
                <a:gd name="connsiteY21" fmla="*/ 258974 h 1775068"/>
                <a:gd name="connsiteX0" fmla="*/ 1179047 w 1270459"/>
                <a:gd name="connsiteY0" fmla="*/ 258974 h 1775068"/>
                <a:gd name="connsiteX1" fmla="*/ 1179668 w 1270459"/>
                <a:gd name="connsiteY1" fmla="*/ 205673 h 1775068"/>
                <a:gd name="connsiteX2" fmla="*/ 1101847 w 1270459"/>
                <a:gd name="connsiteY2" fmla="*/ 85698 h 1775068"/>
                <a:gd name="connsiteX3" fmla="*/ 597250 w 1270459"/>
                <a:gd name="connsiteY3" fmla="*/ 151 h 1775068"/>
                <a:gd name="connsiteX4" fmla="*/ 47397 w 1270459"/>
                <a:gd name="connsiteY4" fmla="*/ 434960 h 1775068"/>
                <a:gd name="connsiteX5" fmla="*/ 440366 w 1270459"/>
                <a:gd name="connsiteY5" fmla="*/ 957946 h 1775068"/>
                <a:gd name="connsiteX6" fmla="*/ 797047 w 1270459"/>
                <a:gd name="connsiteY6" fmla="*/ 1081162 h 1775068"/>
                <a:gd name="connsiteX7" fmla="*/ 955932 w 1270459"/>
                <a:gd name="connsiteY7" fmla="*/ 1291928 h 1775068"/>
                <a:gd name="connsiteX8" fmla="*/ 714431 w 1270459"/>
                <a:gd name="connsiteY8" fmla="*/ 1512733 h 1775068"/>
                <a:gd name="connsiteX9" fmla="*/ 453647 w 1270459"/>
                <a:gd name="connsiteY9" fmla="*/ 1520150 h 1775068"/>
                <a:gd name="connsiteX10" fmla="*/ 125838 w 1270459"/>
                <a:gd name="connsiteY10" fmla="*/ 1418388 h 1775068"/>
                <a:gd name="connsiteX11" fmla="*/ 0 w 1270459"/>
                <a:gd name="connsiteY11" fmla="*/ 1478131 h 1775068"/>
                <a:gd name="connsiteX12" fmla="*/ 25319 w 1270459"/>
                <a:gd name="connsiteY12" fmla="*/ 1577273 h 1775068"/>
                <a:gd name="connsiteX13" fmla="*/ 129219 w 1270459"/>
                <a:gd name="connsiteY13" fmla="*/ 1696626 h 1775068"/>
                <a:gd name="connsiteX14" fmla="*/ 634919 w 1270459"/>
                <a:gd name="connsiteY14" fmla="*/ 1775068 h 1775068"/>
                <a:gd name="connsiteX15" fmla="*/ 1270459 w 1270459"/>
                <a:gd name="connsiteY15" fmla="*/ 1246532 h 1775068"/>
                <a:gd name="connsiteX16" fmla="*/ 982942 w 1270459"/>
                <a:gd name="connsiteY16" fmla="*/ 842280 h 1775068"/>
                <a:gd name="connsiteX17" fmla="*/ 550613 w 1270459"/>
                <a:gd name="connsiteY17" fmla="*/ 682017 h 1775068"/>
                <a:gd name="connsiteX18" fmla="*/ 359302 w 1270459"/>
                <a:gd name="connsiteY18" fmla="*/ 413196 h 1775068"/>
                <a:gd name="connsiteX19" fmla="*/ 709498 w 1270459"/>
                <a:gd name="connsiteY19" fmla="*/ 247826 h 1775068"/>
                <a:gd name="connsiteX20" fmla="*/ 1062936 w 1270459"/>
                <a:gd name="connsiteY20" fmla="*/ 319162 h 1775068"/>
                <a:gd name="connsiteX21" fmla="*/ 1179047 w 1270459"/>
                <a:gd name="connsiteY21" fmla="*/ 258974 h 1775068"/>
                <a:gd name="connsiteX0" fmla="*/ 1179047 w 1270459"/>
                <a:gd name="connsiteY0" fmla="*/ 258974 h 1775068"/>
                <a:gd name="connsiteX1" fmla="*/ 1179668 w 1270459"/>
                <a:gd name="connsiteY1" fmla="*/ 205673 h 1775068"/>
                <a:gd name="connsiteX2" fmla="*/ 1101847 w 1270459"/>
                <a:gd name="connsiteY2" fmla="*/ 85698 h 1775068"/>
                <a:gd name="connsiteX3" fmla="*/ 597250 w 1270459"/>
                <a:gd name="connsiteY3" fmla="*/ 151 h 1775068"/>
                <a:gd name="connsiteX4" fmla="*/ 47397 w 1270459"/>
                <a:gd name="connsiteY4" fmla="*/ 434960 h 1775068"/>
                <a:gd name="connsiteX5" fmla="*/ 440366 w 1270459"/>
                <a:gd name="connsiteY5" fmla="*/ 957946 h 1775068"/>
                <a:gd name="connsiteX6" fmla="*/ 797047 w 1270459"/>
                <a:gd name="connsiteY6" fmla="*/ 1081162 h 1775068"/>
                <a:gd name="connsiteX7" fmla="*/ 955932 w 1270459"/>
                <a:gd name="connsiteY7" fmla="*/ 1291928 h 1775068"/>
                <a:gd name="connsiteX8" fmla="*/ 714431 w 1270459"/>
                <a:gd name="connsiteY8" fmla="*/ 1512733 h 1775068"/>
                <a:gd name="connsiteX9" fmla="*/ 453647 w 1270459"/>
                <a:gd name="connsiteY9" fmla="*/ 1520150 h 1775068"/>
                <a:gd name="connsiteX10" fmla="*/ 125838 w 1270459"/>
                <a:gd name="connsiteY10" fmla="*/ 1418388 h 1775068"/>
                <a:gd name="connsiteX11" fmla="*/ 0 w 1270459"/>
                <a:gd name="connsiteY11" fmla="*/ 1478131 h 1775068"/>
                <a:gd name="connsiteX12" fmla="*/ 25319 w 1270459"/>
                <a:gd name="connsiteY12" fmla="*/ 1577273 h 1775068"/>
                <a:gd name="connsiteX13" fmla="*/ 23083 w 1270459"/>
                <a:gd name="connsiteY13" fmla="*/ 1595301 h 1775068"/>
                <a:gd name="connsiteX14" fmla="*/ 129219 w 1270459"/>
                <a:gd name="connsiteY14" fmla="*/ 1696626 h 1775068"/>
                <a:gd name="connsiteX15" fmla="*/ 634919 w 1270459"/>
                <a:gd name="connsiteY15" fmla="*/ 1775068 h 1775068"/>
                <a:gd name="connsiteX16" fmla="*/ 1270459 w 1270459"/>
                <a:gd name="connsiteY16" fmla="*/ 1246532 h 1775068"/>
                <a:gd name="connsiteX17" fmla="*/ 982942 w 1270459"/>
                <a:gd name="connsiteY17" fmla="*/ 842280 h 1775068"/>
                <a:gd name="connsiteX18" fmla="*/ 550613 w 1270459"/>
                <a:gd name="connsiteY18" fmla="*/ 682017 h 1775068"/>
                <a:gd name="connsiteX19" fmla="*/ 359302 w 1270459"/>
                <a:gd name="connsiteY19" fmla="*/ 413196 h 1775068"/>
                <a:gd name="connsiteX20" fmla="*/ 709498 w 1270459"/>
                <a:gd name="connsiteY20" fmla="*/ 247826 h 1775068"/>
                <a:gd name="connsiteX21" fmla="*/ 1062936 w 1270459"/>
                <a:gd name="connsiteY21" fmla="*/ 319162 h 1775068"/>
                <a:gd name="connsiteX22" fmla="*/ 1179047 w 1270459"/>
                <a:gd name="connsiteY22" fmla="*/ 258974 h 1775068"/>
                <a:gd name="connsiteX0" fmla="*/ 1162268 w 1253680"/>
                <a:gd name="connsiteY0" fmla="*/ 258974 h 1775068"/>
                <a:gd name="connsiteX1" fmla="*/ 1162889 w 1253680"/>
                <a:gd name="connsiteY1" fmla="*/ 205673 h 1775068"/>
                <a:gd name="connsiteX2" fmla="*/ 1085068 w 1253680"/>
                <a:gd name="connsiteY2" fmla="*/ 85698 h 1775068"/>
                <a:gd name="connsiteX3" fmla="*/ 580471 w 1253680"/>
                <a:gd name="connsiteY3" fmla="*/ 151 h 1775068"/>
                <a:gd name="connsiteX4" fmla="*/ 30618 w 1253680"/>
                <a:gd name="connsiteY4" fmla="*/ 434960 h 1775068"/>
                <a:gd name="connsiteX5" fmla="*/ 423587 w 1253680"/>
                <a:gd name="connsiteY5" fmla="*/ 957946 h 1775068"/>
                <a:gd name="connsiteX6" fmla="*/ 780268 w 1253680"/>
                <a:gd name="connsiteY6" fmla="*/ 1081162 h 1775068"/>
                <a:gd name="connsiteX7" fmla="*/ 939153 w 1253680"/>
                <a:gd name="connsiteY7" fmla="*/ 1291928 h 1775068"/>
                <a:gd name="connsiteX8" fmla="*/ 697652 w 1253680"/>
                <a:gd name="connsiteY8" fmla="*/ 1512733 h 1775068"/>
                <a:gd name="connsiteX9" fmla="*/ 436868 w 1253680"/>
                <a:gd name="connsiteY9" fmla="*/ 1520150 h 1775068"/>
                <a:gd name="connsiteX10" fmla="*/ 109059 w 1253680"/>
                <a:gd name="connsiteY10" fmla="*/ 1418388 h 1775068"/>
                <a:gd name="connsiteX11" fmla="*/ 814 w 1253680"/>
                <a:gd name="connsiteY11" fmla="*/ 1472268 h 1775068"/>
                <a:gd name="connsiteX12" fmla="*/ 8540 w 1253680"/>
                <a:gd name="connsiteY12" fmla="*/ 1577273 h 1775068"/>
                <a:gd name="connsiteX13" fmla="*/ 6304 w 1253680"/>
                <a:gd name="connsiteY13" fmla="*/ 1595301 h 1775068"/>
                <a:gd name="connsiteX14" fmla="*/ 112440 w 1253680"/>
                <a:gd name="connsiteY14" fmla="*/ 1696626 h 1775068"/>
                <a:gd name="connsiteX15" fmla="*/ 618140 w 1253680"/>
                <a:gd name="connsiteY15" fmla="*/ 1775068 h 1775068"/>
                <a:gd name="connsiteX16" fmla="*/ 1253680 w 1253680"/>
                <a:gd name="connsiteY16" fmla="*/ 1246532 h 1775068"/>
                <a:gd name="connsiteX17" fmla="*/ 966163 w 1253680"/>
                <a:gd name="connsiteY17" fmla="*/ 842280 h 1775068"/>
                <a:gd name="connsiteX18" fmla="*/ 533834 w 1253680"/>
                <a:gd name="connsiteY18" fmla="*/ 682017 h 1775068"/>
                <a:gd name="connsiteX19" fmla="*/ 342523 w 1253680"/>
                <a:gd name="connsiteY19" fmla="*/ 413196 h 1775068"/>
                <a:gd name="connsiteX20" fmla="*/ 692719 w 1253680"/>
                <a:gd name="connsiteY20" fmla="*/ 247826 h 1775068"/>
                <a:gd name="connsiteX21" fmla="*/ 1046157 w 1253680"/>
                <a:gd name="connsiteY21" fmla="*/ 319162 h 1775068"/>
                <a:gd name="connsiteX22" fmla="*/ 1162268 w 1253680"/>
                <a:gd name="connsiteY22" fmla="*/ 258974 h 1775068"/>
                <a:gd name="connsiteX0" fmla="*/ 1161454 w 1252866"/>
                <a:gd name="connsiteY0" fmla="*/ 258974 h 1775068"/>
                <a:gd name="connsiteX1" fmla="*/ 1162075 w 1252866"/>
                <a:gd name="connsiteY1" fmla="*/ 205673 h 1775068"/>
                <a:gd name="connsiteX2" fmla="*/ 1084254 w 1252866"/>
                <a:gd name="connsiteY2" fmla="*/ 85698 h 1775068"/>
                <a:gd name="connsiteX3" fmla="*/ 579657 w 1252866"/>
                <a:gd name="connsiteY3" fmla="*/ 151 h 1775068"/>
                <a:gd name="connsiteX4" fmla="*/ 29804 w 1252866"/>
                <a:gd name="connsiteY4" fmla="*/ 434960 h 1775068"/>
                <a:gd name="connsiteX5" fmla="*/ 422773 w 1252866"/>
                <a:gd name="connsiteY5" fmla="*/ 957946 h 1775068"/>
                <a:gd name="connsiteX6" fmla="*/ 779454 w 1252866"/>
                <a:gd name="connsiteY6" fmla="*/ 1081162 h 1775068"/>
                <a:gd name="connsiteX7" fmla="*/ 938339 w 1252866"/>
                <a:gd name="connsiteY7" fmla="*/ 1291928 h 1775068"/>
                <a:gd name="connsiteX8" fmla="*/ 696838 w 1252866"/>
                <a:gd name="connsiteY8" fmla="*/ 1512733 h 1775068"/>
                <a:gd name="connsiteX9" fmla="*/ 436054 w 1252866"/>
                <a:gd name="connsiteY9" fmla="*/ 1520150 h 1775068"/>
                <a:gd name="connsiteX10" fmla="*/ 108245 w 1252866"/>
                <a:gd name="connsiteY10" fmla="*/ 1418388 h 1775068"/>
                <a:gd name="connsiteX11" fmla="*/ 0 w 1252866"/>
                <a:gd name="connsiteY11" fmla="*/ 1472268 h 1775068"/>
                <a:gd name="connsiteX12" fmla="*/ 7726 w 1252866"/>
                <a:gd name="connsiteY12" fmla="*/ 1577273 h 1775068"/>
                <a:gd name="connsiteX13" fmla="*/ 111626 w 1252866"/>
                <a:gd name="connsiteY13" fmla="*/ 1696626 h 1775068"/>
                <a:gd name="connsiteX14" fmla="*/ 617326 w 1252866"/>
                <a:gd name="connsiteY14" fmla="*/ 1775068 h 1775068"/>
                <a:gd name="connsiteX15" fmla="*/ 1252866 w 1252866"/>
                <a:gd name="connsiteY15" fmla="*/ 1246532 h 1775068"/>
                <a:gd name="connsiteX16" fmla="*/ 965349 w 1252866"/>
                <a:gd name="connsiteY16" fmla="*/ 842280 h 1775068"/>
                <a:gd name="connsiteX17" fmla="*/ 533020 w 1252866"/>
                <a:gd name="connsiteY17" fmla="*/ 682017 h 1775068"/>
                <a:gd name="connsiteX18" fmla="*/ 341709 w 1252866"/>
                <a:gd name="connsiteY18" fmla="*/ 413196 h 1775068"/>
                <a:gd name="connsiteX19" fmla="*/ 691905 w 1252866"/>
                <a:gd name="connsiteY19" fmla="*/ 247826 h 1775068"/>
                <a:gd name="connsiteX20" fmla="*/ 1045343 w 1252866"/>
                <a:gd name="connsiteY20" fmla="*/ 319162 h 1775068"/>
                <a:gd name="connsiteX21" fmla="*/ 1161454 w 1252866"/>
                <a:gd name="connsiteY21" fmla="*/ 258974 h 1775068"/>
                <a:gd name="connsiteX0" fmla="*/ 1161454 w 1252866"/>
                <a:gd name="connsiteY0" fmla="*/ 258974 h 1775068"/>
                <a:gd name="connsiteX1" fmla="*/ 1162075 w 1252866"/>
                <a:gd name="connsiteY1" fmla="*/ 205673 h 1775068"/>
                <a:gd name="connsiteX2" fmla="*/ 1084254 w 1252866"/>
                <a:gd name="connsiteY2" fmla="*/ 85698 h 1775068"/>
                <a:gd name="connsiteX3" fmla="*/ 579657 w 1252866"/>
                <a:gd name="connsiteY3" fmla="*/ 151 h 1775068"/>
                <a:gd name="connsiteX4" fmla="*/ 29804 w 1252866"/>
                <a:gd name="connsiteY4" fmla="*/ 434960 h 1775068"/>
                <a:gd name="connsiteX5" fmla="*/ 422773 w 1252866"/>
                <a:gd name="connsiteY5" fmla="*/ 957946 h 1775068"/>
                <a:gd name="connsiteX6" fmla="*/ 779454 w 1252866"/>
                <a:gd name="connsiteY6" fmla="*/ 1081162 h 1775068"/>
                <a:gd name="connsiteX7" fmla="*/ 938339 w 1252866"/>
                <a:gd name="connsiteY7" fmla="*/ 1291928 h 1775068"/>
                <a:gd name="connsiteX8" fmla="*/ 696838 w 1252866"/>
                <a:gd name="connsiteY8" fmla="*/ 1512733 h 1775068"/>
                <a:gd name="connsiteX9" fmla="*/ 436054 w 1252866"/>
                <a:gd name="connsiteY9" fmla="*/ 1520150 h 1775068"/>
                <a:gd name="connsiteX10" fmla="*/ 108245 w 1252866"/>
                <a:gd name="connsiteY10" fmla="*/ 1418388 h 1775068"/>
                <a:gd name="connsiteX11" fmla="*/ 0 w 1252866"/>
                <a:gd name="connsiteY11" fmla="*/ 1472268 h 1775068"/>
                <a:gd name="connsiteX12" fmla="*/ 7726 w 1252866"/>
                <a:gd name="connsiteY12" fmla="*/ 1577273 h 1775068"/>
                <a:gd name="connsiteX13" fmla="*/ 123355 w 1252866"/>
                <a:gd name="connsiteY13" fmla="*/ 1690762 h 1775068"/>
                <a:gd name="connsiteX14" fmla="*/ 617326 w 1252866"/>
                <a:gd name="connsiteY14" fmla="*/ 1775068 h 1775068"/>
                <a:gd name="connsiteX15" fmla="*/ 1252866 w 1252866"/>
                <a:gd name="connsiteY15" fmla="*/ 1246532 h 1775068"/>
                <a:gd name="connsiteX16" fmla="*/ 965349 w 1252866"/>
                <a:gd name="connsiteY16" fmla="*/ 842280 h 1775068"/>
                <a:gd name="connsiteX17" fmla="*/ 533020 w 1252866"/>
                <a:gd name="connsiteY17" fmla="*/ 682017 h 1775068"/>
                <a:gd name="connsiteX18" fmla="*/ 341709 w 1252866"/>
                <a:gd name="connsiteY18" fmla="*/ 413196 h 1775068"/>
                <a:gd name="connsiteX19" fmla="*/ 691905 w 1252866"/>
                <a:gd name="connsiteY19" fmla="*/ 247826 h 1775068"/>
                <a:gd name="connsiteX20" fmla="*/ 1045343 w 1252866"/>
                <a:gd name="connsiteY20" fmla="*/ 319162 h 1775068"/>
                <a:gd name="connsiteX21" fmla="*/ 1161454 w 1252866"/>
                <a:gd name="connsiteY21" fmla="*/ 258974 h 1775068"/>
                <a:gd name="connsiteX0" fmla="*/ 1168390 w 1259802"/>
                <a:gd name="connsiteY0" fmla="*/ 258974 h 1775068"/>
                <a:gd name="connsiteX1" fmla="*/ 1169011 w 1259802"/>
                <a:gd name="connsiteY1" fmla="*/ 205673 h 1775068"/>
                <a:gd name="connsiteX2" fmla="*/ 1091190 w 1259802"/>
                <a:gd name="connsiteY2" fmla="*/ 85698 h 1775068"/>
                <a:gd name="connsiteX3" fmla="*/ 586593 w 1259802"/>
                <a:gd name="connsiteY3" fmla="*/ 151 h 1775068"/>
                <a:gd name="connsiteX4" fmla="*/ 36740 w 1259802"/>
                <a:gd name="connsiteY4" fmla="*/ 434960 h 1775068"/>
                <a:gd name="connsiteX5" fmla="*/ 429709 w 1259802"/>
                <a:gd name="connsiteY5" fmla="*/ 957946 h 1775068"/>
                <a:gd name="connsiteX6" fmla="*/ 786390 w 1259802"/>
                <a:gd name="connsiteY6" fmla="*/ 1081162 h 1775068"/>
                <a:gd name="connsiteX7" fmla="*/ 945275 w 1259802"/>
                <a:gd name="connsiteY7" fmla="*/ 1291928 h 1775068"/>
                <a:gd name="connsiteX8" fmla="*/ 703774 w 1259802"/>
                <a:gd name="connsiteY8" fmla="*/ 1512733 h 1775068"/>
                <a:gd name="connsiteX9" fmla="*/ 442990 w 1259802"/>
                <a:gd name="connsiteY9" fmla="*/ 1520150 h 1775068"/>
                <a:gd name="connsiteX10" fmla="*/ 115181 w 1259802"/>
                <a:gd name="connsiteY10" fmla="*/ 1418388 h 1775068"/>
                <a:gd name="connsiteX11" fmla="*/ 6936 w 1259802"/>
                <a:gd name="connsiteY11" fmla="*/ 1472268 h 1775068"/>
                <a:gd name="connsiteX12" fmla="*/ 0 w 1259802"/>
                <a:gd name="connsiteY12" fmla="*/ 1583137 h 1775068"/>
                <a:gd name="connsiteX13" fmla="*/ 130291 w 1259802"/>
                <a:gd name="connsiteY13" fmla="*/ 1690762 h 1775068"/>
                <a:gd name="connsiteX14" fmla="*/ 624262 w 1259802"/>
                <a:gd name="connsiteY14" fmla="*/ 1775068 h 1775068"/>
                <a:gd name="connsiteX15" fmla="*/ 1259802 w 1259802"/>
                <a:gd name="connsiteY15" fmla="*/ 1246532 h 1775068"/>
                <a:gd name="connsiteX16" fmla="*/ 972285 w 1259802"/>
                <a:gd name="connsiteY16" fmla="*/ 842280 h 1775068"/>
                <a:gd name="connsiteX17" fmla="*/ 539956 w 1259802"/>
                <a:gd name="connsiteY17" fmla="*/ 682017 h 1775068"/>
                <a:gd name="connsiteX18" fmla="*/ 348645 w 1259802"/>
                <a:gd name="connsiteY18" fmla="*/ 413196 h 1775068"/>
                <a:gd name="connsiteX19" fmla="*/ 698841 w 1259802"/>
                <a:gd name="connsiteY19" fmla="*/ 247826 h 1775068"/>
                <a:gd name="connsiteX20" fmla="*/ 1052279 w 1259802"/>
                <a:gd name="connsiteY20" fmla="*/ 319162 h 1775068"/>
                <a:gd name="connsiteX21" fmla="*/ 1168390 w 1259802"/>
                <a:gd name="connsiteY21" fmla="*/ 258974 h 1775068"/>
                <a:gd name="connsiteX0" fmla="*/ 1168390 w 1259802"/>
                <a:gd name="connsiteY0" fmla="*/ 258974 h 1775068"/>
                <a:gd name="connsiteX1" fmla="*/ 1169011 w 1259802"/>
                <a:gd name="connsiteY1" fmla="*/ 205673 h 1775068"/>
                <a:gd name="connsiteX2" fmla="*/ 1091190 w 1259802"/>
                <a:gd name="connsiteY2" fmla="*/ 85698 h 1775068"/>
                <a:gd name="connsiteX3" fmla="*/ 586593 w 1259802"/>
                <a:gd name="connsiteY3" fmla="*/ 151 h 1775068"/>
                <a:gd name="connsiteX4" fmla="*/ 36740 w 1259802"/>
                <a:gd name="connsiteY4" fmla="*/ 434960 h 1775068"/>
                <a:gd name="connsiteX5" fmla="*/ 429709 w 1259802"/>
                <a:gd name="connsiteY5" fmla="*/ 957946 h 1775068"/>
                <a:gd name="connsiteX6" fmla="*/ 786390 w 1259802"/>
                <a:gd name="connsiteY6" fmla="*/ 1081162 h 1775068"/>
                <a:gd name="connsiteX7" fmla="*/ 945275 w 1259802"/>
                <a:gd name="connsiteY7" fmla="*/ 1291928 h 1775068"/>
                <a:gd name="connsiteX8" fmla="*/ 703774 w 1259802"/>
                <a:gd name="connsiteY8" fmla="*/ 1512733 h 1775068"/>
                <a:gd name="connsiteX9" fmla="*/ 442990 w 1259802"/>
                <a:gd name="connsiteY9" fmla="*/ 1520150 h 1775068"/>
                <a:gd name="connsiteX10" fmla="*/ 112249 w 1259802"/>
                <a:gd name="connsiteY10" fmla="*/ 1424251 h 1775068"/>
                <a:gd name="connsiteX11" fmla="*/ 6936 w 1259802"/>
                <a:gd name="connsiteY11" fmla="*/ 1472268 h 1775068"/>
                <a:gd name="connsiteX12" fmla="*/ 0 w 1259802"/>
                <a:gd name="connsiteY12" fmla="*/ 1583137 h 1775068"/>
                <a:gd name="connsiteX13" fmla="*/ 130291 w 1259802"/>
                <a:gd name="connsiteY13" fmla="*/ 1690762 h 1775068"/>
                <a:gd name="connsiteX14" fmla="*/ 624262 w 1259802"/>
                <a:gd name="connsiteY14" fmla="*/ 1775068 h 1775068"/>
                <a:gd name="connsiteX15" fmla="*/ 1259802 w 1259802"/>
                <a:gd name="connsiteY15" fmla="*/ 1246532 h 1775068"/>
                <a:gd name="connsiteX16" fmla="*/ 972285 w 1259802"/>
                <a:gd name="connsiteY16" fmla="*/ 842280 h 1775068"/>
                <a:gd name="connsiteX17" fmla="*/ 539956 w 1259802"/>
                <a:gd name="connsiteY17" fmla="*/ 682017 h 1775068"/>
                <a:gd name="connsiteX18" fmla="*/ 348645 w 1259802"/>
                <a:gd name="connsiteY18" fmla="*/ 413196 h 1775068"/>
                <a:gd name="connsiteX19" fmla="*/ 698841 w 1259802"/>
                <a:gd name="connsiteY19" fmla="*/ 247826 h 1775068"/>
                <a:gd name="connsiteX20" fmla="*/ 1052279 w 1259802"/>
                <a:gd name="connsiteY20" fmla="*/ 319162 h 1775068"/>
                <a:gd name="connsiteX21" fmla="*/ 1168390 w 1259802"/>
                <a:gd name="connsiteY21" fmla="*/ 258974 h 1775068"/>
                <a:gd name="connsiteX0" fmla="*/ 1168390 w 1259802"/>
                <a:gd name="connsiteY0" fmla="*/ 258974 h 1775068"/>
                <a:gd name="connsiteX1" fmla="*/ 1169011 w 1259802"/>
                <a:gd name="connsiteY1" fmla="*/ 205673 h 1775068"/>
                <a:gd name="connsiteX2" fmla="*/ 1091190 w 1259802"/>
                <a:gd name="connsiteY2" fmla="*/ 85698 h 1775068"/>
                <a:gd name="connsiteX3" fmla="*/ 586593 w 1259802"/>
                <a:gd name="connsiteY3" fmla="*/ 151 h 1775068"/>
                <a:gd name="connsiteX4" fmla="*/ 36740 w 1259802"/>
                <a:gd name="connsiteY4" fmla="*/ 434960 h 1775068"/>
                <a:gd name="connsiteX5" fmla="*/ 429709 w 1259802"/>
                <a:gd name="connsiteY5" fmla="*/ 957946 h 1775068"/>
                <a:gd name="connsiteX6" fmla="*/ 786390 w 1259802"/>
                <a:gd name="connsiteY6" fmla="*/ 1081162 h 1775068"/>
                <a:gd name="connsiteX7" fmla="*/ 945275 w 1259802"/>
                <a:gd name="connsiteY7" fmla="*/ 1291928 h 1775068"/>
                <a:gd name="connsiteX8" fmla="*/ 703774 w 1259802"/>
                <a:gd name="connsiteY8" fmla="*/ 1512733 h 1775068"/>
                <a:gd name="connsiteX9" fmla="*/ 442990 w 1259802"/>
                <a:gd name="connsiteY9" fmla="*/ 1520150 h 1775068"/>
                <a:gd name="connsiteX10" fmla="*/ 112249 w 1259802"/>
                <a:gd name="connsiteY10" fmla="*/ 1424251 h 1775068"/>
                <a:gd name="connsiteX11" fmla="*/ 6936 w 1259802"/>
                <a:gd name="connsiteY11" fmla="*/ 1472268 h 1775068"/>
                <a:gd name="connsiteX12" fmla="*/ 0 w 1259802"/>
                <a:gd name="connsiteY12" fmla="*/ 1583137 h 1775068"/>
                <a:gd name="connsiteX13" fmla="*/ 130291 w 1259802"/>
                <a:gd name="connsiteY13" fmla="*/ 1690762 h 1775068"/>
                <a:gd name="connsiteX14" fmla="*/ 624262 w 1259802"/>
                <a:gd name="connsiteY14" fmla="*/ 1775068 h 1775068"/>
                <a:gd name="connsiteX15" fmla="*/ 1259802 w 1259802"/>
                <a:gd name="connsiteY15" fmla="*/ 1246532 h 1775068"/>
                <a:gd name="connsiteX16" fmla="*/ 972285 w 1259802"/>
                <a:gd name="connsiteY16" fmla="*/ 842280 h 1775068"/>
                <a:gd name="connsiteX17" fmla="*/ 539956 w 1259802"/>
                <a:gd name="connsiteY17" fmla="*/ 682017 h 1775068"/>
                <a:gd name="connsiteX18" fmla="*/ 348645 w 1259802"/>
                <a:gd name="connsiteY18" fmla="*/ 413196 h 1775068"/>
                <a:gd name="connsiteX19" fmla="*/ 698841 w 1259802"/>
                <a:gd name="connsiteY19" fmla="*/ 247826 h 1775068"/>
                <a:gd name="connsiteX20" fmla="*/ 1052279 w 1259802"/>
                <a:gd name="connsiteY20" fmla="*/ 319162 h 1775068"/>
                <a:gd name="connsiteX21" fmla="*/ 1168390 w 1259802"/>
                <a:gd name="connsiteY21" fmla="*/ 258974 h 17750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259802" h="1775068">
                  <a:moveTo>
                    <a:pt x="1168390" y="258974"/>
                  </a:moveTo>
                  <a:lnTo>
                    <a:pt x="1169011" y="205673"/>
                  </a:lnTo>
                  <a:cubicBezTo>
                    <a:pt x="1165768" y="167843"/>
                    <a:pt x="1146314" y="120286"/>
                    <a:pt x="1091190" y="85698"/>
                  </a:cubicBezTo>
                  <a:cubicBezTo>
                    <a:pt x="969054" y="46788"/>
                    <a:pt x="864372" y="-3093"/>
                    <a:pt x="586593" y="151"/>
                  </a:cubicBezTo>
                  <a:cubicBezTo>
                    <a:pt x="300648" y="10501"/>
                    <a:pt x="44617" y="208248"/>
                    <a:pt x="36740" y="434960"/>
                  </a:cubicBezTo>
                  <a:cubicBezTo>
                    <a:pt x="27012" y="850007"/>
                    <a:pt x="319461" y="912550"/>
                    <a:pt x="429709" y="957946"/>
                  </a:cubicBezTo>
                  <a:lnTo>
                    <a:pt x="786390" y="1081162"/>
                  </a:lnTo>
                  <a:cubicBezTo>
                    <a:pt x="900961" y="1138447"/>
                    <a:pt x="947436" y="1221673"/>
                    <a:pt x="945275" y="1291928"/>
                  </a:cubicBezTo>
                  <a:cubicBezTo>
                    <a:pt x="934466" y="1441086"/>
                    <a:pt x="811859" y="1496520"/>
                    <a:pt x="703774" y="1512733"/>
                  </a:cubicBezTo>
                  <a:cubicBezTo>
                    <a:pt x="622710" y="1518137"/>
                    <a:pt x="529918" y="1529404"/>
                    <a:pt x="442990" y="1520150"/>
                  </a:cubicBezTo>
                  <a:cubicBezTo>
                    <a:pt x="364998" y="1511638"/>
                    <a:pt x="207835" y="1470876"/>
                    <a:pt x="112249" y="1424251"/>
                  </a:cubicBezTo>
                  <a:cubicBezTo>
                    <a:pt x="25343" y="1376736"/>
                    <a:pt x="8808" y="1431833"/>
                    <a:pt x="6936" y="1472268"/>
                  </a:cubicBezTo>
                  <a:lnTo>
                    <a:pt x="0" y="1583137"/>
                  </a:lnTo>
                  <a:cubicBezTo>
                    <a:pt x="18604" y="1620530"/>
                    <a:pt x="28691" y="1657796"/>
                    <a:pt x="130291" y="1690762"/>
                  </a:cubicBezTo>
                  <a:cubicBezTo>
                    <a:pt x="302146" y="1744805"/>
                    <a:pt x="429708" y="1772906"/>
                    <a:pt x="624262" y="1775068"/>
                  </a:cubicBezTo>
                  <a:cubicBezTo>
                    <a:pt x="855564" y="1770745"/>
                    <a:pt x="1248994" y="1646446"/>
                    <a:pt x="1259802" y="1246532"/>
                  </a:cubicBezTo>
                  <a:cubicBezTo>
                    <a:pt x="1257641" y="1079000"/>
                    <a:pt x="1152787" y="912535"/>
                    <a:pt x="972285" y="842280"/>
                  </a:cubicBezTo>
                  <a:lnTo>
                    <a:pt x="539956" y="682017"/>
                  </a:lnTo>
                  <a:cubicBezTo>
                    <a:pt x="437275" y="658238"/>
                    <a:pt x="321623" y="592618"/>
                    <a:pt x="348645" y="413196"/>
                  </a:cubicBezTo>
                  <a:cubicBezTo>
                    <a:pt x="377828" y="289979"/>
                    <a:pt x="533470" y="244583"/>
                    <a:pt x="698841" y="247826"/>
                  </a:cubicBezTo>
                  <a:cubicBezTo>
                    <a:pt x="816654" y="261877"/>
                    <a:pt x="934466" y="256472"/>
                    <a:pt x="1052279" y="319162"/>
                  </a:cubicBezTo>
                  <a:cubicBezTo>
                    <a:pt x="1141359" y="379675"/>
                    <a:pt x="1166828" y="323013"/>
                    <a:pt x="1168390" y="258974"/>
                  </a:cubicBezTo>
                  <a:close/>
                </a:path>
              </a:pathLst>
            </a:custGeom>
            <a:solidFill>
              <a:srgbClr val="232F3E"/>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0" name="フリーフォーム 49"/>
            <p:cNvSpPr/>
            <p:nvPr/>
          </p:nvSpPr>
          <p:spPr>
            <a:xfrm>
              <a:off x="0" y="2297588"/>
              <a:ext cx="5298830" cy="1195361"/>
            </a:xfrm>
            <a:custGeom>
              <a:avLst/>
              <a:gdLst>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08331"/>
                <a:gd name="connsiteY0" fmla="*/ 0 h 1087820"/>
                <a:gd name="connsiteX1" fmla="*/ 2737945 w 4908331"/>
                <a:gd name="connsiteY1" fmla="*/ 688427 h 1087820"/>
                <a:gd name="connsiteX2" fmla="*/ 4782207 w 4908331"/>
                <a:gd name="connsiteY2" fmla="*/ 278524 h 1087820"/>
                <a:gd name="connsiteX3" fmla="*/ 4908331 w 4908331"/>
                <a:gd name="connsiteY3" fmla="*/ 420414 h 1087820"/>
                <a:gd name="connsiteX4" fmla="*/ 2690649 w 4908331"/>
                <a:gd name="connsiteY4" fmla="*/ 1087820 h 1087820"/>
                <a:gd name="connsiteX5" fmla="*/ 0 w 4908331"/>
                <a:gd name="connsiteY5" fmla="*/ 126124 h 1087820"/>
                <a:gd name="connsiteX6" fmla="*/ 42042 w 4908331"/>
                <a:gd name="connsiteY6" fmla="*/ 0 h 1087820"/>
                <a:gd name="connsiteX0" fmla="*/ 42042 w 4955292"/>
                <a:gd name="connsiteY0" fmla="*/ 0 h 1087820"/>
                <a:gd name="connsiteX1" fmla="*/ 2737945 w 4955292"/>
                <a:gd name="connsiteY1" fmla="*/ 688427 h 1087820"/>
                <a:gd name="connsiteX2" fmla="*/ 4782207 w 4955292"/>
                <a:gd name="connsiteY2" fmla="*/ 278524 h 1087820"/>
                <a:gd name="connsiteX3" fmla="*/ 4908331 w 4955292"/>
                <a:gd name="connsiteY3" fmla="*/ 420414 h 1087820"/>
                <a:gd name="connsiteX4" fmla="*/ 2690649 w 4955292"/>
                <a:gd name="connsiteY4" fmla="*/ 1087820 h 1087820"/>
                <a:gd name="connsiteX5" fmla="*/ 0 w 4955292"/>
                <a:gd name="connsiteY5" fmla="*/ 126124 h 1087820"/>
                <a:gd name="connsiteX6" fmla="*/ 42042 w 4955292"/>
                <a:gd name="connsiteY6" fmla="*/ 0 h 1087820"/>
                <a:gd name="connsiteX0" fmla="*/ 42042 w 4969261"/>
                <a:gd name="connsiteY0" fmla="*/ 0 h 1087820"/>
                <a:gd name="connsiteX1" fmla="*/ 2737945 w 4969261"/>
                <a:gd name="connsiteY1" fmla="*/ 688427 h 1087820"/>
                <a:gd name="connsiteX2" fmla="*/ 4782207 w 4969261"/>
                <a:gd name="connsiteY2" fmla="*/ 278524 h 1087820"/>
                <a:gd name="connsiteX3" fmla="*/ 4908331 w 4969261"/>
                <a:gd name="connsiteY3" fmla="*/ 420414 h 1087820"/>
                <a:gd name="connsiteX4" fmla="*/ 2690649 w 4969261"/>
                <a:gd name="connsiteY4" fmla="*/ 1087820 h 1087820"/>
                <a:gd name="connsiteX5" fmla="*/ 0 w 4969261"/>
                <a:gd name="connsiteY5" fmla="*/ 126124 h 1087820"/>
                <a:gd name="connsiteX6" fmla="*/ 42042 w 4969261"/>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42042 w 4972573"/>
                <a:gd name="connsiteY0" fmla="*/ 0 h 1087820"/>
                <a:gd name="connsiteX1" fmla="*/ 2737945 w 4972573"/>
                <a:gd name="connsiteY1" fmla="*/ 688427 h 1087820"/>
                <a:gd name="connsiteX2" fmla="*/ 4782207 w 4972573"/>
                <a:gd name="connsiteY2" fmla="*/ 278524 h 1087820"/>
                <a:gd name="connsiteX3" fmla="*/ 4908331 w 4972573"/>
                <a:gd name="connsiteY3" fmla="*/ 420414 h 1087820"/>
                <a:gd name="connsiteX4" fmla="*/ 2690649 w 4972573"/>
                <a:gd name="connsiteY4" fmla="*/ 1087820 h 1087820"/>
                <a:gd name="connsiteX5" fmla="*/ 0 w 4972573"/>
                <a:gd name="connsiteY5" fmla="*/ 126124 h 1087820"/>
                <a:gd name="connsiteX6" fmla="*/ 42042 w 4972573"/>
                <a:gd name="connsiteY6" fmla="*/ 0 h 1087820"/>
                <a:gd name="connsiteX0" fmla="*/ 76060 w 5006591"/>
                <a:gd name="connsiteY0" fmla="*/ 0 h 1087820"/>
                <a:gd name="connsiteX1" fmla="*/ 2771963 w 5006591"/>
                <a:gd name="connsiteY1" fmla="*/ 688427 h 1087820"/>
                <a:gd name="connsiteX2" fmla="*/ 4816225 w 5006591"/>
                <a:gd name="connsiteY2" fmla="*/ 278524 h 1087820"/>
                <a:gd name="connsiteX3" fmla="*/ 4942349 w 5006591"/>
                <a:gd name="connsiteY3" fmla="*/ 420414 h 1087820"/>
                <a:gd name="connsiteX4" fmla="*/ 2724667 w 5006591"/>
                <a:gd name="connsiteY4" fmla="*/ 1087820 h 1087820"/>
                <a:gd name="connsiteX5" fmla="*/ 34018 w 5006591"/>
                <a:gd name="connsiteY5" fmla="*/ 126124 h 1087820"/>
                <a:gd name="connsiteX6" fmla="*/ 76060 w 5006591"/>
                <a:gd name="connsiteY6" fmla="*/ 0 h 1087820"/>
                <a:gd name="connsiteX0" fmla="*/ 111907 w 5042438"/>
                <a:gd name="connsiteY0" fmla="*/ 27392 h 1115212"/>
                <a:gd name="connsiteX1" fmla="*/ 2807810 w 5042438"/>
                <a:gd name="connsiteY1" fmla="*/ 715819 h 1115212"/>
                <a:gd name="connsiteX2" fmla="*/ 4852072 w 5042438"/>
                <a:gd name="connsiteY2" fmla="*/ 305916 h 1115212"/>
                <a:gd name="connsiteX3" fmla="*/ 4978196 w 5042438"/>
                <a:gd name="connsiteY3" fmla="*/ 447806 h 1115212"/>
                <a:gd name="connsiteX4" fmla="*/ 2760514 w 5042438"/>
                <a:gd name="connsiteY4" fmla="*/ 1115212 h 1115212"/>
                <a:gd name="connsiteX5" fmla="*/ 69865 w 5042438"/>
                <a:gd name="connsiteY5" fmla="*/ 153516 h 1115212"/>
                <a:gd name="connsiteX6" fmla="*/ 111907 w 5042438"/>
                <a:gd name="connsiteY6" fmla="*/ 27392 h 1115212"/>
                <a:gd name="connsiteX0" fmla="*/ 123514 w 5054045"/>
                <a:gd name="connsiteY0" fmla="*/ 29499 h 1117319"/>
                <a:gd name="connsiteX1" fmla="*/ 2819417 w 5054045"/>
                <a:gd name="connsiteY1" fmla="*/ 717926 h 1117319"/>
                <a:gd name="connsiteX2" fmla="*/ 4863679 w 5054045"/>
                <a:gd name="connsiteY2" fmla="*/ 308023 h 1117319"/>
                <a:gd name="connsiteX3" fmla="*/ 4989803 w 5054045"/>
                <a:gd name="connsiteY3" fmla="*/ 449913 h 1117319"/>
                <a:gd name="connsiteX4" fmla="*/ 2772121 w 5054045"/>
                <a:gd name="connsiteY4" fmla="*/ 1117319 h 1117319"/>
                <a:gd name="connsiteX5" fmla="*/ 81472 w 5054045"/>
                <a:gd name="connsiteY5" fmla="*/ 155623 h 1117319"/>
                <a:gd name="connsiteX6" fmla="*/ 123514 w 5054045"/>
                <a:gd name="connsiteY6" fmla="*/ 29499 h 1117319"/>
                <a:gd name="connsiteX0" fmla="*/ 141709 w 5072240"/>
                <a:gd name="connsiteY0" fmla="*/ 38427 h 1126247"/>
                <a:gd name="connsiteX1" fmla="*/ 2837612 w 5072240"/>
                <a:gd name="connsiteY1" fmla="*/ 726854 h 1126247"/>
                <a:gd name="connsiteX2" fmla="*/ 4881874 w 5072240"/>
                <a:gd name="connsiteY2" fmla="*/ 316951 h 1126247"/>
                <a:gd name="connsiteX3" fmla="*/ 5007998 w 5072240"/>
                <a:gd name="connsiteY3" fmla="*/ 458841 h 1126247"/>
                <a:gd name="connsiteX4" fmla="*/ 2790316 w 5072240"/>
                <a:gd name="connsiteY4" fmla="*/ 1126247 h 1126247"/>
                <a:gd name="connsiteX5" fmla="*/ 99667 w 5072240"/>
                <a:gd name="connsiteY5" fmla="*/ 164551 h 1126247"/>
                <a:gd name="connsiteX6" fmla="*/ 141709 w 5072240"/>
                <a:gd name="connsiteY6" fmla="*/ 38427 h 1126247"/>
                <a:gd name="connsiteX0" fmla="*/ 149218 w 5079749"/>
                <a:gd name="connsiteY0" fmla="*/ 49934 h 1137754"/>
                <a:gd name="connsiteX1" fmla="*/ 2845121 w 5079749"/>
                <a:gd name="connsiteY1" fmla="*/ 738361 h 1137754"/>
                <a:gd name="connsiteX2" fmla="*/ 4889383 w 5079749"/>
                <a:gd name="connsiteY2" fmla="*/ 328458 h 1137754"/>
                <a:gd name="connsiteX3" fmla="*/ 5015507 w 5079749"/>
                <a:gd name="connsiteY3" fmla="*/ 470348 h 1137754"/>
                <a:gd name="connsiteX4" fmla="*/ 2797825 w 5079749"/>
                <a:gd name="connsiteY4" fmla="*/ 1137754 h 1137754"/>
                <a:gd name="connsiteX5" fmla="*/ 107176 w 5079749"/>
                <a:gd name="connsiteY5" fmla="*/ 176058 h 1137754"/>
                <a:gd name="connsiteX6" fmla="*/ 149218 w 5079749"/>
                <a:gd name="connsiteY6" fmla="*/ 49934 h 1137754"/>
                <a:gd name="connsiteX0" fmla="*/ 158982 w 5089513"/>
                <a:gd name="connsiteY0" fmla="*/ 59176 h 1146996"/>
                <a:gd name="connsiteX1" fmla="*/ 2854885 w 5089513"/>
                <a:gd name="connsiteY1" fmla="*/ 747603 h 1146996"/>
                <a:gd name="connsiteX2" fmla="*/ 4899147 w 5089513"/>
                <a:gd name="connsiteY2" fmla="*/ 337700 h 1146996"/>
                <a:gd name="connsiteX3" fmla="*/ 5025271 w 5089513"/>
                <a:gd name="connsiteY3" fmla="*/ 479590 h 1146996"/>
                <a:gd name="connsiteX4" fmla="*/ 2807589 w 5089513"/>
                <a:gd name="connsiteY4" fmla="*/ 1146996 h 1146996"/>
                <a:gd name="connsiteX5" fmla="*/ 116940 w 5089513"/>
                <a:gd name="connsiteY5" fmla="*/ 185300 h 1146996"/>
                <a:gd name="connsiteX6" fmla="*/ 158982 w 5089513"/>
                <a:gd name="connsiteY6" fmla="*/ 59176 h 1146996"/>
                <a:gd name="connsiteX0" fmla="*/ 168912 w 5099443"/>
                <a:gd name="connsiteY0" fmla="*/ 61171 h 1148991"/>
                <a:gd name="connsiteX1" fmla="*/ 2864815 w 5099443"/>
                <a:gd name="connsiteY1" fmla="*/ 749598 h 1148991"/>
                <a:gd name="connsiteX2" fmla="*/ 4909077 w 5099443"/>
                <a:gd name="connsiteY2" fmla="*/ 339695 h 1148991"/>
                <a:gd name="connsiteX3" fmla="*/ 5035201 w 5099443"/>
                <a:gd name="connsiteY3" fmla="*/ 481585 h 1148991"/>
                <a:gd name="connsiteX4" fmla="*/ 2817519 w 5099443"/>
                <a:gd name="connsiteY4" fmla="*/ 1148991 h 1148991"/>
                <a:gd name="connsiteX5" fmla="*/ 126870 w 5099443"/>
                <a:gd name="connsiteY5" fmla="*/ 187295 h 1148991"/>
                <a:gd name="connsiteX6" fmla="*/ 168912 w 5099443"/>
                <a:gd name="connsiteY6" fmla="*/ 61171 h 1148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099443" h="1148991">
                  <a:moveTo>
                    <a:pt x="168912" y="61171"/>
                  </a:moveTo>
                  <a:cubicBezTo>
                    <a:pt x="1009739" y="437792"/>
                    <a:pt x="1593064" y="735584"/>
                    <a:pt x="2864815" y="749598"/>
                  </a:cubicBezTo>
                  <a:cubicBezTo>
                    <a:pt x="3651339" y="739088"/>
                    <a:pt x="4274952" y="560412"/>
                    <a:pt x="4909077" y="339695"/>
                  </a:cubicBezTo>
                  <a:cubicBezTo>
                    <a:pt x="5071986" y="260868"/>
                    <a:pt x="5171836" y="360716"/>
                    <a:pt x="5035201" y="481585"/>
                  </a:cubicBezTo>
                  <a:cubicBezTo>
                    <a:pt x="4348526" y="924771"/>
                    <a:pt x="3572512" y="1141984"/>
                    <a:pt x="2817519" y="1148991"/>
                  </a:cubicBezTo>
                  <a:cubicBezTo>
                    <a:pt x="1494967" y="1127971"/>
                    <a:pt x="866098" y="718067"/>
                    <a:pt x="126870" y="187295"/>
                  </a:cubicBezTo>
                  <a:cubicBezTo>
                    <a:pt x="-37793" y="50662"/>
                    <a:pt x="-60565" y="-80720"/>
                    <a:pt x="168912" y="61171"/>
                  </a:cubicBezTo>
                  <a:close/>
                </a:path>
              </a:pathLst>
            </a:custGeom>
            <a:solidFill>
              <a:srgbClr val="FF99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1" name="フリーフォーム 50"/>
            <p:cNvSpPr/>
            <p:nvPr/>
          </p:nvSpPr>
          <p:spPr>
            <a:xfrm>
              <a:off x="4715855" y="2180651"/>
              <a:ext cx="1096923" cy="1077482"/>
            </a:xfrm>
            <a:custGeom>
              <a:avLst/>
              <a:gdLst>
                <a:gd name="connsiteX0" fmla="*/ 0 w 935420"/>
                <a:gd name="connsiteY0" fmla="*/ 147145 h 977462"/>
                <a:gd name="connsiteX1" fmla="*/ 604344 w 935420"/>
                <a:gd name="connsiteY1" fmla="*/ 0 h 977462"/>
                <a:gd name="connsiteX2" fmla="*/ 935420 w 935420"/>
                <a:gd name="connsiteY2" fmla="*/ 572814 h 977462"/>
                <a:gd name="connsiteX3" fmla="*/ 672662 w 935420"/>
                <a:gd name="connsiteY3" fmla="*/ 977462 h 977462"/>
                <a:gd name="connsiteX4" fmla="*/ 583324 w 935420"/>
                <a:gd name="connsiteY4" fmla="*/ 919655 h 977462"/>
                <a:gd name="connsiteX5" fmla="*/ 735724 w 935420"/>
                <a:gd name="connsiteY5" fmla="*/ 446690 h 977462"/>
                <a:gd name="connsiteX6" fmla="*/ 409903 w 935420"/>
                <a:gd name="connsiteY6" fmla="*/ 220717 h 977462"/>
                <a:gd name="connsiteX7" fmla="*/ 57806 w 935420"/>
                <a:gd name="connsiteY7" fmla="*/ 246993 h 977462"/>
                <a:gd name="connsiteX8" fmla="*/ 0 w 935420"/>
                <a:gd name="connsiteY8" fmla="*/ 147145 h 977462"/>
                <a:gd name="connsiteX0" fmla="*/ 0 w 956111"/>
                <a:gd name="connsiteY0" fmla="*/ 147145 h 977462"/>
                <a:gd name="connsiteX1" fmla="*/ 604344 w 956111"/>
                <a:gd name="connsiteY1" fmla="*/ 0 h 977462"/>
                <a:gd name="connsiteX2" fmla="*/ 935420 w 956111"/>
                <a:gd name="connsiteY2" fmla="*/ 572814 h 977462"/>
                <a:gd name="connsiteX3" fmla="*/ 672662 w 956111"/>
                <a:gd name="connsiteY3" fmla="*/ 977462 h 977462"/>
                <a:gd name="connsiteX4" fmla="*/ 583324 w 956111"/>
                <a:gd name="connsiteY4" fmla="*/ 919655 h 977462"/>
                <a:gd name="connsiteX5" fmla="*/ 735724 w 956111"/>
                <a:gd name="connsiteY5" fmla="*/ 446690 h 977462"/>
                <a:gd name="connsiteX6" fmla="*/ 409903 w 956111"/>
                <a:gd name="connsiteY6" fmla="*/ 220717 h 977462"/>
                <a:gd name="connsiteX7" fmla="*/ 57806 w 956111"/>
                <a:gd name="connsiteY7" fmla="*/ 246993 h 977462"/>
                <a:gd name="connsiteX8" fmla="*/ 0 w 956111"/>
                <a:gd name="connsiteY8" fmla="*/ 147145 h 977462"/>
                <a:gd name="connsiteX0" fmla="*/ 0 w 967222"/>
                <a:gd name="connsiteY0" fmla="*/ 147145 h 977462"/>
                <a:gd name="connsiteX1" fmla="*/ 604344 w 967222"/>
                <a:gd name="connsiteY1" fmla="*/ 0 h 977462"/>
                <a:gd name="connsiteX2" fmla="*/ 935420 w 967222"/>
                <a:gd name="connsiteY2" fmla="*/ 572814 h 977462"/>
                <a:gd name="connsiteX3" fmla="*/ 672662 w 967222"/>
                <a:gd name="connsiteY3" fmla="*/ 977462 h 977462"/>
                <a:gd name="connsiteX4" fmla="*/ 583324 w 967222"/>
                <a:gd name="connsiteY4" fmla="*/ 919655 h 977462"/>
                <a:gd name="connsiteX5" fmla="*/ 735724 w 967222"/>
                <a:gd name="connsiteY5" fmla="*/ 446690 h 977462"/>
                <a:gd name="connsiteX6" fmla="*/ 409903 w 967222"/>
                <a:gd name="connsiteY6" fmla="*/ 220717 h 977462"/>
                <a:gd name="connsiteX7" fmla="*/ 57806 w 967222"/>
                <a:gd name="connsiteY7" fmla="*/ 246993 h 977462"/>
                <a:gd name="connsiteX8" fmla="*/ 0 w 967222"/>
                <a:gd name="connsiteY8" fmla="*/ 147145 h 977462"/>
                <a:gd name="connsiteX0" fmla="*/ 0 w 991964"/>
                <a:gd name="connsiteY0" fmla="*/ 147145 h 977462"/>
                <a:gd name="connsiteX1" fmla="*/ 604344 w 991964"/>
                <a:gd name="connsiteY1" fmla="*/ 0 h 977462"/>
                <a:gd name="connsiteX2" fmla="*/ 935420 w 991964"/>
                <a:gd name="connsiteY2" fmla="*/ 572814 h 977462"/>
                <a:gd name="connsiteX3" fmla="*/ 672662 w 991964"/>
                <a:gd name="connsiteY3" fmla="*/ 977462 h 977462"/>
                <a:gd name="connsiteX4" fmla="*/ 583324 w 991964"/>
                <a:gd name="connsiteY4" fmla="*/ 919655 h 977462"/>
                <a:gd name="connsiteX5" fmla="*/ 735724 w 991964"/>
                <a:gd name="connsiteY5" fmla="*/ 446690 h 977462"/>
                <a:gd name="connsiteX6" fmla="*/ 409903 w 991964"/>
                <a:gd name="connsiteY6" fmla="*/ 220717 h 977462"/>
                <a:gd name="connsiteX7" fmla="*/ 57806 w 991964"/>
                <a:gd name="connsiteY7" fmla="*/ 246993 h 977462"/>
                <a:gd name="connsiteX8" fmla="*/ 0 w 991964"/>
                <a:gd name="connsiteY8" fmla="*/ 147145 h 977462"/>
                <a:gd name="connsiteX0" fmla="*/ 0 w 1021473"/>
                <a:gd name="connsiteY0" fmla="*/ 147213 h 977530"/>
                <a:gd name="connsiteX1" fmla="*/ 604344 w 1021473"/>
                <a:gd name="connsiteY1" fmla="*/ 68 h 977530"/>
                <a:gd name="connsiteX2" fmla="*/ 935420 w 1021473"/>
                <a:gd name="connsiteY2" fmla="*/ 572882 h 977530"/>
                <a:gd name="connsiteX3" fmla="*/ 672662 w 1021473"/>
                <a:gd name="connsiteY3" fmla="*/ 977530 h 977530"/>
                <a:gd name="connsiteX4" fmla="*/ 583324 w 1021473"/>
                <a:gd name="connsiteY4" fmla="*/ 919723 h 977530"/>
                <a:gd name="connsiteX5" fmla="*/ 735724 w 1021473"/>
                <a:gd name="connsiteY5" fmla="*/ 446758 h 977530"/>
                <a:gd name="connsiteX6" fmla="*/ 409903 w 1021473"/>
                <a:gd name="connsiteY6" fmla="*/ 220785 h 977530"/>
                <a:gd name="connsiteX7" fmla="*/ 57806 w 1021473"/>
                <a:gd name="connsiteY7" fmla="*/ 247061 h 977530"/>
                <a:gd name="connsiteX8" fmla="*/ 0 w 1021473"/>
                <a:gd name="connsiteY8" fmla="*/ 147213 h 977530"/>
                <a:gd name="connsiteX0" fmla="*/ 0 w 1017662"/>
                <a:gd name="connsiteY0" fmla="*/ 147212 h 977529"/>
                <a:gd name="connsiteX1" fmla="*/ 604344 w 1017662"/>
                <a:gd name="connsiteY1" fmla="*/ 67 h 977529"/>
                <a:gd name="connsiteX2" fmla="*/ 935420 w 1017662"/>
                <a:gd name="connsiteY2" fmla="*/ 572881 h 977529"/>
                <a:gd name="connsiteX3" fmla="*/ 672662 w 1017662"/>
                <a:gd name="connsiteY3" fmla="*/ 977529 h 977529"/>
                <a:gd name="connsiteX4" fmla="*/ 583324 w 1017662"/>
                <a:gd name="connsiteY4" fmla="*/ 919722 h 977529"/>
                <a:gd name="connsiteX5" fmla="*/ 735724 w 1017662"/>
                <a:gd name="connsiteY5" fmla="*/ 446757 h 977529"/>
                <a:gd name="connsiteX6" fmla="*/ 409903 w 1017662"/>
                <a:gd name="connsiteY6" fmla="*/ 220784 h 977529"/>
                <a:gd name="connsiteX7" fmla="*/ 57806 w 1017662"/>
                <a:gd name="connsiteY7" fmla="*/ 247060 h 977529"/>
                <a:gd name="connsiteX8" fmla="*/ 0 w 1017662"/>
                <a:gd name="connsiteY8" fmla="*/ 147212 h 977529"/>
                <a:gd name="connsiteX0" fmla="*/ 0 w 1011950"/>
                <a:gd name="connsiteY0" fmla="*/ 147198 h 977515"/>
                <a:gd name="connsiteX1" fmla="*/ 604344 w 1011950"/>
                <a:gd name="connsiteY1" fmla="*/ 53 h 977515"/>
                <a:gd name="connsiteX2" fmla="*/ 935420 w 1011950"/>
                <a:gd name="connsiteY2" fmla="*/ 572867 h 977515"/>
                <a:gd name="connsiteX3" fmla="*/ 672662 w 1011950"/>
                <a:gd name="connsiteY3" fmla="*/ 977515 h 977515"/>
                <a:gd name="connsiteX4" fmla="*/ 583324 w 1011950"/>
                <a:gd name="connsiteY4" fmla="*/ 919708 h 977515"/>
                <a:gd name="connsiteX5" fmla="*/ 735724 w 1011950"/>
                <a:gd name="connsiteY5" fmla="*/ 446743 h 977515"/>
                <a:gd name="connsiteX6" fmla="*/ 409903 w 1011950"/>
                <a:gd name="connsiteY6" fmla="*/ 220770 h 977515"/>
                <a:gd name="connsiteX7" fmla="*/ 57806 w 1011950"/>
                <a:gd name="connsiteY7" fmla="*/ 247046 h 977515"/>
                <a:gd name="connsiteX8" fmla="*/ 0 w 1011950"/>
                <a:gd name="connsiteY8" fmla="*/ 147198 h 977515"/>
                <a:gd name="connsiteX0" fmla="*/ 0 w 1011950"/>
                <a:gd name="connsiteY0" fmla="*/ 147198 h 977515"/>
                <a:gd name="connsiteX1" fmla="*/ 604344 w 1011950"/>
                <a:gd name="connsiteY1" fmla="*/ 53 h 977515"/>
                <a:gd name="connsiteX2" fmla="*/ 935420 w 1011950"/>
                <a:gd name="connsiteY2" fmla="*/ 572867 h 977515"/>
                <a:gd name="connsiteX3" fmla="*/ 672662 w 1011950"/>
                <a:gd name="connsiteY3" fmla="*/ 977515 h 977515"/>
                <a:gd name="connsiteX4" fmla="*/ 583324 w 1011950"/>
                <a:gd name="connsiteY4" fmla="*/ 919708 h 977515"/>
                <a:gd name="connsiteX5" fmla="*/ 735724 w 1011950"/>
                <a:gd name="connsiteY5" fmla="*/ 446743 h 977515"/>
                <a:gd name="connsiteX6" fmla="*/ 409903 w 1011950"/>
                <a:gd name="connsiteY6" fmla="*/ 220770 h 977515"/>
                <a:gd name="connsiteX7" fmla="*/ 57806 w 1011950"/>
                <a:gd name="connsiteY7" fmla="*/ 247046 h 977515"/>
                <a:gd name="connsiteX8" fmla="*/ 0 w 1011950"/>
                <a:gd name="connsiteY8" fmla="*/ 147198 h 977515"/>
                <a:gd name="connsiteX0" fmla="*/ 0 w 1011950"/>
                <a:gd name="connsiteY0" fmla="*/ 147198 h 977515"/>
                <a:gd name="connsiteX1" fmla="*/ 604344 w 1011950"/>
                <a:gd name="connsiteY1" fmla="*/ 53 h 977515"/>
                <a:gd name="connsiteX2" fmla="*/ 935420 w 1011950"/>
                <a:gd name="connsiteY2" fmla="*/ 572867 h 977515"/>
                <a:gd name="connsiteX3" fmla="*/ 672662 w 1011950"/>
                <a:gd name="connsiteY3" fmla="*/ 977515 h 977515"/>
                <a:gd name="connsiteX4" fmla="*/ 583324 w 1011950"/>
                <a:gd name="connsiteY4" fmla="*/ 919708 h 977515"/>
                <a:gd name="connsiteX5" fmla="*/ 735724 w 1011950"/>
                <a:gd name="connsiteY5" fmla="*/ 446743 h 977515"/>
                <a:gd name="connsiteX6" fmla="*/ 409903 w 1011950"/>
                <a:gd name="connsiteY6" fmla="*/ 220770 h 977515"/>
                <a:gd name="connsiteX7" fmla="*/ 57806 w 1011950"/>
                <a:gd name="connsiteY7" fmla="*/ 247046 h 977515"/>
                <a:gd name="connsiteX8" fmla="*/ 0 w 1011950"/>
                <a:gd name="connsiteY8" fmla="*/ 147198 h 977515"/>
                <a:gd name="connsiteX0" fmla="*/ 0 w 1011950"/>
                <a:gd name="connsiteY0" fmla="*/ 147198 h 977515"/>
                <a:gd name="connsiteX1" fmla="*/ 604344 w 1011950"/>
                <a:gd name="connsiteY1" fmla="*/ 53 h 977515"/>
                <a:gd name="connsiteX2" fmla="*/ 935420 w 1011950"/>
                <a:gd name="connsiteY2" fmla="*/ 572867 h 977515"/>
                <a:gd name="connsiteX3" fmla="*/ 672662 w 1011950"/>
                <a:gd name="connsiteY3" fmla="*/ 977515 h 977515"/>
                <a:gd name="connsiteX4" fmla="*/ 583324 w 1011950"/>
                <a:gd name="connsiteY4" fmla="*/ 919708 h 977515"/>
                <a:gd name="connsiteX5" fmla="*/ 735724 w 1011950"/>
                <a:gd name="connsiteY5" fmla="*/ 446743 h 977515"/>
                <a:gd name="connsiteX6" fmla="*/ 409903 w 1011950"/>
                <a:gd name="connsiteY6" fmla="*/ 220770 h 977515"/>
                <a:gd name="connsiteX7" fmla="*/ 57806 w 1011950"/>
                <a:gd name="connsiteY7" fmla="*/ 247046 h 977515"/>
                <a:gd name="connsiteX8" fmla="*/ 0 w 1011950"/>
                <a:gd name="connsiteY8" fmla="*/ 147198 h 977515"/>
                <a:gd name="connsiteX0" fmla="*/ 0 w 1011950"/>
                <a:gd name="connsiteY0" fmla="*/ 147198 h 989162"/>
                <a:gd name="connsiteX1" fmla="*/ 604344 w 1011950"/>
                <a:gd name="connsiteY1" fmla="*/ 53 h 989162"/>
                <a:gd name="connsiteX2" fmla="*/ 935420 w 1011950"/>
                <a:gd name="connsiteY2" fmla="*/ 572867 h 989162"/>
                <a:gd name="connsiteX3" fmla="*/ 672662 w 1011950"/>
                <a:gd name="connsiteY3" fmla="*/ 977515 h 989162"/>
                <a:gd name="connsiteX4" fmla="*/ 583324 w 1011950"/>
                <a:gd name="connsiteY4" fmla="*/ 919708 h 989162"/>
                <a:gd name="connsiteX5" fmla="*/ 735724 w 1011950"/>
                <a:gd name="connsiteY5" fmla="*/ 446743 h 989162"/>
                <a:gd name="connsiteX6" fmla="*/ 409903 w 1011950"/>
                <a:gd name="connsiteY6" fmla="*/ 220770 h 989162"/>
                <a:gd name="connsiteX7" fmla="*/ 57806 w 1011950"/>
                <a:gd name="connsiteY7" fmla="*/ 247046 h 989162"/>
                <a:gd name="connsiteX8" fmla="*/ 0 w 1011950"/>
                <a:gd name="connsiteY8" fmla="*/ 147198 h 989162"/>
                <a:gd name="connsiteX0" fmla="*/ 0 w 1011950"/>
                <a:gd name="connsiteY0" fmla="*/ 147198 h 1001344"/>
                <a:gd name="connsiteX1" fmla="*/ 604344 w 1011950"/>
                <a:gd name="connsiteY1" fmla="*/ 53 h 1001344"/>
                <a:gd name="connsiteX2" fmla="*/ 935420 w 1011950"/>
                <a:gd name="connsiteY2" fmla="*/ 572867 h 1001344"/>
                <a:gd name="connsiteX3" fmla="*/ 672662 w 1011950"/>
                <a:gd name="connsiteY3" fmla="*/ 977515 h 1001344"/>
                <a:gd name="connsiteX4" fmla="*/ 583324 w 1011950"/>
                <a:gd name="connsiteY4" fmla="*/ 919708 h 1001344"/>
                <a:gd name="connsiteX5" fmla="*/ 735724 w 1011950"/>
                <a:gd name="connsiteY5" fmla="*/ 446743 h 1001344"/>
                <a:gd name="connsiteX6" fmla="*/ 409903 w 1011950"/>
                <a:gd name="connsiteY6" fmla="*/ 220770 h 1001344"/>
                <a:gd name="connsiteX7" fmla="*/ 57806 w 1011950"/>
                <a:gd name="connsiteY7" fmla="*/ 247046 h 1001344"/>
                <a:gd name="connsiteX8" fmla="*/ 0 w 1011950"/>
                <a:gd name="connsiteY8" fmla="*/ 147198 h 1001344"/>
                <a:gd name="connsiteX0" fmla="*/ 0 w 1011950"/>
                <a:gd name="connsiteY0" fmla="*/ 147198 h 1017308"/>
                <a:gd name="connsiteX1" fmla="*/ 604344 w 1011950"/>
                <a:gd name="connsiteY1" fmla="*/ 53 h 1017308"/>
                <a:gd name="connsiteX2" fmla="*/ 935420 w 1011950"/>
                <a:gd name="connsiteY2" fmla="*/ 572867 h 1017308"/>
                <a:gd name="connsiteX3" fmla="*/ 672662 w 1011950"/>
                <a:gd name="connsiteY3" fmla="*/ 977515 h 1017308"/>
                <a:gd name="connsiteX4" fmla="*/ 583324 w 1011950"/>
                <a:gd name="connsiteY4" fmla="*/ 919708 h 1017308"/>
                <a:gd name="connsiteX5" fmla="*/ 735724 w 1011950"/>
                <a:gd name="connsiteY5" fmla="*/ 446743 h 1017308"/>
                <a:gd name="connsiteX6" fmla="*/ 409903 w 1011950"/>
                <a:gd name="connsiteY6" fmla="*/ 220770 h 1017308"/>
                <a:gd name="connsiteX7" fmla="*/ 57806 w 1011950"/>
                <a:gd name="connsiteY7" fmla="*/ 247046 h 1017308"/>
                <a:gd name="connsiteX8" fmla="*/ 0 w 1011950"/>
                <a:gd name="connsiteY8" fmla="*/ 147198 h 1017308"/>
                <a:gd name="connsiteX0" fmla="*/ 0 w 1011950"/>
                <a:gd name="connsiteY0" fmla="*/ 147198 h 1015072"/>
                <a:gd name="connsiteX1" fmla="*/ 604344 w 1011950"/>
                <a:gd name="connsiteY1" fmla="*/ 53 h 1015072"/>
                <a:gd name="connsiteX2" fmla="*/ 935420 w 1011950"/>
                <a:gd name="connsiteY2" fmla="*/ 572867 h 1015072"/>
                <a:gd name="connsiteX3" fmla="*/ 672662 w 1011950"/>
                <a:gd name="connsiteY3" fmla="*/ 977515 h 1015072"/>
                <a:gd name="connsiteX4" fmla="*/ 583324 w 1011950"/>
                <a:gd name="connsiteY4" fmla="*/ 919708 h 1015072"/>
                <a:gd name="connsiteX5" fmla="*/ 735724 w 1011950"/>
                <a:gd name="connsiteY5" fmla="*/ 446743 h 1015072"/>
                <a:gd name="connsiteX6" fmla="*/ 409903 w 1011950"/>
                <a:gd name="connsiteY6" fmla="*/ 220770 h 1015072"/>
                <a:gd name="connsiteX7" fmla="*/ 57806 w 1011950"/>
                <a:gd name="connsiteY7" fmla="*/ 247046 h 1015072"/>
                <a:gd name="connsiteX8" fmla="*/ 0 w 1011950"/>
                <a:gd name="connsiteY8" fmla="*/ 147198 h 1015072"/>
                <a:gd name="connsiteX0" fmla="*/ 0 w 1011950"/>
                <a:gd name="connsiteY0" fmla="*/ 147198 h 1015072"/>
                <a:gd name="connsiteX1" fmla="*/ 604344 w 1011950"/>
                <a:gd name="connsiteY1" fmla="*/ 53 h 1015072"/>
                <a:gd name="connsiteX2" fmla="*/ 935420 w 1011950"/>
                <a:gd name="connsiteY2" fmla="*/ 572867 h 1015072"/>
                <a:gd name="connsiteX3" fmla="*/ 672662 w 1011950"/>
                <a:gd name="connsiteY3" fmla="*/ 977515 h 1015072"/>
                <a:gd name="connsiteX4" fmla="*/ 583324 w 1011950"/>
                <a:gd name="connsiteY4" fmla="*/ 919708 h 1015072"/>
                <a:gd name="connsiteX5" fmla="*/ 735724 w 1011950"/>
                <a:gd name="connsiteY5" fmla="*/ 446743 h 1015072"/>
                <a:gd name="connsiteX6" fmla="*/ 409903 w 1011950"/>
                <a:gd name="connsiteY6" fmla="*/ 220770 h 1015072"/>
                <a:gd name="connsiteX7" fmla="*/ 57806 w 1011950"/>
                <a:gd name="connsiteY7" fmla="*/ 247046 h 1015072"/>
                <a:gd name="connsiteX8" fmla="*/ 0 w 1011950"/>
                <a:gd name="connsiteY8" fmla="*/ 147198 h 1015072"/>
                <a:gd name="connsiteX0" fmla="*/ 0 w 1011950"/>
                <a:gd name="connsiteY0" fmla="*/ 147198 h 1015072"/>
                <a:gd name="connsiteX1" fmla="*/ 604344 w 1011950"/>
                <a:gd name="connsiteY1" fmla="*/ 53 h 1015072"/>
                <a:gd name="connsiteX2" fmla="*/ 935420 w 1011950"/>
                <a:gd name="connsiteY2" fmla="*/ 572867 h 1015072"/>
                <a:gd name="connsiteX3" fmla="*/ 672662 w 1011950"/>
                <a:gd name="connsiteY3" fmla="*/ 977515 h 1015072"/>
                <a:gd name="connsiteX4" fmla="*/ 583324 w 1011950"/>
                <a:gd name="connsiteY4" fmla="*/ 919708 h 1015072"/>
                <a:gd name="connsiteX5" fmla="*/ 735724 w 1011950"/>
                <a:gd name="connsiteY5" fmla="*/ 446743 h 1015072"/>
                <a:gd name="connsiteX6" fmla="*/ 409903 w 1011950"/>
                <a:gd name="connsiteY6" fmla="*/ 220770 h 1015072"/>
                <a:gd name="connsiteX7" fmla="*/ 57806 w 1011950"/>
                <a:gd name="connsiteY7" fmla="*/ 247046 h 1015072"/>
                <a:gd name="connsiteX8" fmla="*/ 0 w 1011950"/>
                <a:gd name="connsiteY8" fmla="*/ 147198 h 1015072"/>
                <a:gd name="connsiteX0" fmla="*/ 0 w 1011950"/>
                <a:gd name="connsiteY0" fmla="*/ 147198 h 1015072"/>
                <a:gd name="connsiteX1" fmla="*/ 604344 w 1011950"/>
                <a:gd name="connsiteY1" fmla="*/ 53 h 1015072"/>
                <a:gd name="connsiteX2" fmla="*/ 935420 w 1011950"/>
                <a:gd name="connsiteY2" fmla="*/ 572867 h 1015072"/>
                <a:gd name="connsiteX3" fmla="*/ 672662 w 1011950"/>
                <a:gd name="connsiteY3" fmla="*/ 977515 h 1015072"/>
                <a:gd name="connsiteX4" fmla="*/ 583324 w 1011950"/>
                <a:gd name="connsiteY4" fmla="*/ 919708 h 1015072"/>
                <a:gd name="connsiteX5" fmla="*/ 735724 w 1011950"/>
                <a:gd name="connsiteY5" fmla="*/ 446743 h 1015072"/>
                <a:gd name="connsiteX6" fmla="*/ 409903 w 1011950"/>
                <a:gd name="connsiteY6" fmla="*/ 220770 h 1015072"/>
                <a:gd name="connsiteX7" fmla="*/ 57806 w 1011950"/>
                <a:gd name="connsiteY7" fmla="*/ 247046 h 1015072"/>
                <a:gd name="connsiteX8" fmla="*/ 0 w 1011950"/>
                <a:gd name="connsiteY8" fmla="*/ 147198 h 1015072"/>
                <a:gd name="connsiteX0" fmla="*/ 0 w 1011950"/>
                <a:gd name="connsiteY0" fmla="*/ 147198 h 1015072"/>
                <a:gd name="connsiteX1" fmla="*/ 604344 w 1011950"/>
                <a:gd name="connsiteY1" fmla="*/ 53 h 1015072"/>
                <a:gd name="connsiteX2" fmla="*/ 935420 w 1011950"/>
                <a:gd name="connsiteY2" fmla="*/ 572867 h 1015072"/>
                <a:gd name="connsiteX3" fmla="*/ 672662 w 1011950"/>
                <a:gd name="connsiteY3" fmla="*/ 977515 h 1015072"/>
                <a:gd name="connsiteX4" fmla="*/ 583324 w 1011950"/>
                <a:gd name="connsiteY4" fmla="*/ 919708 h 1015072"/>
                <a:gd name="connsiteX5" fmla="*/ 735724 w 1011950"/>
                <a:gd name="connsiteY5" fmla="*/ 446743 h 1015072"/>
                <a:gd name="connsiteX6" fmla="*/ 409903 w 1011950"/>
                <a:gd name="connsiteY6" fmla="*/ 220770 h 1015072"/>
                <a:gd name="connsiteX7" fmla="*/ 57806 w 1011950"/>
                <a:gd name="connsiteY7" fmla="*/ 247046 h 1015072"/>
                <a:gd name="connsiteX8" fmla="*/ 0 w 1011950"/>
                <a:gd name="connsiteY8" fmla="*/ 147198 h 1015072"/>
                <a:gd name="connsiteX0" fmla="*/ 19141 w 1031091"/>
                <a:gd name="connsiteY0" fmla="*/ 147198 h 1015072"/>
                <a:gd name="connsiteX1" fmla="*/ 623485 w 1031091"/>
                <a:gd name="connsiteY1" fmla="*/ 53 h 1015072"/>
                <a:gd name="connsiteX2" fmla="*/ 954561 w 1031091"/>
                <a:gd name="connsiteY2" fmla="*/ 572867 h 1015072"/>
                <a:gd name="connsiteX3" fmla="*/ 691803 w 1031091"/>
                <a:gd name="connsiteY3" fmla="*/ 977515 h 1015072"/>
                <a:gd name="connsiteX4" fmla="*/ 602465 w 1031091"/>
                <a:gd name="connsiteY4" fmla="*/ 919708 h 1015072"/>
                <a:gd name="connsiteX5" fmla="*/ 754865 w 1031091"/>
                <a:gd name="connsiteY5" fmla="*/ 446743 h 1015072"/>
                <a:gd name="connsiteX6" fmla="*/ 429044 w 1031091"/>
                <a:gd name="connsiteY6" fmla="*/ 220770 h 1015072"/>
                <a:gd name="connsiteX7" fmla="*/ 76947 w 1031091"/>
                <a:gd name="connsiteY7" fmla="*/ 247046 h 1015072"/>
                <a:gd name="connsiteX8" fmla="*/ 19141 w 1031091"/>
                <a:gd name="connsiteY8" fmla="*/ 147198 h 1015072"/>
                <a:gd name="connsiteX0" fmla="*/ 19141 w 1031091"/>
                <a:gd name="connsiteY0" fmla="*/ 147198 h 1015072"/>
                <a:gd name="connsiteX1" fmla="*/ 623485 w 1031091"/>
                <a:gd name="connsiteY1" fmla="*/ 53 h 1015072"/>
                <a:gd name="connsiteX2" fmla="*/ 954561 w 1031091"/>
                <a:gd name="connsiteY2" fmla="*/ 572867 h 1015072"/>
                <a:gd name="connsiteX3" fmla="*/ 691803 w 1031091"/>
                <a:gd name="connsiteY3" fmla="*/ 977515 h 1015072"/>
                <a:gd name="connsiteX4" fmla="*/ 602465 w 1031091"/>
                <a:gd name="connsiteY4" fmla="*/ 919708 h 1015072"/>
                <a:gd name="connsiteX5" fmla="*/ 754865 w 1031091"/>
                <a:gd name="connsiteY5" fmla="*/ 446743 h 1015072"/>
                <a:gd name="connsiteX6" fmla="*/ 429044 w 1031091"/>
                <a:gd name="connsiteY6" fmla="*/ 220770 h 1015072"/>
                <a:gd name="connsiteX7" fmla="*/ 76947 w 1031091"/>
                <a:gd name="connsiteY7" fmla="*/ 247046 h 1015072"/>
                <a:gd name="connsiteX8" fmla="*/ 19141 w 1031091"/>
                <a:gd name="connsiteY8" fmla="*/ 147198 h 1015072"/>
                <a:gd name="connsiteX0" fmla="*/ 19141 w 1031091"/>
                <a:gd name="connsiteY0" fmla="*/ 147198 h 1015072"/>
                <a:gd name="connsiteX1" fmla="*/ 623485 w 1031091"/>
                <a:gd name="connsiteY1" fmla="*/ 53 h 1015072"/>
                <a:gd name="connsiteX2" fmla="*/ 954561 w 1031091"/>
                <a:gd name="connsiteY2" fmla="*/ 572867 h 1015072"/>
                <a:gd name="connsiteX3" fmla="*/ 691803 w 1031091"/>
                <a:gd name="connsiteY3" fmla="*/ 977515 h 1015072"/>
                <a:gd name="connsiteX4" fmla="*/ 602465 w 1031091"/>
                <a:gd name="connsiteY4" fmla="*/ 919708 h 1015072"/>
                <a:gd name="connsiteX5" fmla="*/ 754865 w 1031091"/>
                <a:gd name="connsiteY5" fmla="*/ 446743 h 1015072"/>
                <a:gd name="connsiteX6" fmla="*/ 429044 w 1031091"/>
                <a:gd name="connsiteY6" fmla="*/ 220770 h 1015072"/>
                <a:gd name="connsiteX7" fmla="*/ 76947 w 1031091"/>
                <a:gd name="connsiteY7" fmla="*/ 247046 h 1015072"/>
                <a:gd name="connsiteX8" fmla="*/ 19141 w 1031091"/>
                <a:gd name="connsiteY8" fmla="*/ 147198 h 1015072"/>
                <a:gd name="connsiteX0" fmla="*/ 26593 w 1038543"/>
                <a:gd name="connsiteY0" fmla="*/ 147198 h 1015072"/>
                <a:gd name="connsiteX1" fmla="*/ 630937 w 1038543"/>
                <a:gd name="connsiteY1" fmla="*/ 53 h 1015072"/>
                <a:gd name="connsiteX2" fmla="*/ 962013 w 1038543"/>
                <a:gd name="connsiteY2" fmla="*/ 572867 h 1015072"/>
                <a:gd name="connsiteX3" fmla="*/ 699255 w 1038543"/>
                <a:gd name="connsiteY3" fmla="*/ 977515 h 1015072"/>
                <a:gd name="connsiteX4" fmla="*/ 609917 w 1038543"/>
                <a:gd name="connsiteY4" fmla="*/ 919708 h 1015072"/>
                <a:gd name="connsiteX5" fmla="*/ 762317 w 1038543"/>
                <a:gd name="connsiteY5" fmla="*/ 446743 h 1015072"/>
                <a:gd name="connsiteX6" fmla="*/ 436496 w 1038543"/>
                <a:gd name="connsiteY6" fmla="*/ 220770 h 1015072"/>
                <a:gd name="connsiteX7" fmla="*/ 84399 w 1038543"/>
                <a:gd name="connsiteY7" fmla="*/ 247046 h 1015072"/>
                <a:gd name="connsiteX8" fmla="*/ 26593 w 1038543"/>
                <a:gd name="connsiteY8" fmla="*/ 147198 h 1015072"/>
                <a:gd name="connsiteX0" fmla="*/ 36185 w 1048135"/>
                <a:gd name="connsiteY0" fmla="*/ 147198 h 1015072"/>
                <a:gd name="connsiteX1" fmla="*/ 640529 w 1048135"/>
                <a:gd name="connsiteY1" fmla="*/ 53 h 1015072"/>
                <a:gd name="connsiteX2" fmla="*/ 971605 w 1048135"/>
                <a:gd name="connsiteY2" fmla="*/ 572867 h 1015072"/>
                <a:gd name="connsiteX3" fmla="*/ 708847 w 1048135"/>
                <a:gd name="connsiteY3" fmla="*/ 977515 h 1015072"/>
                <a:gd name="connsiteX4" fmla="*/ 619509 w 1048135"/>
                <a:gd name="connsiteY4" fmla="*/ 919708 h 1015072"/>
                <a:gd name="connsiteX5" fmla="*/ 771909 w 1048135"/>
                <a:gd name="connsiteY5" fmla="*/ 446743 h 1015072"/>
                <a:gd name="connsiteX6" fmla="*/ 446088 w 1048135"/>
                <a:gd name="connsiteY6" fmla="*/ 220770 h 1015072"/>
                <a:gd name="connsiteX7" fmla="*/ 93991 w 1048135"/>
                <a:gd name="connsiteY7" fmla="*/ 247046 h 1015072"/>
                <a:gd name="connsiteX8" fmla="*/ 36185 w 1048135"/>
                <a:gd name="connsiteY8" fmla="*/ 147198 h 1015072"/>
                <a:gd name="connsiteX0" fmla="*/ 43216 w 1055166"/>
                <a:gd name="connsiteY0" fmla="*/ 147198 h 1015072"/>
                <a:gd name="connsiteX1" fmla="*/ 647560 w 1055166"/>
                <a:gd name="connsiteY1" fmla="*/ 53 h 1015072"/>
                <a:gd name="connsiteX2" fmla="*/ 978636 w 1055166"/>
                <a:gd name="connsiteY2" fmla="*/ 572867 h 1015072"/>
                <a:gd name="connsiteX3" fmla="*/ 715878 w 1055166"/>
                <a:gd name="connsiteY3" fmla="*/ 977515 h 1015072"/>
                <a:gd name="connsiteX4" fmla="*/ 626540 w 1055166"/>
                <a:gd name="connsiteY4" fmla="*/ 919708 h 1015072"/>
                <a:gd name="connsiteX5" fmla="*/ 778940 w 1055166"/>
                <a:gd name="connsiteY5" fmla="*/ 446743 h 1015072"/>
                <a:gd name="connsiteX6" fmla="*/ 453119 w 1055166"/>
                <a:gd name="connsiteY6" fmla="*/ 220770 h 1015072"/>
                <a:gd name="connsiteX7" fmla="*/ 101022 w 1055166"/>
                <a:gd name="connsiteY7" fmla="*/ 247046 h 1015072"/>
                <a:gd name="connsiteX8" fmla="*/ 43216 w 1055166"/>
                <a:gd name="connsiteY8" fmla="*/ 147198 h 1015072"/>
                <a:gd name="connsiteX0" fmla="*/ 43216 w 1055166"/>
                <a:gd name="connsiteY0" fmla="*/ 147198 h 1036293"/>
                <a:gd name="connsiteX1" fmla="*/ 647560 w 1055166"/>
                <a:gd name="connsiteY1" fmla="*/ 53 h 1036293"/>
                <a:gd name="connsiteX2" fmla="*/ 978636 w 1055166"/>
                <a:gd name="connsiteY2" fmla="*/ 572867 h 1036293"/>
                <a:gd name="connsiteX3" fmla="*/ 715878 w 1055166"/>
                <a:gd name="connsiteY3" fmla="*/ 977515 h 1036293"/>
                <a:gd name="connsiteX4" fmla="*/ 626540 w 1055166"/>
                <a:gd name="connsiteY4" fmla="*/ 919708 h 1036293"/>
                <a:gd name="connsiteX5" fmla="*/ 778940 w 1055166"/>
                <a:gd name="connsiteY5" fmla="*/ 446743 h 1036293"/>
                <a:gd name="connsiteX6" fmla="*/ 453119 w 1055166"/>
                <a:gd name="connsiteY6" fmla="*/ 220770 h 1036293"/>
                <a:gd name="connsiteX7" fmla="*/ 101022 w 1055166"/>
                <a:gd name="connsiteY7" fmla="*/ 247046 h 1036293"/>
                <a:gd name="connsiteX8" fmla="*/ 43216 w 1055166"/>
                <a:gd name="connsiteY8" fmla="*/ 147198 h 1036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55166" h="1036293">
                  <a:moveTo>
                    <a:pt x="43216" y="147198"/>
                  </a:moveTo>
                  <a:cubicBezTo>
                    <a:pt x="223086" y="33392"/>
                    <a:pt x="415904" y="5929"/>
                    <a:pt x="647560" y="53"/>
                  </a:cubicBezTo>
                  <a:cubicBezTo>
                    <a:pt x="1137682" y="-3279"/>
                    <a:pt x="1096996" y="153118"/>
                    <a:pt x="978636" y="572867"/>
                  </a:cubicBezTo>
                  <a:cubicBezTo>
                    <a:pt x="903997" y="759555"/>
                    <a:pt x="820726" y="842632"/>
                    <a:pt x="715878" y="977515"/>
                  </a:cubicBezTo>
                  <a:cubicBezTo>
                    <a:pt x="655891" y="1048906"/>
                    <a:pt x="557063" y="1081443"/>
                    <a:pt x="626540" y="919708"/>
                  </a:cubicBezTo>
                  <a:cubicBezTo>
                    <a:pt x="707549" y="762053"/>
                    <a:pt x="728140" y="604398"/>
                    <a:pt x="778940" y="446743"/>
                  </a:cubicBezTo>
                  <a:cubicBezTo>
                    <a:pt x="817060" y="289393"/>
                    <a:pt x="824972" y="201117"/>
                    <a:pt x="453119" y="220770"/>
                  </a:cubicBezTo>
                  <a:lnTo>
                    <a:pt x="101022" y="247046"/>
                  </a:lnTo>
                  <a:cubicBezTo>
                    <a:pt x="-30451" y="248301"/>
                    <a:pt x="-15194" y="197750"/>
                    <a:pt x="43216" y="147198"/>
                  </a:cubicBezTo>
                  <a:close/>
                </a:path>
              </a:pathLst>
            </a:custGeom>
            <a:solidFill>
              <a:srgbClr val="FF9900"/>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spTree>
    <p:extLst>
      <p:ext uri="{BB962C8B-B14F-4D97-AF65-F5344CB8AC3E}">
        <p14:creationId xmlns:p14="http://schemas.microsoft.com/office/powerpoint/2010/main" val="39448144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4785284"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Amazon</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 </a:t>
            </a:r>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 Service(AWS)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37" name="テキスト ボックス 36"/>
          <p:cNvSpPr txBox="1"/>
          <p:nvPr/>
        </p:nvSpPr>
        <p:spPr>
          <a:xfrm>
            <a:off x="334963" y="1089025"/>
            <a:ext cx="8430513" cy="523220"/>
          </a:xfrm>
          <a:prstGeom prst="rect">
            <a:avLst/>
          </a:prstGeom>
          <a:noFill/>
        </p:spPr>
        <p:txBody>
          <a:bodyPr wrap="none" rtlCol="0">
            <a:spAutoFit/>
          </a:bodyPr>
          <a:lstStyle/>
          <a:p>
            <a:r>
              <a:rPr lang="en-US" altLang="ja-JP" sz="2800" dirty="0" err="1">
                <a:solidFill>
                  <a:schemeClr val="accent2">
                    <a:lumMod val="75000"/>
                  </a:schemeClr>
                </a:solidFill>
                <a:latin typeface="HGP創英角ﾎﾟｯﾌﾟ体" panose="040B0A00000000000000" pitchFamily="50" charset="-128"/>
                <a:ea typeface="HGP創英角ﾎﾟｯﾌﾟ体" panose="040B0A00000000000000" pitchFamily="50" charset="-128"/>
              </a:rPr>
              <a:t>AmazonECS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Amazon</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E</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lastic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C</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ontainer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S</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ervice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334963" y="1488740"/>
            <a:ext cx="833273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必要なときにだけ使用できる仮想コンテナサービス。</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334963" y="2214582"/>
            <a:ext cx="10944022"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や</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、ミドルウェアの構築や設定の必要がなく、</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オートスケーリング機能により、コンテナ数の自動拡縮が可能。</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4" name="テキスト ボックス 43"/>
          <p:cNvSpPr txBox="1"/>
          <p:nvPr/>
        </p:nvSpPr>
        <p:spPr>
          <a:xfrm>
            <a:off x="334963" y="3168689"/>
            <a:ext cx="9086142" cy="954107"/>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デメリット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：コンテナのシェルに入ることができない。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また学習が大変で、初期設定の難易度が高い。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749330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5440913"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Microsoft Azure</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 </a:t>
            </a:r>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Cloud Service</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1599883" y="1089025"/>
            <a:ext cx="10485563" cy="1384995"/>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Microsoft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が提供しているクラウドサービスの総称であり、クラウド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上で、ストレージやデータベース、サーバなどの様々なサービスの貸し</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出しをしています。特に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Microsoft</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製品との親和性が非常に高い。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5" name="テキスト ボックス 44"/>
          <p:cNvSpPr txBox="1"/>
          <p:nvPr/>
        </p:nvSpPr>
        <p:spPr>
          <a:xfrm>
            <a:off x="334963" y="2703500"/>
            <a:ext cx="11408892"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※Azure</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の仮想サーバや仮想コンテナサービスの内容については、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サービスと大差がないため省略します。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18" name="図 17">
            <a:extLst>
              <a:ext uri="{FF2B5EF4-FFF2-40B4-BE49-F238E27FC236}">
                <a16:creationId xmlns:a16="http://schemas.microsoft.com/office/drawing/2014/main" id="{BEB92078-3CA3-90B0-E4E1-002D73DEEA8E}"/>
              </a:ext>
            </a:extLst>
          </p:cNvPr>
          <p:cNvPicPr>
            <a:picLocks noChangeAspect="1"/>
          </p:cNvPicPr>
          <p:nvPr/>
        </p:nvPicPr>
        <p:blipFill>
          <a:blip r:embed="rId2"/>
          <a:stretch>
            <a:fillRect/>
          </a:stretch>
        </p:blipFill>
        <p:spPr>
          <a:xfrm>
            <a:off x="258159" y="1251156"/>
            <a:ext cx="1463638" cy="1100218"/>
          </a:xfrm>
          <a:prstGeom prst="rect">
            <a:avLst/>
          </a:prstGeom>
        </p:spPr>
      </p:pic>
    </p:spTree>
    <p:extLst>
      <p:ext uri="{BB962C8B-B14F-4D97-AF65-F5344CB8AC3E}">
        <p14:creationId xmlns:p14="http://schemas.microsoft.com/office/powerpoint/2010/main" val="27586566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2058577"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Docker</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1599883" y="1089025"/>
            <a:ext cx="9788257" cy="1815882"/>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とは軽量なコンテナ型仮想化サービスで</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とは独立した</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アプリケーション実行環境を構築することが出来ます。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構成ファイルやイメージファイルを利用することにより、再構築が</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短時間で可能。</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334963" y="3266143"/>
            <a:ext cx="10701969" cy="1384995"/>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：他の仮想サーバ技術より低コスト、低リソース。</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イメージを利用することにより、構築難易度が低い。</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環境の移行が簡単。　　　　</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44" name="テキスト ボックス 43"/>
          <p:cNvSpPr txBox="1"/>
          <p:nvPr/>
        </p:nvSpPr>
        <p:spPr>
          <a:xfrm>
            <a:off x="334963" y="4752163"/>
            <a:ext cx="11325536" cy="1384995"/>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デメリット</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：基本的には</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LinuxOS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上で動作するため、コンテナに構成出来る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アプリケーションは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Linux</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専用のものとなる。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通常の環境と異なるため、習得に時間がかかる。</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pic>
        <p:nvPicPr>
          <p:cNvPr id="30" name="図 29"/>
          <p:cNvPicPr>
            <a:picLocks noChangeAspect="1"/>
          </p:cNvPicPr>
          <p:nvPr/>
        </p:nvPicPr>
        <p:blipFill>
          <a:blip r:embed="rId2"/>
          <a:stretch>
            <a:fillRect/>
          </a:stretch>
        </p:blipFill>
        <p:spPr>
          <a:xfrm>
            <a:off x="458361" y="1370168"/>
            <a:ext cx="1000270" cy="889129"/>
          </a:xfrm>
          <a:prstGeom prst="rect">
            <a:avLst/>
          </a:prstGeom>
        </p:spPr>
      </p:pic>
    </p:spTree>
    <p:extLst>
      <p:ext uri="{BB962C8B-B14F-4D97-AF65-F5344CB8AC3E}">
        <p14:creationId xmlns:p14="http://schemas.microsoft.com/office/powerpoint/2010/main" val="1561631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3554178"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Docker</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で構築するメリット</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522075" cy="1815882"/>
          </a:xfrm>
          <a:prstGeom prst="rect">
            <a:avLst/>
          </a:prstGeom>
          <a:noFill/>
        </p:spPr>
        <p:txBody>
          <a:bodyPr wrap="squar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コンテナはホスト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と隔</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離されたアプリケーション領域が使用しているため、ホスト</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OS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の環境を汚すことなく新しい環境の構築・廃棄ができます。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また、</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イメージを</a:t>
            </a:r>
            <a:r>
              <a:rPr lang="en-US" altLang="ja-JP"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DcokerHub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からダウンロードすることにより、すでに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ある程度構築された状態から作業をすることができます。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5205855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3613490"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動的サイト構築するには？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0706777" cy="2677656"/>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今回の研修では</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を利用して、動的サイトの構築を行っていきます。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①</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AWS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を利用して、ネットワークと仮想サーバを構築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②仮想サーバ上に仮想コンテナ</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(Docker)</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を構築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③仮想コンテナ上に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サーバを構築</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④</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サーバ上の</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Django</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で動的サイトの作成</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0118489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5934638"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WEB</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サイトが表示されるまでの仕組みとは？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750333"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私たちが何気なく見ている</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サイトですが、ブラウザに表示されるまでに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裏では様々な技術利用されています。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5" name="テキスト ボックス 14"/>
          <p:cNvSpPr txBox="1"/>
          <p:nvPr/>
        </p:nvSpPr>
        <p:spPr>
          <a:xfrm>
            <a:off x="334963" y="2176492"/>
            <a:ext cx="11456983" cy="954107"/>
          </a:xfrm>
          <a:prstGeom prst="rect">
            <a:avLst/>
          </a:prstGeom>
          <a:noFill/>
        </p:spPr>
        <p:txBody>
          <a:bodyPr wrap="none" rtlCol="0">
            <a:spAutoFit/>
          </a:bodyPr>
          <a:lstStyle/>
          <a:p>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URL</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の先頭の文字列に「</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https://</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」の２種類があります。これに</a:t>
            </a:r>
            <a:b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b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より通信する方法や使われる技術が変わってきます。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3368134"/>
            <a:ext cx="6478055"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HTTP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yper</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ext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ransfer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rotocol)</a:t>
            </a:r>
          </a:p>
        </p:txBody>
      </p:sp>
      <p:sp>
        <p:nvSpPr>
          <p:cNvPr id="8" name="テキスト ボックス 7"/>
          <p:cNvSpPr txBox="1"/>
          <p:nvPr/>
        </p:nvSpPr>
        <p:spPr>
          <a:xfrm>
            <a:off x="334963" y="5130394"/>
            <a:ext cx="7923964"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HTTPS</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yper</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ext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T</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ransfer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P</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rotocol</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S</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ecure)</a:t>
            </a:r>
          </a:p>
        </p:txBody>
      </p:sp>
      <p:sp>
        <p:nvSpPr>
          <p:cNvPr id="9" name="テキスト ボックス 8"/>
          <p:cNvSpPr txBox="1"/>
          <p:nvPr/>
        </p:nvSpPr>
        <p:spPr>
          <a:xfrm>
            <a:off x="334963" y="3891252"/>
            <a:ext cx="11602856" cy="954107"/>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サーバと</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ブラウザの間で、</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情報をやりとりするためのプロトコル</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（通信規則）です。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10" name="テキスト ボックス 9"/>
          <p:cNvSpPr txBox="1"/>
          <p:nvPr/>
        </p:nvSpPr>
        <p:spPr>
          <a:xfrm>
            <a:off x="334963" y="5653512"/>
            <a:ext cx="11418510" cy="523220"/>
          </a:xfrm>
          <a:prstGeom prst="rect">
            <a:avLst/>
          </a:prstGeom>
          <a:noFill/>
        </p:spPr>
        <p:txBody>
          <a:bodyPr wrap="none" rtlCol="0">
            <a:spAutoFit/>
          </a:bodyPr>
          <a:lstStyle/>
          <a:p>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の通信を暗号化し、通信を安全に行えるようにしたプロトコルです。</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3600839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正方形/長方形 35"/>
          <p:cNvSpPr/>
          <p:nvPr/>
        </p:nvSpPr>
        <p:spPr>
          <a:xfrm>
            <a:off x="3016204" y="1874521"/>
            <a:ext cx="197311" cy="318516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2427268"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HTTP</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接続とは？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7560083" cy="523220"/>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HTTP</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での</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接続よる、コンテンツ取得までの道のり</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6096000" y="1829377"/>
            <a:ext cx="5740674" cy="2554545"/>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①ブラウザに</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URL</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を入力。</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②</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URL</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のドメイン名に紐づけされた</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アドレスを</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DNS</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から取得。</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③</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アドレスを持つサーバにアクセス。</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④</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TCP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による</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３ウェイハンドシェイク認証後</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よる通信開始。</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⑤アクセスされたサーバは</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Web</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ページや画像データ</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をブラウザに渡す。</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grpSp>
        <p:nvGrpSpPr>
          <p:cNvPr id="2" name="グループ化 1"/>
          <p:cNvGrpSpPr/>
          <p:nvPr/>
        </p:nvGrpSpPr>
        <p:grpSpPr>
          <a:xfrm>
            <a:off x="4237716" y="4148252"/>
            <a:ext cx="1152870" cy="666511"/>
            <a:chOff x="2779920" y="3080270"/>
            <a:chExt cx="1152870" cy="666511"/>
          </a:xfrm>
        </p:grpSpPr>
        <p:sp>
          <p:nvSpPr>
            <p:cNvPr id="18" name="フリーフォーム 17"/>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9" name="フリーフォーム 18"/>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0" name="フリーフォーム 19"/>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21" name="グループ化 20"/>
          <p:cNvGrpSpPr/>
          <p:nvPr/>
        </p:nvGrpSpPr>
        <p:grpSpPr>
          <a:xfrm>
            <a:off x="4232991" y="1951917"/>
            <a:ext cx="1152870" cy="666511"/>
            <a:chOff x="2779920" y="3080270"/>
            <a:chExt cx="1152870" cy="666511"/>
          </a:xfrm>
        </p:grpSpPr>
        <p:sp>
          <p:nvSpPr>
            <p:cNvPr id="22" name="フリーフォーム 21"/>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3" name="フリーフォーム 22"/>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4" name="フリーフォーム 23"/>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3" name="グループ化 2"/>
          <p:cNvGrpSpPr/>
          <p:nvPr/>
        </p:nvGrpSpPr>
        <p:grpSpPr>
          <a:xfrm>
            <a:off x="675693" y="3152308"/>
            <a:ext cx="1108028" cy="880829"/>
            <a:chOff x="1240204" y="2823546"/>
            <a:chExt cx="1108028" cy="880829"/>
          </a:xfrm>
        </p:grpSpPr>
        <p:sp>
          <p:nvSpPr>
            <p:cNvPr id="17" name="フリーフォーム 16"/>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25" name="図 24"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27" name="テキスト ボックス 26"/>
          <p:cNvSpPr txBox="1"/>
          <p:nvPr/>
        </p:nvSpPr>
        <p:spPr>
          <a:xfrm>
            <a:off x="4080700" y="2591058"/>
            <a:ext cx="1457450"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ルート</a:t>
            </a:r>
            <a:r>
              <a:rPr lang="en-US" altLang="ja-JP" sz="1400" dirty="0"/>
              <a:t>DNS</a:t>
            </a:r>
            <a:r>
              <a:rPr lang="ja-JP" altLang="en-US" sz="1400" dirty="0"/>
              <a:t>サーバ</a:t>
            </a:r>
          </a:p>
        </p:txBody>
      </p:sp>
      <p:sp>
        <p:nvSpPr>
          <p:cNvPr id="29" name="テキスト ボックス 28"/>
          <p:cNvSpPr txBox="1"/>
          <p:nvPr/>
        </p:nvSpPr>
        <p:spPr>
          <a:xfrm>
            <a:off x="4293097" y="4814752"/>
            <a:ext cx="1032655"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WEB</a:t>
            </a:r>
            <a:r>
              <a:rPr lang="ja-JP" altLang="en-US" sz="1400" dirty="0"/>
              <a:t>サーバ</a:t>
            </a:r>
          </a:p>
        </p:txBody>
      </p:sp>
      <p:cxnSp>
        <p:nvCxnSpPr>
          <p:cNvPr id="31" name="直線矢印コネクタ 30"/>
          <p:cNvCxnSpPr/>
          <p:nvPr/>
        </p:nvCxnSpPr>
        <p:spPr>
          <a:xfrm flipV="1">
            <a:off x="2120663" y="2335035"/>
            <a:ext cx="1960037" cy="563143"/>
          </a:xfrm>
          <a:prstGeom prst="straightConnector1">
            <a:avLst/>
          </a:prstGeom>
          <a:ln w="50800" cap="rnd">
            <a:roun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2170552" y="2660106"/>
            <a:ext cx="1906697" cy="548975"/>
          </a:xfrm>
          <a:prstGeom prst="straightConnector1">
            <a:avLst/>
          </a:prstGeom>
          <a:ln w="50800" cap="rnd">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rot="20685192">
            <a:off x="1829147" y="2321722"/>
            <a:ext cx="237917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①このドメインの</a:t>
            </a:r>
            <a:r>
              <a:rPr lang="en-US" altLang="ja-JP" sz="1200" dirty="0"/>
              <a:t>IP</a:t>
            </a:r>
            <a:r>
              <a:rPr lang="ja-JP" altLang="en-US" sz="1200" dirty="0"/>
              <a:t>アドレス頂戴！</a:t>
            </a:r>
            <a:endParaRPr lang="en-US" altLang="ja-JP" sz="1200" dirty="0"/>
          </a:p>
        </p:txBody>
      </p:sp>
      <p:sp>
        <p:nvSpPr>
          <p:cNvPr id="34" name="テキスト ボックス 33"/>
          <p:cNvSpPr txBox="1"/>
          <p:nvPr/>
        </p:nvSpPr>
        <p:spPr>
          <a:xfrm rot="20643834">
            <a:off x="2277353" y="2636776"/>
            <a:ext cx="184698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②</a:t>
            </a:r>
            <a:r>
              <a:rPr lang="en-US" altLang="ja-JP" sz="1200" dirty="0"/>
              <a:t>IP</a:t>
            </a:r>
            <a:r>
              <a:rPr lang="ja-JP" altLang="en-US" sz="1200" dirty="0"/>
              <a:t>アドレスはこれだよ！</a:t>
            </a:r>
            <a:endParaRPr lang="en-US" altLang="ja-JP" sz="1200" dirty="0"/>
          </a:p>
        </p:txBody>
      </p:sp>
      <p:cxnSp>
        <p:nvCxnSpPr>
          <p:cNvPr id="35" name="直線矢印コネクタ 34"/>
          <p:cNvCxnSpPr/>
          <p:nvPr/>
        </p:nvCxnSpPr>
        <p:spPr>
          <a:xfrm>
            <a:off x="2174003" y="3678540"/>
            <a:ext cx="1906697" cy="339301"/>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40" name="テキスト ボックス 39"/>
          <p:cNvSpPr txBox="1"/>
          <p:nvPr/>
        </p:nvSpPr>
        <p:spPr>
          <a:xfrm rot="595310">
            <a:off x="2091896" y="3562637"/>
            <a:ext cx="207140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③④接続してもいいですか？</a:t>
            </a:r>
            <a:endParaRPr lang="en-US" altLang="ja-JP" sz="1200" dirty="0"/>
          </a:p>
        </p:txBody>
      </p:sp>
      <p:cxnSp>
        <p:nvCxnSpPr>
          <p:cNvPr id="41" name="直線矢印コネクタ 40"/>
          <p:cNvCxnSpPr/>
          <p:nvPr/>
        </p:nvCxnSpPr>
        <p:spPr>
          <a:xfrm>
            <a:off x="2174003" y="3959290"/>
            <a:ext cx="1906697" cy="339301"/>
          </a:xfrm>
          <a:prstGeom prst="straightConnector1">
            <a:avLst/>
          </a:prstGeom>
          <a:ln w="50800" cap="rnd">
            <a:solidFill>
              <a:schemeClr val="accent2">
                <a:lumMod val="7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p:nvPr/>
        </p:nvCxnSpPr>
        <p:spPr>
          <a:xfrm>
            <a:off x="2174003" y="4247728"/>
            <a:ext cx="1906697" cy="339301"/>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43" name="テキスト ボックス 42"/>
          <p:cNvSpPr txBox="1"/>
          <p:nvPr/>
        </p:nvSpPr>
        <p:spPr>
          <a:xfrm rot="632302">
            <a:off x="2598320" y="3879341"/>
            <a:ext cx="1189749"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④いいですよ！</a:t>
            </a:r>
            <a:endParaRPr lang="en-US" altLang="ja-JP" sz="1200" dirty="0"/>
          </a:p>
        </p:txBody>
      </p:sp>
      <p:sp>
        <p:nvSpPr>
          <p:cNvPr id="44" name="テキスト ボックス 43"/>
          <p:cNvSpPr txBox="1"/>
          <p:nvPr/>
        </p:nvSpPr>
        <p:spPr>
          <a:xfrm rot="632302">
            <a:off x="2332903" y="4141859"/>
            <a:ext cx="158889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④おじ</a:t>
            </a:r>
            <a:r>
              <a:rPr lang="ja-JP" altLang="en-US" sz="1200" dirty="0" err="1"/>
              <a:t>ゃ</a:t>
            </a:r>
            <a:r>
              <a:rPr lang="ja-JP" altLang="en-US" sz="1200" dirty="0"/>
              <a:t>ましま～す！</a:t>
            </a:r>
            <a:endParaRPr lang="en-US" altLang="ja-JP" sz="1200" dirty="0"/>
          </a:p>
        </p:txBody>
      </p:sp>
      <p:sp>
        <p:nvSpPr>
          <p:cNvPr id="45" name="テキスト ボックス 44"/>
          <p:cNvSpPr txBox="1"/>
          <p:nvPr/>
        </p:nvSpPr>
        <p:spPr>
          <a:xfrm rot="632302">
            <a:off x="2609424" y="4445373"/>
            <a:ext cx="103586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⑤サイト閲覧</a:t>
            </a:r>
            <a:endParaRPr lang="en-US" altLang="ja-JP" sz="1200" dirty="0"/>
          </a:p>
        </p:txBody>
      </p:sp>
      <p:cxnSp>
        <p:nvCxnSpPr>
          <p:cNvPr id="47" name="直線矢印コネクタ 46"/>
          <p:cNvCxnSpPr/>
          <p:nvPr/>
        </p:nvCxnSpPr>
        <p:spPr>
          <a:xfrm>
            <a:off x="2174003" y="4556532"/>
            <a:ext cx="1906697" cy="339301"/>
          </a:xfrm>
          <a:prstGeom prst="straightConnector1">
            <a:avLst/>
          </a:prstGeom>
          <a:ln w="5080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テキスト ボックス 47"/>
          <p:cNvSpPr txBox="1"/>
          <p:nvPr/>
        </p:nvSpPr>
        <p:spPr>
          <a:xfrm>
            <a:off x="788152" y="4012348"/>
            <a:ext cx="848309"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ブラウザ</a:t>
            </a:r>
          </a:p>
        </p:txBody>
      </p:sp>
      <p:cxnSp>
        <p:nvCxnSpPr>
          <p:cNvPr id="50" name="直線コネクタ 49"/>
          <p:cNvCxnSpPr/>
          <p:nvPr/>
        </p:nvCxnSpPr>
        <p:spPr>
          <a:xfrm>
            <a:off x="6086166" y="1935034"/>
            <a:ext cx="0" cy="764400"/>
          </a:xfrm>
          <a:prstGeom prst="line">
            <a:avLst/>
          </a:prstGeom>
          <a:ln w="117475" cap="rnd">
            <a:round/>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086168" y="2871023"/>
            <a:ext cx="0" cy="761028"/>
          </a:xfrm>
          <a:prstGeom prst="line">
            <a:avLst/>
          </a:prstGeom>
          <a:ln w="11747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3" name="直線コネクタ 52"/>
          <p:cNvCxnSpPr/>
          <p:nvPr/>
        </p:nvCxnSpPr>
        <p:spPr>
          <a:xfrm>
            <a:off x="6086171" y="3793294"/>
            <a:ext cx="0" cy="566159"/>
          </a:xfrm>
          <a:prstGeom prst="line">
            <a:avLst/>
          </a:prstGeom>
          <a:ln w="117475" cap="rnd">
            <a:solidFill>
              <a:schemeClr val="accent6"/>
            </a:solidFill>
            <a:roun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125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 name="楕円 182"/>
          <p:cNvSpPr/>
          <p:nvPr/>
        </p:nvSpPr>
        <p:spPr>
          <a:xfrm>
            <a:off x="5262722" y="3108493"/>
            <a:ext cx="3575977" cy="3575977"/>
          </a:xfrm>
          <a:prstGeom prst="ellipse">
            <a:avLst/>
          </a:prstGeom>
          <a:noFill/>
          <a:ln w="88900">
            <a:solidFill>
              <a:schemeClr val="accent4">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2" name="直線コネクタ 161"/>
          <p:cNvCxnSpPr/>
          <p:nvPr/>
        </p:nvCxnSpPr>
        <p:spPr>
          <a:xfrm>
            <a:off x="7270225" y="3054477"/>
            <a:ext cx="140910" cy="28956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4" name="直線コネクタ 163"/>
          <p:cNvCxnSpPr/>
          <p:nvPr/>
        </p:nvCxnSpPr>
        <p:spPr>
          <a:xfrm>
            <a:off x="6883101" y="4014597"/>
            <a:ext cx="140910" cy="28956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5" name="直線コネクタ 164"/>
          <p:cNvCxnSpPr/>
          <p:nvPr/>
        </p:nvCxnSpPr>
        <p:spPr>
          <a:xfrm>
            <a:off x="6420438" y="5006697"/>
            <a:ext cx="140910" cy="28956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6" name="直線コネクタ 165"/>
          <p:cNvCxnSpPr/>
          <p:nvPr/>
        </p:nvCxnSpPr>
        <p:spPr>
          <a:xfrm>
            <a:off x="6537402" y="4877287"/>
            <a:ext cx="808527" cy="555773"/>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68" name="直線コネクタ 167"/>
          <p:cNvCxnSpPr/>
          <p:nvPr/>
        </p:nvCxnSpPr>
        <p:spPr>
          <a:xfrm>
            <a:off x="6993243" y="3947300"/>
            <a:ext cx="748926" cy="47230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201" name="正方形/長方形 200"/>
          <p:cNvSpPr/>
          <p:nvPr/>
        </p:nvSpPr>
        <p:spPr>
          <a:xfrm>
            <a:off x="3275020" y="2062480"/>
            <a:ext cx="197311" cy="4685792"/>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2" name="楕円 181"/>
          <p:cNvSpPr/>
          <p:nvPr/>
        </p:nvSpPr>
        <p:spPr>
          <a:xfrm>
            <a:off x="8720437" y="2146957"/>
            <a:ext cx="2974917" cy="2974917"/>
          </a:xfrm>
          <a:prstGeom prst="ellipse">
            <a:avLst/>
          </a:prstGeom>
          <a:noFill/>
          <a:ln w="88900">
            <a:solidFill>
              <a:schemeClr val="accent6">
                <a:lumMod val="40000"/>
                <a:lumOff val="6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楕円 126"/>
          <p:cNvSpPr/>
          <p:nvPr/>
        </p:nvSpPr>
        <p:spPr>
          <a:xfrm>
            <a:off x="5863029" y="4283838"/>
            <a:ext cx="755999" cy="755999"/>
          </a:xfrm>
          <a:prstGeom prst="ellipse">
            <a:avLst/>
          </a:prstGeom>
          <a:solidFill>
            <a:schemeClr val="accent5">
              <a:lumMod val="20000"/>
              <a:lumOff val="80000"/>
            </a:schemeClr>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8" name="楕円 127"/>
          <p:cNvSpPr/>
          <p:nvPr/>
        </p:nvSpPr>
        <p:spPr>
          <a:xfrm>
            <a:off x="6768461" y="4283838"/>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9" name="楕円 128"/>
          <p:cNvSpPr/>
          <p:nvPr/>
        </p:nvSpPr>
        <p:spPr>
          <a:xfrm>
            <a:off x="5485030" y="5289586"/>
            <a:ext cx="755999" cy="755999"/>
          </a:xfrm>
          <a:prstGeom prst="ellipse">
            <a:avLst/>
          </a:prstGeom>
          <a:solidFill>
            <a:schemeClr val="accent5">
              <a:lumMod val="20000"/>
              <a:lumOff val="80000"/>
            </a:schemeClr>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楕円 129"/>
          <p:cNvSpPr/>
          <p:nvPr/>
        </p:nvSpPr>
        <p:spPr>
          <a:xfrm>
            <a:off x="6387444" y="5289586"/>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楕円 130"/>
          <p:cNvSpPr/>
          <p:nvPr/>
        </p:nvSpPr>
        <p:spPr>
          <a:xfrm>
            <a:off x="7681698" y="4283838"/>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楕円 131"/>
          <p:cNvSpPr/>
          <p:nvPr/>
        </p:nvSpPr>
        <p:spPr>
          <a:xfrm>
            <a:off x="7294040" y="5289586"/>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楕円 123"/>
          <p:cNvSpPr/>
          <p:nvPr/>
        </p:nvSpPr>
        <p:spPr>
          <a:xfrm>
            <a:off x="6329515" y="3332078"/>
            <a:ext cx="755999" cy="755999"/>
          </a:xfrm>
          <a:prstGeom prst="ellipse">
            <a:avLst/>
          </a:prstGeom>
          <a:solidFill>
            <a:schemeClr val="accent5">
              <a:lumMod val="20000"/>
              <a:lumOff val="80000"/>
            </a:schemeClr>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楕円 124"/>
          <p:cNvSpPr/>
          <p:nvPr/>
        </p:nvSpPr>
        <p:spPr>
          <a:xfrm>
            <a:off x="7231159" y="3332078"/>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楕円 9"/>
          <p:cNvSpPr/>
          <p:nvPr/>
        </p:nvSpPr>
        <p:spPr>
          <a:xfrm>
            <a:off x="6780450" y="2317718"/>
            <a:ext cx="755999" cy="755999"/>
          </a:xfrm>
          <a:prstGeom prst="ellipse">
            <a:avLst/>
          </a:prstGeom>
          <a:solidFill>
            <a:schemeClr val="accent5">
              <a:lumMod val="20000"/>
              <a:lumOff val="80000"/>
            </a:schemeClr>
          </a:solid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2855269"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DNS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サーバとは？</a:t>
            </a:r>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(1)</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210120" cy="954107"/>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DNS</a:t>
            </a:r>
            <a:r>
              <a:rPr lang="en-US" altLang="ja-JP" sz="20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a:t>
            </a:r>
            <a:r>
              <a:rPr lang="en-US" altLang="ja-JP" sz="20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omain </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N</a:t>
            </a:r>
            <a:r>
              <a:rPr lang="en-US" altLang="ja-JP" sz="20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ame </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S</a:t>
            </a:r>
            <a:r>
              <a:rPr lang="en-US" altLang="ja-JP" sz="20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ystem)</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サーバは、ドメイン名に紐づく情報を管理していて、</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URL</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の問合せに対して、以下のような動きで</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IP</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アドレスを返します。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21" name="グループ化 20"/>
          <p:cNvGrpSpPr/>
          <p:nvPr/>
        </p:nvGrpSpPr>
        <p:grpSpPr>
          <a:xfrm>
            <a:off x="6849031" y="2450300"/>
            <a:ext cx="598456" cy="345986"/>
            <a:chOff x="2779920" y="3080270"/>
            <a:chExt cx="1152870" cy="666511"/>
          </a:xfrm>
        </p:grpSpPr>
        <p:sp>
          <p:nvSpPr>
            <p:cNvPr id="22" name="フリーフォーム 21"/>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3" name="フリーフォーム 22"/>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24" name="フリーフォーム 23"/>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25" name="グループ化 24"/>
          <p:cNvGrpSpPr/>
          <p:nvPr/>
        </p:nvGrpSpPr>
        <p:grpSpPr>
          <a:xfrm>
            <a:off x="439722" y="2457450"/>
            <a:ext cx="779647" cy="619782"/>
            <a:chOff x="1240204" y="2823546"/>
            <a:chExt cx="1108028" cy="880829"/>
          </a:xfrm>
        </p:grpSpPr>
        <p:sp>
          <p:nvSpPr>
            <p:cNvPr id="26" name="フリーフォーム 25"/>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27" name="図 26" descr="edge logo に対する画像結果"/>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28" name="テキスト ボックス 27"/>
          <p:cNvSpPr txBox="1"/>
          <p:nvPr/>
        </p:nvSpPr>
        <p:spPr>
          <a:xfrm>
            <a:off x="6656064" y="2028543"/>
            <a:ext cx="1274708"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solidFill>
                  <a:schemeClr val="tx1">
                    <a:lumMod val="50000"/>
                    <a:lumOff val="50000"/>
                  </a:schemeClr>
                </a:solidFill>
              </a:rPr>
              <a:t>ルート</a:t>
            </a:r>
            <a:r>
              <a:rPr lang="en-US" altLang="ja-JP" sz="1200" dirty="0">
                <a:solidFill>
                  <a:schemeClr val="tx1">
                    <a:lumMod val="50000"/>
                    <a:lumOff val="50000"/>
                  </a:schemeClr>
                </a:solidFill>
              </a:rPr>
              <a:t>DNS</a:t>
            </a:r>
            <a:r>
              <a:rPr lang="ja-JP" altLang="en-US" sz="1200" dirty="0">
                <a:solidFill>
                  <a:schemeClr val="tx1">
                    <a:lumMod val="50000"/>
                    <a:lumOff val="50000"/>
                  </a:schemeClr>
                </a:solidFill>
              </a:rPr>
              <a:t>サーバ</a:t>
            </a:r>
          </a:p>
        </p:txBody>
      </p:sp>
      <p:cxnSp>
        <p:nvCxnSpPr>
          <p:cNvPr id="30" name="直線矢印コネクタ 29"/>
          <p:cNvCxnSpPr/>
          <p:nvPr/>
        </p:nvCxnSpPr>
        <p:spPr>
          <a:xfrm>
            <a:off x="1384334" y="2605513"/>
            <a:ext cx="5291507" cy="11022"/>
          </a:xfrm>
          <a:prstGeom prst="straightConnector1">
            <a:avLst/>
          </a:prstGeom>
          <a:noFill/>
          <a:ln w="88900" cap="rnd">
            <a:solidFill>
              <a:schemeClr val="accent2">
                <a:lumMod val="60000"/>
                <a:lumOff val="40000"/>
              </a:schemeClr>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32" name="テキスト ボックス 31"/>
          <p:cNvSpPr txBox="1"/>
          <p:nvPr/>
        </p:nvSpPr>
        <p:spPr>
          <a:xfrm rot="21585192">
            <a:off x="1302611" y="2218226"/>
            <a:ext cx="3897221"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solidFill>
                  <a:schemeClr val="accent2">
                    <a:lumMod val="75000"/>
                  </a:schemeClr>
                </a:solidFill>
              </a:rPr>
              <a:t>①</a:t>
            </a:r>
            <a:r>
              <a:rPr lang="en-US" altLang="ja-JP" sz="1600" dirty="0">
                <a:solidFill>
                  <a:schemeClr val="accent2">
                    <a:lumMod val="75000"/>
                  </a:schemeClr>
                </a:solidFill>
              </a:rPr>
              <a:t>www.kkctl.co.jp</a:t>
            </a:r>
            <a:r>
              <a:rPr lang="ja-JP" altLang="en-US" sz="1600" dirty="0">
                <a:solidFill>
                  <a:schemeClr val="accent2">
                    <a:lumMod val="75000"/>
                  </a:schemeClr>
                </a:solidFill>
              </a:rPr>
              <a:t>の</a:t>
            </a:r>
            <a:r>
              <a:rPr lang="en-US" altLang="ja-JP" sz="1600" dirty="0">
                <a:solidFill>
                  <a:schemeClr val="accent2">
                    <a:lumMod val="75000"/>
                  </a:schemeClr>
                </a:solidFill>
              </a:rPr>
              <a:t>IP</a:t>
            </a:r>
            <a:r>
              <a:rPr lang="ja-JP" altLang="en-US" sz="1600" dirty="0">
                <a:solidFill>
                  <a:schemeClr val="accent2">
                    <a:lumMod val="75000"/>
                  </a:schemeClr>
                </a:solidFill>
              </a:rPr>
              <a:t>アドレスを教えて！</a:t>
            </a:r>
            <a:endParaRPr lang="en-US" altLang="ja-JP" sz="1600" dirty="0">
              <a:solidFill>
                <a:schemeClr val="accent2">
                  <a:lumMod val="75000"/>
                </a:schemeClr>
              </a:solidFill>
            </a:endParaRPr>
          </a:p>
        </p:txBody>
      </p:sp>
      <p:sp>
        <p:nvSpPr>
          <p:cNvPr id="53" name="テキスト ボックス 52"/>
          <p:cNvSpPr txBox="1"/>
          <p:nvPr/>
        </p:nvSpPr>
        <p:spPr>
          <a:xfrm>
            <a:off x="371215" y="3034509"/>
            <a:ext cx="848309"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ブラウザ</a:t>
            </a:r>
          </a:p>
        </p:txBody>
      </p:sp>
      <p:sp>
        <p:nvSpPr>
          <p:cNvPr id="57" name="テキスト ボックス 56"/>
          <p:cNvSpPr txBox="1"/>
          <p:nvPr/>
        </p:nvSpPr>
        <p:spPr>
          <a:xfrm>
            <a:off x="3242636" y="2859318"/>
            <a:ext cx="3441968"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600" dirty="0" err="1">
                <a:solidFill>
                  <a:schemeClr val="accent5">
                    <a:lumMod val="75000"/>
                  </a:schemeClr>
                </a:solidFill>
              </a:rPr>
              <a:t>jp</a:t>
            </a:r>
            <a:r>
              <a:rPr lang="ja-JP" altLang="en-US" sz="1600" dirty="0">
                <a:solidFill>
                  <a:schemeClr val="accent5">
                    <a:lumMod val="75000"/>
                  </a:schemeClr>
                </a:solidFill>
              </a:rPr>
              <a:t>の</a:t>
            </a:r>
            <a:r>
              <a:rPr lang="en-US" altLang="ja-JP" sz="1600" dirty="0">
                <a:solidFill>
                  <a:schemeClr val="accent5">
                    <a:lumMod val="75000"/>
                  </a:schemeClr>
                </a:solidFill>
              </a:rPr>
              <a:t>DNS</a:t>
            </a:r>
            <a:r>
              <a:rPr lang="ja-JP" altLang="en-US" sz="1600" dirty="0">
                <a:solidFill>
                  <a:schemeClr val="accent5">
                    <a:lumMod val="75000"/>
                  </a:schemeClr>
                </a:solidFill>
              </a:rPr>
              <a:t>サーバに問い合わせてみて！</a:t>
            </a:r>
            <a:endParaRPr lang="en-US" altLang="ja-JP" sz="1600" dirty="0">
              <a:solidFill>
                <a:schemeClr val="accent5">
                  <a:lumMod val="75000"/>
                </a:schemeClr>
              </a:solidFill>
            </a:endParaRPr>
          </a:p>
        </p:txBody>
      </p:sp>
      <p:grpSp>
        <p:nvGrpSpPr>
          <p:cNvPr id="58" name="グループ化 57"/>
          <p:cNvGrpSpPr/>
          <p:nvPr/>
        </p:nvGrpSpPr>
        <p:grpSpPr>
          <a:xfrm>
            <a:off x="6413336" y="3455394"/>
            <a:ext cx="598456" cy="345986"/>
            <a:chOff x="2779920" y="3080270"/>
            <a:chExt cx="1152870" cy="666511"/>
          </a:xfrm>
        </p:grpSpPr>
        <p:sp>
          <p:nvSpPr>
            <p:cNvPr id="59" name="フリーフォーム 5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60" name="フリーフォーム 5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61" name="フリーフォーム 6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62" name="テキスト ボックス 61"/>
          <p:cNvSpPr txBox="1"/>
          <p:nvPr/>
        </p:nvSpPr>
        <p:spPr>
          <a:xfrm>
            <a:off x="6523977" y="3776302"/>
            <a:ext cx="333746"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err="1"/>
              <a:t>jp</a:t>
            </a:r>
            <a:endParaRPr lang="ja-JP" altLang="en-US" sz="1200" dirty="0"/>
          </a:p>
        </p:txBody>
      </p:sp>
      <p:grpSp>
        <p:nvGrpSpPr>
          <p:cNvPr id="63" name="グループ化 62"/>
          <p:cNvGrpSpPr/>
          <p:nvPr/>
        </p:nvGrpSpPr>
        <p:grpSpPr>
          <a:xfrm>
            <a:off x="7327555" y="3455394"/>
            <a:ext cx="598456" cy="345986"/>
            <a:chOff x="2779920" y="3080270"/>
            <a:chExt cx="1152870" cy="666511"/>
          </a:xfrm>
        </p:grpSpPr>
        <p:sp>
          <p:nvSpPr>
            <p:cNvPr id="64" name="フリーフォーム 63"/>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65" name="フリーフォーム 64"/>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66" name="フリーフォーム 65"/>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67" name="テキスト ボックス 66"/>
          <p:cNvSpPr txBox="1"/>
          <p:nvPr/>
        </p:nvSpPr>
        <p:spPr>
          <a:xfrm>
            <a:off x="7446249" y="3776302"/>
            <a:ext cx="344966"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us</a:t>
            </a:r>
            <a:endParaRPr lang="ja-JP" altLang="en-US" sz="1200" dirty="0"/>
          </a:p>
        </p:txBody>
      </p:sp>
      <p:sp>
        <p:nvSpPr>
          <p:cNvPr id="76" name="テキスト ボックス 75"/>
          <p:cNvSpPr txBox="1"/>
          <p:nvPr/>
        </p:nvSpPr>
        <p:spPr>
          <a:xfrm rot="21585192">
            <a:off x="1287082" y="3220157"/>
            <a:ext cx="3897221"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solidFill>
                  <a:schemeClr val="accent2">
                    <a:lumMod val="75000"/>
                  </a:schemeClr>
                </a:solidFill>
              </a:rPr>
              <a:t>②</a:t>
            </a:r>
            <a:r>
              <a:rPr lang="en-US" altLang="ja-JP" sz="1600" dirty="0">
                <a:solidFill>
                  <a:schemeClr val="accent2">
                    <a:lumMod val="75000"/>
                  </a:schemeClr>
                </a:solidFill>
              </a:rPr>
              <a:t>www.kkctl.co.jp</a:t>
            </a:r>
            <a:r>
              <a:rPr lang="ja-JP" altLang="en-US" sz="1600" dirty="0">
                <a:solidFill>
                  <a:schemeClr val="accent2">
                    <a:lumMod val="75000"/>
                  </a:schemeClr>
                </a:solidFill>
              </a:rPr>
              <a:t>の</a:t>
            </a:r>
            <a:r>
              <a:rPr lang="en-US" altLang="ja-JP" sz="1600" dirty="0">
                <a:solidFill>
                  <a:schemeClr val="accent2">
                    <a:lumMod val="75000"/>
                  </a:schemeClr>
                </a:solidFill>
              </a:rPr>
              <a:t>IP</a:t>
            </a:r>
            <a:r>
              <a:rPr lang="ja-JP" altLang="en-US" sz="1600" dirty="0">
                <a:solidFill>
                  <a:schemeClr val="accent2">
                    <a:lumMod val="75000"/>
                  </a:schemeClr>
                </a:solidFill>
              </a:rPr>
              <a:t>アドレスを教えて！</a:t>
            </a:r>
            <a:endParaRPr lang="en-US" altLang="ja-JP" sz="1600" dirty="0">
              <a:solidFill>
                <a:schemeClr val="accent2">
                  <a:lumMod val="75000"/>
                </a:schemeClr>
              </a:solidFill>
            </a:endParaRPr>
          </a:p>
        </p:txBody>
      </p:sp>
      <p:sp>
        <p:nvSpPr>
          <p:cNvPr id="77" name="テキスト ボックス 76"/>
          <p:cNvSpPr txBox="1"/>
          <p:nvPr/>
        </p:nvSpPr>
        <p:spPr>
          <a:xfrm>
            <a:off x="2806924" y="3841042"/>
            <a:ext cx="3498073"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600" dirty="0">
                <a:solidFill>
                  <a:schemeClr val="accent5">
                    <a:lumMod val="75000"/>
                  </a:schemeClr>
                </a:solidFill>
              </a:rPr>
              <a:t>co</a:t>
            </a:r>
            <a:r>
              <a:rPr lang="ja-JP" altLang="en-US" sz="1600" dirty="0">
                <a:solidFill>
                  <a:schemeClr val="accent5">
                    <a:lumMod val="75000"/>
                  </a:schemeClr>
                </a:solidFill>
              </a:rPr>
              <a:t>の</a:t>
            </a:r>
            <a:r>
              <a:rPr lang="en-US" altLang="ja-JP" sz="1600" dirty="0">
                <a:solidFill>
                  <a:schemeClr val="accent5">
                    <a:lumMod val="75000"/>
                  </a:schemeClr>
                </a:solidFill>
              </a:rPr>
              <a:t>DNS</a:t>
            </a:r>
            <a:r>
              <a:rPr lang="ja-JP" altLang="en-US" sz="1600" dirty="0">
                <a:solidFill>
                  <a:schemeClr val="accent5">
                    <a:lumMod val="75000"/>
                  </a:schemeClr>
                </a:solidFill>
              </a:rPr>
              <a:t>サーバに問い合わせてみて！</a:t>
            </a:r>
            <a:endParaRPr lang="en-US" altLang="ja-JP" sz="1600" dirty="0">
              <a:solidFill>
                <a:schemeClr val="accent5">
                  <a:lumMod val="75000"/>
                </a:schemeClr>
              </a:solidFill>
            </a:endParaRPr>
          </a:p>
        </p:txBody>
      </p:sp>
      <p:grpSp>
        <p:nvGrpSpPr>
          <p:cNvPr id="78" name="グループ化 77"/>
          <p:cNvGrpSpPr/>
          <p:nvPr/>
        </p:nvGrpSpPr>
        <p:grpSpPr>
          <a:xfrm>
            <a:off x="5946850" y="4452315"/>
            <a:ext cx="598456" cy="345986"/>
            <a:chOff x="2779920" y="3080270"/>
            <a:chExt cx="1152870" cy="666511"/>
          </a:xfrm>
        </p:grpSpPr>
        <p:sp>
          <p:nvSpPr>
            <p:cNvPr id="79" name="フリーフォーム 7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0" name="フリーフォーム 7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1" name="フリーフォーム 8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82" name="テキスト ボックス 81"/>
          <p:cNvSpPr txBox="1"/>
          <p:nvPr/>
        </p:nvSpPr>
        <p:spPr>
          <a:xfrm>
            <a:off x="6065298" y="4757983"/>
            <a:ext cx="348172"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co</a:t>
            </a:r>
            <a:endParaRPr lang="ja-JP" altLang="en-US" sz="1200" dirty="0"/>
          </a:p>
        </p:txBody>
      </p:sp>
      <p:grpSp>
        <p:nvGrpSpPr>
          <p:cNvPr id="83" name="グループ化 82"/>
          <p:cNvGrpSpPr/>
          <p:nvPr/>
        </p:nvGrpSpPr>
        <p:grpSpPr>
          <a:xfrm>
            <a:off x="6864857" y="4452315"/>
            <a:ext cx="598456" cy="345986"/>
            <a:chOff x="2779920" y="3080270"/>
            <a:chExt cx="1152870" cy="666511"/>
          </a:xfrm>
        </p:grpSpPr>
        <p:sp>
          <p:nvSpPr>
            <p:cNvPr id="84" name="フリーフォーム 83"/>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5" name="フリーフォーム 84"/>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6" name="フリーフォーム 85"/>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87" name="テキスト ボックス 86"/>
          <p:cNvSpPr txBox="1"/>
          <p:nvPr/>
        </p:nvSpPr>
        <p:spPr>
          <a:xfrm>
            <a:off x="7022096" y="4757983"/>
            <a:ext cx="34176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ac</a:t>
            </a:r>
            <a:endParaRPr lang="ja-JP" altLang="en-US" sz="1200" dirty="0"/>
          </a:p>
        </p:txBody>
      </p:sp>
      <p:grpSp>
        <p:nvGrpSpPr>
          <p:cNvPr id="88" name="グループ化 87"/>
          <p:cNvGrpSpPr/>
          <p:nvPr/>
        </p:nvGrpSpPr>
        <p:grpSpPr>
          <a:xfrm>
            <a:off x="7778095" y="4452315"/>
            <a:ext cx="598456" cy="345986"/>
            <a:chOff x="2779920" y="3080270"/>
            <a:chExt cx="1152870" cy="666511"/>
          </a:xfrm>
        </p:grpSpPr>
        <p:sp>
          <p:nvSpPr>
            <p:cNvPr id="89" name="フリーフォーム 8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90" name="フリーフォーム 8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91" name="フリーフォーム 9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92" name="テキスト ボックス 91"/>
          <p:cNvSpPr txBox="1"/>
          <p:nvPr/>
        </p:nvSpPr>
        <p:spPr>
          <a:xfrm>
            <a:off x="7904854" y="4757983"/>
            <a:ext cx="349776"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or</a:t>
            </a:r>
            <a:endParaRPr lang="ja-JP" altLang="en-US" sz="1200" dirty="0"/>
          </a:p>
        </p:txBody>
      </p:sp>
      <p:sp>
        <p:nvSpPr>
          <p:cNvPr id="96" name="テキスト ボックス 95"/>
          <p:cNvSpPr txBox="1"/>
          <p:nvPr/>
        </p:nvSpPr>
        <p:spPr>
          <a:xfrm rot="21585192">
            <a:off x="1273135" y="4217078"/>
            <a:ext cx="3897221"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solidFill>
                  <a:schemeClr val="accent2">
                    <a:lumMod val="75000"/>
                  </a:schemeClr>
                </a:solidFill>
              </a:rPr>
              <a:t>③</a:t>
            </a:r>
            <a:r>
              <a:rPr lang="en-US" altLang="ja-JP" sz="1600" dirty="0">
                <a:solidFill>
                  <a:schemeClr val="accent2">
                    <a:lumMod val="75000"/>
                  </a:schemeClr>
                </a:solidFill>
              </a:rPr>
              <a:t>www.kkctl.co.jp</a:t>
            </a:r>
            <a:r>
              <a:rPr lang="ja-JP" altLang="en-US" sz="1600" dirty="0">
                <a:solidFill>
                  <a:schemeClr val="accent2">
                    <a:lumMod val="75000"/>
                  </a:schemeClr>
                </a:solidFill>
              </a:rPr>
              <a:t>の</a:t>
            </a:r>
            <a:r>
              <a:rPr lang="en-US" altLang="ja-JP" sz="1600" dirty="0">
                <a:solidFill>
                  <a:schemeClr val="accent2">
                    <a:lumMod val="75000"/>
                  </a:schemeClr>
                </a:solidFill>
              </a:rPr>
              <a:t>IP</a:t>
            </a:r>
            <a:r>
              <a:rPr lang="ja-JP" altLang="en-US" sz="1600" dirty="0">
                <a:solidFill>
                  <a:schemeClr val="accent2">
                    <a:lumMod val="75000"/>
                  </a:schemeClr>
                </a:solidFill>
              </a:rPr>
              <a:t>アドレスを教えて！</a:t>
            </a:r>
            <a:endParaRPr lang="en-US" altLang="ja-JP" sz="1600" dirty="0">
              <a:solidFill>
                <a:schemeClr val="accent2">
                  <a:lumMod val="75000"/>
                </a:schemeClr>
              </a:solidFill>
            </a:endParaRPr>
          </a:p>
        </p:txBody>
      </p:sp>
      <p:sp>
        <p:nvSpPr>
          <p:cNvPr id="97" name="テキスト ボックス 96"/>
          <p:cNvSpPr txBox="1"/>
          <p:nvPr/>
        </p:nvSpPr>
        <p:spPr>
          <a:xfrm>
            <a:off x="2198348" y="4837963"/>
            <a:ext cx="3740126"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600" dirty="0" err="1">
                <a:solidFill>
                  <a:schemeClr val="accent5">
                    <a:lumMod val="75000"/>
                  </a:schemeClr>
                </a:solidFill>
              </a:rPr>
              <a:t>kkctl</a:t>
            </a:r>
            <a:r>
              <a:rPr lang="ja-JP" altLang="en-US" sz="1600" dirty="0">
                <a:solidFill>
                  <a:schemeClr val="accent5">
                    <a:lumMod val="75000"/>
                  </a:schemeClr>
                </a:solidFill>
              </a:rPr>
              <a:t>の</a:t>
            </a:r>
            <a:r>
              <a:rPr lang="en-US" altLang="ja-JP" sz="1600" dirty="0">
                <a:solidFill>
                  <a:schemeClr val="accent5">
                    <a:lumMod val="75000"/>
                  </a:schemeClr>
                </a:solidFill>
              </a:rPr>
              <a:t>DNS</a:t>
            </a:r>
            <a:r>
              <a:rPr lang="ja-JP" altLang="en-US" sz="1600" dirty="0">
                <a:solidFill>
                  <a:schemeClr val="accent5">
                    <a:lumMod val="75000"/>
                  </a:schemeClr>
                </a:solidFill>
              </a:rPr>
              <a:t>サーバに問い合わせてみて！</a:t>
            </a:r>
            <a:endParaRPr lang="en-US" altLang="ja-JP" sz="1600" dirty="0">
              <a:solidFill>
                <a:schemeClr val="accent5">
                  <a:lumMod val="75000"/>
                </a:schemeClr>
              </a:solidFill>
            </a:endParaRPr>
          </a:p>
        </p:txBody>
      </p:sp>
      <p:grpSp>
        <p:nvGrpSpPr>
          <p:cNvPr id="104" name="グループ化 103"/>
          <p:cNvGrpSpPr/>
          <p:nvPr/>
        </p:nvGrpSpPr>
        <p:grpSpPr>
          <a:xfrm>
            <a:off x="5568851" y="5435507"/>
            <a:ext cx="598456" cy="345986"/>
            <a:chOff x="2779920" y="3080270"/>
            <a:chExt cx="1152870" cy="666511"/>
          </a:xfrm>
        </p:grpSpPr>
        <p:sp>
          <p:nvSpPr>
            <p:cNvPr id="105" name="フリーフォーム 104"/>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06" name="フリーフォーム 105"/>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07" name="フリーフォーム 106"/>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08" name="テキスト ボックス 107"/>
          <p:cNvSpPr txBox="1"/>
          <p:nvPr/>
        </p:nvSpPr>
        <p:spPr>
          <a:xfrm>
            <a:off x="5572999" y="5741175"/>
            <a:ext cx="556563"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err="1"/>
              <a:t>kkctl</a:t>
            </a:r>
            <a:endParaRPr lang="ja-JP" altLang="en-US" sz="1200" dirty="0"/>
          </a:p>
        </p:txBody>
      </p:sp>
      <p:grpSp>
        <p:nvGrpSpPr>
          <p:cNvPr id="109" name="グループ化 108"/>
          <p:cNvGrpSpPr/>
          <p:nvPr/>
        </p:nvGrpSpPr>
        <p:grpSpPr>
          <a:xfrm>
            <a:off x="6483840" y="5435507"/>
            <a:ext cx="598456" cy="345986"/>
            <a:chOff x="2779920" y="3080270"/>
            <a:chExt cx="1152870" cy="666511"/>
          </a:xfrm>
        </p:grpSpPr>
        <p:sp>
          <p:nvSpPr>
            <p:cNvPr id="110" name="フリーフォーム 109"/>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1" name="フリーフォーム 110"/>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2" name="フリーフォーム 111"/>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13" name="テキスト ボックス 112"/>
          <p:cNvSpPr txBox="1"/>
          <p:nvPr/>
        </p:nvSpPr>
        <p:spPr>
          <a:xfrm>
            <a:off x="6465819" y="5733555"/>
            <a:ext cx="61747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err="1"/>
              <a:t>xxxxx</a:t>
            </a:r>
            <a:endParaRPr lang="ja-JP" altLang="en-US" sz="1200" dirty="0"/>
          </a:p>
        </p:txBody>
      </p:sp>
      <p:grpSp>
        <p:nvGrpSpPr>
          <p:cNvPr id="114" name="グループ化 113"/>
          <p:cNvGrpSpPr/>
          <p:nvPr/>
        </p:nvGrpSpPr>
        <p:grpSpPr>
          <a:xfrm>
            <a:off x="7390437" y="5435507"/>
            <a:ext cx="598456" cy="345986"/>
            <a:chOff x="2779920" y="3080270"/>
            <a:chExt cx="1152870" cy="666511"/>
          </a:xfrm>
        </p:grpSpPr>
        <p:sp>
          <p:nvSpPr>
            <p:cNvPr id="115" name="フリーフォーム 114"/>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6" name="フリーフォーム 115"/>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7" name="フリーフォーム 116"/>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18" name="テキスト ボックス 117"/>
          <p:cNvSpPr txBox="1"/>
          <p:nvPr/>
        </p:nvSpPr>
        <p:spPr>
          <a:xfrm>
            <a:off x="7372416" y="5733555"/>
            <a:ext cx="61747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err="1"/>
              <a:t>xxxxx</a:t>
            </a:r>
            <a:endParaRPr lang="ja-JP" altLang="en-US" sz="1200" dirty="0"/>
          </a:p>
        </p:txBody>
      </p:sp>
      <p:sp>
        <p:nvSpPr>
          <p:cNvPr id="119" name="テキスト ボックス 118"/>
          <p:cNvSpPr txBox="1"/>
          <p:nvPr/>
        </p:nvSpPr>
        <p:spPr>
          <a:xfrm rot="21585192">
            <a:off x="1295311" y="5200270"/>
            <a:ext cx="3320140"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solidFill>
                  <a:schemeClr val="accent2">
                    <a:lumMod val="75000"/>
                  </a:schemeClr>
                </a:solidFill>
              </a:rPr>
              <a:t>④</a:t>
            </a:r>
            <a:r>
              <a:rPr lang="en-US" altLang="ja-JP" sz="1600" dirty="0">
                <a:solidFill>
                  <a:schemeClr val="accent2">
                    <a:lumMod val="75000"/>
                  </a:schemeClr>
                </a:solidFill>
              </a:rPr>
              <a:t>www.kkctl.co.jp</a:t>
            </a:r>
            <a:r>
              <a:rPr lang="ja-JP" altLang="en-US" sz="1600" dirty="0">
                <a:solidFill>
                  <a:schemeClr val="accent2">
                    <a:lumMod val="75000"/>
                  </a:schemeClr>
                </a:solidFill>
              </a:rPr>
              <a:t>の</a:t>
            </a:r>
            <a:r>
              <a:rPr lang="en-US" altLang="ja-JP" sz="1600" dirty="0">
                <a:solidFill>
                  <a:schemeClr val="accent2">
                    <a:lumMod val="75000"/>
                  </a:schemeClr>
                </a:solidFill>
              </a:rPr>
              <a:t>IP</a:t>
            </a:r>
            <a:r>
              <a:rPr lang="ja-JP" altLang="en-US" sz="1600" dirty="0">
                <a:solidFill>
                  <a:schemeClr val="accent2">
                    <a:lumMod val="75000"/>
                  </a:schemeClr>
                </a:solidFill>
              </a:rPr>
              <a:t>アドレスは？</a:t>
            </a:r>
            <a:endParaRPr lang="en-US" altLang="ja-JP" sz="1600" dirty="0">
              <a:solidFill>
                <a:schemeClr val="accent2">
                  <a:lumMod val="75000"/>
                </a:schemeClr>
              </a:solidFill>
            </a:endParaRPr>
          </a:p>
        </p:txBody>
      </p:sp>
      <p:sp>
        <p:nvSpPr>
          <p:cNvPr id="120" name="テキスト ボックス 119"/>
          <p:cNvSpPr txBox="1"/>
          <p:nvPr/>
        </p:nvSpPr>
        <p:spPr>
          <a:xfrm>
            <a:off x="1580085" y="5821155"/>
            <a:ext cx="4068743"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solidFill>
                  <a:schemeClr val="accent5">
                    <a:lumMod val="75000"/>
                  </a:schemeClr>
                </a:solidFill>
              </a:rPr>
              <a:t>そのドメインの</a:t>
            </a:r>
            <a:r>
              <a:rPr lang="en-US" altLang="ja-JP" sz="1600" dirty="0">
                <a:solidFill>
                  <a:schemeClr val="accent5">
                    <a:lumMod val="75000"/>
                  </a:schemeClr>
                </a:solidFill>
              </a:rPr>
              <a:t>IP</a:t>
            </a:r>
            <a:r>
              <a:rPr lang="ja-JP" altLang="en-US" sz="1600" dirty="0">
                <a:solidFill>
                  <a:schemeClr val="accent5">
                    <a:lumMod val="75000"/>
                  </a:schemeClr>
                </a:solidFill>
              </a:rPr>
              <a:t>アドレスは○○○○ですよ！</a:t>
            </a:r>
            <a:endParaRPr lang="en-US" altLang="ja-JP" sz="1600" dirty="0">
              <a:solidFill>
                <a:schemeClr val="accent5">
                  <a:lumMod val="75000"/>
                </a:schemeClr>
              </a:solidFill>
            </a:endParaRPr>
          </a:p>
        </p:txBody>
      </p:sp>
      <p:sp>
        <p:nvSpPr>
          <p:cNvPr id="133" name="テキスト ボックス 132"/>
          <p:cNvSpPr txBox="1"/>
          <p:nvPr/>
        </p:nvSpPr>
        <p:spPr>
          <a:xfrm>
            <a:off x="5168948" y="6086146"/>
            <a:ext cx="4004621" cy="70788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pPr algn="ctr"/>
            <a:r>
              <a:rPr lang="en-US" altLang="ja-JP" dirty="0">
                <a:solidFill>
                  <a:schemeClr val="accent4">
                    <a:lumMod val="75000"/>
                  </a:schemeClr>
                </a:solidFill>
              </a:rPr>
              <a:t>c</a:t>
            </a:r>
            <a:r>
              <a:rPr lang="ja-JP" altLang="en-US" dirty="0" err="1">
                <a:solidFill>
                  <a:schemeClr val="accent4">
                    <a:lumMod val="75000"/>
                  </a:schemeClr>
                </a:solidFill>
              </a:rPr>
              <a:t>ｃ</a:t>
            </a:r>
            <a:r>
              <a:rPr lang="en-US" altLang="ja-JP" sz="1600" dirty="0">
                <a:solidFill>
                  <a:schemeClr val="accent4">
                    <a:lumMod val="75000"/>
                  </a:schemeClr>
                </a:solidFill>
              </a:rPr>
              <a:t>TLD(Country code Top Level Domain)</a:t>
            </a:r>
            <a:endParaRPr lang="ja-JP" altLang="en-US" dirty="0">
              <a:solidFill>
                <a:schemeClr val="accent4">
                  <a:lumMod val="75000"/>
                </a:schemeClr>
              </a:solidFill>
            </a:endParaRPr>
          </a:p>
          <a:p>
            <a:pPr algn="ctr"/>
            <a:r>
              <a:rPr lang="en-US" altLang="ja-JP" dirty="0">
                <a:solidFill>
                  <a:schemeClr val="accent4">
                    <a:lumMod val="75000"/>
                  </a:schemeClr>
                </a:solidFill>
              </a:rPr>
              <a:t>[</a:t>
            </a:r>
            <a:r>
              <a:rPr lang="ja-JP" altLang="en-US" dirty="0">
                <a:solidFill>
                  <a:schemeClr val="accent4">
                    <a:lumMod val="75000"/>
                  </a:schemeClr>
                </a:solidFill>
              </a:rPr>
              <a:t>国別トップレベルドメイン</a:t>
            </a:r>
            <a:r>
              <a:rPr lang="en-US" altLang="ja-JP" dirty="0">
                <a:solidFill>
                  <a:schemeClr val="accent4">
                    <a:lumMod val="75000"/>
                  </a:schemeClr>
                </a:solidFill>
              </a:rPr>
              <a:t>]</a:t>
            </a:r>
          </a:p>
        </p:txBody>
      </p:sp>
      <p:sp>
        <p:nvSpPr>
          <p:cNvPr id="135" name="楕円 134"/>
          <p:cNvSpPr/>
          <p:nvPr/>
        </p:nvSpPr>
        <p:spPr>
          <a:xfrm>
            <a:off x="9318306" y="3979648"/>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楕円 135"/>
          <p:cNvSpPr/>
          <p:nvPr/>
        </p:nvSpPr>
        <p:spPr>
          <a:xfrm>
            <a:off x="10286313" y="2518936"/>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7" name="楕円 136"/>
          <p:cNvSpPr/>
          <p:nvPr/>
        </p:nvSpPr>
        <p:spPr>
          <a:xfrm>
            <a:off x="10258214" y="3461180"/>
            <a:ext cx="755999" cy="755999"/>
          </a:xfrm>
          <a:prstGeom prst="ellips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38" name="グループ化 137"/>
          <p:cNvGrpSpPr/>
          <p:nvPr/>
        </p:nvGrpSpPr>
        <p:grpSpPr>
          <a:xfrm>
            <a:off x="10354610" y="3584496"/>
            <a:ext cx="598456" cy="345986"/>
            <a:chOff x="2779920" y="3080270"/>
            <a:chExt cx="1152870" cy="666511"/>
          </a:xfrm>
        </p:grpSpPr>
        <p:sp>
          <p:nvSpPr>
            <p:cNvPr id="139" name="フリーフォーム 13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0" name="フリーフォーム 13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1" name="フリーフォーム 14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42" name="テキスト ボックス 141"/>
          <p:cNvSpPr txBox="1"/>
          <p:nvPr/>
        </p:nvSpPr>
        <p:spPr>
          <a:xfrm>
            <a:off x="10473304" y="3905404"/>
            <a:ext cx="344966"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us</a:t>
            </a:r>
            <a:endParaRPr lang="ja-JP" altLang="en-US" sz="1200" dirty="0"/>
          </a:p>
        </p:txBody>
      </p:sp>
      <p:grpSp>
        <p:nvGrpSpPr>
          <p:cNvPr id="143" name="グループ化 142"/>
          <p:cNvGrpSpPr/>
          <p:nvPr/>
        </p:nvGrpSpPr>
        <p:grpSpPr>
          <a:xfrm>
            <a:off x="9414702" y="4148125"/>
            <a:ext cx="598456" cy="345986"/>
            <a:chOff x="2779920" y="3080270"/>
            <a:chExt cx="1152870" cy="666511"/>
          </a:xfrm>
        </p:grpSpPr>
        <p:sp>
          <p:nvSpPr>
            <p:cNvPr id="144" name="フリーフォーム 143"/>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5" name="フリーフォーム 144"/>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6" name="フリーフォーム 145"/>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47" name="テキスト ボックス 146"/>
          <p:cNvSpPr txBox="1"/>
          <p:nvPr/>
        </p:nvSpPr>
        <p:spPr>
          <a:xfrm>
            <a:off x="9571941" y="4453793"/>
            <a:ext cx="34176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ac</a:t>
            </a:r>
            <a:endParaRPr lang="ja-JP" altLang="en-US" sz="1200" dirty="0"/>
          </a:p>
        </p:txBody>
      </p:sp>
      <p:grpSp>
        <p:nvGrpSpPr>
          <p:cNvPr id="148" name="グループ化 147"/>
          <p:cNvGrpSpPr/>
          <p:nvPr/>
        </p:nvGrpSpPr>
        <p:grpSpPr>
          <a:xfrm>
            <a:off x="10382710" y="2687413"/>
            <a:ext cx="598456" cy="345986"/>
            <a:chOff x="2779920" y="3080270"/>
            <a:chExt cx="1152870" cy="666511"/>
          </a:xfrm>
        </p:grpSpPr>
        <p:sp>
          <p:nvSpPr>
            <p:cNvPr id="149" name="フリーフォーム 14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50" name="フリーフォーム 14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51" name="フリーフォーム 15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52" name="テキスト ボックス 151"/>
          <p:cNvSpPr txBox="1"/>
          <p:nvPr/>
        </p:nvSpPr>
        <p:spPr>
          <a:xfrm>
            <a:off x="10509469" y="2993081"/>
            <a:ext cx="349776"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or</a:t>
            </a:r>
            <a:endParaRPr lang="ja-JP" altLang="en-US" sz="1200" dirty="0"/>
          </a:p>
        </p:txBody>
      </p:sp>
      <p:grpSp>
        <p:nvGrpSpPr>
          <p:cNvPr id="160" name="グループ化 159"/>
          <p:cNvGrpSpPr/>
          <p:nvPr/>
        </p:nvGrpSpPr>
        <p:grpSpPr>
          <a:xfrm>
            <a:off x="5974329" y="3032760"/>
            <a:ext cx="1028700" cy="2263140"/>
            <a:chOff x="6210300" y="3032760"/>
            <a:chExt cx="1028700" cy="2263140"/>
          </a:xfrm>
        </p:grpSpPr>
        <p:cxnSp>
          <p:nvCxnSpPr>
            <p:cNvPr id="157" name="直線コネクタ 156"/>
            <p:cNvCxnSpPr/>
            <p:nvPr/>
          </p:nvCxnSpPr>
          <p:spPr>
            <a:xfrm flipH="1">
              <a:off x="7109460" y="3032760"/>
              <a:ext cx="129540" cy="289560"/>
            </a:xfrm>
            <a:prstGeom prst="line">
              <a:avLst/>
            </a:prstGeom>
            <a:no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8" name="直線コネクタ 157"/>
            <p:cNvCxnSpPr/>
            <p:nvPr/>
          </p:nvCxnSpPr>
          <p:spPr>
            <a:xfrm flipH="1">
              <a:off x="6629400" y="4030980"/>
              <a:ext cx="129540" cy="289560"/>
            </a:xfrm>
            <a:prstGeom prst="line">
              <a:avLst/>
            </a:prstGeom>
            <a:no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59" name="直線コネクタ 158"/>
            <p:cNvCxnSpPr/>
            <p:nvPr/>
          </p:nvCxnSpPr>
          <p:spPr>
            <a:xfrm flipH="1">
              <a:off x="6210300" y="5006340"/>
              <a:ext cx="129540" cy="289560"/>
            </a:xfrm>
            <a:prstGeom prst="line">
              <a:avLst/>
            </a:prstGeom>
            <a:noFill/>
            <a:ln w="8890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cxnSp>
      </p:grpSp>
      <p:cxnSp>
        <p:nvCxnSpPr>
          <p:cNvPr id="172" name="直線コネクタ 171"/>
          <p:cNvCxnSpPr>
            <a:stCxn id="10" idx="6"/>
            <a:endCxn id="136" idx="2"/>
          </p:cNvCxnSpPr>
          <p:nvPr/>
        </p:nvCxnSpPr>
        <p:spPr>
          <a:xfrm>
            <a:off x="7536449" y="2695718"/>
            <a:ext cx="2749864" cy="201218"/>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5" name="直線コネクタ 174"/>
          <p:cNvCxnSpPr/>
          <p:nvPr/>
        </p:nvCxnSpPr>
        <p:spPr>
          <a:xfrm>
            <a:off x="7498329" y="2887980"/>
            <a:ext cx="1897380" cy="122682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cxnSp>
        <p:nvCxnSpPr>
          <p:cNvPr id="178" name="直線コネクタ 177"/>
          <p:cNvCxnSpPr/>
          <p:nvPr/>
        </p:nvCxnSpPr>
        <p:spPr>
          <a:xfrm>
            <a:off x="7521189" y="2796540"/>
            <a:ext cx="2727960" cy="883920"/>
          </a:xfrm>
          <a:prstGeom prst="line">
            <a:avLst/>
          </a:prstGeom>
          <a:noFill/>
          <a:ln w="88900">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cxnSp>
      <p:sp>
        <p:nvSpPr>
          <p:cNvPr id="134" name="テキスト ボックス 133"/>
          <p:cNvSpPr txBox="1"/>
          <p:nvPr/>
        </p:nvSpPr>
        <p:spPr>
          <a:xfrm>
            <a:off x="8526854" y="4634816"/>
            <a:ext cx="3395480" cy="707886"/>
          </a:xfrm>
          <a:prstGeom prst="rect">
            <a:avLst/>
          </a:prstGeom>
          <a:noFill/>
        </p:spPr>
        <p:txBody>
          <a:bodyPr wrap="none" rtlCol="0">
            <a:spAutoFit/>
          </a:bodyPr>
          <a:lstStyle>
            <a:defPPr>
              <a:defRPr lang="ja-JP"/>
            </a:defPPr>
            <a:lvl1pPr>
              <a:defRPr sz="16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pPr algn="ctr"/>
            <a:r>
              <a:rPr lang="en-US" altLang="ja-JP" sz="2000" dirty="0" err="1">
                <a:solidFill>
                  <a:schemeClr val="accent6">
                    <a:lumMod val="75000"/>
                  </a:schemeClr>
                </a:solidFill>
              </a:rPr>
              <a:t>gTLD</a:t>
            </a:r>
            <a:r>
              <a:rPr lang="en-US" altLang="ja-JP" dirty="0">
                <a:solidFill>
                  <a:schemeClr val="accent6">
                    <a:lumMod val="75000"/>
                  </a:schemeClr>
                </a:solidFill>
              </a:rPr>
              <a:t>(Generic Top Level</a:t>
            </a:r>
            <a:r>
              <a:rPr lang="ja-JP" altLang="en-US" dirty="0">
                <a:solidFill>
                  <a:schemeClr val="accent6">
                    <a:lumMod val="75000"/>
                  </a:schemeClr>
                </a:solidFill>
              </a:rPr>
              <a:t> </a:t>
            </a:r>
            <a:r>
              <a:rPr lang="en-US" altLang="ja-JP" dirty="0">
                <a:solidFill>
                  <a:schemeClr val="accent6">
                    <a:lumMod val="75000"/>
                  </a:schemeClr>
                </a:solidFill>
              </a:rPr>
              <a:t>Domain</a:t>
            </a:r>
            <a:r>
              <a:rPr lang="en-US" altLang="ja-JP" sz="2000" dirty="0">
                <a:solidFill>
                  <a:schemeClr val="accent6">
                    <a:lumMod val="75000"/>
                  </a:schemeClr>
                </a:solidFill>
              </a:rPr>
              <a:t>)</a:t>
            </a:r>
          </a:p>
          <a:p>
            <a:pPr algn="ctr"/>
            <a:r>
              <a:rPr lang="en-US" altLang="ja-JP" sz="2000" dirty="0">
                <a:solidFill>
                  <a:schemeClr val="accent6">
                    <a:lumMod val="75000"/>
                  </a:schemeClr>
                </a:solidFill>
              </a:rPr>
              <a:t>[</a:t>
            </a:r>
            <a:r>
              <a:rPr lang="ja-JP" altLang="en-US" sz="2000" dirty="0">
                <a:solidFill>
                  <a:schemeClr val="accent6">
                    <a:lumMod val="75000"/>
                  </a:schemeClr>
                </a:solidFill>
              </a:rPr>
              <a:t>一般トップレベルドメイン</a:t>
            </a:r>
            <a:r>
              <a:rPr lang="en-US" altLang="ja-JP" sz="2000" dirty="0">
                <a:solidFill>
                  <a:schemeClr val="accent6">
                    <a:lumMod val="75000"/>
                  </a:schemeClr>
                </a:solidFill>
              </a:rPr>
              <a:t>]</a:t>
            </a:r>
            <a:endParaRPr lang="en-US" altLang="ja-JP" dirty="0">
              <a:solidFill>
                <a:schemeClr val="accent6">
                  <a:lumMod val="75000"/>
                </a:schemeClr>
              </a:solidFill>
            </a:endParaRPr>
          </a:p>
        </p:txBody>
      </p:sp>
      <p:cxnSp>
        <p:nvCxnSpPr>
          <p:cNvPr id="191" name="直線矢印コネクタ 190"/>
          <p:cNvCxnSpPr/>
          <p:nvPr/>
        </p:nvCxnSpPr>
        <p:spPr>
          <a:xfrm>
            <a:off x="1338614" y="2810998"/>
            <a:ext cx="5291507" cy="11022"/>
          </a:xfrm>
          <a:prstGeom prst="straightConnector1">
            <a:avLst/>
          </a:prstGeom>
          <a:noFill/>
          <a:ln w="88900" cap="rnd">
            <a:solidFill>
              <a:schemeClr val="accent1">
                <a:lumMod val="60000"/>
                <a:lumOff val="40000"/>
              </a:schemeClr>
            </a:solidFill>
            <a:round/>
            <a:headEnd type="triangl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92" name="直線矢印コネクタ 191"/>
          <p:cNvCxnSpPr/>
          <p:nvPr/>
        </p:nvCxnSpPr>
        <p:spPr>
          <a:xfrm>
            <a:off x="1380408" y="3580734"/>
            <a:ext cx="4836987" cy="11022"/>
          </a:xfrm>
          <a:prstGeom prst="straightConnector1">
            <a:avLst/>
          </a:prstGeom>
          <a:noFill/>
          <a:ln w="88900" cap="rnd">
            <a:solidFill>
              <a:schemeClr val="accent2">
                <a:lumMod val="60000"/>
                <a:lumOff val="40000"/>
              </a:schemeClr>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93" name="直線矢印コネクタ 192"/>
          <p:cNvCxnSpPr/>
          <p:nvPr/>
        </p:nvCxnSpPr>
        <p:spPr>
          <a:xfrm>
            <a:off x="1338615" y="3786219"/>
            <a:ext cx="4836987" cy="11022"/>
          </a:xfrm>
          <a:prstGeom prst="straightConnector1">
            <a:avLst/>
          </a:prstGeom>
          <a:noFill/>
          <a:ln w="88900" cap="rnd">
            <a:solidFill>
              <a:schemeClr val="accent1">
                <a:lumMod val="60000"/>
                <a:lumOff val="40000"/>
              </a:schemeClr>
            </a:solidFill>
            <a:round/>
            <a:headEnd type="triangl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96" name="直線矢印コネクタ 195"/>
          <p:cNvCxnSpPr/>
          <p:nvPr/>
        </p:nvCxnSpPr>
        <p:spPr>
          <a:xfrm>
            <a:off x="1376243" y="4561658"/>
            <a:ext cx="4354950" cy="11022"/>
          </a:xfrm>
          <a:prstGeom prst="straightConnector1">
            <a:avLst/>
          </a:prstGeom>
          <a:noFill/>
          <a:ln w="88900" cap="rnd">
            <a:solidFill>
              <a:schemeClr val="accent2">
                <a:lumMod val="60000"/>
                <a:lumOff val="40000"/>
              </a:schemeClr>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197" name="直線矢印コネクタ 196"/>
          <p:cNvCxnSpPr/>
          <p:nvPr/>
        </p:nvCxnSpPr>
        <p:spPr>
          <a:xfrm>
            <a:off x="1338615" y="4767143"/>
            <a:ext cx="4354950" cy="11022"/>
          </a:xfrm>
          <a:prstGeom prst="straightConnector1">
            <a:avLst/>
          </a:prstGeom>
          <a:noFill/>
          <a:ln w="88900" cap="rnd">
            <a:solidFill>
              <a:schemeClr val="accent1">
                <a:lumMod val="60000"/>
                <a:lumOff val="40000"/>
              </a:schemeClr>
            </a:solidFill>
            <a:round/>
            <a:headEnd type="triangle"/>
            <a:tailEnd type="none"/>
          </a:ln>
        </p:spPr>
        <p:style>
          <a:lnRef idx="2">
            <a:schemeClr val="accent1">
              <a:shade val="50000"/>
            </a:schemeClr>
          </a:lnRef>
          <a:fillRef idx="1">
            <a:schemeClr val="accent1"/>
          </a:fillRef>
          <a:effectRef idx="0">
            <a:schemeClr val="accent1"/>
          </a:effectRef>
          <a:fontRef idx="minor">
            <a:schemeClr val="lt1"/>
          </a:fontRef>
        </p:style>
      </p:cxnSp>
      <p:cxnSp>
        <p:nvCxnSpPr>
          <p:cNvPr id="199" name="直線矢印コネクタ 198"/>
          <p:cNvCxnSpPr/>
          <p:nvPr/>
        </p:nvCxnSpPr>
        <p:spPr>
          <a:xfrm>
            <a:off x="1372844" y="5552911"/>
            <a:ext cx="3961589" cy="11022"/>
          </a:xfrm>
          <a:prstGeom prst="straightConnector1">
            <a:avLst/>
          </a:prstGeom>
          <a:noFill/>
          <a:ln w="88900" cap="rnd">
            <a:solidFill>
              <a:schemeClr val="accent2">
                <a:lumMod val="60000"/>
                <a:lumOff val="40000"/>
              </a:schemeClr>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cxnSp>
        <p:nvCxnSpPr>
          <p:cNvPr id="200" name="直線矢印コネクタ 199"/>
          <p:cNvCxnSpPr/>
          <p:nvPr/>
        </p:nvCxnSpPr>
        <p:spPr>
          <a:xfrm>
            <a:off x="1338615" y="5758396"/>
            <a:ext cx="3961589" cy="11022"/>
          </a:xfrm>
          <a:prstGeom prst="straightConnector1">
            <a:avLst/>
          </a:prstGeom>
          <a:noFill/>
          <a:ln w="88900" cap="rnd">
            <a:solidFill>
              <a:schemeClr val="accent1">
                <a:lumMod val="60000"/>
                <a:lumOff val="40000"/>
              </a:schemeClr>
            </a:solidFill>
            <a:round/>
            <a:headEnd type="triangle"/>
            <a:tailEnd type="none"/>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4218818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603112" y="252916"/>
            <a:ext cx="2985113"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DNS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サーバとは？（２）</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2162283"/>
            <a:ext cx="11561178" cy="954107"/>
          </a:xfrm>
          <a:prstGeom prst="rect">
            <a:avLst/>
          </a:prstGeom>
          <a:noFill/>
        </p:spPr>
        <p:txBody>
          <a:bodyPr wrap="none" rtlCol="0">
            <a:spAutoFit/>
          </a:bodyPr>
          <a:lstStyle/>
          <a:p>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ルート</a:t>
            </a:r>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DNS</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サーバ</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とは、インターネットで利用される</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DNS</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において、ツリー構造</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の起点となっていて、問合せ時に一番最初に問合せされます。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1101153"/>
            <a:ext cx="11088292" cy="954107"/>
          </a:xfrm>
          <a:prstGeom prst="rect">
            <a:avLst/>
          </a:prstGeom>
          <a:noFill/>
        </p:spPr>
        <p:txBody>
          <a:bodyPr wrap="none" rtlCol="0">
            <a:spAutoFit/>
          </a:bodyPr>
          <a:lstStyle/>
          <a:p>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DNS</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サーバは、</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WEB</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サーバのアドレスだけでなく、メールサーバや他の</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DNS</a:t>
            </a:r>
          </a:p>
          <a:p>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ネームサーバ</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のアドレスなども管理して名前の解決をします。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3" name="テキスト ボックス 32"/>
          <p:cNvSpPr txBox="1"/>
          <p:nvPr/>
        </p:nvSpPr>
        <p:spPr>
          <a:xfrm>
            <a:off x="334963" y="3229973"/>
            <a:ext cx="8678979" cy="523220"/>
          </a:xfrm>
          <a:prstGeom prst="rect">
            <a:avLst/>
          </a:prstGeom>
          <a:noFill/>
        </p:spPr>
        <p:txBody>
          <a:bodyPr wrap="none" rtlCol="0">
            <a:spAutoFit/>
          </a:bodyPr>
          <a:lstStyle/>
          <a:p>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DNS</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サーバが保持している主な情報は以下の通りです。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4" name="テキスト ボックス 33"/>
          <p:cNvSpPr txBox="1"/>
          <p:nvPr/>
        </p:nvSpPr>
        <p:spPr>
          <a:xfrm>
            <a:off x="334963" y="3789363"/>
            <a:ext cx="1386918" cy="461665"/>
          </a:xfrm>
          <a:prstGeom prst="rect">
            <a:avLst/>
          </a:prstGeom>
          <a:noFill/>
        </p:spPr>
        <p:txBody>
          <a:bodyPr wrap="none" rtlCol="0">
            <a:spAutoFit/>
          </a:bodyPr>
          <a:lstStyle/>
          <a:p>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レコード</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5" name="テキスト ボックス 34"/>
          <p:cNvSpPr txBox="1"/>
          <p:nvPr/>
        </p:nvSpPr>
        <p:spPr>
          <a:xfrm>
            <a:off x="334963" y="4226990"/>
            <a:ext cx="2016899" cy="461665"/>
          </a:xfrm>
          <a:prstGeom prst="rect">
            <a:avLst/>
          </a:prstGeom>
          <a:noFill/>
        </p:spPr>
        <p:txBody>
          <a:bodyPr wrap="none" rtlCol="0">
            <a:spAutoFit/>
          </a:bodyPr>
          <a:lstStyle/>
          <a:p>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AAAA</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レコード</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6" name="テキスト ボックス 35"/>
          <p:cNvSpPr txBox="1"/>
          <p:nvPr/>
        </p:nvSpPr>
        <p:spPr>
          <a:xfrm>
            <a:off x="334963" y="4720143"/>
            <a:ext cx="1609736" cy="461665"/>
          </a:xfrm>
          <a:prstGeom prst="rect">
            <a:avLst/>
          </a:prstGeom>
          <a:noFill/>
        </p:spPr>
        <p:txBody>
          <a:bodyPr wrap="none" rtlCol="0">
            <a:spAutoFit/>
          </a:bodyPr>
          <a:lstStyle/>
          <a:p>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MX</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レコード</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8" name="テキスト ボックス 37"/>
          <p:cNvSpPr txBox="1"/>
          <p:nvPr/>
        </p:nvSpPr>
        <p:spPr>
          <a:xfrm>
            <a:off x="334963" y="5249224"/>
            <a:ext cx="1544012" cy="461665"/>
          </a:xfrm>
          <a:prstGeom prst="rect">
            <a:avLst/>
          </a:prstGeom>
          <a:noFill/>
        </p:spPr>
        <p:txBody>
          <a:bodyPr wrap="none" rtlCol="0">
            <a:spAutoFit/>
          </a:bodyPr>
          <a:lstStyle/>
          <a:p>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NS</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レコード</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39" name="テキスト ボックス 38"/>
          <p:cNvSpPr txBox="1"/>
          <p:nvPr/>
        </p:nvSpPr>
        <p:spPr>
          <a:xfrm>
            <a:off x="334963" y="5772444"/>
            <a:ext cx="2188420" cy="461665"/>
          </a:xfrm>
          <a:prstGeom prst="rect">
            <a:avLst/>
          </a:prstGeom>
          <a:noFill/>
        </p:spPr>
        <p:txBody>
          <a:bodyPr wrap="none" rtlCol="0">
            <a:spAutoFit/>
          </a:bodyPr>
          <a:lstStyle/>
          <a:p>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CNAME</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レコード</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40" name="テキスト ボックス 39"/>
          <p:cNvSpPr txBox="1"/>
          <p:nvPr/>
        </p:nvSpPr>
        <p:spPr>
          <a:xfrm>
            <a:off x="2663979" y="3789363"/>
            <a:ext cx="7920758" cy="461665"/>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ドメイン名に対応する</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IP</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アドレス</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(IPv4)</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が記録されています。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41" name="テキスト ボックス 40"/>
          <p:cNvSpPr txBox="1"/>
          <p:nvPr/>
        </p:nvSpPr>
        <p:spPr>
          <a:xfrm>
            <a:off x="2663979" y="4226990"/>
            <a:ext cx="7920758" cy="461665"/>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ドメイン名に対応する</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IP</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アドレス</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(IPv6)</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が記録されています。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42" name="テキスト ボックス 41"/>
          <p:cNvSpPr txBox="1"/>
          <p:nvPr/>
        </p:nvSpPr>
        <p:spPr>
          <a:xfrm>
            <a:off x="2663979" y="4720143"/>
            <a:ext cx="9110186" cy="461665"/>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対象ドメイン宛てのメール配信先</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メールサーバ</a:t>
            </a:r>
            <a:r>
              <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が記録されています。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43" name="テキスト ボックス 42"/>
          <p:cNvSpPr txBox="1"/>
          <p:nvPr/>
        </p:nvSpPr>
        <p:spPr>
          <a:xfrm>
            <a:off x="2663979" y="5249224"/>
            <a:ext cx="7396577" cy="461665"/>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ドメインのネームサーバのサーバ名が記録されています。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46" name="テキスト ボックス 45"/>
          <p:cNvSpPr txBox="1"/>
          <p:nvPr/>
        </p:nvSpPr>
        <p:spPr>
          <a:xfrm>
            <a:off x="2663979" y="5772444"/>
            <a:ext cx="9009198" cy="461665"/>
          </a:xfrm>
          <a:prstGeom prst="rect">
            <a:avLst/>
          </a:prstGeom>
          <a:noFill/>
        </p:spPr>
        <p:txBody>
          <a:bodyPr wrap="none" rtlCol="0">
            <a:spAutoFit/>
          </a:bodyPr>
          <a:lstStyle/>
          <a:p>
            <a:r>
              <a:rPr lang="ja-JP" altLang="en-US"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ドメインの別名が記録されています。「エイリアス」と呼ばれています。</a:t>
            </a:r>
            <a:endParaRPr lang="en-US" altLang="ja-JP" sz="24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495424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正方形/長方形 32"/>
          <p:cNvSpPr/>
          <p:nvPr/>
        </p:nvSpPr>
        <p:spPr>
          <a:xfrm>
            <a:off x="5210431" y="3866601"/>
            <a:ext cx="197311" cy="2557207"/>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角丸四角形 58"/>
          <p:cNvSpPr/>
          <p:nvPr/>
        </p:nvSpPr>
        <p:spPr>
          <a:xfrm>
            <a:off x="8808691" y="3925156"/>
            <a:ext cx="2910348" cy="760383"/>
          </a:xfrm>
          <a:prstGeom prst="roundRect">
            <a:avLst>
              <a:gd name="adj" fmla="val 14663"/>
            </a:avLst>
          </a:prstGeom>
          <a:noFill/>
          <a:ln w="317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4423006"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３ウェイハンドシェイク認証とは？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279050" cy="954107"/>
          </a:xfrm>
          <a:prstGeom prst="rect">
            <a:avLst/>
          </a:prstGeom>
          <a:noFill/>
        </p:spPr>
        <p:txBody>
          <a:bodyPr wrap="none" rtlCol="0">
            <a:spAutoFit/>
          </a:bodyPr>
          <a:lstStyle/>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ネットワーク上で</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TCP</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によるコネクション</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接続</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を確立するための手順です。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なんのこっちゃってなりますよね。簡単に説明します。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6" name="テキスト ボックス 5"/>
          <p:cNvSpPr txBox="1"/>
          <p:nvPr/>
        </p:nvSpPr>
        <p:spPr>
          <a:xfrm>
            <a:off x="334963" y="2198827"/>
            <a:ext cx="11556369" cy="954107"/>
          </a:xfrm>
          <a:prstGeom prst="rect">
            <a:avLst/>
          </a:prstGeom>
          <a:noFill/>
        </p:spPr>
        <p:txBody>
          <a:bodyPr wrap="none" rtlCol="0">
            <a:spAutoFit/>
          </a:bodyPr>
          <a:lstStyle/>
          <a:p>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TCP</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とは、コネクション</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接続</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を確立するための標準的なプロトコルで、ポート</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を利用して、コンピュータ同士の接続の橋渡しをします。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8" name="テキスト ボックス 7"/>
          <p:cNvSpPr txBox="1"/>
          <p:nvPr/>
        </p:nvSpPr>
        <p:spPr>
          <a:xfrm>
            <a:off x="334963" y="3269301"/>
            <a:ext cx="10272364" cy="523220"/>
          </a:xfrm>
          <a:prstGeom prst="rect">
            <a:avLst/>
          </a:prstGeom>
          <a:noFill/>
        </p:spPr>
        <p:txBody>
          <a:bodyPr wrap="none" rtlCol="0">
            <a:spAutoFit/>
          </a:bodyPr>
          <a:lstStyle/>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コネクション</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接続</a:t>
            </a:r>
            <a:r>
              <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を確立するために、以下の３回のやり取りします。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9" name="グループ化 8"/>
          <p:cNvGrpSpPr/>
          <p:nvPr/>
        </p:nvGrpSpPr>
        <p:grpSpPr>
          <a:xfrm>
            <a:off x="7064117" y="4002026"/>
            <a:ext cx="844741" cy="488372"/>
            <a:chOff x="2779920" y="3080270"/>
            <a:chExt cx="1152870" cy="666511"/>
          </a:xfrm>
        </p:grpSpPr>
        <p:sp>
          <p:nvSpPr>
            <p:cNvPr id="10" name="フリーフォーム 9"/>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 name="フリーフォーム 10"/>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2" name="フリーフォーム 11"/>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13" name="グループ化 12"/>
          <p:cNvGrpSpPr/>
          <p:nvPr/>
        </p:nvGrpSpPr>
        <p:grpSpPr>
          <a:xfrm>
            <a:off x="2865972" y="3908888"/>
            <a:ext cx="825528" cy="656255"/>
            <a:chOff x="1240204" y="2823546"/>
            <a:chExt cx="1108028" cy="880829"/>
          </a:xfrm>
        </p:grpSpPr>
        <p:sp>
          <p:nvSpPr>
            <p:cNvPr id="14" name="フリーフォーム 13"/>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5" name="図 14"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テキスト ボックス 15"/>
          <p:cNvSpPr txBox="1"/>
          <p:nvPr/>
        </p:nvSpPr>
        <p:spPr>
          <a:xfrm>
            <a:off x="6982763" y="4456628"/>
            <a:ext cx="1097488" cy="307777"/>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WEB</a:t>
            </a:r>
            <a:r>
              <a:rPr lang="ja-JP" altLang="en-US" sz="1400" dirty="0"/>
              <a:t>サーバ</a:t>
            </a:r>
          </a:p>
        </p:txBody>
      </p:sp>
      <p:cxnSp>
        <p:nvCxnSpPr>
          <p:cNvPr id="17" name="直線矢印コネクタ 16"/>
          <p:cNvCxnSpPr>
            <a:stCxn id="18" idx="3"/>
          </p:cNvCxnSpPr>
          <p:nvPr/>
        </p:nvCxnSpPr>
        <p:spPr>
          <a:xfrm>
            <a:off x="3352800" y="4929966"/>
            <a:ext cx="4080387" cy="202473"/>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18" name="テキスト ボックス 17"/>
          <p:cNvSpPr txBox="1"/>
          <p:nvPr/>
        </p:nvSpPr>
        <p:spPr>
          <a:xfrm>
            <a:off x="1063391" y="4760689"/>
            <a:ext cx="2289409"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t>接続してもいいですか？</a:t>
            </a:r>
            <a:endParaRPr lang="en-US" altLang="ja-JP" sz="1600" dirty="0"/>
          </a:p>
        </p:txBody>
      </p:sp>
      <p:sp>
        <p:nvSpPr>
          <p:cNvPr id="21" name="テキスト ボックス 20"/>
          <p:cNvSpPr txBox="1"/>
          <p:nvPr/>
        </p:nvSpPr>
        <p:spPr>
          <a:xfrm>
            <a:off x="7555071" y="4893067"/>
            <a:ext cx="3417923" cy="584775"/>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600" dirty="0"/>
              <a:t>OK</a:t>
            </a:r>
            <a:r>
              <a:rPr lang="ja-JP" altLang="en-US" sz="1600" dirty="0"/>
              <a:t>です。接続の準備が出来ました。</a:t>
            </a:r>
            <a:endParaRPr lang="en-US" altLang="ja-JP" sz="1600" dirty="0"/>
          </a:p>
          <a:p>
            <a:r>
              <a:rPr lang="ja-JP" altLang="en-US" sz="1600" dirty="0"/>
              <a:t>こちらからも接続してもいいですか？</a:t>
            </a:r>
            <a:endParaRPr lang="en-US" altLang="ja-JP" sz="1600" dirty="0"/>
          </a:p>
        </p:txBody>
      </p:sp>
      <p:sp>
        <p:nvSpPr>
          <p:cNvPr id="24" name="テキスト ボックス 23"/>
          <p:cNvSpPr txBox="1"/>
          <p:nvPr/>
        </p:nvSpPr>
        <p:spPr>
          <a:xfrm>
            <a:off x="2865972" y="4513768"/>
            <a:ext cx="848309"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ブラウザ</a:t>
            </a:r>
          </a:p>
        </p:txBody>
      </p:sp>
      <p:cxnSp>
        <p:nvCxnSpPr>
          <p:cNvPr id="25" name="直線矢印コネクタ 24"/>
          <p:cNvCxnSpPr/>
          <p:nvPr/>
        </p:nvCxnSpPr>
        <p:spPr>
          <a:xfrm flipV="1">
            <a:off x="3313471" y="5250426"/>
            <a:ext cx="4109884" cy="196645"/>
          </a:xfrm>
          <a:prstGeom prst="straightConnector1">
            <a:avLst/>
          </a:prstGeom>
          <a:ln w="50800" cap="rnd">
            <a:solidFill>
              <a:schemeClr val="accent2">
                <a:lumMod val="7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3352800" y="5545394"/>
            <a:ext cx="4109884" cy="245806"/>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flipV="1">
            <a:off x="3278736" y="4831206"/>
            <a:ext cx="0" cy="1064563"/>
          </a:xfrm>
          <a:prstGeom prst="line">
            <a:avLst/>
          </a:prstGeom>
          <a:ln w="50800" cap="rnd">
            <a:solidFill>
              <a:schemeClr val="accent2">
                <a:lumMod val="75000"/>
              </a:schemeClr>
            </a:solidFill>
            <a:round/>
            <a:tailEnd type="none"/>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flipV="1">
            <a:off x="7508877" y="4831206"/>
            <a:ext cx="0" cy="1064563"/>
          </a:xfrm>
          <a:prstGeom prst="line">
            <a:avLst/>
          </a:prstGeom>
          <a:ln w="50800" cap="rnd">
            <a:solidFill>
              <a:schemeClr val="accent2">
                <a:lumMod val="75000"/>
              </a:schemeClr>
            </a:solidFill>
            <a:round/>
            <a:tailEnd type="none"/>
          </a:ln>
        </p:spPr>
        <p:style>
          <a:lnRef idx="1">
            <a:schemeClr val="accent1"/>
          </a:lnRef>
          <a:fillRef idx="0">
            <a:schemeClr val="accent1"/>
          </a:fillRef>
          <a:effectRef idx="0">
            <a:schemeClr val="accent1"/>
          </a:effectRef>
          <a:fontRef idx="minor">
            <a:schemeClr val="tx1"/>
          </a:fontRef>
        </p:style>
      </p:cxnSp>
      <p:sp>
        <p:nvSpPr>
          <p:cNvPr id="37" name="テキスト ボックス 36"/>
          <p:cNvSpPr txBox="1"/>
          <p:nvPr/>
        </p:nvSpPr>
        <p:spPr>
          <a:xfrm>
            <a:off x="2288782" y="5308565"/>
            <a:ext cx="947695"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600" dirty="0"/>
              <a:t>OK</a:t>
            </a:r>
            <a:r>
              <a:rPr lang="ja-JP" altLang="en-US" sz="1600" dirty="0"/>
              <a:t>です。</a:t>
            </a:r>
            <a:endParaRPr lang="en-US" altLang="ja-JP" sz="1600" dirty="0"/>
          </a:p>
        </p:txBody>
      </p:sp>
      <p:sp>
        <p:nvSpPr>
          <p:cNvPr id="44" name="二等辺三角形 43"/>
          <p:cNvSpPr/>
          <p:nvPr/>
        </p:nvSpPr>
        <p:spPr>
          <a:xfrm rot="10800000">
            <a:off x="5176300" y="5844123"/>
            <a:ext cx="256760" cy="221345"/>
          </a:xfrm>
          <a:prstGeom prst="triangl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テキスト ボックス 44"/>
          <p:cNvSpPr txBox="1"/>
          <p:nvPr/>
        </p:nvSpPr>
        <p:spPr>
          <a:xfrm>
            <a:off x="4828453" y="6019220"/>
            <a:ext cx="1005403" cy="33855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600" dirty="0"/>
              <a:t>通信開始</a:t>
            </a:r>
            <a:endParaRPr lang="en-US" altLang="ja-JP" sz="1600" dirty="0"/>
          </a:p>
        </p:txBody>
      </p:sp>
      <p:sp>
        <p:nvSpPr>
          <p:cNvPr id="52" name="テキスト ボックス 51"/>
          <p:cNvSpPr txBox="1"/>
          <p:nvPr/>
        </p:nvSpPr>
        <p:spPr>
          <a:xfrm>
            <a:off x="6072529" y="4615889"/>
            <a:ext cx="95410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①接続要求</a:t>
            </a:r>
            <a:endParaRPr lang="en-US" altLang="ja-JP" sz="1200" dirty="0"/>
          </a:p>
        </p:txBody>
      </p:sp>
      <p:sp>
        <p:nvSpPr>
          <p:cNvPr id="53" name="テキスト ボックス 52"/>
          <p:cNvSpPr txBox="1"/>
          <p:nvPr/>
        </p:nvSpPr>
        <p:spPr>
          <a:xfrm>
            <a:off x="6072529" y="4798501"/>
            <a:ext cx="1165704"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SYN=1 </a:t>
            </a:r>
            <a:r>
              <a:rPr lang="en-US" altLang="ja-JP" sz="1200" dirty="0" err="1"/>
              <a:t>Seq</a:t>
            </a:r>
            <a:r>
              <a:rPr lang="en-US" altLang="ja-JP" sz="1200" dirty="0"/>
              <a:t>=0</a:t>
            </a:r>
          </a:p>
        </p:txBody>
      </p:sp>
      <p:sp>
        <p:nvSpPr>
          <p:cNvPr id="54" name="テキスト ボックス 53"/>
          <p:cNvSpPr txBox="1"/>
          <p:nvPr/>
        </p:nvSpPr>
        <p:spPr>
          <a:xfrm>
            <a:off x="3420577" y="4951795"/>
            <a:ext cx="136127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②応答</a:t>
            </a:r>
            <a:r>
              <a:rPr lang="en-US" altLang="ja-JP" sz="1200" dirty="0"/>
              <a:t>/</a:t>
            </a:r>
            <a:r>
              <a:rPr lang="ja-JP" altLang="en-US" sz="1200" dirty="0"/>
              <a:t>接続要求</a:t>
            </a:r>
            <a:endParaRPr lang="en-US" altLang="ja-JP" sz="1200" dirty="0"/>
          </a:p>
        </p:txBody>
      </p:sp>
      <p:sp>
        <p:nvSpPr>
          <p:cNvPr id="55" name="テキスト ボックス 54"/>
          <p:cNvSpPr txBox="1"/>
          <p:nvPr/>
        </p:nvSpPr>
        <p:spPr>
          <a:xfrm>
            <a:off x="3436698" y="5119167"/>
            <a:ext cx="171393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SYN=1 ACK=1 </a:t>
            </a:r>
            <a:r>
              <a:rPr lang="en-US" altLang="ja-JP" sz="1200" dirty="0" err="1"/>
              <a:t>Seq</a:t>
            </a:r>
            <a:r>
              <a:rPr lang="en-US" altLang="ja-JP" sz="1200" dirty="0"/>
              <a:t>=0</a:t>
            </a:r>
          </a:p>
        </p:txBody>
      </p:sp>
      <p:sp>
        <p:nvSpPr>
          <p:cNvPr id="56" name="テキスト ボックス 55"/>
          <p:cNvSpPr txBox="1"/>
          <p:nvPr/>
        </p:nvSpPr>
        <p:spPr>
          <a:xfrm>
            <a:off x="5805036" y="5288059"/>
            <a:ext cx="64633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③応答</a:t>
            </a:r>
            <a:endParaRPr lang="en-US" altLang="ja-JP" sz="1200" dirty="0"/>
          </a:p>
        </p:txBody>
      </p:sp>
      <p:sp>
        <p:nvSpPr>
          <p:cNvPr id="57" name="テキスト ボックス 56"/>
          <p:cNvSpPr txBox="1"/>
          <p:nvPr/>
        </p:nvSpPr>
        <p:spPr>
          <a:xfrm>
            <a:off x="5821157" y="5455431"/>
            <a:ext cx="171393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SYN=0 ACK=1 </a:t>
            </a:r>
            <a:r>
              <a:rPr lang="en-US" altLang="ja-JP" sz="1200" dirty="0" err="1"/>
              <a:t>Seq</a:t>
            </a:r>
            <a:r>
              <a:rPr lang="en-US" altLang="ja-JP" sz="1200" dirty="0"/>
              <a:t>=1</a:t>
            </a:r>
          </a:p>
        </p:txBody>
      </p:sp>
      <p:sp>
        <p:nvSpPr>
          <p:cNvPr id="58" name="テキスト ボックス 57"/>
          <p:cNvSpPr txBox="1"/>
          <p:nvPr/>
        </p:nvSpPr>
        <p:spPr>
          <a:xfrm>
            <a:off x="8894999" y="3932957"/>
            <a:ext cx="2719014" cy="738664"/>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SYN:</a:t>
            </a:r>
            <a:r>
              <a:rPr lang="ja-JP" altLang="en-US" sz="1400" dirty="0"/>
              <a:t>コネクション確率要求パケット</a:t>
            </a:r>
            <a:endParaRPr lang="en-US" altLang="ja-JP" sz="1400" dirty="0"/>
          </a:p>
          <a:p>
            <a:r>
              <a:rPr lang="en-US" altLang="ja-JP" sz="1400" dirty="0"/>
              <a:t>ACK:</a:t>
            </a:r>
            <a:r>
              <a:rPr lang="ja-JP" altLang="en-US" sz="1400" dirty="0"/>
              <a:t>確認応答パケット</a:t>
            </a:r>
            <a:endParaRPr lang="en-US" altLang="ja-JP" sz="1400" dirty="0"/>
          </a:p>
          <a:p>
            <a:r>
              <a:rPr lang="en-US" altLang="ja-JP" sz="1400" dirty="0"/>
              <a:t>SEQ:</a:t>
            </a:r>
            <a:r>
              <a:rPr lang="ja-JP" altLang="en-US" sz="1400" dirty="0"/>
              <a:t>シーケンスパケット</a:t>
            </a:r>
            <a:endParaRPr lang="en-US" altLang="ja-JP" sz="1400" dirty="0"/>
          </a:p>
        </p:txBody>
      </p:sp>
    </p:spTree>
    <p:extLst>
      <p:ext uri="{BB962C8B-B14F-4D97-AF65-F5344CB8AC3E}">
        <p14:creationId xmlns:p14="http://schemas.microsoft.com/office/powerpoint/2010/main" val="15360638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正方形/長方形 52"/>
          <p:cNvSpPr/>
          <p:nvPr/>
        </p:nvSpPr>
        <p:spPr>
          <a:xfrm>
            <a:off x="3009459" y="1839209"/>
            <a:ext cx="197311" cy="4494414"/>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603112" y="252916"/>
            <a:ext cx="2598788" cy="461665"/>
          </a:xfrm>
          <a:prstGeom prst="rect">
            <a:avLst/>
          </a:prstGeom>
          <a:noFill/>
        </p:spPr>
        <p:txBody>
          <a:bodyPr wrap="none" rtlCol="0">
            <a:spAutoFit/>
          </a:bodyPr>
          <a:lstStyle/>
          <a:p>
            <a:r>
              <a:rPr lang="en-US" altLang="ja-JP" sz="2400" dirty="0">
                <a:solidFill>
                  <a:srgbClr val="FFFAF5"/>
                </a:solidFill>
                <a:latin typeface="HGP創英角ﾎﾟｯﾌﾟ体" panose="040B0A00000000000000" pitchFamily="50" charset="-128"/>
                <a:ea typeface="HGP創英角ﾎﾟｯﾌﾟ体" panose="040B0A00000000000000" pitchFamily="50" charset="-128"/>
              </a:rPr>
              <a:t>HTTPS</a:t>
            </a:r>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接続とは？</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7760458" cy="523220"/>
          </a:xfrm>
          <a:prstGeom prst="rect">
            <a:avLst/>
          </a:prstGeom>
          <a:noFill/>
        </p:spPr>
        <p:txBody>
          <a:bodyPr wrap="none" rtlCol="0">
            <a:spAutoFit/>
          </a:bodyPr>
          <a:lstStyle/>
          <a:p>
            <a:r>
              <a:rPr lang="en-US" altLang="ja-JP"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HTTPS</a:t>
            </a:r>
            <a:r>
              <a:rPr lang="ja-JP" altLang="en-US" sz="2800" dirty="0" err="1">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での</a:t>
            </a:r>
            <a:r>
              <a:rPr lang="ja-JP" altLang="en-US"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接続よる、コンテンツ取得までの道のり</a:t>
            </a:r>
            <a:endParaRPr lang="en-US" altLang="ja-JP" sz="28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p:txBody>
      </p:sp>
      <p:sp>
        <p:nvSpPr>
          <p:cNvPr id="30" name="テキスト ボックス 29"/>
          <p:cNvSpPr txBox="1"/>
          <p:nvPr/>
        </p:nvSpPr>
        <p:spPr>
          <a:xfrm>
            <a:off x="6088631" y="1839209"/>
            <a:ext cx="5873724" cy="3477875"/>
          </a:xfrm>
          <a:prstGeom prst="rect">
            <a:avLst/>
          </a:prstGeom>
          <a:noFill/>
        </p:spPr>
        <p:txBody>
          <a:bodyPr wrap="none" rtlCol="0">
            <a:spAutoFit/>
          </a:bodyPr>
          <a:lstStyle/>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①ブラウザに</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URL</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を入力。</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②</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URL</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のドメイン名に紐づけされた</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アドレスを</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DNS</a:t>
            </a:r>
          </a:p>
          <a:p>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サーバ</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から取得。</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③</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IP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アドレスを持つサーバにアクセス。</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④</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TCP</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による</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3</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ウェイハンドシェイク認証後</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a:t>
            </a:r>
            <a:r>
              <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HTTPS</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に</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　 よる通信準備開始。</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⑤サーバは</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デジタル証明</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公開鍵</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をブラウザに渡す。</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⑥ブラウザは</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デジタル証明書</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公開鍵</a:t>
            </a:r>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と使って</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暗号</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化した共通鍵</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をサーバに渡す。</a:t>
            </a:r>
            <a:endParaRPr lang="en-US" altLang="ja-JP"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⑦その後は、</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共通鍵を使って暗号化された通信プロト</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コル</a:t>
            </a:r>
            <a:r>
              <a:rPr lang="ja-JP" altLang="en-US" sz="2000" dirty="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rPr>
              <a:t>で、サイトの表示やデータのやり取りをします。</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grpSp>
        <p:nvGrpSpPr>
          <p:cNvPr id="5" name="グループ化 4"/>
          <p:cNvGrpSpPr/>
          <p:nvPr/>
        </p:nvGrpSpPr>
        <p:grpSpPr>
          <a:xfrm>
            <a:off x="4237716" y="4175781"/>
            <a:ext cx="1152870" cy="666511"/>
            <a:chOff x="2779920" y="3080270"/>
            <a:chExt cx="1152870" cy="666511"/>
          </a:xfrm>
        </p:grpSpPr>
        <p:sp>
          <p:nvSpPr>
            <p:cNvPr id="6" name="フリーフォーム 5"/>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8" name="フリーフォーム 7"/>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9" name="フリーフォーム 8"/>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10" name="グループ化 9"/>
          <p:cNvGrpSpPr/>
          <p:nvPr/>
        </p:nvGrpSpPr>
        <p:grpSpPr>
          <a:xfrm>
            <a:off x="4232991" y="1843756"/>
            <a:ext cx="1152870" cy="666511"/>
            <a:chOff x="2779920" y="3080270"/>
            <a:chExt cx="1152870" cy="666511"/>
          </a:xfrm>
        </p:grpSpPr>
        <p:sp>
          <p:nvSpPr>
            <p:cNvPr id="11" name="フリーフォーム 10"/>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2" name="フリーフォーム 11"/>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3" name="フリーフォーム 12"/>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grpSp>
        <p:nvGrpSpPr>
          <p:cNvPr id="14" name="グループ化 13"/>
          <p:cNvGrpSpPr/>
          <p:nvPr/>
        </p:nvGrpSpPr>
        <p:grpSpPr>
          <a:xfrm>
            <a:off x="596794" y="2808369"/>
            <a:ext cx="1108028" cy="880829"/>
            <a:chOff x="1240204" y="2823546"/>
            <a:chExt cx="1108028" cy="880829"/>
          </a:xfrm>
        </p:grpSpPr>
        <p:sp>
          <p:nvSpPr>
            <p:cNvPr id="15" name="フリーフォーム 14"/>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6" name="図 15"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7" name="テキスト ボックス 16"/>
          <p:cNvSpPr txBox="1"/>
          <p:nvPr/>
        </p:nvSpPr>
        <p:spPr>
          <a:xfrm>
            <a:off x="4080700" y="2482897"/>
            <a:ext cx="1457450"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ルート</a:t>
            </a:r>
            <a:r>
              <a:rPr lang="en-US" altLang="ja-JP" sz="1400" dirty="0"/>
              <a:t>DNS</a:t>
            </a:r>
            <a:r>
              <a:rPr lang="ja-JP" altLang="en-US" sz="1400" dirty="0"/>
              <a:t>サーバ</a:t>
            </a:r>
          </a:p>
        </p:txBody>
      </p:sp>
      <p:sp>
        <p:nvSpPr>
          <p:cNvPr id="18" name="テキスト ボックス 17"/>
          <p:cNvSpPr txBox="1"/>
          <p:nvPr/>
        </p:nvSpPr>
        <p:spPr>
          <a:xfrm>
            <a:off x="4293097" y="4842281"/>
            <a:ext cx="1032655"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400" dirty="0"/>
              <a:t>WEB</a:t>
            </a:r>
            <a:r>
              <a:rPr lang="ja-JP" altLang="en-US" sz="1400" dirty="0"/>
              <a:t>サーバ</a:t>
            </a:r>
          </a:p>
        </p:txBody>
      </p:sp>
      <p:cxnSp>
        <p:nvCxnSpPr>
          <p:cNvPr id="19" name="直線矢印コネクタ 18"/>
          <p:cNvCxnSpPr/>
          <p:nvPr/>
        </p:nvCxnSpPr>
        <p:spPr>
          <a:xfrm flipV="1">
            <a:off x="2120663" y="2226874"/>
            <a:ext cx="1960037" cy="563143"/>
          </a:xfrm>
          <a:prstGeom prst="straightConnector1">
            <a:avLst/>
          </a:prstGeom>
          <a:ln w="50800" cap="rnd">
            <a:round/>
            <a:tailEnd type="triangle"/>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flipV="1">
            <a:off x="2170552" y="2551945"/>
            <a:ext cx="1906697" cy="548975"/>
          </a:xfrm>
          <a:prstGeom prst="straightConnector1">
            <a:avLst/>
          </a:prstGeom>
          <a:ln w="50800" cap="rnd">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テキスト ボックス 20"/>
          <p:cNvSpPr txBox="1"/>
          <p:nvPr/>
        </p:nvSpPr>
        <p:spPr>
          <a:xfrm rot="20685192">
            <a:off x="1829147" y="2213561"/>
            <a:ext cx="237917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①このドメインの</a:t>
            </a:r>
            <a:r>
              <a:rPr lang="en-US" altLang="ja-JP" sz="1200" dirty="0"/>
              <a:t>IP</a:t>
            </a:r>
            <a:r>
              <a:rPr lang="ja-JP" altLang="en-US" sz="1200" dirty="0"/>
              <a:t>アドレス頂戴！</a:t>
            </a:r>
            <a:endParaRPr lang="en-US" altLang="ja-JP" sz="1200" dirty="0"/>
          </a:p>
        </p:txBody>
      </p:sp>
      <p:sp>
        <p:nvSpPr>
          <p:cNvPr id="22" name="テキスト ボックス 21"/>
          <p:cNvSpPr txBox="1"/>
          <p:nvPr/>
        </p:nvSpPr>
        <p:spPr>
          <a:xfrm rot="20643834">
            <a:off x="2277353" y="2528615"/>
            <a:ext cx="184698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②</a:t>
            </a:r>
            <a:r>
              <a:rPr lang="en-US" altLang="ja-JP" sz="1200" dirty="0"/>
              <a:t>IP</a:t>
            </a:r>
            <a:r>
              <a:rPr lang="ja-JP" altLang="en-US" sz="1200" dirty="0"/>
              <a:t>アドレスはこれだよ！</a:t>
            </a:r>
            <a:endParaRPr lang="en-US" altLang="ja-JP" sz="1200" dirty="0"/>
          </a:p>
        </p:txBody>
      </p:sp>
      <p:cxnSp>
        <p:nvCxnSpPr>
          <p:cNvPr id="23" name="直線矢印コネクタ 22"/>
          <p:cNvCxnSpPr/>
          <p:nvPr/>
        </p:nvCxnSpPr>
        <p:spPr>
          <a:xfrm>
            <a:off x="2174003" y="3570379"/>
            <a:ext cx="1906697" cy="339301"/>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p:cNvSpPr txBox="1"/>
          <p:nvPr/>
        </p:nvSpPr>
        <p:spPr>
          <a:xfrm rot="595310">
            <a:off x="2091896" y="3454476"/>
            <a:ext cx="2071401"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③④接続してもいいですか？</a:t>
            </a:r>
            <a:endParaRPr lang="en-US" altLang="ja-JP" sz="1200" dirty="0"/>
          </a:p>
        </p:txBody>
      </p:sp>
      <p:cxnSp>
        <p:nvCxnSpPr>
          <p:cNvPr id="25" name="直線矢印コネクタ 24"/>
          <p:cNvCxnSpPr/>
          <p:nvPr/>
        </p:nvCxnSpPr>
        <p:spPr>
          <a:xfrm>
            <a:off x="2174003" y="3851129"/>
            <a:ext cx="1906697" cy="339301"/>
          </a:xfrm>
          <a:prstGeom prst="straightConnector1">
            <a:avLst/>
          </a:prstGeom>
          <a:ln w="50800" cap="rnd">
            <a:solidFill>
              <a:schemeClr val="accent2">
                <a:lumMod val="7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2174003" y="4139567"/>
            <a:ext cx="1906697" cy="339301"/>
          </a:xfrm>
          <a:prstGeom prst="straightConnector1">
            <a:avLst/>
          </a:prstGeom>
          <a:ln w="50800" cap="rnd">
            <a:solidFill>
              <a:schemeClr val="accent2">
                <a:lumMod val="75000"/>
              </a:schemeClr>
            </a:solidFill>
            <a:round/>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p:cNvSpPr txBox="1"/>
          <p:nvPr/>
        </p:nvSpPr>
        <p:spPr>
          <a:xfrm rot="632302">
            <a:off x="2598320" y="3771180"/>
            <a:ext cx="1189749"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④いいですよ！</a:t>
            </a:r>
            <a:endParaRPr lang="en-US" altLang="ja-JP" sz="1200" dirty="0"/>
          </a:p>
        </p:txBody>
      </p:sp>
      <p:sp>
        <p:nvSpPr>
          <p:cNvPr id="28" name="テキスト ボックス 27"/>
          <p:cNvSpPr txBox="1"/>
          <p:nvPr/>
        </p:nvSpPr>
        <p:spPr>
          <a:xfrm rot="632302">
            <a:off x="2332903" y="4033698"/>
            <a:ext cx="1588897"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④おじ</a:t>
            </a:r>
            <a:r>
              <a:rPr lang="ja-JP" altLang="en-US" sz="1200" dirty="0" err="1"/>
              <a:t>ゃ</a:t>
            </a:r>
            <a:r>
              <a:rPr lang="ja-JP" altLang="en-US" sz="1200" dirty="0"/>
              <a:t>ましま～す！</a:t>
            </a:r>
            <a:endParaRPr lang="en-US" altLang="ja-JP" sz="1200" dirty="0"/>
          </a:p>
        </p:txBody>
      </p:sp>
      <p:sp>
        <p:nvSpPr>
          <p:cNvPr id="29" name="テキスト ボックス 28"/>
          <p:cNvSpPr txBox="1"/>
          <p:nvPr/>
        </p:nvSpPr>
        <p:spPr>
          <a:xfrm rot="632302">
            <a:off x="2369776" y="4337212"/>
            <a:ext cx="1515158"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⑤公開鍵をどうぞ！</a:t>
            </a:r>
            <a:endParaRPr lang="en-US" altLang="ja-JP" sz="1200" dirty="0"/>
          </a:p>
        </p:txBody>
      </p:sp>
      <p:cxnSp>
        <p:nvCxnSpPr>
          <p:cNvPr id="31" name="直線矢印コネクタ 30"/>
          <p:cNvCxnSpPr/>
          <p:nvPr/>
        </p:nvCxnSpPr>
        <p:spPr>
          <a:xfrm>
            <a:off x="1356852" y="4302957"/>
            <a:ext cx="2723848" cy="484715"/>
          </a:xfrm>
          <a:prstGeom prst="straightConnector1">
            <a:avLst/>
          </a:prstGeom>
          <a:ln w="50800" cap="rnd">
            <a:solidFill>
              <a:schemeClr val="accent4">
                <a:lumMod val="75000"/>
              </a:schemeClr>
            </a:solidFill>
            <a:round/>
            <a:headEnd type="triangle"/>
            <a:tailEnd type="none"/>
          </a:ln>
        </p:spPr>
        <p:style>
          <a:lnRef idx="1">
            <a:schemeClr val="accent1"/>
          </a:lnRef>
          <a:fillRef idx="0">
            <a:schemeClr val="accent1"/>
          </a:fillRef>
          <a:effectRef idx="0">
            <a:schemeClr val="accent1"/>
          </a:effectRef>
          <a:fontRef idx="minor">
            <a:schemeClr val="tx1"/>
          </a:fontRef>
        </p:style>
      </p:cxnSp>
      <p:sp>
        <p:nvSpPr>
          <p:cNvPr id="32" name="テキスト ボックス 31"/>
          <p:cNvSpPr txBox="1"/>
          <p:nvPr/>
        </p:nvSpPr>
        <p:spPr>
          <a:xfrm rot="632302">
            <a:off x="1544373" y="4584864"/>
            <a:ext cx="2513830"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⑥共通鍵</a:t>
            </a:r>
            <a:r>
              <a:rPr lang="en-US" altLang="ja-JP" sz="1200" dirty="0"/>
              <a:t>(</a:t>
            </a:r>
            <a:r>
              <a:rPr lang="ja-JP" altLang="en-US" sz="1200" dirty="0"/>
              <a:t>暗号化された</a:t>
            </a:r>
            <a:r>
              <a:rPr lang="en-US" altLang="ja-JP" sz="1200" dirty="0"/>
              <a:t>)</a:t>
            </a:r>
            <a:r>
              <a:rPr lang="ja-JP" altLang="en-US" sz="1200" dirty="0"/>
              <a:t>をどうぞ！</a:t>
            </a:r>
            <a:endParaRPr lang="en-US" altLang="ja-JP" sz="1200" dirty="0"/>
          </a:p>
        </p:txBody>
      </p:sp>
      <p:cxnSp>
        <p:nvCxnSpPr>
          <p:cNvPr id="33" name="直線矢印コネクタ 32"/>
          <p:cNvCxnSpPr/>
          <p:nvPr/>
        </p:nvCxnSpPr>
        <p:spPr>
          <a:xfrm>
            <a:off x="1397413" y="4605357"/>
            <a:ext cx="2683287" cy="477497"/>
          </a:xfrm>
          <a:prstGeom prst="straightConnector1">
            <a:avLst/>
          </a:prstGeom>
          <a:ln w="50800" cap="rnd">
            <a:solidFill>
              <a:schemeClr val="accent4">
                <a:lumMod val="75000"/>
              </a:schemeClr>
            </a:solidFill>
            <a:round/>
            <a:headEnd type="none"/>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p:cNvSpPr txBox="1"/>
          <p:nvPr/>
        </p:nvSpPr>
        <p:spPr>
          <a:xfrm rot="632302">
            <a:off x="2016318" y="4926491"/>
            <a:ext cx="2222083" cy="276999"/>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⑦暗号された通信でサイト閲覧</a:t>
            </a:r>
            <a:endParaRPr lang="en-US" altLang="ja-JP" sz="1200" dirty="0"/>
          </a:p>
        </p:txBody>
      </p:sp>
      <p:cxnSp>
        <p:nvCxnSpPr>
          <p:cNvPr id="35" name="直線矢印コネクタ 34"/>
          <p:cNvCxnSpPr/>
          <p:nvPr/>
        </p:nvCxnSpPr>
        <p:spPr>
          <a:xfrm>
            <a:off x="1847389" y="4991720"/>
            <a:ext cx="2233311" cy="397423"/>
          </a:xfrm>
          <a:prstGeom prst="straightConnector1">
            <a:avLst/>
          </a:prstGeom>
          <a:ln w="50800" cap="rnd">
            <a:solidFill>
              <a:schemeClr val="accent6"/>
            </a:solidFill>
            <a:round/>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テキスト ボックス 35"/>
          <p:cNvSpPr txBox="1"/>
          <p:nvPr/>
        </p:nvSpPr>
        <p:spPr>
          <a:xfrm>
            <a:off x="709253" y="3668409"/>
            <a:ext cx="848309" cy="307777"/>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400" dirty="0"/>
              <a:t>ブラウザ</a:t>
            </a:r>
          </a:p>
        </p:txBody>
      </p:sp>
      <p:sp>
        <p:nvSpPr>
          <p:cNvPr id="39" name="フリーフォーム 38"/>
          <p:cNvSpPr/>
          <p:nvPr/>
        </p:nvSpPr>
        <p:spPr>
          <a:xfrm rot="5999990">
            <a:off x="749664" y="4072788"/>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0" name="テキスト ボックス 39"/>
          <p:cNvSpPr txBox="1"/>
          <p:nvPr/>
        </p:nvSpPr>
        <p:spPr>
          <a:xfrm rot="599990">
            <a:off x="489864" y="4334499"/>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sp>
        <p:nvSpPr>
          <p:cNvPr id="42" name="フリーフォーム 41"/>
          <p:cNvSpPr/>
          <p:nvPr/>
        </p:nvSpPr>
        <p:spPr>
          <a:xfrm rot="5966495">
            <a:off x="1141536" y="4523612"/>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3" name="テキスト ボックス 42"/>
          <p:cNvSpPr txBox="1"/>
          <p:nvPr/>
        </p:nvSpPr>
        <p:spPr>
          <a:xfrm rot="566495">
            <a:off x="866939" y="4797443"/>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sp>
        <p:nvSpPr>
          <p:cNvPr id="2" name="角丸四角形 1"/>
          <p:cNvSpPr/>
          <p:nvPr/>
        </p:nvSpPr>
        <p:spPr>
          <a:xfrm rot="698982">
            <a:off x="472289" y="4196486"/>
            <a:ext cx="702282" cy="4374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フリーフォーム 40"/>
          <p:cNvSpPr/>
          <p:nvPr/>
        </p:nvSpPr>
        <p:spPr>
          <a:xfrm rot="662223" flipH="1">
            <a:off x="792729" y="4590607"/>
            <a:ext cx="138708" cy="194400"/>
          </a:xfrm>
          <a:custGeom>
            <a:avLst/>
            <a:gdLst>
              <a:gd name="connsiteX0" fmla="*/ 1285875 w 2571750"/>
              <a:gd name="connsiteY0" fmla="*/ 1846382 h 3421672"/>
              <a:gd name="connsiteX1" fmla="*/ 1011115 w 2571750"/>
              <a:gd name="connsiteY1" fmla="*/ 2121142 h 3421672"/>
              <a:gd name="connsiteX2" fmla="*/ 1091591 w 2571750"/>
              <a:gd name="connsiteY2" fmla="*/ 2315427 h 3421672"/>
              <a:gd name="connsiteX3" fmla="*/ 1153348 w 2571750"/>
              <a:gd name="connsiteY3" fmla="*/ 2357065 h 3421672"/>
              <a:gd name="connsiteX4" fmla="*/ 1091711 w 2571750"/>
              <a:gd name="connsiteY4" fmla="*/ 2945420 h 3421672"/>
              <a:gd name="connsiteX5" fmla="*/ 1465384 w 2571750"/>
              <a:gd name="connsiteY5" fmla="*/ 2945420 h 3421672"/>
              <a:gd name="connsiteX6" fmla="*/ 1424715 w 2571750"/>
              <a:gd name="connsiteY6" fmla="*/ 2352809 h 3421672"/>
              <a:gd name="connsiteX7" fmla="*/ 1480160 w 2571750"/>
              <a:gd name="connsiteY7" fmla="*/ 2315427 h 3421672"/>
              <a:gd name="connsiteX8" fmla="*/ 1560635 w 2571750"/>
              <a:gd name="connsiteY8" fmla="*/ 2121142 h 3421672"/>
              <a:gd name="connsiteX9" fmla="*/ 1285875 w 2571750"/>
              <a:gd name="connsiteY9" fmla="*/ 1846382 h 3421672"/>
              <a:gd name="connsiteX10" fmla="*/ 1278549 w 2571750"/>
              <a:gd name="connsiteY10" fmla="*/ 373673 h 3421672"/>
              <a:gd name="connsiteX11" fmla="*/ 630116 w 2571750"/>
              <a:gd name="connsiteY11" fmla="*/ 1022106 h 3421672"/>
              <a:gd name="connsiteX12" fmla="*/ 630116 w 2571750"/>
              <a:gd name="connsiteY12" fmla="*/ 1472711 h 3421672"/>
              <a:gd name="connsiteX13" fmla="*/ 1926982 w 2571750"/>
              <a:gd name="connsiteY13" fmla="*/ 1472711 h 3421672"/>
              <a:gd name="connsiteX14" fmla="*/ 1926982 w 2571750"/>
              <a:gd name="connsiteY14" fmla="*/ 1022106 h 3421672"/>
              <a:gd name="connsiteX15" fmla="*/ 1278549 w 2571750"/>
              <a:gd name="connsiteY15" fmla="*/ 373673 h 3421672"/>
              <a:gd name="connsiteX16" fmla="*/ 1289539 w 2571750"/>
              <a:gd name="connsiteY16" fmla="*/ 0 h 3421672"/>
              <a:gd name="connsiteX17" fmla="*/ 2315308 w 2571750"/>
              <a:gd name="connsiteY17" fmla="*/ 1025769 h 3421672"/>
              <a:gd name="connsiteX18" fmla="*/ 2315308 w 2571750"/>
              <a:gd name="connsiteY18" fmla="*/ 1472711 h 3421672"/>
              <a:gd name="connsiteX19" fmla="*/ 2437408 w 2571750"/>
              <a:gd name="connsiteY19" fmla="*/ 1472711 h 3421672"/>
              <a:gd name="connsiteX20" fmla="*/ 2571750 w 2571750"/>
              <a:gd name="connsiteY20" fmla="*/ 1607053 h 3421672"/>
              <a:gd name="connsiteX21" fmla="*/ 2571750 w 2571750"/>
              <a:gd name="connsiteY21" fmla="*/ 3287330 h 3421672"/>
              <a:gd name="connsiteX22" fmla="*/ 2437408 w 2571750"/>
              <a:gd name="connsiteY22" fmla="*/ 3421672 h 3421672"/>
              <a:gd name="connsiteX23" fmla="*/ 134342 w 2571750"/>
              <a:gd name="connsiteY23" fmla="*/ 3421672 h 3421672"/>
              <a:gd name="connsiteX24" fmla="*/ 0 w 2571750"/>
              <a:gd name="connsiteY24" fmla="*/ 3287330 h 3421672"/>
              <a:gd name="connsiteX25" fmla="*/ 0 w 2571750"/>
              <a:gd name="connsiteY25" fmla="*/ 1607053 h 3421672"/>
              <a:gd name="connsiteX26" fmla="*/ 134342 w 2571750"/>
              <a:gd name="connsiteY26" fmla="*/ 1472711 h 3421672"/>
              <a:gd name="connsiteX27" fmla="*/ 263770 w 2571750"/>
              <a:gd name="connsiteY27" fmla="*/ 1472711 h 3421672"/>
              <a:gd name="connsiteX28" fmla="*/ 263770 w 2571750"/>
              <a:gd name="connsiteY28" fmla="*/ 1025769 h 3421672"/>
              <a:gd name="connsiteX29" fmla="*/ 1289539 w 2571750"/>
              <a:gd name="connsiteY29" fmla="*/ 0 h 342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71750" h="3421672">
                <a:moveTo>
                  <a:pt x="1285875" y="1846382"/>
                </a:moveTo>
                <a:cubicBezTo>
                  <a:pt x="1134129" y="1846382"/>
                  <a:pt x="1011115" y="1969396"/>
                  <a:pt x="1011115" y="2121142"/>
                </a:cubicBezTo>
                <a:cubicBezTo>
                  <a:pt x="1011115" y="2197015"/>
                  <a:pt x="1041869" y="2265705"/>
                  <a:pt x="1091591" y="2315427"/>
                </a:cubicBezTo>
                <a:lnTo>
                  <a:pt x="1153348" y="2357065"/>
                </a:lnTo>
                <a:lnTo>
                  <a:pt x="1091711" y="2945420"/>
                </a:lnTo>
                <a:lnTo>
                  <a:pt x="1465384" y="2945420"/>
                </a:lnTo>
                <a:lnTo>
                  <a:pt x="1424715" y="2352809"/>
                </a:lnTo>
                <a:lnTo>
                  <a:pt x="1480160" y="2315427"/>
                </a:lnTo>
                <a:cubicBezTo>
                  <a:pt x="1529882" y="2265705"/>
                  <a:pt x="1560635" y="2197015"/>
                  <a:pt x="1560635" y="2121142"/>
                </a:cubicBezTo>
                <a:cubicBezTo>
                  <a:pt x="1560635" y="1969396"/>
                  <a:pt x="1437621" y="1846382"/>
                  <a:pt x="1285875" y="1846382"/>
                </a:cubicBezTo>
                <a:close/>
                <a:moveTo>
                  <a:pt x="1278549" y="373673"/>
                </a:moveTo>
                <a:cubicBezTo>
                  <a:pt x="920429" y="373673"/>
                  <a:pt x="630116" y="663986"/>
                  <a:pt x="630116" y="1022106"/>
                </a:cubicBezTo>
                <a:lnTo>
                  <a:pt x="630116" y="1472711"/>
                </a:lnTo>
                <a:lnTo>
                  <a:pt x="1926982" y="1472711"/>
                </a:lnTo>
                <a:lnTo>
                  <a:pt x="1926982" y="1022106"/>
                </a:lnTo>
                <a:cubicBezTo>
                  <a:pt x="1926982" y="663986"/>
                  <a:pt x="1636669" y="373673"/>
                  <a:pt x="1278549" y="373673"/>
                </a:cubicBezTo>
                <a:close/>
                <a:moveTo>
                  <a:pt x="1289539" y="0"/>
                </a:moveTo>
                <a:cubicBezTo>
                  <a:pt x="1856056" y="0"/>
                  <a:pt x="2315308" y="459252"/>
                  <a:pt x="2315308" y="1025769"/>
                </a:cubicBezTo>
                <a:lnTo>
                  <a:pt x="2315308" y="1472711"/>
                </a:lnTo>
                <a:lnTo>
                  <a:pt x="2437408" y="1472711"/>
                </a:lnTo>
                <a:cubicBezTo>
                  <a:pt x="2511603" y="1472711"/>
                  <a:pt x="2571750" y="1532858"/>
                  <a:pt x="2571750" y="1607053"/>
                </a:cubicBezTo>
                <a:lnTo>
                  <a:pt x="2571750" y="3287330"/>
                </a:lnTo>
                <a:cubicBezTo>
                  <a:pt x="2571750" y="3361525"/>
                  <a:pt x="2511603" y="3421672"/>
                  <a:pt x="2437408" y="3421672"/>
                </a:cubicBezTo>
                <a:lnTo>
                  <a:pt x="134342" y="3421672"/>
                </a:lnTo>
                <a:cubicBezTo>
                  <a:pt x="60147" y="3421672"/>
                  <a:pt x="0" y="3361525"/>
                  <a:pt x="0" y="3287330"/>
                </a:cubicBezTo>
                <a:lnTo>
                  <a:pt x="0" y="1607053"/>
                </a:lnTo>
                <a:cubicBezTo>
                  <a:pt x="0" y="1532858"/>
                  <a:pt x="60147" y="1472711"/>
                  <a:pt x="134342" y="1472711"/>
                </a:cubicBezTo>
                <a:lnTo>
                  <a:pt x="263770" y="1472711"/>
                </a:lnTo>
                <a:lnTo>
                  <a:pt x="263770" y="1025769"/>
                </a:lnTo>
                <a:cubicBezTo>
                  <a:pt x="263770" y="459252"/>
                  <a:pt x="723022" y="0"/>
                  <a:pt x="128953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4" name="フリーフォーム 43"/>
          <p:cNvSpPr/>
          <p:nvPr/>
        </p:nvSpPr>
        <p:spPr>
          <a:xfrm rot="5966495">
            <a:off x="4584776" y="5006649"/>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5" name="テキスト ボックス 44"/>
          <p:cNvSpPr txBox="1"/>
          <p:nvPr/>
        </p:nvSpPr>
        <p:spPr>
          <a:xfrm rot="566495">
            <a:off x="4310179" y="5280480"/>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sp>
        <p:nvSpPr>
          <p:cNvPr id="46" name="フリーフォーム 45"/>
          <p:cNvSpPr/>
          <p:nvPr/>
        </p:nvSpPr>
        <p:spPr>
          <a:xfrm rot="5966495">
            <a:off x="5260307" y="5006649"/>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47" name="テキスト ボックス 46"/>
          <p:cNvSpPr txBox="1"/>
          <p:nvPr/>
        </p:nvSpPr>
        <p:spPr>
          <a:xfrm rot="566495">
            <a:off x="4995327" y="5284327"/>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2">
                    <a:lumMod val="75000"/>
                  </a:schemeClr>
                </a:solidFill>
              </a:rPr>
              <a:t>秘密鍵</a:t>
            </a:r>
          </a:p>
        </p:txBody>
      </p:sp>
      <p:sp>
        <p:nvSpPr>
          <p:cNvPr id="48" name="テキスト ボックス 47"/>
          <p:cNvSpPr txBox="1"/>
          <p:nvPr/>
        </p:nvSpPr>
        <p:spPr>
          <a:xfrm>
            <a:off x="360478" y="5180902"/>
            <a:ext cx="1904689" cy="553998"/>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00" dirty="0"/>
              <a:t>ブラウザで作成した共通鍵を</a:t>
            </a:r>
            <a:endParaRPr lang="en-US" altLang="ja-JP" sz="1000" dirty="0"/>
          </a:p>
          <a:p>
            <a:r>
              <a:rPr lang="ja-JP" altLang="en-US" sz="1000" dirty="0"/>
              <a:t>サーバからもらった公開鍵で</a:t>
            </a:r>
            <a:endParaRPr lang="en-US" altLang="ja-JP" sz="1000" dirty="0"/>
          </a:p>
          <a:p>
            <a:r>
              <a:rPr lang="ja-JP" altLang="en-US" sz="1000" dirty="0"/>
              <a:t>暗号化して、サーバに渡します。</a:t>
            </a:r>
          </a:p>
        </p:txBody>
      </p:sp>
      <p:cxnSp>
        <p:nvCxnSpPr>
          <p:cNvPr id="49" name="直線コネクタ 48"/>
          <p:cNvCxnSpPr/>
          <p:nvPr/>
        </p:nvCxnSpPr>
        <p:spPr>
          <a:xfrm>
            <a:off x="6056670" y="1944866"/>
            <a:ext cx="0" cy="764400"/>
          </a:xfrm>
          <a:prstGeom prst="line">
            <a:avLst/>
          </a:prstGeom>
          <a:ln w="117475" cap="rnd">
            <a:round/>
          </a:ln>
        </p:spPr>
        <p:style>
          <a:lnRef idx="1">
            <a:schemeClr val="accent1"/>
          </a:lnRef>
          <a:fillRef idx="0">
            <a:schemeClr val="accent1"/>
          </a:fillRef>
          <a:effectRef idx="0">
            <a:schemeClr val="accent1"/>
          </a:effectRef>
          <a:fontRef idx="minor">
            <a:schemeClr val="tx1"/>
          </a:fontRef>
        </p:style>
      </p:cxnSp>
      <p:cxnSp>
        <p:nvCxnSpPr>
          <p:cNvPr id="50" name="直線コネクタ 49"/>
          <p:cNvCxnSpPr/>
          <p:nvPr/>
        </p:nvCxnSpPr>
        <p:spPr>
          <a:xfrm>
            <a:off x="6056672" y="2880855"/>
            <a:ext cx="0" cy="761028"/>
          </a:xfrm>
          <a:prstGeom prst="line">
            <a:avLst/>
          </a:prstGeom>
          <a:ln w="117475" cap="rnd">
            <a:solidFill>
              <a:schemeClr val="accent2">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1" name="直線コネクタ 50"/>
          <p:cNvCxnSpPr/>
          <p:nvPr/>
        </p:nvCxnSpPr>
        <p:spPr>
          <a:xfrm>
            <a:off x="6056675" y="3803126"/>
            <a:ext cx="0" cy="730135"/>
          </a:xfrm>
          <a:prstGeom prst="line">
            <a:avLst/>
          </a:prstGeom>
          <a:ln w="117475" cap="rnd">
            <a:solidFill>
              <a:schemeClr val="accent4">
                <a:lumMod val="75000"/>
              </a:schemeClr>
            </a:solidFill>
            <a:round/>
          </a:ln>
        </p:spPr>
        <p:style>
          <a:lnRef idx="1">
            <a:schemeClr val="accent1"/>
          </a:lnRef>
          <a:fillRef idx="0">
            <a:schemeClr val="accent1"/>
          </a:fillRef>
          <a:effectRef idx="0">
            <a:schemeClr val="accent1"/>
          </a:effectRef>
          <a:fontRef idx="minor">
            <a:schemeClr val="tx1"/>
          </a:fontRef>
        </p:style>
      </p:cxnSp>
      <p:cxnSp>
        <p:nvCxnSpPr>
          <p:cNvPr id="52" name="直線コネクタ 51"/>
          <p:cNvCxnSpPr/>
          <p:nvPr/>
        </p:nvCxnSpPr>
        <p:spPr>
          <a:xfrm>
            <a:off x="6056675" y="4709266"/>
            <a:ext cx="0" cy="566159"/>
          </a:xfrm>
          <a:prstGeom prst="line">
            <a:avLst/>
          </a:prstGeom>
          <a:ln w="117475" cap="rnd">
            <a:solidFill>
              <a:schemeClr val="accent6"/>
            </a:solidFill>
            <a:round/>
          </a:ln>
        </p:spPr>
        <p:style>
          <a:lnRef idx="1">
            <a:schemeClr val="accent1"/>
          </a:lnRef>
          <a:fillRef idx="0">
            <a:schemeClr val="accent1"/>
          </a:fillRef>
          <a:effectRef idx="0">
            <a:schemeClr val="accent1"/>
          </a:effectRef>
          <a:fontRef idx="minor">
            <a:schemeClr val="tx1"/>
          </a:fontRef>
        </p:style>
      </p:cxnSp>
      <p:sp>
        <p:nvSpPr>
          <p:cNvPr id="56" name="テキスト ボックス 55"/>
          <p:cNvSpPr txBox="1"/>
          <p:nvPr/>
        </p:nvSpPr>
        <p:spPr>
          <a:xfrm>
            <a:off x="4171671" y="5624212"/>
            <a:ext cx="1779654" cy="553998"/>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00" dirty="0"/>
              <a:t>公開鍵で暗号化されたものは</a:t>
            </a:r>
            <a:endParaRPr lang="en-US" altLang="ja-JP" sz="1000" dirty="0"/>
          </a:p>
          <a:p>
            <a:r>
              <a:rPr lang="ja-JP" altLang="en-US" sz="1000" dirty="0"/>
              <a:t>サーバが持つ秘密鍵でしか</a:t>
            </a:r>
            <a:endParaRPr lang="en-US" altLang="ja-JP" sz="1000" dirty="0"/>
          </a:p>
          <a:p>
            <a:r>
              <a:rPr lang="ja-JP" altLang="en-US" sz="1000" dirty="0"/>
              <a:t>復号化できない。</a:t>
            </a:r>
          </a:p>
        </p:txBody>
      </p:sp>
      <p:sp>
        <p:nvSpPr>
          <p:cNvPr id="57" name="テキスト ボックス 56"/>
          <p:cNvSpPr txBox="1"/>
          <p:nvPr/>
        </p:nvSpPr>
        <p:spPr>
          <a:xfrm>
            <a:off x="6090296" y="5317960"/>
            <a:ext cx="5772734" cy="1015663"/>
          </a:xfrm>
          <a:prstGeom prst="rect">
            <a:avLst/>
          </a:prstGeom>
          <a:noFill/>
        </p:spPr>
        <p:txBody>
          <a:bodyPr wrap="none" rtlCol="0">
            <a:spAutoFit/>
          </a:bodyPr>
          <a:lstStyle/>
          <a:p>
            <a:r>
              <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共通鍵を使って通信されている内容は暗号化され</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a:t>
            </a:r>
            <a:r>
              <a:rPr lang="ja-JP" altLang="en-US" sz="2000" dirty="0" err="1">
                <a:solidFill>
                  <a:schemeClr val="accent2">
                    <a:lumMod val="75000"/>
                  </a:schemeClr>
                </a:solidFill>
                <a:latin typeface="HGP創英角ﾎﾟｯﾌﾟ体" panose="040B0A00000000000000" pitchFamily="50" charset="-128"/>
                <a:ea typeface="HGP創英角ﾎﾟｯﾌﾟ体" panose="040B0A00000000000000" pitchFamily="50" charset="-128"/>
              </a:rPr>
              <a:t>て</a:t>
            </a:r>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いるため、悪意のある第三者から内容を見るこ</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a:p>
            <a:r>
              <a:rPr lang="ja-JP" altLang="en-US"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　 とはできなくなります。</a:t>
            </a:r>
            <a:endParaRPr lang="en-US" altLang="ja-JP" sz="20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1563659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8" name="グループ化 167"/>
          <p:cNvGrpSpPr/>
          <p:nvPr/>
        </p:nvGrpSpPr>
        <p:grpSpPr>
          <a:xfrm>
            <a:off x="2044753" y="3799393"/>
            <a:ext cx="7963784" cy="2719394"/>
            <a:chOff x="2044753" y="3603199"/>
            <a:chExt cx="7963784" cy="2747780"/>
          </a:xfrm>
        </p:grpSpPr>
        <p:sp>
          <p:nvSpPr>
            <p:cNvPr id="165" name="正方形/長方形 164"/>
            <p:cNvSpPr/>
            <p:nvPr/>
          </p:nvSpPr>
          <p:spPr>
            <a:xfrm>
              <a:off x="2044753" y="3603199"/>
              <a:ext cx="197311" cy="27477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正方形/長方形 165"/>
            <p:cNvSpPr/>
            <p:nvPr/>
          </p:nvSpPr>
          <p:spPr>
            <a:xfrm>
              <a:off x="5986088" y="3603199"/>
              <a:ext cx="197311" cy="27477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9811226" y="3603199"/>
              <a:ext cx="197311" cy="2747780"/>
            </a:xfrm>
            <a:prstGeom prst="rect">
              <a:avLst/>
            </a:prstGeom>
            <a:solidFill>
              <a:schemeClr val="accent4">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 name="テキスト ボックス 3"/>
          <p:cNvSpPr txBox="1"/>
          <p:nvPr/>
        </p:nvSpPr>
        <p:spPr>
          <a:xfrm>
            <a:off x="603112" y="252916"/>
            <a:ext cx="3762568" cy="461665"/>
          </a:xfrm>
          <a:prstGeom prst="rect">
            <a:avLst/>
          </a:prstGeom>
          <a:noFill/>
        </p:spPr>
        <p:txBody>
          <a:bodyPr wrap="none" rtlCol="0">
            <a:spAutoFit/>
          </a:bodyPr>
          <a:lstStyle/>
          <a:p>
            <a:r>
              <a:rPr lang="ja-JP" altLang="en-US" sz="2400" dirty="0">
                <a:solidFill>
                  <a:srgbClr val="FFFAF5"/>
                </a:solidFill>
                <a:latin typeface="HGP創英角ﾎﾟｯﾌﾟ体" panose="040B0A00000000000000" pitchFamily="50" charset="-128"/>
                <a:ea typeface="HGP創英角ﾎﾟｯﾌﾟ体" panose="040B0A00000000000000" pitchFamily="50" charset="-128"/>
              </a:rPr>
              <a:t>公開鍵とか共通鍵とか何？</a:t>
            </a:r>
            <a:endParaRPr kumimoji="1" lang="ja-JP" altLang="en-US" sz="2400" dirty="0">
              <a:solidFill>
                <a:srgbClr val="FFFAF5"/>
              </a:solidFill>
              <a:latin typeface="HGP創英角ﾎﾟｯﾌﾟ体" panose="040B0A00000000000000" pitchFamily="50" charset="-128"/>
              <a:ea typeface="HGP創英角ﾎﾟｯﾌﾟ体" panose="040B0A00000000000000" pitchFamily="50" charset="-128"/>
            </a:endParaRPr>
          </a:p>
        </p:txBody>
      </p:sp>
      <p:sp>
        <p:nvSpPr>
          <p:cNvPr id="7" name="テキスト ボックス 6"/>
          <p:cNvSpPr txBox="1"/>
          <p:nvPr/>
        </p:nvSpPr>
        <p:spPr>
          <a:xfrm>
            <a:off x="334963" y="1089025"/>
            <a:ext cx="11165236" cy="954107"/>
          </a:xfrm>
          <a:prstGeom prst="rect">
            <a:avLst/>
          </a:prstGeom>
          <a:noFill/>
        </p:spPr>
        <p:txBody>
          <a:bodyPr wrap="none" rtlCol="0">
            <a:spAutoFit/>
          </a:bodyPr>
          <a:lstStyle/>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通信を安全に行うために、「</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共通鍵暗号方式</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」または「</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公開鍵暗号方式</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a:t>
            </a:r>
            <a:r>
              <a:rPr lang="ja-JP" altLang="en-US" sz="28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ハイブリッド方式</a:t>
            </a:r>
            <a:r>
              <a:rPr lang="ja-JP" altLang="en-US"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」という暗号化技術が利用されています。</a:t>
            </a:r>
            <a:endParaRPr lang="en-US" altLang="ja-JP" sz="28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3" name="グループ化 2"/>
          <p:cNvGrpSpPr/>
          <p:nvPr/>
        </p:nvGrpSpPr>
        <p:grpSpPr>
          <a:xfrm>
            <a:off x="2711077" y="3892535"/>
            <a:ext cx="1060023" cy="608554"/>
            <a:chOff x="6891109" y="4002026"/>
            <a:chExt cx="1411562" cy="810370"/>
          </a:xfrm>
        </p:grpSpPr>
        <p:grpSp>
          <p:nvGrpSpPr>
            <p:cNvPr id="8" name="グループ化 7"/>
            <p:cNvGrpSpPr/>
            <p:nvPr/>
          </p:nvGrpSpPr>
          <p:grpSpPr>
            <a:xfrm>
              <a:off x="7064117" y="4002026"/>
              <a:ext cx="844741" cy="488372"/>
              <a:chOff x="2779920" y="3080270"/>
              <a:chExt cx="1152870" cy="666511"/>
            </a:xfrm>
          </p:grpSpPr>
          <p:sp>
            <p:nvSpPr>
              <p:cNvPr id="9" name="フリーフォーム 8"/>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0" name="フリーフォーム 9"/>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1" name="フリーフォーム 10"/>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5" name="テキスト ボックス 14"/>
            <p:cNvSpPr txBox="1"/>
            <p:nvPr/>
          </p:nvSpPr>
          <p:spPr>
            <a:xfrm>
              <a:off x="6891109" y="4443535"/>
              <a:ext cx="1411562"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WEB</a:t>
              </a:r>
              <a:r>
                <a:rPr lang="ja-JP" altLang="en-US" sz="1200" dirty="0"/>
                <a:t>サーバ</a:t>
              </a:r>
            </a:p>
          </p:txBody>
        </p:sp>
      </p:grpSp>
      <p:grpSp>
        <p:nvGrpSpPr>
          <p:cNvPr id="2" name="グループ化 1"/>
          <p:cNvGrpSpPr/>
          <p:nvPr/>
        </p:nvGrpSpPr>
        <p:grpSpPr>
          <a:xfrm>
            <a:off x="757382" y="3799392"/>
            <a:ext cx="929279" cy="731237"/>
            <a:chOff x="2748130" y="3908888"/>
            <a:chExt cx="1237459" cy="973739"/>
          </a:xfrm>
        </p:grpSpPr>
        <p:grpSp>
          <p:nvGrpSpPr>
            <p:cNvPr id="12" name="グループ化 11"/>
            <p:cNvGrpSpPr/>
            <p:nvPr/>
          </p:nvGrpSpPr>
          <p:grpSpPr>
            <a:xfrm>
              <a:off x="2865972" y="3908888"/>
              <a:ext cx="825528" cy="656255"/>
              <a:chOff x="1240204" y="2823546"/>
              <a:chExt cx="1108028" cy="880829"/>
            </a:xfrm>
          </p:grpSpPr>
          <p:sp>
            <p:nvSpPr>
              <p:cNvPr id="13" name="フリーフォーム 12"/>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4" name="図 13"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6" name="テキスト ボックス 15"/>
            <p:cNvSpPr txBox="1"/>
            <p:nvPr/>
          </p:nvSpPr>
          <p:spPr>
            <a:xfrm>
              <a:off x="2748130" y="4513766"/>
              <a:ext cx="1237459"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ブラウザ</a:t>
              </a:r>
            </a:p>
          </p:txBody>
        </p:sp>
      </p:grpSp>
      <p:grpSp>
        <p:nvGrpSpPr>
          <p:cNvPr id="6" name="グループ化 5"/>
          <p:cNvGrpSpPr/>
          <p:nvPr/>
        </p:nvGrpSpPr>
        <p:grpSpPr>
          <a:xfrm>
            <a:off x="757114" y="4852749"/>
            <a:ext cx="590361" cy="348188"/>
            <a:chOff x="757114" y="5053759"/>
            <a:chExt cx="590361" cy="348188"/>
          </a:xfrm>
        </p:grpSpPr>
        <p:sp>
          <p:nvSpPr>
            <p:cNvPr id="18" name="フリーフォーム 17"/>
            <p:cNvSpPr/>
            <p:nvPr/>
          </p:nvSpPr>
          <p:spPr>
            <a:xfrm rot="5400000">
              <a:off x="1016914"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9" name="テキスト ボックス 18"/>
            <p:cNvSpPr txBox="1"/>
            <p:nvPr/>
          </p:nvSpPr>
          <p:spPr>
            <a:xfrm>
              <a:off x="757114"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grpSp>
        <p:nvGrpSpPr>
          <p:cNvPr id="22" name="グループ化 21"/>
          <p:cNvGrpSpPr/>
          <p:nvPr/>
        </p:nvGrpSpPr>
        <p:grpSpPr>
          <a:xfrm>
            <a:off x="6886945" y="4781366"/>
            <a:ext cx="607859" cy="368002"/>
            <a:chOff x="6886945" y="5027166"/>
            <a:chExt cx="607859" cy="368002"/>
          </a:xfrm>
        </p:grpSpPr>
        <p:sp>
          <p:nvSpPr>
            <p:cNvPr id="24" name="フリーフォーム 23"/>
            <p:cNvSpPr/>
            <p:nvPr/>
          </p:nvSpPr>
          <p:spPr>
            <a:xfrm rot="5400000">
              <a:off x="7161542" y="4859727"/>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25" name="テキスト ボックス 24"/>
            <p:cNvSpPr txBox="1"/>
            <p:nvPr/>
          </p:nvSpPr>
          <p:spPr>
            <a:xfrm>
              <a:off x="6886945" y="5133558"/>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grpSp>
      <p:grpSp>
        <p:nvGrpSpPr>
          <p:cNvPr id="21" name="グループ化 20"/>
          <p:cNvGrpSpPr/>
          <p:nvPr/>
        </p:nvGrpSpPr>
        <p:grpSpPr>
          <a:xfrm>
            <a:off x="6337907" y="5434296"/>
            <a:ext cx="595541" cy="364155"/>
            <a:chOff x="6906181" y="5561973"/>
            <a:chExt cx="595541" cy="364155"/>
          </a:xfrm>
        </p:grpSpPr>
        <p:sp>
          <p:nvSpPr>
            <p:cNvPr id="26" name="フリーフォーム 25"/>
            <p:cNvSpPr/>
            <p:nvPr/>
          </p:nvSpPr>
          <p:spPr>
            <a:xfrm rot="5400000">
              <a:off x="7171161" y="5394534"/>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27" name="テキスト ボックス 26"/>
            <p:cNvSpPr txBox="1"/>
            <p:nvPr/>
          </p:nvSpPr>
          <p:spPr>
            <a:xfrm>
              <a:off x="6906181" y="5672212"/>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2">
                      <a:lumMod val="75000"/>
                    </a:schemeClr>
                  </a:solidFill>
                </a:rPr>
                <a:t>秘密鍵</a:t>
              </a:r>
            </a:p>
          </p:txBody>
        </p:sp>
      </p:grpSp>
      <p:sp>
        <p:nvSpPr>
          <p:cNvPr id="28" name="テキスト ボックス 27"/>
          <p:cNvSpPr txBox="1"/>
          <p:nvPr/>
        </p:nvSpPr>
        <p:spPr>
          <a:xfrm>
            <a:off x="439972" y="2150487"/>
            <a:ext cx="1800493" cy="369332"/>
          </a:xfrm>
          <a:prstGeom prst="rect">
            <a:avLst/>
          </a:prstGeom>
          <a:noFill/>
        </p:spPr>
        <p:txBody>
          <a:bodyPr wrap="none" rtlCol="0">
            <a:spAutoFit/>
          </a:bodyPr>
          <a:lstStyle/>
          <a:p>
            <a:r>
              <a:rPr lang="ja-JP" altLang="en-US"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共通鍵暗号方式</a:t>
            </a:r>
            <a:endParaRPr lang="en-US" altLang="ja-JP"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29" name="テキスト ボックス 28"/>
          <p:cNvSpPr txBox="1"/>
          <p:nvPr/>
        </p:nvSpPr>
        <p:spPr>
          <a:xfrm>
            <a:off x="4363454" y="2150487"/>
            <a:ext cx="1800493" cy="369332"/>
          </a:xfrm>
          <a:prstGeom prst="rect">
            <a:avLst/>
          </a:prstGeom>
          <a:noFill/>
        </p:spPr>
        <p:txBody>
          <a:bodyPr wrap="none" rtlCol="0">
            <a:spAutoFit/>
          </a:bodyPr>
          <a:lstStyle/>
          <a:p>
            <a:r>
              <a:rPr lang="ja-JP" altLang="en-US"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公開鍵暗号方式</a:t>
            </a:r>
            <a:endParaRPr lang="en-US" altLang="ja-JP"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31" name="テキスト ボックス 30"/>
          <p:cNvSpPr txBox="1"/>
          <p:nvPr/>
        </p:nvSpPr>
        <p:spPr>
          <a:xfrm>
            <a:off x="8286936" y="2150487"/>
            <a:ext cx="1754006" cy="369332"/>
          </a:xfrm>
          <a:prstGeom prst="rect">
            <a:avLst/>
          </a:prstGeom>
          <a:noFill/>
        </p:spPr>
        <p:txBody>
          <a:bodyPr wrap="none" rtlCol="0">
            <a:spAutoFit/>
          </a:bodyPr>
          <a:lstStyle/>
          <a:p>
            <a:r>
              <a:rPr lang="ja-JP" altLang="en-US"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ハイブリッド方式</a:t>
            </a:r>
            <a:endParaRPr lang="en-US" altLang="ja-JP"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grpSp>
        <p:nvGrpSpPr>
          <p:cNvPr id="61" name="グループ化 60"/>
          <p:cNvGrpSpPr/>
          <p:nvPr/>
        </p:nvGrpSpPr>
        <p:grpSpPr>
          <a:xfrm>
            <a:off x="10541103" y="4566849"/>
            <a:ext cx="607859" cy="368002"/>
            <a:chOff x="10738349" y="5027166"/>
            <a:chExt cx="607859" cy="368002"/>
          </a:xfrm>
        </p:grpSpPr>
        <p:sp>
          <p:nvSpPr>
            <p:cNvPr id="54" name="フリーフォーム 53"/>
            <p:cNvSpPr/>
            <p:nvPr/>
          </p:nvSpPr>
          <p:spPr>
            <a:xfrm rot="5400000">
              <a:off x="11012946" y="4859727"/>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5" name="テキスト ボックス 54"/>
            <p:cNvSpPr txBox="1"/>
            <p:nvPr/>
          </p:nvSpPr>
          <p:spPr>
            <a:xfrm>
              <a:off x="10738349" y="5133558"/>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grpSp>
      <p:grpSp>
        <p:nvGrpSpPr>
          <p:cNvPr id="62" name="グループ化 61"/>
          <p:cNvGrpSpPr/>
          <p:nvPr/>
        </p:nvGrpSpPr>
        <p:grpSpPr>
          <a:xfrm>
            <a:off x="11226748" y="5040324"/>
            <a:ext cx="595541" cy="364155"/>
            <a:chOff x="10757585" y="5561973"/>
            <a:chExt cx="595541" cy="364155"/>
          </a:xfrm>
        </p:grpSpPr>
        <p:sp>
          <p:nvSpPr>
            <p:cNvPr id="56" name="フリーフォーム 55"/>
            <p:cNvSpPr/>
            <p:nvPr/>
          </p:nvSpPr>
          <p:spPr>
            <a:xfrm rot="5400000">
              <a:off x="11022565" y="5394534"/>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57" name="テキスト ボックス 56"/>
            <p:cNvSpPr txBox="1"/>
            <p:nvPr/>
          </p:nvSpPr>
          <p:spPr>
            <a:xfrm>
              <a:off x="10757585" y="5672212"/>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2">
                      <a:lumMod val="75000"/>
                    </a:schemeClr>
                  </a:solidFill>
                </a:rPr>
                <a:t>秘密鍵</a:t>
              </a:r>
            </a:p>
          </p:txBody>
        </p:sp>
      </p:grpSp>
      <p:sp>
        <p:nvSpPr>
          <p:cNvPr id="58" name="テキスト ボックス 57"/>
          <p:cNvSpPr txBox="1"/>
          <p:nvPr/>
        </p:nvSpPr>
        <p:spPr>
          <a:xfrm>
            <a:off x="457221" y="2457400"/>
            <a:ext cx="3684022" cy="1077218"/>
          </a:xfrm>
          <a:prstGeom prst="rect">
            <a:avLst/>
          </a:prstGeom>
          <a:noFill/>
        </p:spPr>
        <p:txBody>
          <a:bodyPr wrap="none" rtlCol="0">
            <a:spAutoFit/>
          </a:bodyPr>
          <a:lstStyle/>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サーバとクライアントで共通の鍵を使って</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通信を暗号化と復号化をします。</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共通鍵を事前に引き渡す必要があり、</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その際に盗聴されるリスクがあります。</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59" name="テキスト ボックス 58"/>
          <p:cNvSpPr txBox="1"/>
          <p:nvPr/>
        </p:nvSpPr>
        <p:spPr>
          <a:xfrm>
            <a:off x="4294629" y="2457400"/>
            <a:ext cx="3985386" cy="1323439"/>
          </a:xfrm>
          <a:prstGeom prst="rect">
            <a:avLst/>
          </a:prstGeom>
          <a:noFill/>
        </p:spPr>
        <p:txBody>
          <a:bodyPr wrap="none" rtlCol="0">
            <a:spAutoFit/>
          </a:bodyPr>
          <a:lstStyle/>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サーバは秘密鍵をクライアントは公開鍵を</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使って通信を暗号化します。</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公開鍵と秘密鍵は対になっていて、一方の</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鍵で暗号化したものは、もう一方の鍵でしか</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復号化できません。</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60" name="テキスト ボックス 59"/>
          <p:cNvSpPr txBox="1"/>
          <p:nvPr/>
        </p:nvSpPr>
        <p:spPr>
          <a:xfrm>
            <a:off x="8243360" y="2457400"/>
            <a:ext cx="3866764" cy="1077218"/>
          </a:xfrm>
          <a:prstGeom prst="rect">
            <a:avLst/>
          </a:prstGeom>
          <a:noFill/>
        </p:spPr>
        <p:txBody>
          <a:bodyPr wrap="none" rtlCol="0">
            <a:spAutoFit/>
          </a:bodyPr>
          <a:lstStyle/>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クライアントが公開鍵で共通鍵を暗号化</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してサーバに引き渡し、暗号化された共</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通鍵を秘密鍵で復号化します。</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その後の通信は共通鍵で暗号化されます。</a:t>
            </a:r>
            <a:endParaRPr lang="en-US" altLang="ja-JP" sz="16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30" name="グループ化 29"/>
          <p:cNvGrpSpPr/>
          <p:nvPr/>
        </p:nvGrpSpPr>
        <p:grpSpPr>
          <a:xfrm>
            <a:off x="8278671" y="4668947"/>
            <a:ext cx="590361" cy="348188"/>
            <a:chOff x="8466580" y="5093087"/>
            <a:chExt cx="590361" cy="348188"/>
          </a:xfrm>
        </p:grpSpPr>
        <p:sp>
          <p:nvSpPr>
            <p:cNvPr id="63" name="フリーフォーム 62"/>
            <p:cNvSpPr/>
            <p:nvPr/>
          </p:nvSpPr>
          <p:spPr>
            <a:xfrm rot="5400000">
              <a:off x="8726380" y="4925648"/>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4" name="テキスト ボックス 63"/>
            <p:cNvSpPr txBox="1"/>
            <p:nvPr/>
          </p:nvSpPr>
          <p:spPr>
            <a:xfrm>
              <a:off x="8466580" y="5187359"/>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grpSp>
        <p:nvGrpSpPr>
          <p:cNvPr id="23" name="グループ化 22"/>
          <p:cNvGrpSpPr/>
          <p:nvPr/>
        </p:nvGrpSpPr>
        <p:grpSpPr>
          <a:xfrm>
            <a:off x="8330117" y="5169031"/>
            <a:ext cx="607859" cy="368002"/>
            <a:chOff x="8843655" y="5543911"/>
            <a:chExt cx="607859" cy="368002"/>
          </a:xfrm>
        </p:grpSpPr>
        <p:sp>
          <p:nvSpPr>
            <p:cNvPr id="65" name="フリーフォーム 64"/>
            <p:cNvSpPr/>
            <p:nvPr/>
          </p:nvSpPr>
          <p:spPr>
            <a:xfrm rot="5366505">
              <a:off x="9118252" y="5376472"/>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66" name="テキスト ボックス 65"/>
            <p:cNvSpPr txBox="1"/>
            <p:nvPr/>
          </p:nvSpPr>
          <p:spPr>
            <a:xfrm rot="21566505">
              <a:off x="8843655" y="5650303"/>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grpSp>
      <p:sp>
        <p:nvSpPr>
          <p:cNvPr id="67" name="角丸四角形 66"/>
          <p:cNvSpPr/>
          <p:nvPr/>
        </p:nvSpPr>
        <p:spPr>
          <a:xfrm rot="98992">
            <a:off x="8261096" y="4625206"/>
            <a:ext cx="702282" cy="4374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8" name="フリーフォーム 67"/>
          <p:cNvSpPr/>
          <p:nvPr/>
        </p:nvSpPr>
        <p:spPr>
          <a:xfrm rot="62233" flipH="1">
            <a:off x="8581536" y="5019327"/>
            <a:ext cx="138708" cy="194400"/>
          </a:xfrm>
          <a:custGeom>
            <a:avLst/>
            <a:gdLst>
              <a:gd name="connsiteX0" fmla="*/ 1285875 w 2571750"/>
              <a:gd name="connsiteY0" fmla="*/ 1846382 h 3421672"/>
              <a:gd name="connsiteX1" fmla="*/ 1011115 w 2571750"/>
              <a:gd name="connsiteY1" fmla="*/ 2121142 h 3421672"/>
              <a:gd name="connsiteX2" fmla="*/ 1091591 w 2571750"/>
              <a:gd name="connsiteY2" fmla="*/ 2315427 h 3421672"/>
              <a:gd name="connsiteX3" fmla="*/ 1153348 w 2571750"/>
              <a:gd name="connsiteY3" fmla="*/ 2357065 h 3421672"/>
              <a:gd name="connsiteX4" fmla="*/ 1091711 w 2571750"/>
              <a:gd name="connsiteY4" fmla="*/ 2945420 h 3421672"/>
              <a:gd name="connsiteX5" fmla="*/ 1465384 w 2571750"/>
              <a:gd name="connsiteY5" fmla="*/ 2945420 h 3421672"/>
              <a:gd name="connsiteX6" fmla="*/ 1424715 w 2571750"/>
              <a:gd name="connsiteY6" fmla="*/ 2352809 h 3421672"/>
              <a:gd name="connsiteX7" fmla="*/ 1480160 w 2571750"/>
              <a:gd name="connsiteY7" fmla="*/ 2315427 h 3421672"/>
              <a:gd name="connsiteX8" fmla="*/ 1560635 w 2571750"/>
              <a:gd name="connsiteY8" fmla="*/ 2121142 h 3421672"/>
              <a:gd name="connsiteX9" fmla="*/ 1285875 w 2571750"/>
              <a:gd name="connsiteY9" fmla="*/ 1846382 h 3421672"/>
              <a:gd name="connsiteX10" fmla="*/ 1278549 w 2571750"/>
              <a:gd name="connsiteY10" fmla="*/ 373673 h 3421672"/>
              <a:gd name="connsiteX11" fmla="*/ 630116 w 2571750"/>
              <a:gd name="connsiteY11" fmla="*/ 1022106 h 3421672"/>
              <a:gd name="connsiteX12" fmla="*/ 630116 w 2571750"/>
              <a:gd name="connsiteY12" fmla="*/ 1472711 h 3421672"/>
              <a:gd name="connsiteX13" fmla="*/ 1926982 w 2571750"/>
              <a:gd name="connsiteY13" fmla="*/ 1472711 h 3421672"/>
              <a:gd name="connsiteX14" fmla="*/ 1926982 w 2571750"/>
              <a:gd name="connsiteY14" fmla="*/ 1022106 h 3421672"/>
              <a:gd name="connsiteX15" fmla="*/ 1278549 w 2571750"/>
              <a:gd name="connsiteY15" fmla="*/ 373673 h 3421672"/>
              <a:gd name="connsiteX16" fmla="*/ 1289539 w 2571750"/>
              <a:gd name="connsiteY16" fmla="*/ 0 h 3421672"/>
              <a:gd name="connsiteX17" fmla="*/ 2315308 w 2571750"/>
              <a:gd name="connsiteY17" fmla="*/ 1025769 h 3421672"/>
              <a:gd name="connsiteX18" fmla="*/ 2315308 w 2571750"/>
              <a:gd name="connsiteY18" fmla="*/ 1472711 h 3421672"/>
              <a:gd name="connsiteX19" fmla="*/ 2437408 w 2571750"/>
              <a:gd name="connsiteY19" fmla="*/ 1472711 h 3421672"/>
              <a:gd name="connsiteX20" fmla="*/ 2571750 w 2571750"/>
              <a:gd name="connsiteY20" fmla="*/ 1607053 h 3421672"/>
              <a:gd name="connsiteX21" fmla="*/ 2571750 w 2571750"/>
              <a:gd name="connsiteY21" fmla="*/ 3287330 h 3421672"/>
              <a:gd name="connsiteX22" fmla="*/ 2437408 w 2571750"/>
              <a:gd name="connsiteY22" fmla="*/ 3421672 h 3421672"/>
              <a:gd name="connsiteX23" fmla="*/ 134342 w 2571750"/>
              <a:gd name="connsiteY23" fmla="*/ 3421672 h 3421672"/>
              <a:gd name="connsiteX24" fmla="*/ 0 w 2571750"/>
              <a:gd name="connsiteY24" fmla="*/ 3287330 h 3421672"/>
              <a:gd name="connsiteX25" fmla="*/ 0 w 2571750"/>
              <a:gd name="connsiteY25" fmla="*/ 1607053 h 3421672"/>
              <a:gd name="connsiteX26" fmla="*/ 134342 w 2571750"/>
              <a:gd name="connsiteY26" fmla="*/ 1472711 h 3421672"/>
              <a:gd name="connsiteX27" fmla="*/ 263770 w 2571750"/>
              <a:gd name="connsiteY27" fmla="*/ 1472711 h 3421672"/>
              <a:gd name="connsiteX28" fmla="*/ 263770 w 2571750"/>
              <a:gd name="connsiteY28" fmla="*/ 1025769 h 3421672"/>
              <a:gd name="connsiteX29" fmla="*/ 1289539 w 2571750"/>
              <a:gd name="connsiteY29" fmla="*/ 0 h 34216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571750" h="3421672">
                <a:moveTo>
                  <a:pt x="1285875" y="1846382"/>
                </a:moveTo>
                <a:cubicBezTo>
                  <a:pt x="1134129" y="1846382"/>
                  <a:pt x="1011115" y="1969396"/>
                  <a:pt x="1011115" y="2121142"/>
                </a:cubicBezTo>
                <a:cubicBezTo>
                  <a:pt x="1011115" y="2197015"/>
                  <a:pt x="1041869" y="2265705"/>
                  <a:pt x="1091591" y="2315427"/>
                </a:cubicBezTo>
                <a:lnTo>
                  <a:pt x="1153348" y="2357065"/>
                </a:lnTo>
                <a:lnTo>
                  <a:pt x="1091711" y="2945420"/>
                </a:lnTo>
                <a:lnTo>
                  <a:pt x="1465384" y="2945420"/>
                </a:lnTo>
                <a:lnTo>
                  <a:pt x="1424715" y="2352809"/>
                </a:lnTo>
                <a:lnTo>
                  <a:pt x="1480160" y="2315427"/>
                </a:lnTo>
                <a:cubicBezTo>
                  <a:pt x="1529882" y="2265705"/>
                  <a:pt x="1560635" y="2197015"/>
                  <a:pt x="1560635" y="2121142"/>
                </a:cubicBezTo>
                <a:cubicBezTo>
                  <a:pt x="1560635" y="1969396"/>
                  <a:pt x="1437621" y="1846382"/>
                  <a:pt x="1285875" y="1846382"/>
                </a:cubicBezTo>
                <a:close/>
                <a:moveTo>
                  <a:pt x="1278549" y="373673"/>
                </a:moveTo>
                <a:cubicBezTo>
                  <a:pt x="920429" y="373673"/>
                  <a:pt x="630116" y="663986"/>
                  <a:pt x="630116" y="1022106"/>
                </a:cubicBezTo>
                <a:lnTo>
                  <a:pt x="630116" y="1472711"/>
                </a:lnTo>
                <a:lnTo>
                  <a:pt x="1926982" y="1472711"/>
                </a:lnTo>
                <a:lnTo>
                  <a:pt x="1926982" y="1022106"/>
                </a:lnTo>
                <a:cubicBezTo>
                  <a:pt x="1926982" y="663986"/>
                  <a:pt x="1636669" y="373673"/>
                  <a:pt x="1278549" y="373673"/>
                </a:cubicBezTo>
                <a:close/>
                <a:moveTo>
                  <a:pt x="1289539" y="0"/>
                </a:moveTo>
                <a:cubicBezTo>
                  <a:pt x="1856056" y="0"/>
                  <a:pt x="2315308" y="459252"/>
                  <a:pt x="2315308" y="1025769"/>
                </a:cubicBezTo>
                <a:lnTo>
                  <a:pt x="2315308" y="1472711"/>
                </a:lnTo>
                <a:lnTo>
                  <a:pt x="2437408" y="1472711"/>
                </a:lnTo>
                <a:cubicBezTo>
                  <a:pt x="2511603" y="1472711"/>
                  <a:pt x="2571750" y="1532858"/>
                  <a:pt x="2571750" y="1607053"/>
                </a:cubicBezTo>
                <a:lnTo>
                  <a:pt x="2571750" y="3287330"/>
                </a:lnTo>
                <a:cubicBezTo>
                  <a:pt x="2571750" y="3361525"/>
                  <a:pt x="2511603" y="3421672"/>
                  <a:pt x="2437408" y="3421672"/>
                </a:cubicBezTo>
                <a:lnTo>
                  <a:pt x="134342" y="3421672"/>
                </a:lnTo>
                <a:cubicBezTo>
                  <a:pt x="60147" y="3421672"/>
                  <a:pt x="0" y="3361525"/>
                  <a:pt x="0" y="3287330"/>
                </a:cubicBezTo>
                <a:lnTo>
                  <a:pt x="0" y="1607053"/>
                </a:lnTo>
                <a:cubicBezTo>
                  <a:pt x="0" y="1532858"/>
                  <a:pt x="60147" y="1472711"/>
                  <a:pt x="134342" y="1472711"/>
                </a:cubicBezTo>
                <a:lnTo>
                  <a:pt x="263770" y="1472711"/>
                </a:lnTo>
                <a:lnTo>
                  <a:pt x="263770" y="1025769"/>
                </a:lnTo>
                <a:cubicBezTo>
                  <a:pt x="263770" y="459252"/>
                  <a:pt x="723022" y="0"/>
                  <a:pt x="128953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nvGrpSpPr>
          <p:cNvPr id="20" name="グループ化 19"/>
          <p:cNvGrpSpPr/>
          <p:nvPr/>
        </p:nvGrpSpPr>
        <p:grpSpPr>
          <a:xfrm>
            <a:off x="4700878" y="4781367"/>
            <a:ext cx="607859" cy="368002"/>
            <a:chOff x="4700878" y="5027167"/>
            <a:chExt cx="607859" cy="368002"/>
          </a:xfrm>
        </p:grpSpPr>
        <p:sp>
          <p:nvSpPr>
            <p:cNvPr id="69" name="フリーフォーム 68"/>
            <p:cNvSpPr/>
            <p:nvPr/>
          </p:nvSpPr>
          <p:spPr>
            <a:xfrm rot="5400000">
              <a:off x="4975475" y="4859728"/>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70" name="テキスト ボックス 69"/>
            <p:cNvSpPr txBox="1"/>
            <p:nvPr/>
          </p:nvSpPr>
          <p:spPr>
            <a:xfrm>
              <a:off x="4700878" y="5133559"/>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grpSp>
      <p:grpSp>
        <p:nvGrpSpPr>
          <p:cNvPr id="17" name="グループ化 16"/>
          <p:cNvGrpSpPr/>
          <p:nvPr/>
        </p:nvGrpSpPr>
        <p:grpSpPr>
          <a:xfrm>
            <a:off x="2853437" y="4852749"/>
            <a:ext cx="590361" cy="348188"/>
            <a:chOff x="2853437" y="5053759"/>
            <a:chExt cx="590361" cy="348188"/>
          </a:xfrm>
        </p:grpSpPr>
        <p:sp>
          <p:nvSpPr>
            <p:cNvPr id="71" name="フリーフォーム 70"/>
            <p:cNvSpPr/>
            <p:nvPr/>
          </p:nvSpPr>
          <p:spPr>
            <a:xfrm rot="5400000">
              <a:off x="3113237"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72" name="テキスト ボックス 71"/>
            <p:cNvSpPr txBox="1"/>
            <p:nvPr/>
          </p:nvSpPr>
          <p:spPr>
            <a:xfrm>
              <a:off x="2853437"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sp>
        <p:nvSpPr>
          <p:cNvPr id="5" name="フリーフォーム 4"/>
          <p:cNvSpPr/>
          <p:nvPr/>
        </p:nvSpPr>
        <p:spPr>
          <a:xfrm>
            <a:off x="1439835" y="4648242"/>
            <a:ext cx="1371600" cy="223640"/>
          </a:xfrm>
          <a:custGeom>
            <a:avLst/>
            <a:gdLst>
              <a:gd name="connsiteX0" fmla="*/ 1371600 w 1371600"/>
              <a:gd name="connsiteY0" fmla="*/ 132080 h 132080"/>
              <a:gd name="connsiteX1" fmla="*/ 660400 w 1371600"/>
              <a:gd name="connsiteY1" fmla="*/ 0 h 132080"/>
              <a:gd name="connsiteX2" fmla="*/ 0 w 1371600"/>
              <a:gd name="connsiteY2" fmla="*/ 111760 h 132080"/>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291 h 132291"/>
              <a:gd name="connsiteX1" fmla="*/ 660400 w 1371600"/>
              <a:gd name="connsiteY1" fmla="*/ 211 h 132291"/>
              <a:gd name="connsiteX2" fmla="*/ 0 w 1371600"/>
              <a:gd name="connsiteY2" fmla="*/ 111971 h 132291"/>
              <a:gd name="connsiteX0" fmla="*/ 1371600 w 1371600"/>
              <a:gd name="connsiteY0" fmla="*/ 203277 h 203277"/>
              <a:gd name="connsiteX1" fmla="*/ 670560 w 1371600"/>
              <a:gd name="connsiteY1" fmla="*/ 77 h 203277"/>
              <a:gd name="connsiteX2" fmla="*/ 0 w 1371600"/>
              <a:gd name="connsiteY2" fmla="*/ 182957 h 203277"/>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640 h 223640"/>
              <a:gd name="connsiteX1" fmla="*/ 670560 w 1371600"/>
              <a:gd name="connsiteY1" fmla="*/ 120 h 223640"/>
              <a:gd name="connsiteX2" fmla="*/ 0 w 1371600"/>
              <a:gd name="connsiteY2" fmla="*/ 203320 h 223640"/>
            </a:gdLst>
            <a:ahLst/>
            <a:cxnLst>
              <a:cxn ang="0">
                <a:pos x="connsiteX0" y="connsiteY0"/>
              </a:cxn>
              <a:cxn ang="0">
                <a:pos x="connsiteX1" y="connsiteY1"/>
              </a:cxn>
              <a:cxn ang="0">
                <a:pos x="connsiteX2" y="connsiteY2"/>
              </a:cxn>
            </a:cxnLst>
            <a:rect l="l" t="t" r="r" b="b"/>
            <a:pathLst>
              <a:path w="1371600" h="223640">
                <a:moveTo>
                  <a:pt x="1371600" y="223640"/>
                </a:moveTo>
                <a:cubicBezTo>
                  <a:pt x="1215813" y="98333"/>
                  <a:pt x="1000760" y="3507"/>
                  <a:pt x="670560" y="120"/>
                </a:cubicBezTo>
                <a:cubicBezTo>
                  <a:pt x="340360" y="-3267"/>
                  <a:pt x="250613" y="64467"/>
                  <a:pt x="0" y="203320"/>
                </a:cubicBezTo>
              </a:path>
            </a:pathLst>
          </a:custGeom>
          <a:noFill/>
          <a:ln w="50800" cap="rnd">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フリーフォーム 72"/>
          <p:cNvSpPr/>
          <p:nvPr/>
        </p:nvSpPr>
        <p:spPr>
          <a:xfrm>
            <a:off x="5436054" y="4603452"/>
            <a:ext cx="1371600" cy="223640"/>
          </a:xfrm>
          <a:custGeom>
            <a:avLst/>
            <a:gdLst>
              <a:gd name="connsiteX0" fmla="*/ 1371600 w 1371600"/>
              <a:gd name="connsiteY0" fmla="*/ 132080 h 132080"/>
              <a:gd name="connsiteX1" fmla="*/ 660400 w 1371600"/>
              <a:gd name="connsiteY1" fmla="*/ 0 h 132080"/>
              <a:gd name="connsiteX2" fmla="*/ 0 w 1371600"/>
              <a:gd name="connsiteY2" fmla="*/ 111760 h 132080"/>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291 h 132291"/>
              <a:gd name="connsiteX1" fmla="*/ 660400 w 1371600"/>
              <a:gd name="connsiteY1" fmla="*/ 211 h 132291"/>
              <a:gd name="connsiteX2" fmla="*/ 0 w 1371600"/>
              <a:gd name="connsiteY2" fmla="*/ 111971 h 132291"/>
              <a:gd name="connsiteX0" fmla="*/ 1371600 w 1371600"/>
              <a:gd name="connsiteY0" fmla="*/ 203277 h 203277"/>
              <a:gd name="connsiteX1" fmla="*/ 670560 w 1371600"/>
              <a:gd name="connsiteY1" fmla="*/ 77 h 203277"/>
              <a:gd name="connsiteX2" fmla="*/ 0 w 1371600"/>
              <a:gd name="connsiteY2" fmla="*/ 182957 h 203277"/>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640 h 223640"/>
              <a:gd name="connsiteX1" fmla="*/ 670560 w 1371600"/>
              <a:gd name="connsiteY1" fmla="*/ 120 h 223640"/>
              <a:gd name="connsiteX2" fmla="*/ 0 w 1371600"/>
              <a:gd name="connsiteY2" fmla="*/ 203320 h 223640"/>
            </a:gdLst>
            <a:ahLst/>
            <a:cxnLst>
              <a:cxn ang="0">
                <a:pos x="connsiteX0" y="connsiteY0"/>
              </a:cxn>
              <a:cxn ang="0">
                <a:pos x="connsiteX1" y="connsiteY1"/>
              </a:cxn>
              <a:cxn ang="0">
                <a:pos x="connsiteX2" y="connsiteY2"/>
              </a:cxn>
            </a:cxnLst>
            <a:rect l="l" t="t" r="r" b="b"/>
            <a:pathLst>
              <a:path w="1371600" h="223640">
                <a:moveTo>
                  <a:pt x="1371600" y="223640"/>
                </a:moveTo>
                <a:cubicBezTo>
                  <a:pt x="1215813" y="98333"/>
                  <a:pt x="1000760" y="3507"/>
                  <a:pt x="670560" y="120"/>
                </a:cubicBezTo>
                <a:cubicBezTo>
                  <a:pt x="340360" y="-3267"/>
                  <a:pt x="250613" y="64467"/>
                  <a:pt x="0" y="203320"/>
                </a:cubicBezTo>
              </a:path>
            </a:pathLst>
          </a:custGeom>
          <a:noFill/>
          <a:ln w="50800" cap="rnd">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p:cNvSpPr txBox="1"/>
          <p:nvPr/>
        </p:nvSpPr>
        <p:spPr>
          <a:xfrm rot="21131816">
            <a:off x="1389473" y="4341490"/>
            <a:ext cx="1375698"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①事前に鍵を渡す</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91" name="テキスト ボックス 90"/>
          <p:cNvSpPr txBox="1"/>
          <p:nvPr/>
        </p:nvSpPr>
        <p:spPr>
          <a:xfrm rot="21175395">
            <a:off x="5528002" y="4307058"/>
            <a:ext cx="926857"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①鍵を渡す</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cxnSp>
        <p:nvCxnSpPr>
          <p:cNvPr id="93" name="直線矢印コネクタ 92"/>
          <p:cNvCxnSpPr/>
          <p:nvPr/>
        </p:nvCxnSpPr>
        <p:spPr>
          <a:xfrm>
            <a:off x="1400507" y="5491871"/>
            <a:ext cx="1505962" cy="0"/>
          </a:xfrm>
          <a:prstGeom prst="straightConnector1">
            <a:avLst/>
          </a:prstGeom>
          <a:noFill/>
          <a:ln w="50800" cap="rnd">
            <a:solidFill>
              <a:schemeClr val="accent6"/>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94" name="テキスト ボックス 93"/>
          <p:cNvSpPr txBox="1"/>
          <p:nvPr/>
        </p:nvSpPr>
        <p:spPr>
          <a:xfrm>
            <a:off x="1380367" y="5615018"/>
            <a:ext cx="2154757" cy="461665"/>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②</a:t>
            </a:r>
            <a:r>
              <a:rPr lang="ja-JP" altLang="en-US" sz="1200" dirty="0">
                <a:solidFill>
                  <a:schemeClr val="accent6"/>
                </a:solidFill>
                <a:latin typeface="HGP創英角ﾎﾟｯﾌﾟ体" panose="040B0A00000000000000" pitchFamily="50" charset="-128"/>
                <a:ea typeface="HGP創英角ﾎﾟｯﾌﾟ体" panose="040B0A00000000000000" pitchFamily="50" charset="-128"/>
              </a:rPr>
              <a:t>共通鍵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で暗号化や復号化を</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　 して通信を行う。</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96" name="グループ化 95"/>
          <p:cNvGrpSpPr/>
          <p:nvPr/>
        </p:nvGrpSpPr>
        <p:grpSpPr>
          <a:xfrm>
            <a:off x="5173075" y="5473411"/>
            <a:ext cx="607859" cy="368002"/>
            <a:chOff x="4700878" y="5027167"/>
            <a:chExt cx="607859" cy="368002"/>
          </a:xfrm>
        </p:grpSpPr>
        <p:sp>
          <p:nvSpPr>
            <p:cNvPr id="97" name="フリーフォーム 96"/>
            <p:cNvSpPr/>
            <p:nvPr/>
          </p:nvSpPr>
          <p:spPr>
            <a:xfrm rot="5400000">
              <a:off x="4975475" y="4859728"/>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98" name="テキスト ボックス 97"/>
            <p:cNvSpPr txBox="1"/>
            <p:nvPr/>
          </p:nvSpPr>
          <p:spPr>
            <a:xfrm>
              <a:off x="4700878" y="5133559"/>
              <a:ext cx="607859" cy="261610"/>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t>公開鍵</a:t>
              </a:r>
            </a:p>
          </p:txBody>
        </p:sp>
      </p:grpSp>
      <p:grpSp>
        <p:nvGrpSpPr>
          <p:cNvPr id="103" name="グループ化 102"/>
          <p:cNvGrpSpPr/>
          <p:nvPr/>
        </p:nvGrpSpPr>
        <p:grpSpPr>
          <a:xfrm>
            <a:off x="757114" y="5378401"/>
            <a:ext cx="590361" cy="348188"/>
            <a:chOff x="757114" y="5053759"/>
            <a:chExt cx="590361" cy="348188"/>
          </a:xfrm>
        </p:grpSpPr>
        <p:sp>
          <p:nvSpPr>
            <p:cNvPr id="104" name="フリーフォーム 103"/>
            <p:cNvSpPr/>
            <p:nvPr/>
          </p:nvSpPr>
          <p:spPr>
            <a:xfrm rot="5400000">
              <a:off x="1016914"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05" name="テキスト ボックス 104"/>
            <p:cNvSpPr txBox="1"/>
            <p:nvPr/>
          </p:nvSpPr>
          <p:spPr>
            <a:xfrm>
              <a:off x="757114"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grpSp>
        <p:nvGrpSpPr>
          <p:cNvPr id="106" name="グループ化 105"/>
          <p:cNvGrpSpPr/>
          <p:nvPr/>
        </p:nvGrpSpPr>
        <p:grpSpPr>
          <a:xfrm>
            <a:off x="2853437" y="5378401"/>
            <a:ext cx="590361" cy="348188"/>
            <a:chOff x="2853437" y="5053759"/>
            <a:chExt cx="590361" cy="348188"/>
          </a:xfrm>
        </p:grpSpPr>
        <p:sp>
          <p:nvSpPr>
            <p:cNvPr id="107" name="フリーフォーム 106"/>
            <p:cNvSpPr/>
            <p:nvPr/>
          </p:nvSpPr>
          <p:spPr>
            <a:xfrm rot="5400000">
              <a:off x="3113237"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08" name="テキスト ボックス 107"/>
            <p:cNvSpPr txBox="1"/>
            <p:nvPr/>
          </p:nvSpPr>
          <p:spPr>
            <a:xfrm>
              <a:off x="2853437"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sp>
        <p:nvSpPr>
          <p:cNvPr id="109" name="テキスト ボックス 108"/>
          <p:cNvSpPr txBox="1"/>
          <p:nvPr/>
        </p:nvSpPr>
        <p:spPr>
          <a:xfrm>
            <a:off x="4317992" y="5230492"/>
            <a:ext cx="1404552"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②</a:t>
            </a:r>
            <a:r>
              <a:rPr lang="ja-JP" altLang="en-US" sz="1200" dirty="0">
                <a:latin typeface="HGP創英角ﾎﾟｯﾌﾟ体" panose="040B0A00000000000000" pitchFamily="50" charset="-128"/>
                <a:ea typeface="HGP創英角ﾎﾟｯﾌﾟ体" panose="040B0A00000000000000" pitchFamily="50" charset="-128"/>
              </a:rPr>
              <a:t>公開鍵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で暗号化</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110" name="テキスト ボックス 109"/>
          <p:cNvSpPr txBox="1"/>
          <p:nvPr/>
        </p:nvSpPr>
        <p:spPr>
          <a:xfrm>
            <a:off x="6562926" y="5191164"/>
            <a:ext cx="1404552"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③</a:t>
            </a:r>
            <a:r>
              <a:rPr lang="ja-JP" altLang="en-US"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秘密鍵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で復号化</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111" name="テキスト ボックス 110"/>
          <p:cNvSpPr txBox="1"/>
          <p:nvPr/>
        </p:nvSpPr>
        <p:spPr>
          <a:xfrm>
            <a:off x="4326405" y="5750190"/>
            <a:ext cx="1404552"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⑤</a:t>
            </a:r>
            <a:r>
              <a:rPr lang="ja-JP" altLang="en-US" sz="1200" dirty="0">
                <a:latin typeface="HGP創英角ﾎﾟｯﾌﾟ体" panose="040B0A00000000000000" pitchFamily="50" charset="-128"/>
                <a:ea typeface="HGP創英角ﾎﾟｯﾌﾟ体" panose="040B0A00000000000000" pitchFamily="50" charset="-128"/>
              </a:rPr>
              <a:t>公開鍵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で復化号</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112" name="テキスト ボックス 111"/>
          <p:cNvSpPr txBox="1"/>
          <p:nvPr/>
        </p:nvSpPr>
        <p:spPr>
          <a:xfrm>
            <a:off x="6562926" y="5726990"/>
            <a:ext cx="1404552"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④</a:t>
            </a:r>
            <a:r>
              <a:rPr lang="ja-JP" altLang="en-US"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秘密鍵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で暗号化</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113" name="フリーフォーム 112"/>
          <p:cNvSpPr/>
          <p:nvPr/>
        </p:nvSpPr>
        <p:spPr>
          <a:xfrm rot="21128746">
            <a:off x="9153396" y="4477379"/>
            <a:ext cx="1371600" cy="223640"/>
          </a:xfrm>
          <a:custGeom>
            <a:avLst/>
            <a:gdLst>
              <a:gd name="connsiteX0" fmla="*/ 1371600 w 1371600"/>
              <a:gd name="connsiteY0" fmla="*/ 132080 h 132080"/>
              <a:gd name="connsiteX1" fmla="*/ 660400 w 1371600"/>
              <a:gd name="connsiteY1" fmla="*/ 0 h 132080"/>
              <a:gd name="connsiteX2" fmla="*/ 0 w 1371600"/>
              <a:gd name="connsiteY2" fmla="*/ 111760 h 132080"/>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291 h 132291"/>
              <a:gd name="connsiteX1" fmla="*/ 660400 w 1371600"/>
              <a:gd name="connsiteY1" fmla="*/ 211 h 132291"/>
              <a:gd name="connsiteX2" fmla="*/ 0 w 1371600"/>
              <a:gd name="connsiteY2" fmla="*/ 111971 h 132291"/>
              <a:gd name="connsiteX0" fmla="*/ 1371600 w 1371600"/>
              <a:gd name="connsiteY0" fmla="*/ 203277 h 203277"/>
              <a:gd name="connsiteX1" fmla="*/ 670560 w 1371600"/>
              <a:gd name="connsiteY1" fmla="*/ 77 h 203277"/>
              <a:gd name="connsiteX2" fmla="*/ 0 w 1371600"/>
              <a:gd name="connsiteY2" fmla="*/ 182957 h 203277"/>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640 h 223640"/>
              <a:gd name="connsiteX1" fmla="*/ 670560 w 1371600"/>
              <a:gd name="connsiteY1" fmla="*/ 120 h 223640"/>
              <a:gd name="connsiteX2" fmla="*/ 0 w 1371600"/>
              <a:gd name="connsiteY2" fmla="*/ 203320 h 223640"/>
            </a:gdLst>
            <a:ahLst/>
            <a:cxnLst>
              <a:cxn ang="0">
                <a:pos x="connsiteX0" y="connsiteY0"/>
              </a:cxn>
              <a:cxn ang="0">
                <a:pos x="connsiteX1" y="connsiteY1"/>
              </a:cxn>
              <a:cxn ang="0">
                <a:pos x="connsiteX2" y="connsiteY2"/>
              </a:cxn>
            </a:cxnLst>
            <a:rect l="l" t="t" r="r" b="b"/>
            <a:pathLst>
              <a:path w="1371600" h="223640">
                <a:moveTo>
                  <a:pt x="1371600" y="223640"/>
                </a:moveTo>
                <a:cubicBezTo>
                  <a:pt x="1215813" y="98333"/>
                  <a:pt x="1000760" y="3507"/>
                  <a:pt x="670560" y="120"/>
                </a:cubicBezTo>
                <a:cubicBezTo>
                  <a:pt x="340360" y="-3267"/>
                  <a:pt x="250613" y="64467"/>
                  <a:pt x="0" y="203320"/>
                </a:cubicBezTo>
              </a:path>
            </a:pathLst>
          </a:custGeom>
          <a:noFill/>
          <a:ln w="50800" cap="rnd">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テキスト ボックス 113"/>
          <p:cNvSpPr txBox="1"/>
          <p:nvPr/>
        </p:nvSpPr>
        <p:spPr>
          <a:xfrm rot="21333204">
            <a:off x="9375767" y="4175187"/>
            <a:ext cx="926857"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①鍵を渡す</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115" name="グループ化 114"/>
          <p:cNvGrpSpPr/>
          <p:nvPr/>
        </p:nvGrpSpPr>
        <p:grpSpPr>
          <a:xfrm>
            <a:off x="10560339" y="5200874"/>
            <a:ext cx="590361" cy="348188"/>
            <a:chOff x="8466580" y="5093087"/>
            <a:chExt cx="590361" cy="348188"/>
          </a:xfrm>
        </p:grpSpPr>
        <p:sp>
          <p:nvSpPr>
            <p:cNvPr id="116" name="フリーフォーム 115"/>
            <p:cNvSpPr/>
            <p:nvPr/>
          </p:nvSpPr>
          <p:spPr>
            <a:xfrm rot="5400000">
              <a:off x="8726380" y="4925648"/>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17" name="テキスト ボックス 116"/>
            <p:cNvSpPr txBox="1"/>
            <p:nvPr/>
          </p:nvSpPr>
          <p:spPr>
            <a:xfrm>
              <a:off x="8466580" y="5187359"/>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sp>
        <p:nvSpPr>
          <p:cNvPr id="118" name="角丸四角形 117"/>
          <p:cNvSpPr/>
          <p:nvPr/>
        </p:nvSpPr>
        <p:spPr>
          <a:xfrm rot="98992">
            <a:off x="10542764" y="5157133"/>
            <a:ext cx="702282" cy="437479"/>
          </a:xfrm>
          <a:prstGeom prst="round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0" name="フリーフォーム 119"/>
          <p:cNvSpPr/>
          <p:nvPr/>
        </p:nvSpPr>
        <p:spPr>
          <a:xfrm flipH="1">
            <a:off x="11456909" y="4872946"/>
            <a:ext cx="135221" cy="208286"/>
          </a:xfrm>
          <a:custGeom>
            <a:avLst/>
            <a:gdLst>
              <a:gd name="connsiteX0" fmla="*/ 1285875 w 2571750"/>
              <a:gd name="connsiteY0" fmla="*/ 2176582 h 3751872"/>
              <a:gd name="connsiteX1" fmla="*/ 1011115 w 2571750"/>
              <a:gd name="connsiteY1" fmla="*/ 2451342 h 3751872"/>
              <a:gd name="connsiteX2" fmla="*/ 1091591 w 2571750"/>
              <a:gd name="connsiteY2" fmla="*/ 2645627 h 3751872"/>
              <a:gd name="connsiteX3" fmla="*/ 1153348 w 2571750"/>
              <a:gd name="connsiteY3" fmla="*/ 2687265 h 3751872"/>
              <a:gd name="connsiteX4" fmla="*/ 1091711 w 2571750"/>
              <a:gd name="connsiteY4" fmla="*/ 3275620 h 3751872"/>
              <a:gd name="connsiteX5" fmla="*/ 1465384 w 2571750"/>
              <a:gd name="connsiteY5" fmla="*/ 3275620 h 3751872"/>
              <a:gd name="connsiteX6" fmla="*/ 1424715 w 2571750"/>
              <a:gd name="connsiteY6" fmla="*/ 2683009 h 3751872"/>
              <a:gd name="connsiteX7" fmla="*/ 1480160 w 2571750"/>
              <a:gd name="connsiteY7" fmla="*/ 2645627 h 3751872"/>
              <a:gd name="connsiteX8" fmla="*/ 1560635 w 2571750"/>
              <a:gd name="connsiteY8" fmla="*/ 2451342 h 3751872"/>
              <a:gd name="connsiteX9" fmla="*/ 1285875 w 2571750"/>
              <a:gd name="connsiteY9" fmla="*/ 2176582 h 3751872"/>
              <a:gd name="connsiteX10" fmla="*/ 1289539 w 2571750"/>
              <a:gd name="connsiteY10" fmla="*/ 0 h 3751872"/>
              <a:gd name="connsiteX11" fmla="*/ 2315308 w 2571750"/>
              <a:gd name="connsiteY11" fmla="*/ 1025769 h 3751872"/>
              <a:gd name="connsiteX12" fmla="*/ 2334667 w 2571750"/>
              <a:gd name="connsiteY12" fmla="*/ 1802911 h 3751872"/>
              <a:gd name="connsiteX13" fmla="*/ 2437408 w 2571750"/>
              <a:gd name="connsiteY13" fmla="*/ 1802911 h 3751872"/>
              <a:gd name="connsiteX14" fmla="*/ 2571750 w 2571750"/>
              <a:gd name="connsiteY14" fmla="*/ 1937253 h 3751872"/>
              <a:gd name="connsiteX15" fmla="*/ 2571750 w 2571750"/>
              <a:gd name="connsiteY15" fmla="*/ 3617530 h 3751872"/>
              <a:gd name="connsiteX16" fmla="*/ 2437408 w 2571750"/>
              <a:gd name="connsiteY16" fmla="*/ 3751872 h 3751872"/>
              <a:gd name="connsiteX17" fmla="*/ 134342 w 2571750"/>
              <a:gd name="connsiteY17" fmla="*/ 3751872 h 3751872"/>
              <a:gd name="connsiteX18" fmla="*/ 0 w 2571750"/>
              <a:gd name="connsiteY18" fmla="*/ 3617530 h 3751872"/>
              <a:gd name="connsiteX19" fmla="*/ 0 w 2571750"/>
              <a:gd name="connsiteY19" fmla="*/ 1937253 h 3751872"/>
              <a:gd name="connsiteX20" fmla="*/ 134342 w 2571750"/>
              <a:gd name="connsiteY20" fmla="*/ 1802911 h 3751872"/>
              <a:gd name="connsiteX21" fmla="*/ 1926982 w 2571750"/>
              <a:gd name="connsiteY21" fmla="*/ 1802911 h 3751872"/>
              <a:gd name="connsiteX22" fmla="*/ 1926982 w 2571750"/>
              <a:gd name="connsiteY22" fmla="*/ 1022106 h 3751872"/>
              <a:gd name="connsiteX23" fmla="*/ 1278549 w 2571750"/>
              <a:gd name="connsiteY23" fmla="*/ 373673 h 3751872"/>
              <a:gd name="connsiteX24" fmla="*/ 630116 w 2571750"/>
              <a:gd name="connsiteY24" fmla="*/ 1022106 h 3751872"/>
              <a:gd name="connsiteX25" fmla="*/ 630116 w 2571750"/>
              <a:gd name="connsiteY25" fmla="*/ 1410432 h 3751872"/>
              <a:gd name="connsiteX26" fmla="*/ 263770 w 2571750"/>
              <a:gd name="connsiteY26" fmla="*/ 1435832 h 3751872"/>
              <a:gd name="connsiteX27" fmla="*/ 263770 w 2571750"/>
              <a:gd name="connsiteY27" fmla="*/ 1025769 h 3751872"/>
              <a:gd name="connsiteX28" fmla="*/ 1289539 w 2571750"/>
              <a:gd name="connsiteY28" fmla="*/ 0 h 37518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571750" h="3751872">
                <a:moveTo>
                  <a:pt x="1285875" y="2176582"/>
                </a:moveTo>
                <a:cubicBezTo>
                  <a:pt x="1134129" y="2176582"/>
                  <a:pt x="1011115" y="2299596"/>
                  <a:pt x="1011115" y="2451342"/>
                </a:cubicBezTo>
                <a:cubicBezTo>
                  <a:pt x="1011115" y="2527215"/>
                  <a:pt x="1041869" y="2595905"/>
                  <a:pt x="1091591" y="2645627"/>
                </a:cubicBezTo>
                <a:lnTo>
                  <a:pt x="1153348" y="2687265"/>
                </a:lnTo>
                <a:lnTo>
                  <a:pt x="1091711" y="3275620"/>
                </a:lnTo>
                <a:lnTo>
                  <a:pt x="1465384" y="3275620"/>
                </a:lnTo>
                <a:lnTo>
                  <a:pt x="1424715" y="2683009"/>
                </a:lnTo>
                <a:lnTo>
                  <a:pt x="1480160" y="2645627"/>
                </a:lnTo>
                <a:cubicBezTo>
                  <a:pt x="1529882" y="2595905"/>
                  <a:pt x="1560635" y="2527215"/>
                  <a:pt x="1560635" y="2451342"/>
                </a:cubicBezTo>
                <a:cubicBezTo>
                  <a:pt x="1560635" y="2299596"/>
                  <a:pt x="1437621" y="2176582"/>
                  <a:pt x="1285875" y="2176582"/>
                </a:cubicBezTo>
                <a:close/>
                <a:moveTo>
                  <a:pt x="1289539" y="0"/>
                </a:moveTo>
                <a:cubicBezTo>
                  <a:pt x="1856056" y="0"/>
                  <a:pt x="2315308" y="459252"/>
                  <a:pt x="2315308" y="1025769"/>
                </a:cubicBezTo>
                <a:lnTo>
                  <a:pt x="2334667" y="1802911"/>
                </a:lnTo>
                <a:lnTo>
                  <a:pt x="2437408" y="1802911"/>
                </a:lnTo>
                <a:cubicBezTo>
                  <a:pt x="2511603" y="1802911"/>
                  <a:pt x="2571750" y="1863058"/>
                  <a:pt x="2571750" y="1937253"/>
                </a:cubicBezTo>
                <a:lnTo>
                  <a:pt x="2571750" y="3617530"/>
                </a:lnTo>
                <a:cubicBezTo>
                  <a:pt x="2571750" y="3691725"/>
                  <a:pt x="2511603" y="3751872"/>
                  <a:pt x="2437408" y="3751872"/>
                </a:cubicBezTo>
                <a:lnTo>
                  <a:pt x="134342" y="3751872"/>
                </a:lnTo>
                <a:cubicBezTo>
                  <a:pt x="60147" y="3751872"/>
                  <a:pt x="0" y="3691725"/>
                  <a:pt x="0" y="3617530"/>
                </a:cubicBezTo>
                <a:lnTo>
                  <a:pt x="0" y="1937253"/>
                </a:lnTo>
                <a:cubicBezTo>
                  <a:pt x="0" y="1863058"/>
                  <a:pt x="60147" y="1802911"/>
                  <a:pt x="134342" y="1802911"/>
                </a:cubicBezTo>
                <a:lnTo>
                  <a:pt x="1926982" y="1802911"/>
                </a:lnTo>
                <a:lnTo>
                  <a:pt x="1926982" y="1022106"/>
                </a:lnTo>
                <a:cubicBezTo>
                  <a:pt x="1926982" y="663986"/>
                  <a:pt x="1636669" y="373673"/>
                  <a:pt x="1278549" y="373673"/>
                </a:cubicBezTo>
                <a:cubicBezTo>
                  <a:pt x="920429" y="373673"/>
                  <a:pt x="630116" y="663986"/>
                  <a:pt x="630116" y="1022106"/>
                </a:cubicBezTo>
                <a:lnTo>
                  <a:pt x="630116" y="1410432"/>
                </a:lnTo>
                <a:cubicBezTo>
                  <a:pt x="622301" y="1609399"/>
                  <a:pt x="271585" y="1567065"/>
                  <a:pt x="263770" y="1435832"/>
                </a:cubicBezTo>
                <a:lnTo>
                  <a:pt x="263770" y="1025769"/>
                </a:lnTo>
                <a:cubicBezTo>
                  <a:pt x="263770" y="459252"/>
                  <a:pt x="723022" y="0"/>
                  <a:pt x="1289539"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grpSp>
        <p:nvGrpSpPr>
          <p:cNvPr id="126" name="グループ化 125"/>
          <p:cNvGrpSpPr/>
          <p:nvPr/>
        </p:nvGrpSpPr>
        <p:grpSpPr>
          <a:xfrm rot="888597">
            <a:off x="11227886" y="4950709"/>
            <a:ext cx="259612" cy="323403"/>
            <a:chOff x="11225943" y="5278331"/>
            <a:chExt cx="259612" cy="323403"/>
          </a:xfrm>
        </p:grpSpPr>
        <p:sp>
          <p:nvSpPr>
            <p:cNvPr id="121" name="円弧 120"/>
            <p:cNvSpPr/>
            <p:nvPr/>
          </p:nvSpPr>
          <p:spPr>
            <a:xfrm rot="18501432">
              <a:off x="11172487" y="5331788"/>
              <a:ext cx="323402" cy="216489"/>
            </a:xfrm>
            <a:prstGeom prst="arc">
              <a:avLst>
                <a:gd name="adj1" fmla="val 12637788"/>
                <a:gd name="adj2" fmla="val 200648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25" name="円弧 124"/>
            <p:cNvSpPr/>
            <p:nvPr/>
          </p:nvSpPr>
          <p:spPr>
            <a:xfrm rot="18501432">
              <a:off x="11215610" y="5331787"/>
              <a:ext cx="323402" cy="216489"/>
            </a:xfrm>
            <a:prstGeom prst="arc">
              <a:avLst>
                <a:gd name="adj1" fmla="val 12637788"/>
                <a:gd name="adj2" fmla="val 2006489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pSp>
      <p:cxnSp>
        <p:nvCxnSpPr>
          <p:cNvPr id="127" name="直線矢印コネクタ 126"/>
          <p:cNvCxnSpPr/>
          <p:nvPr/>
        </p:nvCxnSpPr>
        <p:spPr>
          <a:xfrm>
            <a:off x="9281118" y="6084165"/>
            <a:ext cx="1505962" cy="0"/>
          </a:xfrm>
          <a:prstGeom prst="straightConnector1">
            <a:avLst/>
          </a:prstGeom>
          <a:noFill/>
          <a:ln w="50800" cap="rnd">
            <a:solidFill>
              <a:schemeClr val="accent6"/>
            </a:solidFill>
            <a:round/>
            <a:headEnd type="triangl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28" name="テキスト ボックス 127"/>
          <p:cNvSpPr txBox="1"/>
          <p:nvPr/>
        </p:nvSpPr>
        <p:spPr>
          <a:xfrm>
            <a:off x="9184687" y="6137308"/>
            <a:ext cx="1781257" cy="276999"/>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④</a:t>
            </a:r>
            <a:r>
              <a:rPr lang="ja-JP" altLang="en-US" sz="1200" dirty="0">
                <a:solidFill>
                  <a:schemeClr val="accent6"/>
                </a:solidFill>
                <a:latin typeface="HGP創英角ﾎﾟｯﾌﾟ体" panose="040B0A00000000000000" pitchFamily="50" charset="-128"/>
                <a:ea typeface="HGP創英角ﾎﾟｯﾌﾟ体" panose="040B0A00000000000000" pitchFamily="50" charset="-128"/>
              </a:rPr>
              <a:t>共通鍵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で通信を行う。</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129" name="グループ化 128"/>
          <p:cNvGrpSpPr/>
          <p:nvPr/>
        </p:nvGrpSpPr>
        <p:grpSpPr>
          <a:xfrm>
            <a:off x="8637725" y="5970695"/>
            <a:ext cx="590361" cy="348188"/>
            <a:chOff x="757114" y="5053759"/>
            <a:chExt cx="590361" cy="348188"/>
          </a:xfrm>
        </p:grpSpPr>
        <p:sp>
          <p:nvSpPr>
            <p:cNvPr id="130" name="フリーフォーム 129"/>
            <p:cNvSpPr/>
            <p:nvPr/>
          </p:nvSpPr>
          <p:spPr>
            <a:xfrm rot="5400000">
              <a:off x="1016914"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31" name="テキスト ボックス 130"/>
            <p:cNvSpPr txBox="1"/>
            <p:nvPr/>
          </p:nvSpPr>
          <p:spPr>
            <a:xfrm>
              <a:off x="757114"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grpSp>
        <p:nvGrpSpPr>
          <p:cNvPr id="132" name="グループ化 131"/>
          <p:cNvGrpSpPr/>
          <p:nvPr/>
        </p:nvGrpSpPr>
        <p:grpSpPr>
          <a:xfrm>
            <a:off x="10734048" y="5970695"/>
            <a:ext cx="590361" cy="348188"/>
            <a:chOff x="2853437" y="5053759"/>
            <a:chExt cx="590361" cy="348188"/>
          </a:xfrm>
        </p:grpSpPr>
        <p:sp>
          <p:nvSpPr>
            <p:cNvPr id="133" name="フリーフォーム 132"/>
            <p:cNvSpPr/>
            <p:nvPr/>
          </p:nvSpPr>
          <p:spPr>
            <a:xfrm rot="5400000">
              <a:off x="3113237" y="4886320"/>
              <a:ext cx="163121" cy="498000"/>
            </a:xfrm>
            <a:custGeom>
              <a:avLst/>
              <a:gdLst>
                <a:gd name="connsiteX0" fmla="*/ 295902 w 586364"/>
                <a:gd name="connsiteY0" fmla="*/ 99437 h 1690479"/>
                <a:gd name="connsiteX1" fmla="*/ 97971 w 586364"/>
                <a:gd name="connsiteY1" fmla="*/ 299566 h 1690479"/>
                <a:gd name="connsiteX2" fmla="*/ 295902 w 586364"/>
                <a:gd name="connsiteY2" fmla="*/ 499695 h 1690479"/>
                <a:gd name="connsiteX3" fmla="*/ 493833 w 586364"/>
                <a:gd name="connsiteY3" fmla="*/ 299566 h 1690479"/>
                <a:gd name="connsiteX4" fmla="*/ 295902 w 586364"/>
                <a:gd name="connsiteY4" fmla="*/ 99437 h 1690479"/>
                <a:gd name="connsiteX5" fmla="*/ 293182 w 586364"/>
                <a:gd name="connsiteY5" fmla="*/ 0 h 1690479"/>
                <a:gd name="connsiteX6" fmla="*/ 586364 w 586364"/>
                <a:gd name="connsiteY6" fmla="*/ 296845 h 1690479"/>
                <a:gd name="connsiteX7" fmla="*/ 407302 w 586364"/>
                <a:gd name="connsiteY7" fmla="*/ 570362 h 1690479"/>
                <a:gd name="connsiteX8" fmla="*/ 397027 w 586364"/>
                <a:gd name="connsiteY8" fmla="*/ 572463 h 1690479"/>
                <a:gd name="connsiteX9" fmla="*/ 401306 w 586364"/>
                <a:gd name="connsiteY9" fmla="*/ 593660 h 1690479"/>
                <a:gd name="connsiteX10" fmla="*/ 401306 w 586364"/>
                <a:gd name="connsiteY10" fmla="*/ 653593 h 1690479"/>
                <a:gd name="connsiteX11" fmla="*/ 383350 w 586364"/>
                <a:gd name="connsiteY11" fmla="*/ 696943 h 1690479"/>
                <a:gd name="connsiteX12" fmla="*/ 361066 w 586364"/>
                <a:gd name="connsiteY12" fmla="*/ 706173 h 1690479"/>
                <a:gd name="connsiteX13" fmla="*/ 362526 w 586364"/>
                <a:gd name="connsiteY13" fmla="*/ 713407 h 1690479"/>
                <a:gd name="connsiteX14" fmla="*/ 362526 w 586364"/>
                <a:gd name="connsiteY14" fmla="*/ 1241390 h 1690479"/>
                <a:gd name="connsiteX15" fmla="*/ 451129 w 586364"/>
                <a:gd name="connsiteY15" fmla="*/ 1241390 h 1690479"/>
                <a:gd name="connsiteX16" fmla="*/ 451129 w 586364"/>
                <a:gd name="connsiteY16" fmla="*/ 1287109 h 1690479"/>
                <a:gd name="connsiteX17" fmla="*/ 362526 w 586364"/>
                <a:gd name="connsiteY17" fmla="*/ 1287109 h 1690479"/>
                <a:gd name="connsiteX18" fmla="*/ 362526 w 586364"/>
                <a:gd name="connsiteY18" fmla="*/ 1308798 h 1690479"/>
                <a:gd name="connsiteX19" fmla="*/ 456989 w 586364"/>
                <a:gd name="connsiteY19" fmla="*/ 1308798 h 1690479"/>
                <a:gd name="connsiteX20" fmla="*/ 456989 w 586364"/>
                <a:gd name="connsiteY20" fmla="*/ 1365948 h 1690479"/>
                <a:gd name="connsiteX21" fmla="*/ 362526 w 586364"/>
                <a:gd name="connsiteY21" fmla="*/ 1365948 h 1690479"/>
                <a:gd name="connsiteX22" fmla="*/ 362526 w 586364"/>
                <a:gd name="connsiteY22" fmla="*/ 1412840 h 1690479"/>
                <a:gd name="connsiteX23" fmla="*/ 395445 w 586364"/>
                <a:gd name="connsiteY23" fmla="*/ 1412840 h 1690479"/>
                <a:gd name="connsiteX24" fmla="*/ 395445 w 586364"/>
                <a:gd name="connsiteY24" fmla="*/ 1478783 h 1690479"/>
                <a:gd name="connsiteX25" fmla="*/ 362526 w 586364"/>
                <a:gd name="connsiteY25" fmla="*/ 1478783 h 1690479"/>
                <a:gd name="connsiteX26" fmla="*/ 362526 w 586364"/>
                <a:gd name="connsiteY26" fmla="*/ 1513952 h 1690479"/>
                <a:gd name="connsiteX27" fmla="*/ 454059 w 586364"/>
                <a:gd name="connsiteY27" fmla="*/ 1513952 h 1690479"/>
                <a:gd name="connsiteX28" fmla="*/ 454059 w 586364"/>
                <a:gd name="connsiteY28" fmla="*/ 1559671 h 1690479"/>
                <a:gd name="connsiteX29" fmla="*/ 362526 w 586364"/>
                <a:gd name="connsiteY29" fmla="*/ 1559671 h 1690479"/>
                <a:gd name="connsiteX30" fmla="*/ 362526 w 586364"/>
                <a:gd name="connsiteY30" fmla="*/ 1644921 h 1690479"/>
                <a:gd name="connsiteX31" fmla="*/ 316968 w 586364"/>
                <a:gd name="connsiteY31" fmla="*/ 1690479 h 1690479"/>
                <a:gd name="connsiteX32" fmla="*/ 275414 w 586364"/>
                <a:gd name="connsiteY32" fmla="*/ 1690479 h 1690479"/>
                <a:gd name="connsiteX33" fmla="*/ 229856 w 586364"/>
                <a:gd name="connsiteY33" fmla="*/ 1644921 h 1690479"/>
                <a:gd name="connsiteX34" fmla="*/ 229856 w 586364"/>
                <a:gd name="connsiteY34" fmla="*/ 713407 h 1690479"/>
                <a:gd name="connsiteX35" fmla="*/ 231579 w 586364"/>
                <a:gd name="connsiteY35" fmla="*/ 704873 h 1690479"/>
                <a:gd name="connsiteX36" fmla="*/ 212433 w 586364"/>
                <a:gd name="connsiteY36" fmla="*/ 696943 h 1690479"/>
                <a:gd name="connsiteX37" fmla="*/ 194477 w 586364"/>
                <a:gd name="connsiteY37" fmla="*/ 653593 h 1690479"/>
                <a:gd name="connsiteX38" fmla="*/ 194477 w 586364"/>
                <a:gd name="connsiteY38" fmla="*/ 593660 h 1690479"/>
                <a:gd name="connsiteX39" fmla="*/ 198383 w 586364"/>
                <a:gd name="connsiteY39" fmla="*/ 574312 h 1690479"/>
                <a:gd name="connsiteX40" fmla="*/ 179062 w 586364"/>
                <a:gd name="connsiteY40" fmla="*/ 570362 h 1690479"/>
                <a:gd name="connsiteX41" fmla="*/ 0 w 586364"/>
                <a:gd name="connsiteY41" fmla="*/ 296845 h 1690479"/>
                <a:gd name="connsiteX42" fmla="*/ 293182 w 586364"/>
                <a:gd name="connsiteY42" fmla="*/ 0 h 16904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586364" h="1690479">
                  <a:moveTo>
                    <a:pt x="295902" y="99437"/>
                  </a:moveTo>
                  <a:cubicBezTo>
                    <a:pt x="186588" y="99437"/>
                    <a:pt x="97971" y="189038"/>
                    <a:pt x="97971" y="299566"/>
                  </a:cubicBezTo>
                  <a:cubicBezTo>
                    <a:pt x="97971" y="410094"/>
                    <a:pt x="186588" y="499695"/>
                    <a:pt x="295902" y="499695"/>
                  </a:cubicBezTo>
                  <a:cubicBezTo>
                    <a:pt x="405216" y="499695"/>
                    <a:pt x="493833" y="410094"/>
                    <a:pt x="493833" y="299566"/>
                  </a:cubicBezTo>
                  <a:cubicBezTo>
                    <a:pt x="493833" y="189038"/>
                    <a:pt x="405216" y="99437"/>
                    <a:pt x="295902" y="99437"/>
                  </a:cubicBezTo>
                  <a:close/>
                  <a:moveTo>
                    <a:pt x="293182" y="0"/>
                  </a:moveTo>
                  <a:cubicBezTo>
                    <a:pt x="455102" y="0"/>
                    <a:pt x="586364" y="132902"/>
                    <a:pt x="586364" y="296845"/>
                  </a:cubicBezTo>
                  <a:cubicBezTo>
                    <a:pt x="586364" y="419802"/>
                    <a:pt x="512529" y="525299"/>
                    <a:pt x="407302" y="570362"/>
                  </a:cubicBezTo>
                  <a:lnTo>
                    <a:pt x="397027" y="572463"/>
                  </a:lnTo>
                  <a:lnTo>
                    <a:pt x="401306" y="593660"/>
                  </a:lnTo>
                  <a:lnTo>
                    <a:pt x="401306" y="653593"/>
                  </a:lnTo>
                  <a:cubicBezTo>
                    <a:pt x="401306" y="670522"/>
                    <a:pt x="394444" y="685848"/>
                    <a:pt x="383350" y="696943"/>
                  </a:cubicBezTo>
                  <a:lnTo>
                    <a:pt x="361066" y="706173"/>
                  </a:lnTo>
                  <a:lnTo>
                    <a:pt x="362526" y="713407"/>
                  </a:lnTo>
                  <a:lnTo>
                    <a:pt x="362526" y="1241390"/>
                  </a:lnTo>
                  <a:lnTo>
                    <a:pt x="451129" y="1241390"/>
                  </a:lnTo>
                  <a:lnTo>
                    <a:pt x="451129" y="1287109"/>
                  </a:lnTo>
                  <a:lnTo>
                    <a:pt x="362526" y="1287109"/>
                  </a:lnTo>
                  <a:lnTo>
                    <a:pt x="362526" y="1308798"/>
                  </a:lnTo>
                  <a:lnTo>
                    <a:pt x="456989" y="1308798"/>
                  </a:lnTo>
                  <a:lnTo>
                    <a:pt x="456989" y="1365948"/>
                  </a:lnTo>
                  <a:lnTo>
                    <a:pt x="362526" y="1365948"/>
                  </a:lnTo>
                  <a:lnTo>
                    <a:pt x="362526" y="1412840"/>
                  </a:lnTo>
                  <a:lnTo>
                    <a:pt x="395445" y="1412840"/>
                  </a:lnTo>
                  <a:lnTo>
                    <a:pt x="395445" y="1478783"/>
                  </a:lnTo>
                  <a:lnTo>
                    <a:pt x="362526" y="1478783"/>
                  </a:lnTo>
                  <a:lnTo>
                    <a:pt x="362526" y="1513952"/>
                  </a:lnTo>
                  <a:lnTo>
                    <a:pt x="454059" y="1513952"/>
                  </a:lnTo>
                  <a:lnTo>
                    <a:pt x="454059" y="1559671"/>
                  </a:lnTo>
                  <a:lnTo>
                    <a:pt x="362526" y="1559671"/>
                  </a:lnTo>
                  <a:lnTo>
                    <a:pt x="362526" y="1644921"/>
                  </a:lnTo>
                  <a:cubicBezTo>
                    <a:pt x="362526" y="1670082"/>
                    <a:pt x="342129" y="1690479"/>
                    <a:pt x="316968" y="1690479"/>
                  </a:cubicBezTo>
                  <a:lnTo>
                    <a:pt x="275414" y="1690479"/>
                  </a:lnTo>
                  <a:cubicBezTo>
                    <a:pt x="250253" y="1690479"/>
                    <a:pt x="229856" y="1670082"/>
                    <a:pt x="229856" y="1644921"/>
                  </a:cubicBezTo>
                  <a:lnTo>
                    <a:pt x="229856" y="713407"/>
                  </a:lnTo>
                  <a:lnTo>
                    <a:pt x="231579" y="704873"/>
                  </a:lnTo>
                  <a:lnTo>
                    <a:pt x="212433" y="696943"/>
                  </a:lnTo>
                  <a:cubicBezTo>
                    <a:pt x="201339" y="685848"/>
                    <a:pt x="194477" y="670522"/>
                    <a:pt x="194477" y="653593"/>
                  </a:cubicBezTo>
                  <a:lnTo>
                    <a:pt x="194477" y="593660"/>
                  </a:lnTo>
                  <a:lnTo>
                    <a:pt x="198383" y="574312"/>
                  </a:lnTo>
                  <a:lnTo>
                    <a:pt x="179062" y="570362"/>
                  </a:lnTo>
                  <a:cubicBezTo>
                    <a:pt x="73835" y="525299"/>
                    <a:pt x="0" y="419802"/>
                    <a:pt x="0" y="296845"/>
                  </a:cubicBezTo>
                  <a:cubicBezTo>
                    <a:pt x="0" y="132902"/>
                    <a:pt x="131262" y="0"/>
                    <a:pt x="293182" y="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a:endParaRPr kumimoji="1" lang="ja-JP" altLang="en-US" sz="1100">
                <a:solidFill>
                  <a:schemeClr val="lt1"/>
                </a:solidFill>
                <a:latin typeface="+mn-lt"/>
                <a:ea typeface="+mn-ea"/>
                <a:cs typeface="+mn-cs"/>
              </a:endParaRPr>
            </a:p>
          </p:txBody>
        </p:sp>
        <p:sp>
          <p:nvSpPr>
            <p:cNvPr id="134" name="テキスト ボックス 133"/>
            <p:cNvSpPr txBox="1"/>
            <p:nvPr/>
          </p:nvSpPr>
          <p:spPr>
            <a:xfrm>
              <a:off x="2853437" y="5148031"/>
              <a:ext cx="588623" cy="253916"/>
            </a:xfrm>
            <a:prstGeom prst="rect">
              <a:avLst/>
            </a:prstGeom>
            <a:noFill/>
          </p:spPr>
          <p:txBody>
            <a:bodyPr wrap="non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050" dirty="0">
                  <a:solidFill>
                    <a:schemeClr val="accent6"/>
                  </a:solidFill>
                </a:rPr>
                <a:t>共通鍵</a:t>
              </a:r>
            </a:p>
          </p:txBody>
        </p:sp>
      </p:grpSp>
      <p:cxnSp>
        <p:nvCxnSpPr>
          <p:cNvPr id="135" name="直線矢印コネクタ 134"/>
          <p:cNvCxnSpPr/>
          <p:nvPr/>
        </p:nvCxnSpPr>
        <p:spPr>
          <a:xfrm>
            <a:off x="9149492" y="4894540"/>
            <a:ext cx="1305364" cy="305436"/>
          </a:xfrm>
          <a:prstGeom prst="straightConnector1">
            <a:avLst/>
          </a:prstGeom>
          <a:noFill/>
          <a:ln w="50800" cap="rnd">
            <a:solidFill>
              <a:schemeClr val="accent6"/>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cxnSp>
      <p:sp>
        <p:nvSpPr>
          <p:cNvPr id="137" name="テキスト ボックス 136"/>
          <p:cNvSpPr txBox="1"/>
          <p:nvPr/>
        </p:nvSpPr>
        <p:spPr>
          <a:xfrm rot="876641">
            <a:off x="9241867" y="5063513"/>
            <a:ext cx="1080745" cy="461665"/>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②暗号化した</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accent6"/>
                </a:solidFill>
                <a:latin typeface="HGP創英角ﾎﾟｯﾌﾟ体" panose="040B0A00000000000000" pitchFamily="50" charset="-128"/>
                <a:ea typeface="HGP創英角ﾎﾟｯﾌﾟ体" panose="040B0A00000000000000" pitchFamily="50" charset="-128"/>
              </a:rPr>
              <a:t>共通鍵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を渡す</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sp>
        <p:nvSpPr>
          <p:cNvPr id="138" name="テキスト ボックス 137"/>
          <p:cNvSpPr txBox="1"/>
          <p:nvPr/>
        </p:nvSpPr>
        <p:spPr>
          <a:xfrm>
            <a:off x="10158233" y="5546413"/>
            <a:ext cx="1830950" cy="461665"/>
          </a:xfrm>
          <a:prstGeom prst="rect">
            <a:avLst/>
          </a:prstGeom>
          <a:noFill/>
        </p:spPr>
        <p:txBody>
          <a:bodyPr wrap="none" rtlCol="0">
            <a:spAutoFit/>
          </a:bodyPr>
          <a:lstStyle/>
          <a:p>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③暗号化された</a:t>
            </a:r>
            <a:r>
              <a:rPr lang="ja-JP" altLang="en-US" sz="1200" dirty="0">
                <a:solidFill>
                  <a:schemeClr val="accent6"/>
                </a:solidFill>
                <a:latin typeface="HGP創英角ﾎﾟｯﾌﾟ体" panose="040B0A00000000000000" pitchFamily="50" charset="-128"/>
                <a:ea typeface="HGP創英角ﾎﾟｯﾌﾟ体" panose="040B0A00000000000000" pitchFamily="50" charset="-128"/>
              </a:rPr>
              <a:t>共通鍵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を</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a:p>
            <a:r>
              <a:rPr lang="ja-JP" altLang="en-US"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秘密鍵</a:t>
            </a:r>
            <a:r>
              <a:rPr lang="ja-JP" altLang="en-US"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rPr>
              <a:t>で復号化する。</a:t>
            </a:r>
            <a:endParaRPr lang="en-US" altLang="ja-JP" sz="1200" dirty="0">
              <a:solidFill>
                <a:schemeClr val="tx1">
                  <a:lumMod val="50000"/>
                  <a:lumOff val="50000"/>
                </a:schemeClr>
              </a:solidFill>
              <a:latin typeface="HGP創英角ﾎﾟｯﾌﾟ体" panose="040B0A00000000000000" pitchFamily="50" charset="-128"/>
              <a:ea typeface="HGP創英角ﾎﾟｯﾌﾟ体" panose="040B0A00000000000000" pitchFamily="50" charset="-128"/>
            </a:endParaRPr>
          </a:p>
        </p:txBody>
      </p:sp>
      <p:grpSp>
        <p:nvGrpSpPr>
          <p:cNvPr id="139" name="グループ化 138"/>
          <p:cNvGrpSpPr/>
          <p:nvPr/>
        </p:nvGrpSpPr>
        <p:grpSpPr>
          <a:xfrm>
            <a:off x="6635678" y="3892535"/>
            <a:ext cx="1060023" cy="608554"/>
            <a:chOff x="6891109" y="4002026"/>
            <a:chExt cx="1411562" cy="810370"/>
          </a:xfrm>
        </p:grpSpPr>
        <p:grpSp>
          <p:nvGrpSpPr>
            <p:cNvPr id="140" name="グループ化 139"/>
            <p:cNvGrpSpPr/>
            <p:nvPr/>
          </p:nvGrpSpPr>
          <p:grpSpPr>
            <a:xfrm>
              <a:off x="7064117" y="4002026"/>
              <a:ext cx="844741" cy="488372"/>
              <a:chOff x="2779920" y="3080270"/>
              <a:chExt cx="1152870" cy="666511"/>
            </a:xfrm>
          </p:grpSpPr>
          <p:sp>
            <p:nvSpPr>
              <p:cNvPr id="142" name="フリーフォーム 141"/>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3" name="フリーフォーム 142"/>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44" name="フリーフォーム 143"/>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41" name="テキスト ボックス 140"/>
            <p:cNvSpPr txBox="1"/>
            <p:nvPr/>
          </p:nvSpPr>
          <p:spPr>
            <a:xfrm>
              <a:off x="6891109" y="4443535"/>
              <a:ext cx="1411562"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WEB</a:t>
              </a:r>
              <a:r>
                <a:rPr lang="ja-JP" altLang="en-US" sz="1200" dirty="0"/>
                <a:t>サーバ</a:t>
              </a:r>
            </a:p>
          </p:txBody>
        </p:sp>
      </p:grpSp>
      <p:grpSp>
        <p:nvGrpSpPr>
          <p:cNvPr id="145" name="グループ化 144"/>
          <p:cNvGrpSpPr/>
          <p:nvPr/>
        </p:nvGrpSpPr>
        <p:grpSpPr>
          <a:xfrm>
            <a:off x="4681983" y="3799392"/>
            <a:ext cx="929279" cy="731237"/>
            <a:chOff x="2748130" y="3908888"/>
            <a:chExt cx="1237459" cy="973739"/>
          </a:xfrm>
        </p:grpSpPr>
        <p:grpSp>
          <p:nvGrpSpPr>
            <p:cNvPr id="146" name="グループ化 145"/>
            <p:cNvGrpSpPr/>
            <p:nvPr/>
          </p:nvGrpSpPr>
          <p:grpSpPr>
            <a:xfrm>
              <a:off x="2865972" y="3908888"/>
              <a:ext cx="825528" cy="656255"/>
              <a:chOff x="1240204" y="2823546"/>
              <a:chExt cx="1108028" cy="880829"/>
            </a:xfrm>
          </p:grpSpPr>
          <p:sp>
            <p:nvSpPr>
              <p:cNvPr id="148" name="フリーフォーム 147"/>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49" name="図 148"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47" name="テキスト ボックス 146"/>
            <p:cNvSpPr txBox="1"/>
            <p:nvPr/>
          </p:nvSpPr>
          <p:spPr>
            <a:xfrm>
              <a:off x="2748130" y="4513766"/>
              <a:ext cx="1237459"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ブラウザ</a:t>
              </a:r>
            </a:p>
          </p:txBody>
        </p:sp>
      </p:grpSp>
      <p:grpSp>
        <p:nvGrpSpPr>
          <p:cNvPr id="150" name="グループ化 149"/>
          <p:cNvGrpSpPr/>
          <p:nvPr/>
        </p:nvGrpSpPr>
        <p:grpSpPr>
          <a:xfrm>
            <a:off x="10427032" y="3892535"/>
            <a:ext cx="1060023" cy="608554"/>
            <a:chOff x="6891109" y="4002026"/>
            <a:chExt cx="1411562" cy="810370"/>
          </a:xfrm>
        </p:grpSpPr>
        <p:grpSp>
          <p:nvGrpSpPr>
            <p:cNvPr id="151" name="グループ化 150"/>
            <p:cNvGrpSpPr/>
            <p:nvPr/>
          </p:nvGrpSpPr>
          <p:grpSpPr>
            <a:xfrm>
              <a:off x="7064117" y="4002026"/>
              <a:ext cx="844741" cy="488372"/>
              <a:chOff x="2779920" y="3080270"/>
              <a:chExt cx="1152870" cy="666511"/>
            </a:xfrm>
          </p:grpSpPr>
          <p:sp>
            <p:nvSpPr>
              <p:cNvPr id="153" name="フリーフォーム 152"/>
              <p:cNvSpPr/>
              <p:nvPr/>
            </p:nvSpPr>
            <p:spPr>
              <a:xfrm flipV="1">
                <a:off x="2779920" y="3080270"/>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54" name="フリーフォーム 153"/>
              <p:cNvSpPr/>
              <p:nvPr/>
            </p:nvSpPr>
            <p:spPr>
              <a:xfrm flipV="1">
                <a:off x="2779921" y="3310157"/>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sp>
            <p:nvSpPr>
              <p:cNvPr id="155" name="フリーフォーム 154"/>
              <p:cNvSpPr/>
              <p:nvPr/>
            </p:nvSpPr>
            <p:spPr>
              <a:xfrm flipV="1">
                <a:off x="2779921" y="3540044"/>
                <a:ext cx="1152869" cy="206737"/>
              </a:xfrm>
              <a:custGeom>
                <a:avLst/>
                <a:gdLst>
                  <a:gd name="connsiteX0" fmla="*/ 3814644 w 7116181"/>
                  <a:gd name="connsiteY0" fmla="*/ 828373 h 1202634"/>
                  <a:gd name="connsiteX1" fmla="*/ 3814644 w 7116181"/>
                  <a:gd name="connsiteY1" fmla="*/ 1045716 h 1202634"/>
                  <a:gd name="connsiteX2" fmla="*/ 4032111 w 7116181"/>
                  <a:gd name="connsiteY2" fmla="*/ 1045716 h 1202634"/>
                  <a:gd name="connsiteX3" fmla="*/ 4032111 w 7116181"/>
                  <a:gd name="connsiteY3" fmla="*/ 828373 h 1202634"/>
                  <a:gd name="connsiteX4" fmla="*/ 3466300 w 7116181"/>
                  <a:gd name="connsiteY4" fmla="*/ 828373 h 1202634"/>
                  <a:gd name="connsiteX5" fmla="*/ 3466300 w 7116181"/>
                  <a:gd name="connsiteY5" fmla="*/ 1045716 h 1202634"/>
                  <a:gd name="connsiteX6" fmla="*/ 3683768 w 7116181"/>
                  <a:gd name="connsiteY6" fmla="*/ 1045716 h 1202634"/>
                  <a:gd name="connsiteX7" fmla="*/ 3683768 w 7116181"/>
                  <a:gd name="connsiteY7" fmla="*/ 828373 h 1202634"/>
                  <a:gd name="connsiteX8" fmla="*/ 3113628 w 7116181"/>
                  <a:gd name="connsiteY8" fmla="*/ 828373 h 1202634"/>
                  <a:gd name="connsiteX9" fmla="*/ 3113628 w 7116181"/>
                  <a:gd name="connsiteY9" fmla="*/ 1045716 h 1202634"/>
                  <a:gd name="connsiteX10" fmla="*/ 3331095 w 7116181"/>
                  <a:gd name="connsiteY10" fmla="*/ 1045716 h 1202634"/>
                  <a:gd name="connsiteX11" fmla="*/ 3331095 w 7116181"/>
                  <a:gd name="connsiteY11" fmla="*/ 828373 h 1202634"/>
                  <a:gd name="connsiteX12" fmla="*/ 2765286 w 7116181"/>
                  <a:gd name="connsiteY12" fmla="*/ 828373 h 1202634"/>
                  <a:gd name="connsiteX13" fmla="*/ 2765286 w 7116181"/>
                  <a:gd name="connsiteY13" fmla="*/ 1045716 h 1202634"/>
                  <a:gd name="connsiteX14" fmla="*/ 2982752 w 7116181"/>
                  <a:gd name="connsiteY14" fmla="*/ 1045716 h 1202634"/>
                  <a:gd name="connsiteX15" fmla="*/ 2982752 w 7116181"/>
                  <a:gd name="connsiteY15" fmla="*/ 828373 h 1202634"/>
                  <a:gd name="connsiteX16" fmla="*/ 2421272 w 7116181"/>
                  <a:gd name="connsiteY16" fmla="*/ 828373 h 1202634"/>
                  <a:gd name="connsiteX17" fmla="*/ 2421272 w 7116181"/>
                  <a:gd name="connsiteY17" fmla="*/ 1045716 h 1202634"/>
                  <a:gd name="connsiteX18" fmla="*/ 2638738 w 7116181"/>
                  <a:gd name="connsiteY18" fmla="*/ 1045716 h 1202634"/>
                  <a:gd name="connsiteX19" fmla="*/ 2638738 w 7116181"/>
                  <a:gd name="connsiteY19" fmla="*/ 828373 h 1202634"/>
                  <a:gd name="connsiteX20" fmla="*/ 2068600 w 7116181"/>
                  <a:gd name="connsiteY20" fmla="*/ 828373 h 1202634"/>
                  <a:gd name="connsiteX21" fmla="*/ 2068600 w 7116181"/>
                  <a:gd name="connsiteY21" fmla="*/ 1045716 h 1202634"/>
                  <a:gd name="connsiteX22" fmla="*/ 2286066 w 7116181"/>
                  <a:gd name="connsiteY22" fmla="*/ 1045716 h 1202634"/>
                  <a:gd name="connsiteX23" fmla="*/ 2286066 w 7116181"/>
                  <a:gd name="connsiteY23" fmla="*/ 828373 h 1202634"/>
                  <a:gd name="connsiteX24" fmla="*/ 1720257 w 7116181"/>
                  <a:gd name="connsiteY24" fmla="*/ 828373 h 1202634"/>
                  <a:gd name="connsiteX25" fmla="*/ 1720257 w 7116181"/>
                  <a:gd name="connsiteY25" fmla="*/ 1045716 h 1202634"/>
                  <a:gd name="connsiteX26" fmla="*/ 1937723 w 7116181"/>
                  <a:gd name="connsiteY26" fmla="*/ 1045716 h 1202634"/>
                  <a:gd name="connsiteX27" fmla="*/ 1937723 w 7116181"/>
                  <a:gd name="connsiteY27" fmla="*/ 828373 h 1202634"/>
                  <a:gd name="connsiteX28" fmla="*/ 1367584 w 7116181"/>
                  <a:gd name="connsiteY28" fmla="*/ 828373 h 1202634"/>
                  <a:gd name="connsiteX29" fmla="*/ 1367584 w 7116181"/>
                  <a:gd name="connsiteY29" fmla="*/ 1045716 h 1202634"/>
                  <a:gd name="connsiteX30" fmla="*/ 1585051 w 7116181"/>
                  <a:gd name="connsiteY30" fmla="*/ 1045716 h 1202634"/>
                  <a:gd name="connsiteX31" fmla="*/ 1585051 w 7116181"/>
                  <a:gd name="connsiteY31" fmla="*/ 828373 h 1202634"/>
                  <a:gd name="connsiteX32" fmla="*/ 1019241 w 7116181"/>
                  <a:gd name="connsiteY32" fmla="*/ 828373 h 1202634"/>
                  <a:gd name="connsiteX33" fmla="*/ 1019241 w 7116181"/>
                  <a:gd name="connsiteY33" fmla="*/ 1045716 h 1202634"/>
                  <a:gd name="connsiteX34" fmla="*/ 1236708 w 7116181"/>
                  <a:gd name="connsiteY34" fmla="*/ 1045716 h 1202634"/>
                  <a:gd name="connsiteX35" fmla="*/ 1236708 w 7116181"/>
                  <a:gd name="connsiteY35" fmla="*/ 828373 h 1202634"/>
                  <a:gd name="connsiteX36" fmla="*/ 3814644 w 7116181"/>
                  <a:gd name="connsiteY36" fmla="*/ 496729 h 1202634"/>
                  <a:gd name="connsiteX37" fmla="*/ 3814644 w 7116181"/>
                  <a:gd name="connsiteY37" fmla="*/ 714938 h 1202634"/>
                  <a:gd name="connsiteX38" fmla="*/ 4032111 w 7116181"/>
                  <a:gd name="connsiteY38" fmla="*/ 714938 h 1202634"/>
                  <a:gd name="connsiteX39" fmla="*/ 4032111 w 7116181"/>
                  <a:gd name="connsiteY39" fmla="*/ 496729 h 1202634"/>
                  <a:gd name="connsiteX40" fmla="*/ 3466300 w 7116181"/>
                  <a:gd name="connsiteY40" fmla="*/ 496729 h 1202634"/>
                  <a:gd name="connsiteX41" fmla="*/ 3466300 w 7116181"/>
                  <a:gd name="connsiteY41" fmla="*/ 714938 h 1202634"/>
                  <a:gd name="connsiteX42" fmla="*/ 3683768 w 7116181"/>
                  <a:gd name="connsiteY42" fmla="*/ 714938 h 1202634"/>
                  <a:gd name="connsiteX43" fmla="*/ 3683768 w 7116181"/>
                  <a:gd name="connsiteY43" fmla="*/ 496729 h 1202634"/>
                  <a:gd name="connsiteX44" fmla="*/ 3113628 w 7116181"/>
                  <a:gd name="connsiteY44" fmla="*/ 496729 h 1202634"/>
                  <a:gd name="connsiteX45" fmla="*/ 3113628 w 7116181"/>
                  <a:gd name="connsiteY45" fmla="*/ 714938 h 1202634"/>
                  <a:gd name="connsiteX46" fmla="*/ 3331095 w 7116181"/>
                  <a:gd name="connsiteY46" fmla="*/ 714938 h 1202634"/>
                  <a:gd name="connsiteX47" fmla="*/ 3331095 w 7116181"/>
                  <a:gd name="connsiteY47" fmla="*/ 496729 h 1202634"/>
                  <a:gd name="connsiteX48" fmla="*/ 2765286 w 7116181"/>
                  <a:gd name="connsiteY48" fmla="*/ 496729 h 1202634"/>
                  <a:gd name="connsiteX49" fmla="*/ 2765286 w 7116181"/>
                  <a:gd name="connsiteY49" fmla="*/ 714938 h 1202634"/>
                  <a:gd name="connsiteX50" fmla="*/ 2982752 w 7116181"/>
                  <a:gd name="connsiteY50" fmla="*/ 714938 h 1202634"/>
                  <a:gd name="connsiteX51" fmla="*/ 2982752 w 7116181"/>
                  <a:gd name="connsiteY51" fmla="*/ 496729 h 1202634"/>
                  <a:gd name="connsiteX52" fmla="*/ 2421272 w 7116181"/>
                  <a:gd name="connsiteY52" fmla="*/ 496729 h 1202634"/>
                  <a:gd name="connsiteX53" fmla="*/ 2421272 w 7116181"/>
                  <a:gd name="connsiteY53" fmla="*/ 714938 h 1202634"/>
                  <a:gd name="connsiteX54" fmla="*/ 2638738 w 7116181"/>
                  <a:gd name="connsiteY54" fmla="*/ 714938 h 1202634"/>
                  <a:gd name="connsiteX55" fmla="*/ 2638738 w 7116181"/>
                  <a:gd name="connsiteY55" fmla="*/ 496729 h 1202634"/>
                  <a:gd name="connsiteX56" fmla="*/ 2068600 w 7116181"/>
                  <a:gd name="connsiteY56" fmla="*/ 496729 h 1202634"/>
                  <a:gd name="connsiteX57" fmla="*/ 2068600 w 7116181"/>
                  <a:gd name="connsiteY57" fmla="*/ 714938 h 1202634"/>
                  <a:gd name="connsiteX58" fmla="*/ 2286066 w 7116181"/>
                  <a:gd name="connsiteY58" fmla="*/ 714938 h 1202634"/>
                  <a:gd name="connsiteX59" fmla="*/ 2286066 w 7116181"/>
                  <a:gd name="connsiteY59" fmla="*/ 496729 h 1202634"/>
                  <a:gd name="connsiteX60" fmla="*/ 1720257 w 7116181"/>
                  <a:gd name="connsiteY60" fmla="*/ 496729 h 1202634"/>
                  <a:gd name="connsiteX61" fmla="*/ 1720257 w 7116181"/>
                  <a:gd name="connsiteY61" fmla="*/ 714938 h 1202634"/>
                  <a:gd name="connsiteX62" fmla="*/ 1937723 w 7116181"/>
                  <a:gd name="connsiteY62" fmla="*/ 714938 h 1202634"/>
                  <a:gd name="connsiteX63" fmla="*/ 1937723 w 7116181"/>
                  <a:gd name="connsiteY63" fmla="*/ 496729 h 1202634"/>
                  <a:gd name="connsiteX64" fmla="*/ 1367584 w 7116181"/>
                  <a:gd name="connsiteY64" fmla="*/ 496729 h 1202634"/>
                  <a:gd name="connsiteX65" fmla="*/ 1367584 w 7116181"/>
                  <a:gd name="connsiteY65" fmla="*/ 714938 h 1202634"/>
                  <a:gd name="connsiteX66" fmla="*/ 1585051 w 7116181"/>
                  <a:gd name="connsiteY66" fmla="*/ 714938 h 1202634"/>
                  <a:gd name="connsiteX67" fmla="*/ 1585051 w 7116181"/>
                  <a:gd name="connsiteY67" fmla="*/ 496729 h 1202634"/>
                  <a:gd name="connsiteX68" fmla="*/ 1019241 w 7116181"/>
                  <a:gd name="connsiteY68" fmla="*/ 496729 h 1202634"/>
                  <a:gd name="connsiteX69" fmla="*/ 1019241 w 7116181"/>
                  <a:gd name="connsiteY69" fmla="*/ 714938 h 1202634"/>
                  <a:gd name="connsiteX70" fmla="*/ 1236708 w 7116181"/>
                  <a:gd name="connsiteY70" fmla="*/ 714938 h 1202634"/>
                  <a:gd name="connsiteX71" fmla="*/ 1236708 w 7116181"/>
                  <a:gd name="connsiteY71" fmla="*/ 496729 h 1202634"/>
                  <a:gd name="connsiteX72" fmla="*/ 6115674 w 7116181"/>
                  <a:gd name="connsiteY72" fmla="*/ 191930 h 1202634"/>
                  <a:gd name="connsiteX73" fmla="*/ 5986963 w 7116181"/>
                  <a:gd name="connsiteY73" fmla="*/ 320517 h 1202634"/>
                  <a:gd name="connsiteX74" fmla="*/ 6115674 w 7116181"/>
                  <a:gd name="connsiteY74" fmla="*/ 449104 h 1202634"/>
                  <a:gd name="connsiteX75" fmla="*/ 6244385 w 7116181"/>
                  <a:gd name="connsiteY75" fmla="*/ 320517 h 1202634"/>
                  <a:gd name="connsiteX76" fmla="*/ 6115674 w 7116181"/>
                  <a:gd name="connsiteY76" fmla="*/ 191930 h 1202634"/>
                  <a:gd name="connsiteX77" fmla="*/ 5632620 w 7116181"/>
                  <a:gd name="connsiteY77" fmla="*/ 191930 h 1202634"/>
                  <a:gd name="connsiteX78" fmla="*/ 5504404 w 7116181"/>
                  <a:gd name="connsiteY78" fmla="*/ 320517 h 1202634"/>
                  <a:gd name="connsiteX79" fmla="*/ 5632620 w 7116181"/>
                  <a:gd name="connsiteY79" fmla="*/ 449104 h 1202634"/>
                  <a:gd name="connsiteX80" fmla="*/ 5760836 w 7116181"/>
                  <a:gd name="connsiteY80" fmla="*/ 320517 h 1202634"/>
                  <a:gd name="connsiteX81" fmla="*/ 5632620 w 7116181"/>
                  <a:gd name="connsiteY81" fmla="*/ 191930 h 1202634"/>
                  <a:gd name="connsiteX82" fmla="*/ 5162060 w 7116181"/>
                  <a:gd name="connsiteY82" fmla="*/ 191930 h 1202634"/>
                  <a:gd name="connsiteX83" fmla="*/ 5033844 w 7116181"/>
                  <a:gd name="connsiteY83" fmla="*/ 320517 h 1202634"/>
                  <a:gd name="connsiteX84" fmla="*/ 5162060 w 7116181"/>
                  <a:gd name="connsiteY84" fmla="*/ 449104 h 1202634"/>
                  <a:gd name="connsiteX85" fmla="*/ 5290276 w 7116181"/>
                  <a:gd name="connsiteY85" fmla="*/ 320517 h 1202634"/>
                  <a:gd name="connsiteX86" fmla="*/ 5162060 w 7116181"/>
                  <a:gd name="connsiteY86" fmla="*/ 191930 h 1202634"/>
                  <a:gd name="connsiteX87" fmla="*/ 6693294 w 7116181"/>
                  <a:gd name="connsiteY87" fmla="*/ 170281 h 1202634"/>
                  <a:gd name="connsiteX88" fmla="*/ 6693294 w 7116181"/>
                  <a:gd name="connsiteY88" fmla="*/ 1045716 h 1202634"/>
                  <a:gd name="connsiteX89" fmla="*/ 6862147 w 7116181"/>
                  <a:gd name="connsiteY89" fmla="*/ 1045716 h 1202634"/>
                  <a:gd name="connsiteX90" fmla="*/ 6862147 w 7116181"/>
                  <a:gd name="connsiteY90" fmla="*/ 170281 h 1202634"/>
                  <a:gd name="connsiteX91" fmla="*/ 243632 w 7116181"/>
                  <a:gd name="connsiteY91" fmla="*/ 170281 h 1202634"/>
                  <a:gd name="connsiteX92" fmla="*/ 243632 w 7116181"/>
                  <a:gd name="connsiteY92" fmla="*/ 1045716 h 1202634"/>
                  <a:gd name="connsiteX93" fmla="*/ 413475 w 7116181"/>
                  <a:gd name="connsiteY93" fmla="*/ 1045716 h 1202634"/>
                  <a:gd name="connsiteX94" fmla="*/ 413475 w 7116181"/>
                  <a:gd name="connsiteY94" fmla="*/ 170281 h 1202634"/>
                  <a:gd name="connsiteX95" fmla="*/ 3814644 w 7116181"/>
                  <a:gd name="connsiteY95" fmla="*/ 161622 h 1202634"/>
                  <a:gd name="connsiteX96" fmla="*/ 3814644 w 7116181"/>
                  <a:gd name="connsiteY96" fmla="*/ 379831 h 1202634"/>
                  <a:gd name="connsiteX97" fmla="*/ 4032111 w 7116181"/>
                  <a:gd name="connsiteY97" fmla="*/ 379831 h 1202634"/>
                  <a:gd name="connsiteX98" fmla="*/ 4032111 w 7116181"/>
                  <a:gd name="connsiteY98" fmla="*/ 161622 h 1202634"/>
                  <a:gd name="connsiteX99" fmla="*/ 3466300 w 7116181"/>
                  <a:gd name="connsiteY99" fmla="*/ 161622 h 1202634"/>
                  <a:gd name="connsiteX100" fmla="*/ 3466300 w 7116181"/>
                  <a:gd name="connsiteY100" fmla="*/ 379831 h 1202634"/>
                  <a:gd name="connsiteX101" fmla="*/ 3683768 w 7116181"/>
                  <a:gd name="connsiteY101" fmla="*/ 379831 h 1202634"/>
                  <a:gd name="connsiteX102" fmla="*/ 3683768 w 7116181"/>
                  <a:gd name="connsiteY102" fmla="*/ 161622 h 1202634"/>
                  <a:gd name="connsiteX103" fmla="*/ 3113628 w 7116181"/>
                  <a:gd name="connsiteY103" fmla="*/ 161622 h 1202634"/>
                  <a:gd name="connsiteX104" fmla="*/ 3113628 w 7116181"/>
                  <a:gd name="connsiteY104" fmla="*/ 379831 h 1202634"/>
                  <a:gd name="connsiteX105" fmla="*/ 3331095 w 7116181"/>
                  <a:gd name="connsiteY105" fmla="*/ 379831 h 1202634"/>
                  <a:gd name="connsiteX106" fmla="*/ 3331095 w 7116181"/>
                  <a:gd name="connsiteY106" fmla="*/ 161622 h 1202634"/>
                  <a:gd name="connsiteX107" fmla="*/ 2765286 w 7116181"/>
                  <a:gd name="connsiteY107" fmla="*/ 161622 h 1202634"/>
                  <a:gd name="connsiteX108" fmla="*/ 2765286 w 7116181"/>
                  <a:gd name="connsiteY108" fmla="*/ 379831 h 1202634"/>
                  <a:gd name="connsiteX109" fmla="*/ 2982752 w 7116181"/>
                  <a:gd name="connsiteY109" fmla="*/ 379831 h 1202634"/>
                  <a:gd name="connsiteX110" fmla="*/ 2982752 w 7116181"/>
                  <a:gd name="connsiteY110" fmla="*/ 161622 h 1202634"/>
                  <a:gd name="connsiteX111" fmla="*/ 2421272 w 7116181"/>
                  <a:gd name="connsiteY111" fmla="*/ 161622 h 1202634"/>
                  <a:gd name="connsiteX112" fmla="*/ 2421272 w 7116181"/>
                  <a:gd name="connsiteY112" fmla="*/ 379831 h 1202634"/>
                  <a:gd name="connsiteX113" fmla="*/ 2638738 w 7116181"/>
                  <a:gd name="connsiteY113" fmla="*/ 379831 h 1202634"/>
                  <a:gd name="connsiteX114" fmla="*/ 2638738 w 7116181"/>
                  <a:gd name="connsiteY114" fmla="*/ 161622 h 1202634"/>
                  <a:gd name="connsiteX115" fmla="*/ 2068600 w 7116181"/>
                  <a:gd name="connsiteY115" fmla="*/ 161622 h 1202634"/>
                  <a:gd name="connsiteX116" fmla="*/ 2068600 w 7116181"/>
                  <a:gd name="connsiteY116" fmla="*/ 379831 h 1202634"/>
                  <a:gd name="connsiteX117" fmla="*/ 2286066 w 7116181"/>
                  <a:gd name="connsiteY117" fmla="*/ 379831 h 1202634"/>
                  <a:gd name="connsiteX118" fmla="*/ 2286066 w 7116181"/>
                  <a:gd name="connsiteY118" fmla="*/ 161622 h 1202634"/>
                  <a:gd name="connsiteX119" fmla="*/ 1720257 w 7116181"/>
                  <a:gd name="connsiteY119" fmla="*/ 161622 h 1202634"/>
                  <a:gd name="connsiteX120" fmla="*/ 1720257 w 7116181"/>
                  <a:gd name="connsiteY120" fmla="*/ 379831 h 1202634"/>
                  <a:gd name="connsiteX121" fmla="*/ 1937723 w 7116181"/>
                  <a:gd name="connsiteY121" fmla="*/ 379831 h 1202634"/>
                  <a:gd name="connsiteX122" fmla="*/ 1937723 w 7116181"/>
                  <a:gd name="connsiteY122" fmla="*/ 161622 h 1202634"/>
                  <a:gd name="connsiteX123" fmla="*/ 1367584 w 7116181"/>
                  <a:gd name="connsiteY123" fmla="*/ 161622 h 1202634"/>
                  <a:gd name="connsiteX124" fmla="*/ 1367584 w 7116181"/>
                  <a:gd name="connsiteY124" fmla="*/ 379831 h 1202634"/>
                  <a:gd name="connsiteX125" fmla="*/ 1585051 w 7116181"/>
                  <a:gd name="connsiteY125" fmla="*/ 379831 h 1202634"/>
                  <a:gd name="connsiteX126" fmla="*/ 1585051 w 7116181"/>
                  <a:gd name="connsiteY126" fmla="*/ 161622 h 1202634"/>
                  <a:gd name="connsiteX127" fmla="*/ 1019241 w 7116181"/>
                  <a:gd name="connsiteY127" fmla="*/ 161622 h 1202634"/>
                  <a:gd name="connsiteX128" fmla="*/ 1019241 w 7116181"/>
                  <a:gd name="connsiteY128" fmla="*/ 379831 h 1202634"/>
                  <a:gd name="connsiteX129" fmla="*/ 1236708 w 7116181"/>
                  <a:gd name="connsiteY129" fmla="*/ 379831 h 1202634"/>
                  <a:gd name="connsiteX130" fmla="*/ 1236708 w 7116181"/>
                  <a:gd name="connsiteY130" fmla="*/ 161622 h 1202634"/>
                  <a:gd name="connsiteX131" fmla="*/ 166565 w 7116181"/>
                  <a:gd name="connsiteY131" fmla="*/ 0 h 1202634"/>
                  <a:gd name="connsiteX132" fmla="*/ 6949616 w 7116181"/>
                  <a:gd name="connsiteY132" fmla="*/ 0 h 1202634"/>
                  <a:gd name="connsiteX133" fmla="*/ 7116181 w 7116181"/>
                  <a:gd name="connsiteY133" fmla="*/ 166565 h 1202634"/>
                  <a:gd name="connsiteX134" fmla="*/ 7116181 w 7116181"/>
                  <a:gd name="connsiteY134" fmla="*/ 1036069 h 1202634"/>
                  <a:gd name="connsiteX135" fmla="*/ 6949616 w 7116181"/>
                  <a:gd name="connsiteY135" fmla="*/ 1202634 h 1202634"/>
                  <a:gd name="connsiteX136" fmla="*/ 166565 w 7116181"/>
                  <a:gd name="connsiteY136" fmla="*/ 1202634 h 1202634"/>
                  <a:gd name="connsiteX137" fmla="*/ 0 w 7116181"/>
                  <a:gd name="connsiteY137" fmla="*/ 1036069 h 1202634"/>
                  <a:gd name="connsiteX138" fmla="*/ 0 w 7116181"/>
                  <a:gd name="connsiteY138" fmla="*/ 166565 h 1202634"/>
                  <a:gd name="connsiteX139" fmla="*/ 166565 w 7116181"/>
                  <a:gd name="connsiteY139" fmla="*/ 0 h 12026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Lst>
                <a:rect l="l" t="t" r="r" b="b"/>
                <a:pathLst>
                  <a:path w="7116181" h="1202634">
                    <a:moveTo>
                      <a:pt x="3814644" y="828373"/>
                    </a:moveTo>
                    <a:lnTo>
                      <a:pt x="3814644" y="1045716"/>
                    </a:lnTo>
                    <a:lnTo>
                      <a:pt x="4032111" y="1045716"/>
                    </a:lnTo>
                    <a:lnTo>
                      <a:pt x="4032111" y="828373"/>
                    </a:lnTo>
                    <a:close/>
                    <a:moveTo>
                      <a:pt x="3466300" y="828373"/>
                    </a:moveTo>
                    <a:lnTo>
                      <a:pt x="3466300" y="1045716"/>
                    </a:lnTo>
                    <a:lnTo>
                      <a:pt x="3683768" y="1045716"/>
                    </a:lnTo>
                    <a:lnTo>
                      <a:pt x="3683768" y="828373"/>
                    </a:lnTo>
                    <a:close/>
                    <a:moveTo>
                      <a:pt x="3113628" y="828373"/>
                    </a:moveTo>
                    <a:lnTo>
                      <a:pt x="3113628" y="1045716"/>
                    </a:lnTo>
                    <a:lnTo>
                      <a:pt x="3331095" y="1045716"/>
                    </a:lnTo>
                    <a:lnTo>
                      <a:pt x="3331095" y="828373"/>
                    </a:lnTo>
                    <a:close/>
                    <a:moveTo>
                      <a:pt x="2765286" y="828373"/>
                    </a:moveTo>
                    <a:lnTo>
                      <a:pt x="2765286" y="1045716"/>
                    </a:lnTo>
                    <a:lnTo>
                      <a:pt x="2982752" y="1045716"/>
                    </a:lnTo>
                    <a:lnTo>
                      <a:pt x="2982752" y="828373"/>
                    </a:lnTo>
                    <a:close/>
                    <a:moveTo>
                      <a:pt x="2421272" y="828373"/>
                    </a:moveTo>
                    <a:lnTo>
                      <a:pt x="2421272" y="1045716"/>
                    </a:lnTo>
                    <a:lnTo>
                      <a:pt x="2638738" y="1045716"/>
                    </a:lnTo>
                    <a:lnTo>
                      <a:pt x="2638738" y="828373"/>
                    </a:lnTo>
                    <a:close/>
                    <a:moveTo>
                      <a:pt x="2068600" y="828373"/>
                    </a:moveTo>
                    <a:lnTo>
                      <a:pt x="2068600" y="1045716"/>
                    </a:lnTo>
                    <a:lnTo>
                      <a:pt x="2286066" y="1045716"/>
                    </a:lnTo>
                    <a:lnTo>
                      <a:pt x="2286066" y="828373"/>
                    </a:lnTo>
                    <a:close/>
                    <a:moveTo>
                      <a:pt x="1720257" y="828373"/>
                    </a:moveTo>
                    <a:lnTo>
                      <a:pt x="1720257" y="1045716"/>
                    </a:lnTo>
                    <a:lnTo>
                      <a:pt x="1937723" y="1045716"/>
                    </a:lnTo>
                    <a:lnTo>
                      <a:pt x="1937723" y="828373"/>
                    </a:lnTo>
                    <a:close/>
                    <a:moveTo>
                      <a:pt x="1367584" y="828373"/>
                    </a:moveTo>
                    <a:lnTo>
                      <a:pt x="1367584" y="1045716"/>
                    </a:lnTo>
                    <a:lnTo>
                      <a:pt x="1585051" y="1045716"/>
                    </a:lnTo>
                    <a:lnTo>
                      <a:pt x="1585051" y="828373"/>
                    </a:lnTo>
                    <a:close/>
                    <a:moveTo>
                      <a:pt x="1019241" y="828373"/>
                    </a:moveTo>
                    <a:lnTo>
                      <a:pt x="1019241" y="1045716"/>
                    </a:lnTo>
                    <a:lnTo>
                      <a:pt x="1236708" y="1045716"/>
                    </a:lnTo>
                    <a:lnTo>
                      <a:pt x="1236708" y="828373"/>
                    </a:lnTo>
                    <a:close/>
                    <a:moveTo>
                      <a:pt x="3814644" y="496729"/>
                    </a:moveTo>
                    <a:lnTo>
                      <a:pt x="3814644" y="714938"/>
                    </a:lnTo>
                    <a:lnTo>
                      <a:pt x="4032111" y="714938"/>
                    </a:lnTo>
                    <a:lnTo>
                      <a:pt x="4032111" y="496729"/>
                    </a:lnTo>
                    <a:close/>
                    <a:moveTo>
                      <a:pt x="3466300" y="496729"/>
                    </a:moveTo>
                    <a:lnTo>
                      <a:pt x="3466300" y="714938"/>
                    </a:lnTo>
                    <a:lnTo>
                      <a:pt x="3683768" y="714938"/>
                    </a:lnTo>
                    <a:lnTo>
                      <a:pt x="3683768" y="496729"/>
                    </a:lnTo>
                    <a:close/>
                    <a:moveTo>
                      <a:pt x="3113628" y="496729"/>
                    </a:moveTo>
                    <a:lnTo>
                      <a:pt x="3113628" y="714938"/>
                    </a:lnTo>
                    <a:lnTo>
                      <a:pt x="3331095" y="714938"/>
                    </a:lnTo>
                    <a:lnTo>
                      <a:pt x="3331095" y="496729"/>
                    </a:lnTo>
                    <a:close/>
                    <a:moveTo>
                      <a:pt x="2765286" y="496729"/>
                    </a:moveTo>
                    <a:lnTo>
                      <a:pt x="2765286" y="714938"/>
                    </a:lnTo>
                    <a:lnTo>
                      <a:pt x="2982752" y="714938"/>
                    </a:lnTo>
                    <a:lnTo>
                      <a:pt x="2982752" y="496729"/>
                    </a:lnTo>
                    <a:close/>
                    <a:moveTo>
                      <a:pt x="2421272" y="496729"/>
                    </a:moveTo>
                    <a:lnTo>
                      <a:pt x="2421272" y="714938"/>
                    </a:lnTo>
                    <a:lnTo>
                      <a:pt x="2638738" y="714938"/>
                    </a:lnTo>
                    <a:lnTo>
                      <a:pt x="2638738" y="496729"/>
                    </a:lnTo>
                    <a:close/>
                    <a:moveTo>
                      <a:pt x="2068600" y="496729"/>
                    </a:moveTo>
                    <a:lnTo>
                      <a:pt x="2068600" y="714938"/>
                    </a:lnTo>
                    <a:lnTo>
                      <a:pt x="2286066" y="714938"/>
                    </a:lnTo>
                    <a:lnTo>
                      <a:pt x="2286066" y="496729"/>
                    </a:lnTo>
                    <a:close/>
                    <a:moveTo>
                      <a:pt x="1720257" y="496729"/>
                    </a:moveTo>
                    <a:lnTo>
                      <a:pt x="1720257" y="714938"/>
                    </a:lnTo>
                    <a:lnTo>
                      <a:pt x="1937723" y="714938"/>
                    </a:lnTo>
                    <a:lnTo>
                      <a:pt x="1937723" y="496729"/>
                    </a:lnTo>
                    <a:close/>
                    <a:moveTo>
                      <a:pt x="1367584" y="496729"/>
                    </a:moveTo>
                    <a:lnTo>
                      <a:pt x="1367584" y="714938"/>
                    </a:lnTo>
                    <a:lnTo>
                      <a:pt x="1585051" y="714938"/>
                    </a:lnTo>
                    <a:lnTo>
                      <a:pt x="1585051" y="496729"/>
                    </a:lnTo>
                    <a:close/>
                    <a:moveTo>
                      <a:pt x="1019241" y="496729"/>
                    </a:moveTo>
                    <a:lnTo>
                      <a:pt x="1019241" y="714938"/>
                    </a:lnTo>
                    <a:lnTo>
                      <a:pt x="1236708" y="714938"/>
                    </a:lnTo>
                    <a:lnTo>
                      <a:pt x="1236708" y="496729"/>
                    </a:lnTo>
                    <a:close/>
                    <a:moveTo>
                      <a:pt x="6115674" y="191930"/>
                    </a:moveTo>
                    <a:cubicBezTo>
                      <a:pt x="6044589" y="191930"/>
                      <a:pt x="5986963" y="249500"/>
                      <a:pt x="5986963" y="320517"/>
                    </a:cubicBezTo>
                    <a:cubicBezTo>
                      <a:pt x="5986963" y="391534"/>
                      <a:pt x="6044589" y="449104"/>
                      <a:pt x="6115674" y="449104"/>
                    </a:cubicBezTo>
                    <a:cubicBezTo>
                      <a:pt x="6186759" y="449104"/>
                      <a:pt x="6244385" y="391534"/>
                      <a:pt x="6244385" y="320517"/>
                    </a:cubicBezTo>
                    <a:cubicBezTo>
                      <a:pt x="6244385" y="249500"/>
                      <a:pt x="6186759" y="191930"/>
                      <a:pt x="6115674" y="191930"/>
                    </a:cubicBezTo>
                    <a:close/>
                    <a:moveTo>
                      <a:pt x="5632620" y="191930"/>
                    </a:moveTo>
                    <a:cubicBezTo>
                      <a:pt x="5561808" y="191930"/>
                      <a:pt x="5504404" y="249500"/>
                      <a:pt x="5504404" y="320517"/>
                    </a:cubicBezTo>
                    <a:cubicBezTo>
                      <a:pt x="5504404" y="391534"/>
                      <a:pt x="5561808" y="449104"/>
                      <a:pt x="5632620" y="449104"/>
                    </a:cubicBezTo>
                    <a:cubicBezTo>
                      <a:pt x="5703432" y="449104"/>
                      <a:pt x="5760836" y="391534"/>
                      <a:pt x="5760836" y="320517"/>
                    </a:cubicBezTo>
                    <a:cubicBezTo>
                      <a:pt x="5760836" y="249500"/>
                      <a:pt x="5703432" y="191930"/>
                      <a:pt x="5632620" y="191930"/>
                    </a:cubicBezTo>
                    <a:close/>
                    <a:moveTo>
                      <a:pt x="5162060" y="191930"/>
                    </a:moveTo>
                    <a:cubicBezTo>
                      <a:pt x="5091248" y="191930"/>
                      <a:pt x="5033844" y="249500"/>
                      <a:pt x="5033844" y="320517"/>
                    </a:cubicBezTo>
                    <a:cubicBezTo>
                      <a:pt x="5033844" y="391534"/>
                      <a:pt x="5091248" y="449104"/>
                      <a:pt x="5162060" y="449104"/>
                    </a:cubicBezTo>
                    <a:cubicBezTo>
                      <a:pt x="5232872" y="449104"/>
                      <a:pt x="5290276" y="391534"/>
                      <a:pt x="5290276" y="320517"/>
                    </a:cubicBezTo>
                    <a:cubicBezTo>
                      <a:pt x="5290276" y="249500"/>
                      <a:pt x="5232872" y="191930"/>
                      <a:pt x="5162060" y="191930"/>
                    </a:cubicBezTo>
                    <a:close/>
                    <a:moveTo>
                      <a:pt x="6693294" y="170281"/>
                    </a:moveTo>
                    <a:lnTo>
                      <a:pt x="6693294" y="1045716"/>
                    </a:lnTo>
                    <a:lnTo>
                      <a:pt x="6862147" y="1045716"/>
                    </a:lnTo>
                    <a:lnTo>
                      <a:pt x="6862147" y="170281"/>
                    </a:lnTo>
                    <a:close/>
                    <a:moveTo>
                      <a:pt x="243632" y="170281"/>
                    </a:moveTo>
                    <a:lnTo>
                      <a:pt x="243632" y="1045716"/>
                    </a:lnTo>
                    <a:lnTo>
                      <a:pt x="413475" y="1045716"/>
                    </a:lnTo>
                    <a:lnTo>
                      <a:pt x="413475" y="170281"/>
                    </a:lnTo>
                    <a:close/>
                    <a:moveTo>
                      <a:pt x="3814644" y="161622"/>
                    </a:moveTo>
                    <a:lnTo>
                      <a:pt x="3814644" y="379831"/>
                    </a:lnTo>
                    <a:lnTo>
                      <a:pt x="4032111" y="379831"/>
                    </a:lnTo>
                    <a:lnTo>
                      <a:pt x="4032111" y="161622"/>
                    </a:lnTo>
                    <a:close/>
                    <a:moveTo>
                      <a:pt x="3466300" y="161622"/>
                    </a:moveTo>
                    <a:lnTo>
                      <a:pt x="3466300" y="379831"/>
                    </a:lnTo>
                    <a:lnTo>
                      <a:pt x="3683768" y="379831"/>
                    </a:lnTo>
                    <a:lnTo>
                      <a:pt x="3683768" y="161622"/>
                    </a:lnTo>
                    <a:close/>
                    <a:moveTo>
                      <a:pt x="3113628" y="161622"/>
                    </a:moveTo>
                    <a:lnTo>
                      <a:pt x="3113628" y="379831"/>
                    </a:lnTo>
                    <a:lnTo>
                      <a:pt x="3331095" y="379831"/>
                    </a:lnTo>
                    <a:lnTo>
                      <a:pt x="3331095" y="161622"/>
                    </a:lnTo>
                    <a:close/>
                    <a:moveTo>
                      <a:pt x="2765286" y="161622"/>
                    </a:moveTo>
                    <a:lnTo>
                      <a:pt x="2765286" y="379831"/>
                    </a:lnTo>
                    <a:lnTo>
                      <a:pt x="2982752" y="379831"/>
                    </a:lnTo>
                    <a:lnTo>
                      <a:pt x="2982752" y="161622"/>
                    </a:lnTo>
                    <a:close/>
                    <a:moveTo>
                      <a:pt x="2421272" y="161622"/>
                    </a:moveTo>
                    <a:lnTo>
                      <a:pt x="2421272" y="379831"/>
                    </a:lnTo>
                    <a:lnTo>
                      <a:pt x="2638738" y="379831"/>
                    </a:lnTo>
                    <a:lnTo>
                      <a:pt x="2638738" y="161622"/>
                    </a:lnTo>
                    <a:close/>
                    <a:moveTo>
                      <a:pt x="2068600" y="161622"/>
                    </a:moveTo>
                    <a:lnTo>
                      <a:pt x="2068600" y="379831"/>
                    </a:lnTo>
                    <a:lnTo>
                      <a:pt x="2286066" y="379831"/>
                    </a:lnTo>
                    <a:lnTo>
                      <a:pt x="2286066" y="161622"/>
                    </a:lnTo>
                    <a:close/>
                    <a:moveTo>
                      <a:pt x="1720257" y="161622"/>
                    </a:moveTo>
                    <a:lnTo>
                      <a:pt x="1720257" y="379831"/>
                    </a:lnTo>
                    <a:lnTo>
                      <a:pt x="1937723" y="379831"/>
                    </a:lnTo>
                    <a:lnTo>
                      <a:pt x="1937723" y="161622"/>
                    </a:lnTo>
                    <a:close/>
                    <a:moveTo>
                      <a:pt x="1367584" y="161622"/>
                    </a:moveTo>
                    <a:lnTo>
                      <a:pt x="1367584" y="379831"/>
                    </a:lnTo>
                    <a:lnTo>
                      <a:pt x="1585051" y="379831"/>
                    </a:lnTo>
                    <a:lnTo>
                      <a:pt x="1585051" y="161622"/>
                    </a:lnTo>
                    <a:close/>
                    <a:moveTo>
                      <a:pt x="1019241" y="161622"/>
                    </a:moveTo>
                    <a:lnTo>
                      <a:pt x="1019241" y="379831"/>
                    </a:lnTo>
                    <a:lnTo>
                      <a:pt x="1236708" y="379831"/>
                    </a:lnTo>
                    <a:lnTo>
                      <a:pt x="1236708" y="161622"/>
                    </a:lnTo>
                    <a:close/>
                    <a:moveTo>
                      <a:pt x="166565" y="0"/>
                    </a:moveTo>
                    <a:lnTo>
                      <a:pt x="6949616" y="0"/>
                    </a:lnTo>
                    <a:cubicBezTo>
                      <a:pt x="7041607" y="0"/>
                      <a:pt x="7116181" y="74574"/>
                      <a:pt x="7116181" y="166565"/>
                    </a:cubicBezTo>
                    <a:lnTo>
                      <a:pt x="7116181" y="1036069"/>
                    </a:lnTo>
                    <a:cubicBezTo>
                      <a:pt x="7116181" y="1128060"/>
                      <a:pt x="7041607" y="1202634"/>
                      <a:pt x="6949616" y="1202634"/>
                    </a:cubicBezTo>
                    <a:lnTo>
                      <a:pt x="166565" y="1202634"/>
                    </a:lnTo>
                    <a:cubicBezTo>
                      <a:pt x="74574" y="1202634"/>
                      <a:pt x="0" y="1128060"/>
                      <a:pt x="0" y="1036069"/>
                    </a:cubicBezTo>
                    <a:lnTo>
                      <a:pt x="0" y="166565"/>
                    </a:lnTo>
                    <a:cubicBezTo>
                      <a:pt x="0" y="74574"/>
                      <a:pt x="74574" y="0"/>
                      <a:pt x="166565"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marL="0" indent="0" algn="l" defTabSz="914400" rtl="0" eaLnBrk="1" latinLnBrk="0" hangingPunct="1"/>
                <a:endParaRPr kumimoji="1" lang="ja-JP" altLang="en-US" sz="1100" kern="1200">
                  <a:solidFill>
                    <a:schemeClr val="lt1"/>
                  </a:solidFill>
                  <a:latin typeface="+mn-lt"/>
                  <a:ea typeface="+mn-ea"/>
                  <a:cs typeface="+mn-cs"/>
                </a:endParaRPr>
              </a:p>
            </p:txBody>
          </p:sp>
        </p:grpSp>
        <p:sp>
          <p:nvSpPr>
            <p:cNvPr id="152" name="テキスト ボックス 151"/>
            <p:cNvSpPr txBox="1"/>
            <p:nvPr/>
          </p:nvSpPr>
          <p:spPr>
            <a:xfrm>
              <a:off x="6891109" y="4443535"/>
              <a:ext cx="1411562"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en-US" altLang="ja-JP" sz="1200" dirty="0"/>
                <a:t>WEB</a:t>
              </a:r>
              <a:r>
                <a:rPr lang="ja-JP" altLang="en-US" sz="1200" dirty="0"/>
                <a:t>サーバ</a:t>
              </a:r>
            </a:p>
          </p:txBody>
        </p:sp>
      </p:grpSp>
      <p:grpSp>
        <p:nvGrpSpPr>
          <p:cNvPr id="156" name="グループ化 155"/>
          <p:cNvGrpSpPr/>
          <p:nvPr/>
        </p:nvGrpSpPr>
        <p:grpSpPr>
          <a:xfrm>
            <a:off x="8473337" y="3799392"/>
            <a:ext cx="929279" cy="731237"/>
            <a:chOff x="2748130" y="3908888"/>
            <a:chExt cx="1237459" cy="973739"/>
          </a:xfrm>
        </p:grpSpPr>
        <p:grpSp>
          <p:nvGrpSpPr>
            <p:cNvPr id="157" name="グループ化 156"/>
            <p:cNvGrpSpPr/>
            <p:nvPr/>
          </p:nvGrpSpPr>
          <p:grpSpPr>
            <a:xfrm>
              <a:off x="2865972" y="3908888"/>
              <a:ext cx="825528" cy="656255"/>
              <a:chOff x="1240204" y="2823546"/>
              <a:chExt cx="1108028" cy="880829"/>
            </a:xfrm>
          </p:grpSpPr>
          <p:sp>
            <p:nvSpPr>
              <p:cNvPr id="159" name="フリーフォーム 158"/>
              <p:cNvSpPr/>
              <p:nvPr/>
            </p:nvSpPr>
            <p:spPr>
              <a:xfrm>
                <a:off x="1240204" y="2823546"/>
                <a:ext cx="1108028" cy="880829"/>
              </a:xfrm>
              <a:custGeom>
                <a:avLst/>
                <a:gdLst>
                  <a:gd name="connsiteX0" fmla="*/ 1158642 w 2453871"/>
                  <a:gd name="connsiteY0" fmla="*/ 1500175 h 1588335"/>
                  <a:gd name="connsiteX1" fmla="*/ 1151022 w 2453871"/>
                  <a:gd name="connsiteY1" fmla="*/ 1507795 h 1588335"/>
                  <a:gd name="connsiteX2" fmla="*/ 1151022 w 2453871"/>
                  <a:gd name="connsiteY2" fmla="*/ 1538273 h 1588335"/>
                  <a:gd name="connsiteX3" fmla="*/ 1158642 w 2453871"/>
                  <a:gd name="connsiteY3" fmla="*/ 1545893 h 1588335"/>
                  <a:gd name="connsiteX4" fmla="*/ 1295237 w 2453871"/>
                  <a:gd name="connsiteY4" fmla="*/ 1545893 h 1588335"/>
                  <a:gd name="connsiteX5" fmla="*/ 1302857 w 2453871"/>
                  <a:gd name="connsiteY5" fmla="*/ 1538273 h 1588335"/>
                  <a:gd name="connsiteX6" fmla="*/ 1302857 w 2453871"/>
                  <a:gd name="connsiteY6" fmla="*/ 1507795 h 1588335"/>
                  <a:gd name="connsiteX7" fmla="*/ 1295237 w 2453871"/>
                  <a:gd name="connsiteY7" fmla="*/ 1500175 h 1588335"/>
                  <a:gd name="connsiteX8" fmla="*/ 975123 w 2453871"/>
                  <a:gd name="connsiteY8" fmla="*/ 1315607 h 1588335"/>
                  <a:gd name="connsiteX9" fmla="*/ 891779 w 2453871"/>
                  <a:gd name="connsiteY9" fmla="*/ 1441400 h 1588335"/>
                  <a:gd name="connsiteX10" fmla="*/ 1567345 w 2453871"/>
                  <a:gd name="connsiteY10" fmla="*/ 1441400 h 1588335"/>
                  <a:gd name="connsiteX11" fmla="*/ 1498289 w 2453871"/>
                  <a:gd name="connsiteY11" fmla="*/ 1315607 h 1588335"/>
                  <a:gd name="connsiteX12" fmla="*/ 431022 w 2453871"/>
                  <a:gd name="connsiteY12" fmla="*/ 133648 h 1588335"/>
                  <a:gd name="connsiteX13" fmla="*/ 431022 w 2453871"/>
                  <a:gd name="connsiteY13" fmla="*/ 1123032 h 1588335"/>
                  <a:gd name="connsiteX14" fmla="*/ 2027751 w 2453871"/>
                  <a:gd name="connsiteY14" fmla="*/ 1123032 h 1588335"/>
                  <a:gd name="connsiteX15" fmla="*/ 2027751 w 2453871"/>
                  <a:gd name="connsiteY15" fmla="*/ 133648 h 1588335"/>
                  <a:gd name="connsiteX16" fmla="*/ 374754 w 2453871"/>
                  <a:gd name="connsiteY16" fmla="*/ 0 h 1588335"/>
                  <a:gd name="connsiteX17" fmla="*/ 2074220 w 2453871"/>
                  <a:gd name="connsiteY17" fmla="*/ 0 h 1588335"/>
                  <a:gd name="connsiteX18" fmla="*/ 2165593 w 2453871"/>
                  <a:gd name="connsiteY18" fmla="*/ 91373 h 1588335"/>
                  <a:gd name="connsiteX19" fmla="*/ 2165593 w 2453871"/>
                  <a:gd name="connsiteY19" fmla="*/ 1177278 h 1588335"/>
                  <a:gd name="connsiteX20" fmla="*/ 2453871 w 2453871"/>
                  <a:gd name="connsiteY20" fmla="*/ 1495274 h 1588335"/>
                  <a:gd name="connsiteX21" fmla="*/ 2444074 w 2453871"/>
                  <a:gd name="connsiteY21" fmla="*/ 1588333 h 1588335"/>
                  <a:gd name="connsiteX22" fmla="*/ 4898 w 2453871"/>
                  <a:gd name="connsiteY22" fmla="*/ 1588335 h 1588335"/>
                  <a:gd name="connsiteX23" fmla="*/ 0 w 2453871"/>
                  <a:gd name="connsiteY23" fmla="*/ 1485479 h 1588335"/>
                  <a:gd name="connsiteX24" fmla="*/ 283381 w 2453871"/>
                  <a:gd name="connsiteY24" fmla="*/ 1196648 h 1588335"/>
                  <a:gd name="connsiteX25" fmla="*/ 283381 w 2453871"/>
                  <a:gd name="connsiteY25" fmla="*/ 91373 h 1588335"/>
                  <a:gd name="connsiteX26" fmla="*/ 374754 w 2453871"/>
                  <a:gd name="connsiteY26" fmla="*/ 0 h 1588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2453871" h="1588335">
                    <a:moveTo>
                      <a:pt x="1158642" y="1500175"/>
                    </a:moveTo>
                    <a:cubicBezTo>
                      <a:pt x="1154434" y="1500175"/>
                      <a:pt x="1151022" y="1503587"/>
                      <a:pt x="1151022" y="1507795"/>
                    </a:cubicBezTo>
                    <a:lnTo>
                      <a:pt x="1151022" y="1538273"/>
                    </a:lnTo>
                    <a:cubicBezTo>
                      <a:pt x="1151022" y="1542481"/>
                      <a:pt x="1154434" y="1545893"/>
                      <a:pt x="1158642" y="1545893"/>
                    </a:cubicBezTo>
                    <a:lnTo>
                      <a:pt x="1295237" y="1545893"/>
                    </a:lnTo>
                    <a:cubicBezTo>
                      <a:pt x="1299445" y="1545893"/>
                      <a:pt x="1302857" y="1542481"/>
                      <a:pt x="1302857" y="1538273"/>
                    </a:cubicBezTo>
                    <a:lnTo>
                      <a:pt x="1302857" y="1507795"/>
                    </a:lnTo>
                    <a:cubicBezTo>
                      <a:pt x="1302857" y="1503587"/>
                      <a:pt x="1299445" y="1500175"/>
                      <a:pt x="1295237" y="1500175"/>
                    </a:cubicBezTo>
                    <a:close/>
                    <a:moveTo>
                      <a:pt x="975123" y="1315607"/>
                    </a:moveTo>
                    <a:lnTo>
                      <a:pt x="891779" y="1441400"/>
                    </a:lnTo>
                    <a:lnTo>
                      <a:pt x="1567345" y="1441400"/>
                    </a:lnTo>
                    <a:lnTo>
                      <a:pt x="1498289" y="1315607"/>
                    </a:lnTo>
                    <a:close/>
                    <a:moveTo>
                      <a:pt x="431022" y="133648"/>
                    </a:moveTo>
                    <a:lnTo>
                      <a:pt x="431022" y="1123032"/>
                    </a:lnTo>
                    <a:lnTo>
                      <a:pt x="2027751" y="1123032"/>
                    </a:lnTo>
                    <a:lnTo>
                      <a:pt x="2027751" y="133648"/>
                    </a:lnTo>
                    <a:close/>
                    <a:moveTo>
                      <a:pt x="374754" y="0"/>
                    </a:moveTo>
                    <a:lnTo>
                      <a:pt x="2074220" y="0"/>
                    </a:lnTo>
                    <a:cubicBezTo>
                      <a:pt x="2124684" y="0"/>
                      <a:pt x="2165593" y="40909"/>
                      <a:pt x="2165593" y="91373"/>
                    </a:cubicBezTo>
                    <a:lnTo>
                      <a:pt x="2165593" y="1177278"/>
                    </a:lnTo>
                    <a:lnTo>
                      <a:pt x="2453871" y="1495274"/>
                    </a:lnTo>
                    <a:lnTo>
                      <a:pt x="2444074" y="1588333"/>
                    </a:lnTo>
                    <a:lnTo>
                      <a:pt x="4898" y="1588335"/>
                    </a:lnTo>
                    <a:cubicBezTo>
                      <a:pt x="3265" y="1526296"/>
                      <a:pt x="1633" y="1547518"/>
                      <a:pt x="0" y="1485479"/>
                    </a:cubicBezTo>
                    <a:lnTo>
                      <a:pt x="283381" y="1196648"/>
                    </a:lnTo>
                    <a:lnTo>
                      <a:pt x="283381" y="91373"/>
                    </a:lnTo>
                    <a:cubicBezTo>
                      <a:pt x="283381" y="40909"/>
                      <a:pt x="324290" y="0"/>
                      <a:pt x="374754" y="0"/>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t" anchorCtr="0" forceAA="0" compatLnSpc="1">
                <a:prstTxWarp prst="textNoShape">
                  <a:avLst/>
                </a:prstTxWarp>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l"/>
                <a:endParaRPr kumimoji="1" lang="ja-JP" altLang="en-US" sz="1100"/>
              </a:p>
            </p:txBody>
          </p:sp>
          <p:pic>
            <p:nvPicPr>
              <p:cNvPr id="160" name="図 159" descr="edge logo に対する画像結果"/>
              <p:cNvPicPr>
                <a:picLocks noChangeAspect="1" noChangeArrowheads="1"/>
              </p:cNvPicPr>
              <p:nvPr/>
            </p:nvPicPr>
            <p:blipFill>
              <a:blip r:embed="rId2" cstate="print">
                <a:extLst>
                  <a:ext uri="{BEBA8EAE-BF5A-486C-A8C5-ECC9F3942E4B}">
                    <a14:imgProps xmlns:a14="http://schemas.microsoft.com/office/drawing/2010/main">
                      <a14:imgLayer r:embed="rId3">
                        <a14:imgEffect>
                          <a14:backgroundRemoval t="2609" b="92609" l="922" r="95853">
                            <a14:backgroundMark x1="98157" y1="11304" x2="98157" y2="11304"/>
                            <a14:backgroundMark x1="98157" y1="11304" x2="98157" y2="11304"/>
                            <a14:backgroundMark x1="93088" y1="10435" x2="93088" y2="10435"/>
                            <a14:backgroundMark x1="92166" y1="83043" x2="92166" y2="83043"/>
                            <a14:backgroundMark x1="16129" y1="87391" x2="16129" y2="87391"/>
                            <a14:backgroundMark x1="6452" y1="13478" x2="6452" y2="13478"/>
                            <a14:backgroundMark x1="48387" y1="50870" x2="48387" y2="50870"/>
                          </a14:backgroundRemoval>
                        </a14:imgEffect>
                      </a14:imgLayer>
                    </a14:imgProps>
                  </a:ext>
                  <a:ext uri="{28A0092B-C50C-407E-A947-70E740481C1C}">
                    <a14:useLocalDpi xmlns:a14="http://schemas.microsoft.com/office/drawing/2010/main" val="0"/>
                  </a:ext>
                </a:extLst>
              </a:blip>
              <a:srcRect/>
              <a:stretch>
                <a:fillRect/>
              </a:stretch>
            </p:blipFill>
            <p:spPr bwMode="auto">
              <a:xfrm>
                <a:off x="1586473" y="2928118"/>
                <a:ext cx="413710" cy="497086"/>
              </a:xfrm>
              <a:prstGeom prst="rect">
                <a:avLst/>
              </a:prstGeom>
              <a:noFill/>
              <a:extLst>
                <a:ext uri="{909E8E84-426E-40DD-AFC4-6F175D3DCCD1}">
                  <a14:hiddenFill xmlns:a14="http://schemas.microsoft.com/office/drawing/2010/main">
                    <a:solidFill>
                      <a:srgbClr val="FFFFFF"/>
                    </a:solidFill>
                  </a14:hiddenFill>
                </a:ext>
              </a:extLst>
            </p:spPr>
          </p:pic>
        </p:grpSp>
        <p:sp>
          <p:nvSpPr>
            <p:cNvPr id="158" name="テキスト ボックス 157"/>
            <p:cNvSpPr txBox="1"/>
            <p:nvPr/>
          </p:nvSpPr>
          <p:spPr>
            <a:xfrm>
              <a:off x="2748130" y="4513766"/>
              <a:ext cx="1237459" cy="368861"/>
            </a:xfrm>
            <a:prstGeom prst="rect">
              <a:avLst/>
            </a:prstGeom>
            <a:noFill/>
          </p:spPr>
          <p:txBody>
            <a:bodyPr wrap="square" rtlCol="0">
              <a:spAutoFit/>
            </a:bodyPr>
            <a:lstStyle>
              <a:defPPr>
                <a:defRPr lang="ja-JP"/>
              </a:defPPr>
              <a:lvl1pPr>
                <a:defRPr sz="2000">
                  <a:solidFill>
                    <a:schemeClr val="tx1">
                      <a:lumMod val="65000"/>
                      <a:lumOff val="35000"/>
                    </a:schemeClr>
                  </a:solidFill>
                  <a:latin typeface="HGP創英角ﾎﾟｯﾌﾟ体" panose="040B0A00000000000000" pitchFamily="50" charset="-128"/>
                  <a:ea typeface="HGP創英角ﾎﾟｯﾌﾟ体" panose="040B0A00000000000000" pitchFamily="50" charset="-128"/>
                </a:defRPr>
              </a:lvl1pPr>
            </a:lstStyle>
            <a:p>
              <a:r>
                <a:rPr lang="ja-JP" altLang="en-US" sz="1200" dirty="0"/>
                <a:t>ブラウザ</a:t>
              </a:r>
            </a:p>
          </p:txBody>
        </p:sp>
      </p:grpSp>
      <p:sp>
        <p:nvSpPr>
          <p:cNvPr id="161" name="フリーフォーム 160"/>
          <p:cNvSpPr/>
          <p:nvPr/>
        </p:nvSpPr>
        <p:spPr>
          <a:xfrm flipV="1">
            <a:off x="5712264" y="5888420"/>
            <a:ext cx="855431" cy="174258"/>
          </a:xfrm>
          <a:custGeom>
            <a:avLst/>
            <a:gdLst>
              <a:gd name="connsiteX0" fmla="*/ 1371600 w 1371600"/>
              <a:gd name="connsiteY0" fmla="*/ 132080 h 132080"/>
              <a:gd name="connsiteX1" fmla="*/ 660400 w 1371600"/>
              <a:gd name="connsiteY1" fmla="*/ 0 h 132080"/>
              <a:gd name="connsiteX2" fmla="*/ 0 w 1371600"/>
              <a:gd name="connsiteY2" fmla="*/ 111760 h 132080"/>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291 h 132291"/>
              <a:gd name="connsiteX1" fmla="*/ 660400 w 1371600"/>
              <a:gd name="connsiteY1" fmla="*/ 211 h 132291"/>
              <a:gd name="connsiteX2" fmla="*/ 0 w 1371600"/>
              <a:gd name="connsiteY2" fmla="*/ 111971 h 132291"/>
              <a:gd name="connsiteX0" fmla="*/ 1371600 w 1371600"/>
              <a:gd name="connsiteY0" fmla="*/ 203277 h 203277"/>
              <a:gd name="connsiteX1" fmla="*/ 670560 w 1371600"/>
              <a:gd name="connsiteY1" fmla="*/ 77 h 203277"/>
              <a:gd name="connsiteX2" fmla="*/ 0 w 1371600"/>
              <a:gd name="connsiteY2" fmla="*/ 182957 h 203277"/>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640 h 223640"/>
              <a:gd name="connsiteX1" fmla="*/ 670560 w 1371600"/>
              <a:gd name="connsiteY1" fmla="*/ 120 h 223640"/>
              <a:gd name="connsiteX2" fmla="*/ 0 w 1371600"/>
              <a:gd name="connsiteY2" fmla="*/ 203320 h 223640"/>
            </a:gdLst>
            <a:ahLst/>
            <a:cxnLst>
              <a:cxn ang="0">
                <a:pos x="connsiteX0" y="connsiteY0"/>
              </a:cxn>
              <a:cxn ang="0">
                <a:pos x="connsiteX1" y="connsiteY1"/>
              </a:cxn>
              <a:cxn ang="0">
                <a:pos x="connsiteX2" y="connsiteY2"/>
              </a:cxn>
            </a:cxnLst>
            <a:rect l="l" t="t" r="r" b="b"/>
            <a:pathLst>
              <a:path w="1371600" h="223640">
                <a:moveTo>
                  <a:pt x="1371600" y="223640"/>
                </a:moveTo>
                <a:cubicBezTo>
                  <a:pt x="1215813" y="98333"/>
                  <a:pt x="1000760" y="3507"/>
                  <a:pt x="670560" y="120"/>
                </a:cubicBezTo>
                <a:cubicBezTo>
                  <a:pt x="340360" y="-3267"/>
                  <a:pt x="250613" y="64467"/>
                  <a:pt x="0" y="203320"/>
                </a:cubicBezTo>
              </a:path>
            </a:pathLst>
          </a:custGeom>
          <a:noFill/>
          <a:ln w="50800" cap="rnd">
            <a:solidFill>
              <a:schemeClr val="accent6"/>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フリーフォーム 161"/>
          <p:cNvSpPr/>
          <p:nvPr/>
        </p:nvSpPr>
        <p:spPr>
          <a:xfrm flipH="1">
            <a:off x="5724043" y="5138996"/>
            <a:ext cx="883822" cy="208883"/>
          </a:xfrm>
          <a:custGeom>
            <a:avLst/>
            <a:gdLst>
              <a:gd name="connsiteX0" fmla="*/ 1371600 w 1371600"/>
              <a:gd name="connsiteY0" fmla="*/ 132080 h 132080"/>
              <a:gd name="connsiteX1" fmla="*/ 660400 w 1371600"/>
              <a:gd name="connsiteY1" fmla="*/ 0 h 132080"/>
              <a:gd name="connsiteX2" fmla="*/ 0 w 1371600"/>
              <a:gd name="connsiteY2" fmla="*/ 111760 h 132080"/>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186 h 132186"/>
              <a:gd name="connsiteX1" fmla="*/ 660400 w 1371600"/>
              <a:gd name="connsiteY1" fmla="*/ 106 h 132186"/>
              <a:gd name="connsiteX2" fmla="*/ 0 w 1371600"/>
              <a:gd name="connsiteY2" fmla="*/ 111866 h 132186"/>
              <a:gd name="connsiteX0" fmla="*/ 1371600 w 1371600"/>
              <a:gd name="connsiteY0" fmla="*/ 132291 h 132291"/>
              <a:gd name="connsiteX1" fmla="*/ 660400 w 1371600"/>
              <a:gd name="connsiteY1" fmla="*/ 211 h 132291"/>
              <a:gd name="connsiteX2" fmla="*/ 0 w 1371600"/>
              <a:gd name="connsiteY2" fmla="*/ 111971 h 132291"/>
              <a:gd name="connsiteX0" fmla="*/ 1371600 w 1371600"/>
              <a:gd name="connsiteY0" fmla="*/ 203277 h 203277"/>
              <a:gd name="connsiteX1" fmla="*/ 670560 w 1371600"/>
              <a:gd name="connsiteY1" fmla="*/ 77 h 203277"/>
              <a:gd name="connsiteX2" fmla="*/ 0 w 1371600"/>
              <a:gd name="connsiteY2" fmla="*/ 182957 h 203277"/>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585 h 223585"/>
              <a:gd name="connsiteX1" fmla="*/ 670560 w 1371600"/>
              <a:gd name="connsiteY1" fmla="*/ 65 h 223585"/>
              <a:gd name="connsiteX2" fmla="*/ 0 w 1371600"/>
              <a:gd name="connsiteY2" fmla="*/ 203265 h 223585"/>
              <a:gd name="connsiteX0" fmla="*/ 1371600 w 1371600"/>
              <a:gd name="connsiteY0" fmla="*/ 223640 h 223640"/>
              <a:gd name="connsiteX1" fmla="*/ 670560 w 1371600"/>
              <a:gd name="connsiteY1" fmla="*/ 120 h 223640"/>
              <a:gd name="connsiteX2" fmla="*/ 0 w 1371600"/>
              <a:gd name="connsiteY2" fmla="*/ 203320 h 223640"/>
            </a:gdLst>
            <a:ahLst/>
            <a:cxnLst>
              <a:cxn ang="0">
                <a:pos x="connsiteX0" y="connsiteY0"/>
              </a:cxn>
              <a:cxn ang="0">
                <a:pos x="connsiteX1" y="connsiteY1"/>
              </a:cxn>
              <a:cxn ang="0">
                <a:pos x="connsiteX2" y="connsiteY2"/>
              </a:cxn>
            </a:cxnLst>
            <a:rect l="l" t="t" r="r" b="b"/>
            <a:pathLst>
              <a:path w="1371600" h="223640">
                <a:moveTo>
                  <a:pt x="1371600" y="223640"/>
                </a:moveTo>
                <a:cubicBezTo>
                  <a:pt x="1215813" y="98333"/>
                  <a:pt x="1000760" y="3507"/>
                  <a:pt x="670560" y="120"/>
                </a:cubicBezTo>
                <a:cubicBezTo>
                  <a:pt x="340360" y="-3267"/>
                  <a:pt x="250613" y="64467"/>
                  <a:pt x="0" y="203320"/>
                </a:cubicBezTo>
              </a:path>
            </a:pathLst>
          </a:custGeom>
          <a:noFill/>
          <a:ln w="50800" cap="rnd">
            <a:solidFill>
              <a:schemeClr val="accent6"/>
            </a:solidFill>
            <a:round/>
            <a:headEnd type="none"/>
            <a:tailEnd type="triangle"/>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9" name="テキスト ボックス 168"/>
          <p:cNvSpPr txBox="1"/>
          <p:nvPr/>
        </p:nvSpPr>
        <p:spPr>
          <a:xfrm>
            <a:off x="4270164" y="6265495"/>
            <a:ext cx="3635932" cy="276999"/>
          </a:xfrm>
          <a:prstGeom prst="rect">
            <a:avLst/>
          </a:prstGeom>
          <a:noFill/>
        </p:spPr>
        <p:txBody>
          <a:bodyPr wrap="none" rtlCol="0">
            <a:spAutoFit/>
          </a:bodyPr>
          <a:lstStyle/>
          <a:p>
            <a:r>
              <a:rPr lang="en-US" altLang="ja-JP"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暗号化と復号化に時間がかかり過ぎるため遅い。</a:t>
            </a:r>
            <a:endParaRPr lang="en-US" altLang="ja-JP"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
        <p:nvSpPr>
          <p:cNvPr id="170" name="テキスト ボックス 169"/>
          <p:cNvSpPr txBox="1"/>
          <p:nvPr/>
        </p:nvSpPr>
        <p:spPr>
          <a:xfrm>
            <a:off x="358190" y="6265495"/>
            <a:ext cx="3437159" cy="276999"/>
          </a:xfrm>
          <a:prstGeom prst="rect">
            <a:avLst/>
          </a:prstGeom>
          <a:noFill/>
        </p:spPr>
        <p:txBody>
          <a:bodyPr wrap="none" rtlCol="0">
            <a:spAutoFit/>
          </a:bodyPr>
          <a:lstStyle/>
          <a:p>
            <a:r>
              <a:rPr lang="en-US" altLang="ja-JP"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a:t>
            </a:r>
            <a:r>
              <a:rPr lang="ja-JP" altLang="en-US"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rPr>
              <a:t>共通鍵の引き渡し時に盗聴されるリスクがある。</a:t>
            </a:r>
            <a:endParaRPr lang="en-US" altLang="ja-JP" sz="1200" dirty="0">
              <a:solidFill>
                <a:schemeClr val="accent2">
                  <a:lumMod val="75000"/>
                </a:schemeClr>
              </a:solidFill>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271177895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355</TotalTime>
  <Words>3236</Words>
  <Application>Microsoft Office PowerPoint</Application>
  <PresentationFormat>ワイド画面</PresentationFormat>
  <Paragraphs>395</Paragraphs>
  <Slides>27</Slides>
  <Notes>0</Notes>
  <HiddenSlides>0</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27</vt:i4>
      </vt:variant>
    </vt:vector>
  </HeadingPairs>
  <TitlesOfParts>
    <vt:vector size="32" baseType="lpstr">
      <vt:lpstr>HGP創英角ﾎﾟｯﾌﾟ体</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細田 禮造</dc:creator>
  <cp:lastModifiedBy>禮造 細田</cp:lastModifiedBy>
  <cp:revision>1</cp:revision>
  <dcterms:created xsi:type="dcterms:W3CDTF">2022-06-24T09:40:06Z</dcterms:created>
  <dcterms:modified xsi:type="dcterms:W3CDTF">2023-11-25T16:21:03Z</dcterms:modified>
</cp:coreProperties>
</file>