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57" r:id="rId4"/>
    <p:sldId id="260" r:id="rId5"/>
    <p:sldId id="262" r:id="rId6"/>
    <p:sldId id="263" r:id="rId7"/>
    <p:sldId id="264" r:id="rId8"/>
    <p:sldId id="265" r:id="rId9"/>
    <p:sldId id="266" r:id="rId10"/>
    <p:sldId id="261" r:id="rId11"/>
    <p:sldId id="268" r:id="rId12"/>
    <p:sldId id="269" r:id="rId13"/>
    <p:sldId id="277" r:id="rId14"/>
    <p:sldId id="280" r:id="rId15"/>
    <p:sldId id="275" r:id="rId16"/>
    <p:sldId id="273" r:id="rId17"/>
    <p:sldId id="288" r:id="rId18"/>
    <p:sldId id="258" r:id="rId19"/>
    <p:sldId id="271" r:id="rId20"/>
    <p:sldId id="274" r:id="rId21"/>
    <p:sldId id="270" r:id="rId22"/>
    <p:sldId id="278" r:id="rId23"/>
    <p:sldId id="279" r:id="rId24"/>
    <p:sldId id="284" r:id="rId25"/>
    <p:sldId id="282" r:id="rId26"/>
    <p:sldId id="283" r:id="rId27"/>
    <p:sldId id="285" r:id="rId28"/>
    <p:sldId id="289" r:id="rId29"/>
    <p:sldId id="287" r:id="rId3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BAB"/>
    <a:srgbClr val="FF7A7A"/>
    <a:srgbClr val="4690CA"/>
    <a:srgbClr val="639090"/>
    <a:srgbClr val="0068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233" autoAdjust="0"/>
    <p:restoredTop sz="94660"/>
  </p:normalViewPr>
  <p:slideViewPr>
    <p:cSldViewPr snapToGrid="0" showGuides="1">
      <p:cViewPr varScale="1">
        <p:scale>
          <a:sx n="79" d="100"/>
          <a:sy n="79" d="100"/>
        </p:scale>
        <p:origin x="94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bg>
      <p:bgPr>
        <a:pattFill prst="pct5">
          <a:fgClr>
            <a:schemeClr val="accent1">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838200" y="6521230"/>
            <a:ext cx="2743200" cy="231775"/>
          </a:xfrm>
        </p:spPr>
        <p:txBody>
          <a:bodyPr/>
          <a:lstStyle/>
          <a:p>
            <a:fld id="{47A67B6A-0C1D-4122-A2DE-F483982AD0FF}"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a:xfrm>
            <a:off x="4038600" y="6521230"/>
            <a:ext cx="4114800" cy="231775"/>
          </a:xfr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521230"/>
            <a:ext cx="2743200" cy="231775"/>
          </a:xfrm>
        </p:spPr>
        <p:txBody>
          <a:bodyPr/>
          <a:lstStyle/>
          <a:p>
            <a:fld id="{BAA1E543-14B4-49EF-A180-31CC1E8C610C}" type="slidenum">
              <a:rPr kumimoji="1" lang="ja-JP" altLang="en-US" smtClean="0"/>
              <a:t>‹#›</a:t>
            </a:fld>
            <a:endParaRPr kumimoji="1" lang="ja-JP" altLang="en-US"/>
          </a:p>
        </p:txBody>
      </p:sp>
      <p:sp>
        <p:nvSpPr>
          <p:cNvPr id="7" name="角丸四角形 6"/>
          <p:cNvSpPr/>
          <p:nvPr userDrawn="1"/>
        </p:nvSpPr>
        <p:spPr>
          <a:xfrm>
            <a:off x="334963" y="188913"/>
            <a:ext cx="11522075" cy="630894"/>
          </a:xfrm>
          <a:prstGeom prst="roundRect">
            <a:avLst>
              <a:gd name="adj" fmla="val 50000"/>
            </a:avLst>
          </a:prstGeom>
          <a:gradFill flip="none" rotWithShape="1">
            <a:gsLst>
              <a:gs pos="38000">
                <a:srgbClr val="76A5D1"/>
              </a:gs>
              <a:gs pos="19000">
                <a:srgbClr val="C0D7EC"/>
              </a:gs>
              <a:gs pos="0">
                <a:schemeClr val="accent1">
                  <a:lumMod val="20000"/>
                  <a:lumOff val="80000"/>
                </a:schemeClr>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userDrawn="1"/>
        </p:nvSpPr>
        <p:spPr>
          <a:xfrm>
            <a:off x="8508848" y="264160"/>
            <a:ext cx="3246272" cy="497840"/>
          </a:xfrm>
          <a:custGeom>
            <a:avLst/>
            <a:gdLst>
              <a:gd name="connsiteX0" fmla="*/ 0 w 3266440"/>
              <a:gd name="connsiteY0" fmla="*/ 238760 h 477520"/>
              <a:gd name="connsiteX1" fmla="*/ 238760 w 3266440"/>
              <a:gd name="connsiteY1" fmla="*/ 0 h 477520"/>
              <a:gd name="connsiteX2" fmla="*/ 3027680 w 3266440"/>
              <a:gd name="connsiteY2" fmla="*/ 0 h 477520"/>
              <a:gd name="connsiteX3" fmla="*/ 3266440 w 3266440"/>
              <a:gd name="connsiteY3" fmla="*/ 238760 h 477520"/>
              <a:gd name="connsiteX4" fmla="*/ 3266440 w 3266440"/>
              <a:gd name="connsiteY4" fmla="*/ 238760 h 477520"/>
              <a:gd name="connsiteX5" fmla="*/ 3027680 w 3266440"/>
              <a:gd name="connsiteY5" fmla="*/ 477520 h 477520"/>
              <a:gd name="connsiteX6" fmla="*/ 238760 w 3266440"/>
              <a:gd name="connsiteY6" fmla="*/ 477520 h 477520"/>
              <a:gd name="connsiteX7" fmla="*/ 0 w 3266440"/>
              <a:gd name="connsiteY7" fmla="*/ 238760 h 477520"/>
              <a:gd name="connsiteX0" fmla="*/ 0 w 3398520"/>
              <a:gd name="connsiteY0" fmla="*/ 238760 h 477520"/>
              <a:gd name="connsiteX1" fmla="*/ 370840 w 3398520"/>
              <a:gd name="connsiteY1" fmla="*/ 0 h 477520"/>
              <a:gd name="connsiteX2" fmla="*/ 3159760 w 3398520"/>
              <a:gd name="connsiteY2" fmla="*/ 0 h 477520"/>
              <a:gd name="connsiteX3" fmla="*/ 3398520 w 3398520"/>
              <a:gd name="connsiteY3" fmla="*/ 238760 h 477520"/>
              <a:gd name="connsiteX4" fmla="*/ 3398520 w 3398520"/>
              <a:gd name="connsiteY4" fmla="*/ 238760 h 477520"/>
              <a:gd name="connsiteX5" fmla="*/ 3159760 w 3398520"/>
              <a:gd name="connsiteY5" fmla="*/ 477520 h 477520"/>
              <a:gd name="connsiteX6" fmla="*/ 370840 w 3398520"/>
              <a:gd name="connsiteY6" fmla="*/ 477520 h 477520"/>
              <a:gd name="connsiteX7" fmla="*/ 0 w 3398520"/>
              <a:gd name="connsiteY7" fmla="*/ 238760 h 477520"/>
              <a:gd name="connsiteX0" fmla="*/ 301 w 3398821"/>
              <a:gd name="connsiteY0" fmla="*/ 238760 h 477520"/>
              <a:gd name="connsiteX1" fmla="*/ 371141 w 3398821"/>
              <a:gd name="connsiteY1" fmla="*/ 0 h 477520"/>
              <a:gd name="connsiteX2" fmla="*/ 3160061 w 3398821"/>
              <a:gd name="connsiteY2" fmla="*/ 0 h 477520"/>
              <a:gd name="connsiteX3" fmla="*/ 3398821 w 3398821"/>
              <a:gd name="connsiteY3" fmla="*/ 238760 h 477520"/>
              <a:gd name="connsiteX4" fmla="*/ 3398821 w 3398821"/>
              <a:gd name="connsiteY4" fmla="*/ 238760 h 477520"/>
              <a:gd name="connsiteX5" fmla="*/ 3160061 w 3398821"/>
              <a:gd name="connsiteY5" fmla="*/ 477520 h 477520"/>
              <a:gd name="connsiteX6" fmla="*/ 371141 w 3398821"/>
              <a:gd name="connsiteY6" fmla="*/ 477520 h 477520"/>
              <a:gd name="connsiteX7" fmla="*/ 301 w 3398821"/>
              <a:gd name="connsiteY7" fmla="*/ 238760 h 477520"/>
              <a:gd name="connsiteX0" fmla="*/ 79 w 3398599"/>
              <a:gd name="connsiteY0" fmla="*/ 238760 h 477520"/>
              <a:gd name="connsiteX1" fmla="*/ 370919 w 3398599"/>
              <a:gd name="connsiteY1" fmla="*/ 0 h 477520"/>
              <a:gd name="connsiteX2" fmla="*/ 3159839 w 3398599"/>
              <a:gd name="connsiteY2" fmla="*/ 0 h 477520"/>
              <a:gd name="connsiteX3" fmla="*/ 3398599 w 3398599"/>
              <a:gd name="connsiteY3" fmla="*/ 238760 h 477520"/>
              <a:gd name="connsiteX4" fmla="*/ 3398599 w 3398599"/>
              <a:gd name="connsiteY4" fmla="*/ 238760 h 477520"/>
              <a:gd name="connsiteX5" fmla="*/ 3159839 w 3398599"/>
              <a:gd name="connsiteY5" fmla="*/ 477520 h 477520"/>
              <a:gd name="connsiteX6" fmla="*/ 370919 w 3398599"/>
              <a:gd name="connsiteY6" fmla="*/ 477520 h 477520"/>
              <a:gd name="connsiteX7" fmla="*/ 79 w 3398599"/>
              <a:gd name="connsiteY7" fmla="*/ 238760 h 477520"/>
              <a:gd name="connsiteX0" fmla="*/ 202 w 3246322"/>
              <a:gd name="connsiteY0" fmla="*/ 274320 h 477520"/>
              <a:gd name="connsiteX1" fmla="*/ 218642 w 3246322"/>
              <a:gd name="connsiteY1" fmla="*/ 0 h 477520"/>
              <a:gd name="connsiteX2" fmla="*/ 3007562 w 3246322"/>
              <a:gd name="connsiteY2" fmla="*/ 0 h 477520"/>
              <a:gd name="connsiteX3" fmla="*/ 3246322 w 3246322"/>
              <a:gd name="connsiteY3" fmla="*/ 238760 h 477520"/>
              <a:gd name="connsiteX4" fmla="*/ 3246322 w 3246322"/>
              <a:gd name="connsiteY4" fmla="*/ 238760 h 477520"/>
              <a:gd name="connsiteX5" fmla="*/ 3007562 w 3246322"/>
              <a:gd name="connsiteY5" fmla="*/ 477520 h 477520"/>
              <a:gd name="connsiteX6" fmla="*/ 218642 w 3246322"/>
              <a:gd name="connsiteY6" fmla="*/ 477520 h 477520"/>
              <a:gd name="connsiteX7" fmla="*/ 202 w 3246322"/>
              <a:gd name="connsiteY7" fmla="*/ 274320 h 477520"/>
              <a:gd name="connsiteX0" fmla="*/ 202 w 3246322"/>
              <a:gd name="connsiteY0" fmla="*/ 238760 h 477520"/>
              <a:gd name="connsiteX1" fmla="*/ 218642 w 3246322"/>
              <a:gd name="connsiteY1" fmla="*/ 0 h 477520"/>
              <a:gd name="connsiteX2" fmla="*/ 3007562 w 3246322"/>
              <a:gd name="connsiteY2" fmla="*/ 0 h 477520"/>
              <a:gd name="connsiteX3" fmla="*/ 3246322 w 3246322"/>
              <a:gd name="connsiteY3" fmla="*/ 238760 h 477520"/>
              <a:gd name="connsiteX4" fmla="*/ 3246322 w 3246322"/>
              <a:gd name="connsiteY4" fmla="*/ 238760 h 477520"/>
              <a:gd name="connsiteX5" fmla="*/ 3007562 w 3246322"/>
              <a:gd name="connsiteY5" fmla="*/ 477520 h 477520"/>
              <a:gd name="connsiteX6" fmla="*/ 218642 w 3246322"/>
              <a:gd name="connsiteY6" fmla="*/ 477520 h 477520"/>
              <a:gd name="connsiteX7" fmla="*/ 202 w 3246322"/>
              <a:gd name="connsiteY7" fmla="*/ 238760 h 477520"/>
              <a:gd name="connsiteX0" fmla="*/ 3037 w 3249157"/>
              <a:gd name="connsiteY0" fmla="*/ 238760 h 477520"/>
              <a:gd name="connsiteX1" fmla="*/ 358637 w 3249157"/>
              <a:gd name="connsiteY1" fmla="*/ 0 h 477520"/>
              <a:gd name="connsiteX2" fmla="*/ 3010397 w 3249157"/>
              <a:gd name="connsiteY2" fmla="*/ 0 h 477520"/>
              <a:gd name="connsiteX3" fmla="*/ 3249157 w 3249157"/>
              <a:gd name="connsiteY3" fmla="*/ 238760 h 477520"/>
              <a:gd name="connsiteX4" fmla="*/ 3249157 w 3249157"/>
              <a:gd name="connsiteY4" fmla="*/ 238760 h 477520"/>
              <a:gd name="connsiteX5" fmla="*/ 3010397 w 3249157"/>
              <a:gd name="connsiteY5" fmla="*/ 477520 h 477520"/>
              <a:gd name="connsiteX6" fmla="*/ 221477 w 3249157"/>
              <a:gd name="connsiteY6" fmla="*/ 477520 h 477520"/>
              <a:gd name="connsiteX7" fmla="*/ 3037 w 3249157"/>
              <a:gd name="connsiteY7" fmla="*/ 238760 h 477520"/>
              <a:gd name="connsiteX0" fmla="*/ 10 w 3246130"/>
              <a:gd name="connsiteY0" fmla="*/ 238760 h 497840"/>
              <a:gd name="connsiteX1" fmla="*/ 355610 w 3246130"/>
              <a:gd name="connsiteY1" fmla="*/ 0 h 497840"/>
              <a:gd name="connsiteX2" fmla="*/ 3007370 w 3246130"/>
              <a:gd name="connsiteY2" fmla="*/ 0 h 497840"/>
              <a:gd name="connsiteX3" fmla="*/ 3246130 w 3246130"/>
              <a:gd name="connsiteY3" fmla="*/ 238760 h 497840"/>
              <a:gd name="connsiteX4" fmla="*/ 3246130 w 3246130"/>
              <a:gd name="connsiteY4" fmla="*/ 238760 h 497840"/>
              <a:gd name="connsiteX5" fmla="*/ 3007370 w 3246130"/>
              <a:gd name="connsiteY5" fmla="*/ 477520 h 497840"/>
              <a:gd name="connsiteX6" fmla="*/ 345450 w 3246130"/>
              <a:gd name="connsiteY6" fmla="*/ 497840 h 497840"/>
              <a:gd name="connsiteX7" fmla="*/ 10 w 3246130"/>
              <a:gd name="connsiteY7" fmla="*/ 238760 h 497840"/>
              <a:gd name="connsiteX0" fmla="*/ 10 w 3246130"/>
              <a:gd name="connsiteY0" fmla="*/ 238760 h 497840"/>
              <a:gd name="connsiteX1" fmla="*/ 355610 w 3246130"/>
              <a:gd name="connsiteY1" fmla="*/ 0 h 497840"/>
              <a:gd name="connsiteX2" fmla="*/ 3007370 w 3246130"/>
              <a:gd name="connsiteY2" fmla="*/ 0 h 497840"/>
              <a:gd name="connsiteX3" fmla="*/ 3246130 w 3246130"/>
              <a:gd name="connsiteY3" fmla="*/ 238760 h 497840"/>
              <a:gd name="connsiteX4" fmla="*/ 3246130 w 3246130"/>
              <a:gd name="connsiteY4" fmla="*/ 238760 h 497840"/>
              <a:gd name="connsiteX5" fmla="*/ 3007370 w 3246130"/>
              <a:gd name="connsiteY5" fmla="*/ 477520 h 497840"/>
              <a:gd name="connsiteX6" fmla="*/ 345450 w 3246130"/>
              <a:gd name="connsiteY6" fmla="*/ 497840 h 497840"/>
              <a:gd name="connsiteX7" fmla="*/ 10 w 3246130"/>
              <a:gd name="connsiteY7" fmla="*/ 238760 h 497840"/>
              <a:gd name="connsiteX0" fmla="*/ 152 w 3246272"/>
              <a:gd name="connsiteY0" fmla="*/ 238760 h 497840"/>
              <a:gd name="connsiteX1" fmla="*/ 355752 w 3246272"/>
              <a:gd name="connsiteY1" fmla="*/ 0 h 497840"/>
              <a:gd name="connsiteX2" fmla="*/ 3007512 w 3246272"/>
              <a:gd name="connsiteY2" fmla="*/ 0 h 497840"/>
              <a:gd name="connsiteX3" fmla="*/ 3246272 w 3246272"/>
              <a:gd name="connsiteY3" fmla="*/ 238760 h 497840"/>
              <a:gd name="connsiteX4" fmla="*/ 3246272 w 3246272"/>
              <a:gd name="connsiteY4" fmla="*/ 238760 h 497840"/>
              <a:gd name="connsiteX5" fmla="*/ 3007512 w 3246272"/>
              <a:gd name="connsiteY5" fmla="*/ 477520 h 497840"/>
              <a:gd name="connsiteX6" fmla="*/ 345592 w 3246272"/>
              <a:gd name="connsiteY6" fmla="*/ 497840 h 497840"/>
              <a:gd name="connsiteX7" fmla="*/ 152 w 3246272"/>
              <a:gd name="connsiteY7" fmla="*/ 238760 h 49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6272" h="497840">
                <a:moveTo>
                  <a:pt x="152" y="238760"/>
                </a:moveTo>
                <a:cubicBezTo>
                  <a:pt x="6925" y="74507"/>
                  <a:pt x="223888" y="0"/>
                  <a:pt x="355752" y="0"/>
                </a:cubicBezTo>
                <a:lnTo>
                  <a:pt x="3007512" y="0"/>
                </a:lnTo>
                <a:cubicBezTo>
                  <a:pt x="3139376" y="0"/>
                  <a:pt x="3246272" y="106896"/>
                  <a:pt x="3246272" y="238760"/>
                </a:cubicBezTo>
                <a:lnTo>
                  <a:pt x="3246272" y="238760"/>
                </a:lnTo>
                <a:cubicBezTo>
                  <a:pt x="3246272" y="370624"/>
                  <a:pt x="3139376" y="477520"/>
                  <a:pt x="3007512" y="477520"/>
                </a:cubicBezTo>
                <a:lnTo>
                  <a:pt x="345592" y="497840"/>
                </a:lnTo>
                <a:cubicBezTo>
                  <a:pt x="213728" y="497840"/>
                  <a:pt x="-6621" y="403013"/>
                  <a:pt x="152" y="23876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8638572" y="303302"/>
            <a:ext cx="667358" cy="402116"/>
            <a:chOff x="0" y="0"/>
            <a:chExt cx="2040064" cy="1227500"/>
          </a:xfrm>
        </p:grpSpPr>
        <p:sp>
          <p:nvSpPr>
            <p:cNvPr id="11" name="楕円 10"/>
            <p:cNvSpPr/>
            <p:nvPr userDrawn="1"/>
          </p:nvSpPr>
          <p:spPr>
            <a:xfrm>
              <a:off x="781481" y="788896"/>
              <a:ext cx="121728" cy="122450"/>
            </a:xfrm>
            <a:prstGeom prst="ellipse">
              <a:avLst/>
            </a:pr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楕円 11"/>
            <p:cNvSpPr/>
            <p:nvPr userDrawn="1"/>
          </p:nvSpPr>
          <p:spPr>
            <a:xfrm>
              <a:off x="1311482" y="788896"/>
              <a:ext cx="122450" cy="122450"/>
            </a:xfrm>
            <a:prstGeom prst="ellipse">
              <a:avLst/>
            </a:pr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3" name="フリーフォーム 12"/>
            <p:cNvSpPr/>
            <p:nvPr userDrawn="1"/>
          </p:nvSpPr>
          <p:spPr>
            <a:xfrm>
              <a:off x="935243" y="338979"/>
              <a:ext cx="318579" cy="549943"/>
            </a:xfrm>
            <a:custGeom>
              <a:avLst/>
              <a:gdLst>
                <a:gd name="connsiteX0" fmla="*/ 0 w 318579"/>
                <a:gd name="connsiteY0" fmla="*/ 0 h 549943"/>
                <a:gd name="connsiteX1" fmla="*/ 318579 w 318579"/>
                <a:gd name="connsiteY1" fmla="*/ 0 h 549943"/>
                <a:gd name="connsiteX2" fmla="*/ 318579 w 318579"/>
                <a:gd name="connsiteY2" fmla="*/ 77601 h 549943"/>
                <a:gd name="connsiteX3" fmla="*/ 196125 w 318579"/>
                <a:gd name="connsiteY3" fmla="*/ 77601 h 549943"/>
                <a:gd name="connsiteX4" fmla="*/ 196125 w 318579"/>
                <a:gd name="connsiteY4" fmla="*/ 549943 h 549943"/>
                <a:gd name="connsiteX5" fmla="*/ 119246 w 318579"/>
                <a:gd name="connsiteY5" fmla="*/ 549943 h 549943"/>
                <a:gd name="connsiteX6" fmla="*/ 119246 w 318579"/>
                <a:gd name="connsiteY6" fmla="*/ 77601 h 549943"/>
                <a:gd name="connsiteX7" fmla="*/ 0 w 318579"/>
                <a:gd name="connsiteY7" fmla="*/ 77601 h 5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579" h="549943">
                  <a:moveTo>
                    <a:pt x="0" y="0"/>
                  </a:moveTo>
                  <a:lnTo>
                    <a:pt x="318579" y="0"/>
                  </a:lnTo>
                  <a:lnTo>
                    <a:pt x="318579" y="77601"/>
                  </a:lnTo>
                  <a:lnTo>
                    <a:pt x="196125" y="77601"/>
                  </a:lnTo>
                  <a:lnTo>
                    <a:pt x="196125" y="549943"/>
                  </a:lnTo>
                  <a:lnTo>
                    <a:pt x="119246" y="549943"/>
                  </a:lnTo>
                  <a:lnTo>
                    <a:pt x="119246" y="77601"/>
                  </a:lnTo>
                  <a:lnTo>
                    <a:pt x="0" y="77601"/>
                  </a:ln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4" name="フリーフォーム 13"/>
            <p:cNvSpPr/>
            <p:nvPr userDrawn="1"/>
          </p:nvSpPr>
          <p:spPr>
            <a:xfrm>
              <a:off x="1514016" y="342183"/>
              <a:ext cx="280136" cy="546740"/>
            </a:xfrm>
            <a:custGeom>
              <a:avLst/>
              <a:gdLst>
                <a:gd name="connsiteX0" fmla="*/ 0 w 280136"/>
                <a:gd name="connsiteY0" fmla="*/ 0 h 546740"/>
                <a:gd name="connsiteX1" fmla="*/ 87213 w 280136"/>
                <a:gd name="connsiteY1" fmla="*/ 0 h 546740"/>
                <a:gd name="connsiteX2" fmla="*/ 87213 w 280136"/>
                <a:gd name="connsiteY2" fmla="*/ 466655 h 546740"/>
                <a:gd name="connsiteX3" fmla="*/ 280136 w 280136"/>
                <a:gd name="connsiteY3" fmla="*/ 466655 h 546740"/>
                <a:gd name="connsiteX4" fmla="*/ 280136 w 280136"/>
                <a:gd name="connsiteY4" fmla="*/ 546740 h 546740"/>
                <a:gd name="connsiteX5" fmla="*/ 0 w 280136"/>
                <a:gd name="connsiteY5" fmla="*/ 546740 h 54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36" h="546740">
                  <a:moveTo>
                    <a:pt x="0" y="0"/>
                  </a:moveTo>
                  <a:lnTo>
                    <a:pt x="87213" y="0"/>
                  </a:lnTo>
                  <a:lnTo>
                    <a:pt x="87213" y="466655"/>
                  </a:lnTo>
                  <a:lnTo>
                    <a:pt x="280136" y="466655"/>
                  </a:lnTo>
                  <a:lnTo>
                    <a:pt x="280136" y="546740"/>
                  </a:lnTo>
                  <a:lnTo>
                    <a:pt x="0" y="546740"/>
                  </a:ln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5" name="フリーフォーム 14"/>
            <p:cNvSpPr/>
            <p:nvPr userDrawn="1"/>
          </p:nvSpPr>
          <p:spPr>
            <a:xfrm>
              <a:off x="0" y="0"/>
              <a:ext cx="2040064" cy="1227500"/>
            </a:xfrm>
            <a:custGeom>
              <a:avLst/>
              <a:gdLst>
                <a:gd name="connsiteX0" fmla="*/ 1019324 w 2040064"/>
                <a:gd name="connsiteY0" fmla="*/ 65798 h 1227500"/>
                <a:gd name="connsiteX1" fmla="*/ 72726 w 2040064"/>
                <a:gd name="connsiteY1" fmla="*/ 611310 h 1227500"/>
                <a:gd name="connsiteX2" fmla="*/ 1019324 w 2040064"/>
                <a:gd name="connsiteY2" fmla="*/ 1156822 h 1227500"/>
                <a:gd name="connsiteX3" fmla="*/ 1965922 w 2040064"/>
                <a:gd name="connsiteY3" fmla="*/ 611310 h 1227500"/>
                <a:gd name="connsiteX4" fmla="*/ 1019324 w 2040064"/>
                <a:gd name="connsiteY4" fmla="*/ 65798 h 1227500"/>
                <a:gd name="connsiteX5" fmla="*/ 1020032 w 2040064"/>
                <a:gd name="connsiteY5" fmla="*/ 0 h 1227500"/>
                <a:gd name="connsiteX6" fmla="*/ 2040064 w 2040064"/>
                <a:gd name="connsiteY6" fmla="*/ 613750 h 1227500"/>
                <a:gd name="connsiteX7" fmla="*/ 1020032 w 2040064"/>
                <a:gd name="connsiteY7" fmla="*/ 1227500 h 1227500"/>
                <a:gd name="connsiteX8" fmla="*/ 0 w 2040064"/>
                <a:gd name="connsiteY8" fmla="*/ 613750 h 1227500"/>
                <a:gd name="connsiteX9" fmla="*/ 1020032 w 2040064"/>
                <a:gd name="connsiteY9" fmla="*/ 0 h 122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0064" h="1227500">
                  <a:moveTo>
                    <a:pt x="1019324" y="65798"/>
                  </a:moveTo>
                  <a:cubicBezTo>
                    <a:pt x="496532" y="65798"/>
                    <a:pt x="72726" y="310032"/>
                    <a:pt x="72726" y="611310"/>
                  </a:cubicBezTo>
                  <a:cubicBezTo>
                    <a:pt x="72726" y="912588"/>
                    <a:pt x="496532" y="1156822"/>
                    <a:pt x="1019324" y="1156822"/>
                  </a:cubicBezTo>
                  <a:cubicBezTo>
                    <a:pt x="1542116" y="1156822"/>
                    <a:pt x="1965922" y="912588"/>
                    <a:pt x="1965922" y="611310"/>
                  </a:cubicBezTo>
                  <a:cubicBezTo>
                    <a:pt x="1965922" y="310032"/>
                    <a:pt x="1542116" y="65798"/>
                    <a:pt x="1019324" y="65798"/>
                  </a:cubicBezTo>
                  <a:close/>
                  <a:moveTo>
                    <a:pt x="1020032" y="0"/>
                  </a:moveTo>
                  <a:cubicBezTo>
                    <a:pt x="1583380" y="0"/>
                    <a:pt x="2040064" y="274785"/>
                    <a:pt x="2040064" y="613750"/>
                  </a:cubicBezTo>
                  <a:cubicBezTo>
                    <a:pt x="2040064" y="952715"/>
                    <a:pt x="1583380" y="1227500"/>
                    <a:pt x="1020032" y="1227500"/>
                  </a:cubicBezTo>
                  <a:cubicBezTo>
                    <a:pt x="456684" y="1227500"/>
                    <a:pt x="0" y="952715"/>
                    <a:pt x="0" y="613750"/>
                  </a:cubicBezTo>
                  <a:cubicBezTo>
                    <a:pt x="0" y="274785"/>
                    <a:pt x="456684" y="0"/>
                    <a:pt x="1020032" y="0"/>
                  </a:cubicBez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6" name="フリーフォーム 15"/>
            <p:cNvSpPr/>
            <p:nvPr userDrawn="1"/>
          </p:nvSpPr>
          <p:spPr>
            <a:xfrm>
              <a:off x="150331" y="323481"/>
              <a:ext cx="545569" cy="589510"/>
            </a:xfrm>
            <a:custGeom>
              <a:avLst/>
              <a:gdLst>
                <a:gd name="connsiteX0" fmla="*/ 294754 w 545569"/>
                <a:gd name="connsiteY0" fmla="*/ 0 h 589510"/>
                <a:gd name="connsiteX1" fmla="*/ 539169 w 545569"/>
                <a:gd name="connsiteY1" fmla="*/ 129955 h 589510"/>
                <a:gd name="connsiteX2" fmla="*/ 540438 w 545569"/>
                <a:gd name="connsiteY2" fmla="*/ 132294 h 589510"/>
                <a:gd name="connsiteX3" fmla="*/ 479680 w 545569"/>
                <a:gd name="connsiteY3" fmla="*/ 177041 h 589510"/>
                <a:gd name="connsiteX4" fmla="*/ 454009 w 545569"/>
                <a:gd name="connsiteY4" fmla="*/ 138966 h 589510"/>
                <a:gd name="connsiteX5" fmla="*/ 297511 w 545569"/>
                <a:gd name="connsiteY5" fmla="*/ 74142 h 589510"/>
                <a:gd name="connsiteX6" fmla="*/ 76190 w 545569"/>
                <a:gd name="connsiteY6" fmla="*/ 295463 h 589510"/>
                <a:gd name="connsiteX7" fmla="*/ 297511 w 545569"/>
                <a:gd name="connsiteY7" fmla="*/ 516784 h 589510"/>
                <a:gd name="connsiteX8" fmla="*/ 454009 w 545569"/>
                <a:gd name="connsiteY8" fmla="*/ 451961 h 589510"/>
                <a:gd name="connsiteX9" fmla="*/ 485481 w 545569"/>
                <a:gd name="connsiteY9" fmla="*/ 405281 h 589510"/>
                <a:gd name="connsiteX10" fmla="*/ 545569 w 545569"/>
                <a:gd name="connsiteY10" fmla="*/ 447764 h 589510"/>
                <a:gd name="connsiteX11" fmla="*/ 539169 w 545569"/>
                <a:gd name="connsiteY11" fmla="*/ 459556 h 589510"/>
                <a:gd name="connsiteX12" fmla="*/ 294754 w 545569"/>
                <a:gd name="connsiteY12" fmla="*/ 589510 h 589510"/>
                <a:gd name="connsiteX13" fmla="*/ 0 w 545569"/>
                <a:gd name="connsiteY13" fmla="*/ 294755 h 589510"/>
                <a:gd name="connsiteX14" fmla="*/ 294754 w 545569"/>
                <a:gd name="connsiteY14" fmla="*/ 0 h 589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5569" h="589510">
                  <a:moveTo>
                    <a:pt x="294754" y="0"/>
                  </a:moveTo>
                  <a:cubicBezTo>
                    <a:pt x="396497" y="0"/>
                    <a:pt x="486199" y="51549"/>
                    <a:pt x="539169" y="129955"/>
                  </a:cubicBezTo>
                  <a:lnTo>
                    <a:pt x="540438" y="132294"/>
                  </a:lnTo>
                  <a:lnTo>
                    <a:pt x="479680" y="177041"/>
                  </a:lnTo>
                  <a:lnTo>
                    <a:pt x="454009" y="138966"/>
                  </a:lnTo>
                  <a:cubicBezTo>
                    <a:pt x="413958" y="98914"/>
                    <a:pt x="358627" y="74142"/>
                    <a:pt x="297511" y="74142"/>
                  </a:cubicBezTo>
                  <a:cubicBezTo>
                    <a:pt x="175279" y="74142"/>
                    <a:pt x="76190" y="173231"/>
                    <a:pt x="76190" y="295463"/>
                  </a:cubicBezTo>
                  <a:cubicBezTo>
                    <a:pt x="76190" y="417695"/>
                    <a:pt x="175279" y="516784"/>
                    <a:pt x="297511" y="516784"/>
                  </a:cubicBezTo>
                  <a:cubicBezTo>
                    <a:pt x="358627" y="516784"/>
                    <a:pt x="413958" y="492012"/>
                    <a:pt x="454009" y="451961"/>
                  </a:cubicBezTo>
                  <a:lnTo>
                    <a:pt x="485481" y="405281"/>
                  </a:lnTo>
                  <a:lnTo>
                    <a:pt x="545569" y="447764"/>
                  </a:lnTo>
                  <a:lnTo>
                    <a:pt x="539169" y="459556"/>
                  </a:lnTo>
                  <a:cubicBezTo>
                    <a:pt x="486199" y="537961"/>
                    <a:pt x="396497" y="589510"/>
                    <a:pt x="294754" y="589510"/>
                  </a:cubicBezTo>
                  <a:cubicBezTo>
                    <a:pt x="131966" y="589510"/>
                    <a:pt x="0" y="457544"/>
                    <a:pt x="0" y="294755"/>
                  </a:cubicBezTo>
                  <a:cubicBezTo>
                    <a:pt x="0" y="131966"/>
                    <a:pt x="131966" y="0"/>
                    <a:pt x="294754" y="0"/>
                  </a:cubicBez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grpSp>
      <p:sp>
        <p:nvSpPr>
          <p:cNvPr id="10" name="フリーフォーム 9"/>
          <p:cNvSpPr/>
          <p:nvPr userDrawn="1"/>
        </p:nvSpPr>
        <p:spPr>
          <a:xfrm>
            <a:off x="9393767" y="434458"/>
            <a:ext cx="2138663" cy="179231"/>
          </a:xfrm>
          <a:custGeom>
            <a:avLst/>
            <a:gdLst/>
            <a:ahLst/>
            <a:cxnLst/>
            <a:rect l="l" t="t" r="r" b="b"/>
            <a:pathLst>
              <a:path w="4367733" h="366117">
                <a:moveTo>
                  <a:pt x="774278" y="189755"/>
                </a:moveTo>
                <a:lnTo>
                  <a:pt x="1123652" y="189755"/>
                </a:lnTo>
                <a:lnTo>
                  <a:pt x="1123652" y="226404"/>
                </a:lnTo>
                <a:lnTo>
                  <a:pt x="932408" y="226404"/>
                </a:lnTo>
                <a:cubicBezTo>
                  <a:pt x="916657" y="256542"/>
                  <a:pt x="899170" y="284013"/>
                  <a:pt x="879946" y="308818"/>
                </a:cubicBezTo>
                <a:lnTo>
                  <a:pt x="885899" y="308632"/>
                </a:lnTo>
                <a:cubicBezTo>
                  <a:pt x="937493" y="306151"/>
                  <a:pt x="984436" y="302369"/>
                  <a:pt x="1026728" y="297284"/>
                </a:cubicBezTo>
                <a:cubicBezTo>
                  <a:pt x="1013706" y="282649"/>
                  <a:pt x="999505" y="268324"/>
                  <a:pt x="984126" y="254310"/>
                </a:cubicBezTo>
                <a:lnTo>
                  <a:pt x="1019287" y="234032"/>
                </a:lnTo>
                <a:cubicBezTo>
                  <a:pt x="1054509" y="264914"/>
                  <a:pt x="1086631" y="298710"/>
                  <a:pt x="1115653" y="335421"/>
                </a:cubicBezTo>
                <a:lnTo>
                  <a:pt x="1078260" y="361652"/>
                </a:lnTo>
                <a:cubicBezTo>
                  <a:pt x="1067594" y="347141"/>
                  <a:pt x="1058540" y="335297"/>
                  <a:pt x="1051099" y="326119"/>
                </a:cubicBezTo>
                <a:lnTo>
                  <a:pt x="1044959" y="327049"/>
                </a:lnTo>
                <a:cubicBezTo>
                  <a:pt x="978483" y="337715"/>
                  <a:pt x="897248" y="346335"/>
                  <a:pt x="801253" y="352908"/>
                </a:cubicBezTo>
                <a:lnTo>
                  <a:pt x="788045" y="312911"/>
                </a:lnTo>
                <a:cubicBezTo>
                  <a:pt x="797843" y="312663"/>
                  <a:pt x="807083" y="312291"/>
                  <a:pt x="815764" y="311794"/>
                </a:cubicBezTo>
                <a:lnTo>
                  <a:pt x="833251" y="311050"/>
                </a:lnTo>
                <a:cubicBezTo>
                  <a:pt x="851359" y="284261"/>
                  <a:pt x="867358" y="256046"/>
                  <a:pt x="881249" y="226404"/>
                </a:cubicBezTo>
                <a:lnTo>
                  <a:pt x="774278" y="226404"/>
                </a:lnTo>
                <a:close/>
                <a:moveTo>
                  <a:pt x="4073240" y="178965"/>
                </a:moveTo>
                <a:lnTo>
                  <a:pt x="4073240" y="283517"/>
                </a:lnTo>
                <a:lnTo>
                  <a:pt x="4114912" y="283517"/>
                </a:lnTo>
                <a:lnTo>
                  <a:pt x="4114912" y="178965"/>
                </a:lnTo>
                <a:close/>
                <a:moveTo>
                  <a:pt x="3820976" y="176547"/>
                </a:moveTo>
                <a:cubicBezTo>
                  <a:pt x="3834370" y="206809"/>
                  <a:pt x="3850618" y="231551"/>
                  <a:pt x="3869717" y="250775"/>
                </a:cubicBezTo>
                <a:cubicBezTo>
                  <a:pt x="3893778" y="225350"/>
                  <a:pt x="3910583" y="200607"/>
                  <a:pt x="3920133" y="176547"/>
                </a:cubicBezTo>
                <a:close/>
                <a:moveTo>
                  <a:pt x="412254" y="164641"/>
                </a:moveTo>
                <a:lnTo>
                  <a:pt x="578755" y="164641"/>
                </a:lnTo>
                <a:lnTo>
                  <a:pt x="578755" y="199987"/>
                </a:lnTo>
                <a:lnTo>
                  <a:pt x="515131" y="199987"/>
                </a:lnTo>
                <a:lnTo>
                  <a:pt x="515131" y="279610"/>
                </a:lnTo>
                <a:cubicBezTo>
                  <a:pt x="544773" y="274153"/>
                  <a:pt x="571562" y="268572"/>
                  <a:pt x="595499" y="262867"/>
                </a:cubicBezTo>
                <a:lnTo>
                  <a:pt x="598103" y="297098"/>
                </a:lnTo>
                <a:cubicBezTo>
                  <a:pt x="542168" y="312229"/>
                  <a:pt x="478420" y="325437"/>
                  <a:pt x="406859" y="336723"/>
                </a:cubicBezTo>
                <a:lnTo>
                  <a:pt x="394022" y="296726"/>
                </a:lnTo>
                <a:cubicBezTo>
                  <a:pt x="424532" y="293625"/>
                  <a:pt x="451197" y="290214"/>
                  <a:pt x="474018" y="286494"/>
                </a:cubicBezTo>
                <a:lnTo>
                  <a:pt x="474018" y="199987"/>
                </a:lnTo>
                <a:lnTo>
                  <a:pt x="412254" y="199987"/>
                </a:lnTo>
                <a:close/>
                <a:moveTo>
                  <a:pt x="2929905" y="153479"/>
                </a:moveTo>
                <a:lnTo>
                  <a:pt x="3257513" y="153479"/>
                </a:lnTo>
                <a:lnTo>
                  <a:pt x="3257513" y="195336"/>
                </a:lnTo>
                <a:lnTo>
                  <a:pt x="2929905" y="195336"/>
                </a:lnTo>
                <a:close/>
                <a:moveTo>
                  <a:pt x="2641774" y="98970"/>
                </a:moveTo>
                <a:lnTo>
                  <a:pt x="2828925" y="98970"/>
                </a:lnTo>
                <a:cubicBezTo>
                  <a:pt x="2825948" y="153913"/>
                  <a:pt x="2820057" y="216048"/>
                  <a:pt x="2811252" y="285378"/>
                </a:cubicBezTo>
                <a:lnTo>
                  <a:pt x="2809577" y="298400"/>
                </a:lnTo>
                <a:lnTo>
                  <a:pt x="2879899" y="298400"/>
                </a:lnTo>
                <a:lnTo>
                  <a:pt x="2879899" y="333747"/>
                </a:lnTo>
                <a:lnTo>
                  <a:pt x="2606427" y="333747"/>
                </a:lnTo>
                <a:lnTo>
                  <a:pt x="2606427" y="298400"/>
                </a:lnTo>
                <a:lnTo>
                  <a:pt x="2769580" y="298400"/>
                </a:lnTo>
                <a:cubicBezTo>
                  <a:pt x="2779129" y="231551"/>
                  <a:pt x="2784835" y="176857"/>
                  <a:pt x="2786695" y="134317"/>
                </a:cubicBezTo>
                <a:lnTo>
                  <a:pt x="2641774" y="134317"/>
                </a:lnTo>
                <a:close/>
                <a:moveTo>
                  <a:pt x="2162696" y="68274"/>
                </a:moveTo>
                <a:lnTo>
                  <a:pt x="2198415" y="94505"/>
                </a:lnTo>
                <a:cubicBezTo>
                  <a:pt x="2188369" y="140394"/>
                  <a:pt x="2176214" y="176857"/>
                  <a:pt x="2161952" y="203894"/>
                </a:cubicBezTo>
                <a:cubicBezTo>
                  <a:pt x="2136155" y="253131"/>
                  <a:pt x="2096715" y="288788"/>
                  <a:pt x="2043633" y="310864"/>
                </a:cubicBezTo>
                <a:cubicBezTo>
                  <a:pt x="2010147" y="324755"/>
                  <a:pt x="1965374" y="334677"/>
                  <a:pt x="1909316" y="340630"/>
                </a:cubicBezTo>
                <a:lnTo>
                  <a:pt x="1900572" y="296726"/>
                </a:lnTo>
                <a:cubicBezTo>
                  <a:pt x="1961964" y="291517"/>
                  <a:pt x="2008969" y="280541"/>
                  <a:pt x="2041587" y="263797"/>
                </a:cubicBezTo>
                <a:cubicBezTo>
                  <a:pt x="2080034" y="243954"/>
                  <a:pt x="2109552" y="213506"/>
                  <a:pt x="2130140" y="172454"/>
                </a:cubicBezTo>
                <a:cubicBezTo>
                  <a:pt x="2143534" y="145913"/>
                  <a:pt x="2154386" y="111187"/>
                  <a:pt x="2162696" y="68274"/>
                </a:cubicBezTo>
                <a:close/>
                <a:moveTo>
                  <a:pt x="4236393" y="50787"/>
                </a:moveTo>
                <a:lnTo>
                  <a:pt x="4236393" y="148642"/>
                </a:lnTo>
                <a:lnTo>
                  <a:pt x="4285134" y="148642"/>
                </a:lnTo>
                <a:lnTo>
                  <a:pt x="4285134" y="50787"/>
                </a:lnTo>
                <a:close/>
                <a:moveTo>
                  <a:pt x="1548557" y="42974"/>
                </a:moveTo>
                <a:lnTo>
                  <a:pt x="1820912" y="42974"/>
                </a:lnTo>
                <a:lnTo>
                  <a:pt x="1820912" y="324631"/>
                </a:lnTo>
                <a:lnTo>
                  <a:pt x="1542045" y="324631"/>
                </a:lnTo>
                <a:lnTo>
                  <a:pt x="1542045" y="285750"/>
                </a:lnTo>
                <a:lnTo>
                  <a:pt x="1776636" y="285750"/>
                </a:lnTo>
                <a:lnTo>
                  <a:pt x="1776636" y="81855"/>
                </a:lnTo>
                <a:lnTo>
                  <a:pt x="1548557" y="81855"/>
                </a:lnTo>
                <a:close/>
                <a:moveTo>
                  <a:pt x="946919" y="34230"/>
                </a:moveTo>
                <a:cubicBezTo>
                  <a:pt x="926083" y="64244"/>
                  <a:pt x="902208" y="89296"/>
                  <a:pt x="875295" y="109388"/>
                </a:cubicBezTo>
                <a:lnTo>
                  <a:pt x="1037518" y="109388"/>
                </a:lnTo>
                <a:cubicBezTo>
                  <a:pt x="1005272" y="90165"/>
                  <a:pt x="975072" y="65112"/>
                  <a:pt x="946919" y="34230"/>
                </a:cubicBezTo>
                <a:close/>
                <a:moveTo>
                  <a:pt x="1908944" y="29579"/>
                </a:moveTo>
                <a:cubicBezTo>
                  <a:pt x="1957933" y="40741"/>
                  <a:pt x="1999047" y="54632"/>
                  <a:pt x="2032285" y="71251"/>
                </a:cubicBezTo>
                <a:lnTo>
                  <a:pt x="2018146" y="111621"/>
                </a:lnTo>
                <a:cubicBezTo>
                  <a:pt x="1978955" y="94133"/>
                  <a:pt x="1938213" y="80119"/>
                  <a:pt x="1895922" y="69577"/>
                </a:cubicBezTo>
                <a:close/>
                <a:moveTo>
                  <a:pt x="2530562" y="23998"/>
                </a:moveTo>
                <a:cubicBezTo>
                  <a:pt x="2525973" y="23998"/>
                  <a:pt x="2521632" y="25300"/>
                  <a:pt x="2517539" y="27905"/>
                </a:cubicBezTo>
                <a:cubicBezTo>
                  <a:pt x="2510222" y="32494"/>
                  <a:pt x="2506563" y="39253"/>
                  <a:pt x="2506563" y="48183"/>
                </a:cubicBezTo>
                <a:cubicBezTo>
                  <a:pt x="2506563" y="54508"/>
                  <a:pt x="2508734" y="59965"/>
                  <a:pt x="2513074" y="64554"/>
                </a:cubicBezTo>
                <a:cubicBezTo>
                  <a:pt x="2517787" y="69515"/>
                  <a:pt x="2523616" y="71995"/>
                  <a:pt x="2530562" y="71995"/>
                </a:cubicBezTo>
                <a:cubicBezTo>
                  <a:pt x="2534531" y="71995"/>
                  <a:pt x="2538189" y="71127"/>
                  <a:pt x="2541538" y="69391"/>
                </a:cubicBezTo>
                <a:cubicBezTo>
                  <a:pt x="2550220" y="64926"/>
                  <a:pt x="2554560" y="57857"/>
                  <a:pt x="2554560" y="48183"/>
                </a:cubicBezTo>
                <a:cubicBezTo>
                  <a:pt x="2554560" y="41361"/>
                  <a:pt x="2552142" y="35594"/>
                  <a:pt x="2547305" y="30881"/>
                </a:cubicBezTo>
                <a:cubicBezTo>
                  <a:pt x="2542840" y="26293"/>
                  <a:pt x="2537259" y="23998"/>
                  <a:pt x="2530562" y="23998"/>
                </a:cubicBezTo>
                <a:close/>
                <a:moveTo>
                  <a:pt x="2258950" y="19347"/>
                </a:moveTo>
                <a:lnTo>
                  <a:pt x="2302297" y="19347"/>
                </a:lnTo>
                <a:lnTo>
                  <a:pt x="2302297" y="138224"/>
                </a:lnTo>
                <a:cubicBezTo>
                  <a:pt x="2366169" y="120736"/>
                  <a:pt x="2420925" y="98784"/>
                  <a:pt x="2466566" y="72367"/>
                </a:cubicBezTo>
                <a:lnTo>
                  <a:pt x="2490936" y="107714"/>
                </a:lnTo>
                <a:cubicBezTo>
                  <a:pt x="2432397" y="136983"/>
                  <a:pt x="2369517" y="160362"/>
                  <a:pt x="2302297" y="177849"/>
                </a:cubicBezTo>
                <a:lnTo>
                  <a:pt x="2302297" y="263983"/>
                </a:lnTo>
                <a:cubicBezTo>
                  <a:pt x="2302297" y="274774"/>
                  <a:pt x="2307010" y="281223"/>
                  <a:pt x="2316435" y="283331"/>
                </a:cubicBezTo>
                <a:cubicBezTo>
                  <a:pt x="2327845" y="285936"/>
                  <a:pt x="2353580" y="287238"/>
                  <a:pt x="2393640" y="287238"/>
                </a:cubicBezTo>
                <a:cubicBezTo>
                  <a:pt x="2435188" y="287238"/>
                  <a:pt x="2479712" y="285067"/>
                  <a:pt x="2527213" y="280727"/>
                </a:cubicBezTo>
                <a:lnTo>
                  <a:pt x="2527213" y="322771"/>
                </a:lnTo>
                <a:cubicBezTo>
                  <a:pt x="2484053" y="325871"/>
                  <a:pt x="2439032" y="327421"/>
                  <a:pt x="2392152" y="327421"/>
                </a:cubicBezTo>
                <a:cubicBezTo>
                  <a:pt x="2343162" y="327421"/>
                  <a:pt x="2311536" y="326119"/>
                  <a:pt x="2297274" y="323515"/>
                </a:cubicBezTo>
                <a:cubicBezTo>
                  <a:pt x="2280282" y="320414"/>
                  <a:pt x="2269120" y="312787"/>
                  <a:pt x="2263787" y="300632"/>
                </a:cubicBezTo>
                <a:cubicBezTo>
                  <a:pt x="2260563" y="293191"/>
                  <a:pt x="2258950" y="283765"/>
                  <a:pt x="2258950" y="272355"/>
                </a:cubicBezTo>
                <a:close/>
                <a:moveTo>
                  <a:pt x="4012034" y="18231"/>
                </a:moveTo>
                <a:lnTo>
                  <a:pt x="4153607" y="18231"/>
                </a:lnTo>
                <a:lnTo>
                  <a:pt x="4153607" y="54508"/>
                </a:lnTo>
                <a:lnTo>
                  <a:pt x="4100401" y="54508"/>
                </a:lnTo>
                <a:cubicBezTo>
                  <a:pt x="4094696" y="82785"/>
                  <a:pt x="4085208" y="112861"/>
                  <a:pt x="4071937" y="144735"/>
                </a:cubicBezTo>
                <a:lnTo>
                  <a:pt x="4148398" y="144735"/>
                </a:lnTo>
                <a:lnTo>
                  <a:pt x="4148398" y="317748"/>
                </a:lnTo>
                <a:lnTo>
                  <a:pt x="4073240" y="317748"/>
                </a:lnTo>
                <a:lnTo>
                  <a:pt x="4073240" y="350118"/>
                </a:lnTo>
                <a:lnTo>
                  <a:pt x="4038265" y="350118"/>
                </a:lnTo>
                <a:lnTo>
                  <a:pt x="4038265" y="211522"/>
                </a:lnTo>
                <a:cubicBezTo>
                  <a:pt x="4032808" y="220823"/>
                  <a:pt x="4025552" y="231613"/>
                  <a:pt x="4016499" y="243892"/>
                </a:cubicBezTo>
                <a:lnTo>
                  <a:pt x="3999012" y="203708"/>
                </a:lnTo>
                <a:cubicBezTo>
                  <a:pt x="4027785" y="165757"/>
                  <a:pt x="4049117" y="116023"/>
                  <a:pt x="4063008" y="54508"/>
                </a:cubicBezTo>
                <a:lnTo>
                  <a:pt x="4012034" y="54508"/>
                </a:lnTo>
                <a:close/>
                <a:moveTo>
                  <a:pt x="4170164" y="14510"/>
                </a:moveTo>
                <a:lnTo>
                  <a:pt x="4357874" y="14510"/>
                </a:lnTo>
                <a:lnTo>
                  <a:pt x="4357874" y="50787"/>
                </a:lnTo>
                <a:lnTo>
                  <a:pt x="4323271" y="50787"/>
                </a:lnTo>
                <a:lnTo>
                  <a:pt x="4323271" y="148642"/>
                </a:lnTo>
                <a:lnTo>
                  <a:pt x="4367733" y="148642"/>
                </a:lnTo>
                <a:lnTo>
                  <a:pt x="4367733" y="184919"/>
                </a:lnTo>
                <a:lnTo>
                  <a:pt x="4323271" y="184919"/>
                </a:lnTo>
                <a:lnTo>
                  <a:pt x="4323271" y="362024"/>
                </a:lnTo>
                <a:lnTo>
                  <a:pt x="4285134" y="362024"/>
                </a:lnTo>
                <a:lnTo>
                  <a:pt x="4285134" y="184919"/>
                </a:lnTo>
                <a:lnTo>
                  <a:pt x="4236207" y="184919"/>
                </a:lnTo>
                <a:cubicBezTo>
                  <a:pt x="4235214" y="226590"/>
                  <a:pt x="4229944" y="262991"/>
                  <a:pt x="4220394" y="294121"/>
                </a:cubicBezTo>
                <a:cubicBezTo>
                  <a:pt x="4212332" y="319918"/>
                  <a:pt x="4199620" y="343917"/>
                  <a:pt x="4182256" y="366117"/>
                </a:cubicBezTo>
                <a:lnTo>
                  <a:pt x="4148956" y="339886"/>
                </a:lnTo>
                <a:cubicBezTo>
                  <a:pt x="4177978" y="310120"/>
                  <a:pt x="4194225" y="258464"/>
                  <a:pt x="4197697" y="184919"/>
                </a:cubicBezTo>
                <a:lnTo>
                  <a:pt x="4159746" y="184919"/>
                </a:lnTo>
                <a:lnTo>
                  <a:pt x="4159746" y="148642"/>
                </a:lnTo>
                <a:lnTo>
                  <a:pt x="4198255" y="148642"/>
                </a:lnTo>
                <a:lnTo>
                  <a:pt x="4198255" y="50787"/>
                </a:lnTo>
                <a:lnTo>
                  <a:pt x="4170164" y="50787"/>
                </a:lnTo>
                <a:close/>
                <a:moveTo>
                  <a:pt x="3408127" y="6883"/>
                </a:moveTo>
                <a:lnTo>
                  <a:pt x="3448496" y="16743"/>
                </a:lnTo>
                <a:cubicBezTo>
                  <a:pt x="3444404" y="27905"/>
                  <a:pt x="3439815" y="38943"/>
                  <a:pt x="3434730" y="49857"/>
                </a:cubicBezTo>
                <a:lnTo>
                  <a:pt x="3567001" y="49857"/>
                </a:lnTo>
                <a:lnTo>
                  <a:pt x="3593604" y="71623"/>
                </a:lnTo>
                <a:cubicBezTo>
                  <a:pt x="3576241" y="150998"/>
                  <a:pt x="3548087" y="212452"/>
                  <a:pt x="3509144" y="255984"/>
                </a:cubicBezTo>
                <a:cubicBezTo>
                  <a:pt x="3487564" y="280045"/>
                  <a:pt x="3459658" y="301129"/>
                  <a:pt x="3425428" y="319236"/>
                </a:cubicBezTo>
                <a:cubicBezTo>
                  <a:pt x="3401119" y="332010"/>
                  <a:pt x="3375012" y="342180"/>
                  <a:pt x="3347107" y="349746"/>
                </a:cubicBezTo>
                <a:lnTo>
                  <a:pt x="3325527" y="313097"/>
                </a:lnTo>
                <a:cubicBezTo>
                  <a:pt x="3389275" y="296478"/>
                  <a:pt x="3438761" y="269937"/>
                  <a:pt x="3473983" y="233474"/>
                </a:cubicBezTo>
                <a:cubicBezTo>
                  <a:pt x="3444962" y="207429"/>
                  <a:pt x="3412964" y="184360"/>
                  <a:pt x="3377989" y="164269"/>
                </a:cubicBezTo>
                <a:lnTo>
                  <a:pt x="3402360" y="134131"/>
                </a:lnTo>
                <a:cubicBezTo>
                  <a:pt x="3436466" y="151866"/>
                  <a:pt x="3468898" y="173694"/>
                  <a:pt x="3499656" y="199615"/>
                </a:cubicBezTo>
                <a:cubicBezTo>
                  <a:pt x="3523841" y="160920"/>
                  <a:pt x="3539034" y="123465"/>
                  <a:pt x="3545235" y="87250"/>
                </a:cubicBezTo>
                <a:lnTo>
                  <a:pt x="3414266" y="87250"/>
                </a:lnTo>
                <a:cubicBezTo>
                  <a:pt x="3384252" y="134007"/>
                  <a:pt x="3348906" y="169788"/>
                  <a:pt x="3308226" y="194592"/>
                </a:cubicBezTo>
                <a:lnTo>
                  <a:pt x="3280879" y="165013"/>
                </a:lnTo>
                <a:cubicBezTo>
                  <a:pt x="3320194" y="141324"/>
                  <a:pt x="3352502" y="110008"/>
                  <a:pt x="3377803" y="71065"/>
                </a:cubicBezTo>
                <a:cubicBezTo>
                  <a:pt x="3390825" y="51221"/>
                  <a:pt x="3400933" y="29827"/>
                  <a:pt x="3408127" y="6883"/>
                </a:cubicBezTo>
                <a:close/>
                <a:moveTo>
                  <a:pt x="2530748" y="1116"/>
                </a:moveTo>
                <a:cubicBezTo>
                  <a:pt x="2539057" y="1116"/>
                  <a:pt x="2546995" y="3410"/>
                  <a:pt x="2554560" y="7999"/>
                </a:cubicBezTo>
                <a:cubicBezTo>
                  <a:pt x="2562002" y="12340"/>
                  <a:pt x="2567769" y="18417"/>
                  <a:pt x="2571862" y="26231"/>
                </a:cubicBezTo>
                <a:cubicBezTo>
                  <a:pt x="2575582" y="33176"/>
                  <a:pt x="2577443" y="40431"/>
                  <a:pt x="2577443" y="47997"/>
                </a:cubicBezTo>
                <a:cubicBezTo>
                  <a:pt x="2577443" y="60151"/>
                  <a:pt x="2573102" y="70879"/>
                  <a:pt x="2564420" y="80181"/>
                </a:cubicBezTo>
                <a:cubicBezTo>
                  <a:pt x="2555242" y="89979"/>
                  <a:pt x="2543894" y="94877"/>
                  <a:pt x="2530376" y="94877"/>
                </a:cubicBezTo>
                <a:cubicBezTo>
                  <a:pt x="2523678" y="94877"/>
                  <a:pt x="2517229" y="93451"/>
                  <a:pt x="2511028" y="90599"/>
                </a:cubicBezTo>
                <a:cubicBezTo>
                  <a:pt x="2503339" y="87002"/>
                  <a:pt x="2497075" y="81731"/>
                  <a:pt x="2492238" y="74786"/>
                </a:cubicBezTo>
                <a:cubicBezTo>
                  <a:pt x="2486534" y="66600"/>
                  <a:pt x="2483681" y="57608"/>
                  <a:pt x="2483681" y="47811"/>
                </a:cubicBezTo>
                <a:cubicBezTo>
                  <a:pt x="2483681" y="40245"/>
                  <a:pt x="2485603" y="32928"/>
                  <a:pt x="2489448" y="25858"/>
                </a:cubicBezTo>
                <a:cubicBezTo>
                  <a:pt x="2493293" y="18789"/>
                  <a:pt x="2498440" y="13084"/>
                  <a:pt x="2504889" y="8743"/>
                </a:cubicBezTo>
                <a:cubicBezTo>
                  <a:pt x="2512702" y="3658"/>
                  <a:pt x="2521322" y="1116"/>
                  <a:pt x="2530748" y="1116"/>
                </a:cubicBezTo>
                <a:close/>
                <a:moveTo>
                  <a:pt x="3680147" y="0"/>
                </a:moveTo>
                <a:lnTo>
                  <a:pt x="3719773" y="0"/>
                </a:lnTo>
                <a:lnTo>
                  <a:pt x="3719773" y="68647"/>
                </a:lnTo>
                <a:lnTo>
                  <a:pt x="3749166" y="68647"/>
                </a:lnTo>
                <a:lnTo>
                  <a:pt x="3749166" y="53392"/>
                </a:lnTo>
                <a:lnTo>
                  <a:pt x="3844788" y="53392"/>
                </a:lnTo>
                <a:lnTo>
                  <a:pt x="3844788" y="0"/>
                </a:lnTo>
                <a:lnTo>
                  <a:pt x="3885158" y="0"/>
                </a:lnTo>
                <a:lnTo>
                  <a:pt x="3885158" y="53392"/>
                </a:lnTo>
                <a:lnTo>
                  <a:pt x="3987291" y="53392"/>
                </a:lnTo>
                <a:lnTo>
                  <a:pt x="3987291" y="90041"/>
                </a:lnTo>
                <a:lnTo>
                  <a:pt x="3885158" y="90041"/>
                </a:lnTo>
                <a:lnTo>
                  <a:pt x="3885158" y="140642"/>
                </a:lnTo>
                <a:lnTo>
                  <a:pt x="3953991" y="140642"/>
                </a:lnTo>
                <a:lnTo>
                  <a:pt x="3972781" y="159060"/>
                </a:lnTo>
                <a:cubicBezTo>
                  <a:pt x="3949712" y="208421"/>
                  <a:pt x="3924907" y="246868"/>
                  <a:pt x="3898367" y="274401"/>
                </a:cubicBezTo>
                <a:cubicBezTo>
                  <a:pt x="3925404" y="292881"/>
                  <a:pt x="3956658" y="308880"/>
                  <a:pt x="3992128" y="322399"/>
                </a:cubicBezTo>
                <a:lnTo>
                  <a:pt x="3971292" y="359978"/>
                </a:lnTo>
                <a:cubicBezTo>
                  <a:pt x="3935202" y="345343"/>
                  <a:pt x="3901715" y="325375"/>
                  <a:pt x="3870833" y="300074"/>
                </a:cubicBezTo>
                <a:cubicBezTo>
                  <a:pt x="3842680" y="323515"/>
                  <a:pt x="3805659" y="344661"/>
                  <a:pt x="3759770" y="363512"/>
                </a:cubicBezTo>
                <a:lnTo>
                  <a:pt x="3736516" y="327980"/>
                </a:lnTo>
                <a:cubicBezTo>
                  <a:pt x="3777195" y="315701"/>
                  <a:pt x="3813039" y="297842"/>
                  <a:pt x="3844044" y="274401"/>
                </a:cubicBezTo>
                <a:cubicBezTo>
                  <a:pt x="3815023" y="240667"/>
                  <a:pt x="3794807" y="208049"/>
                  <a:pt x="3783397" y="176547"/>
                </a:cubicBezTo>
                <a:lnTo>
                  <a:pt x="3764049" y="176547"/>
                </a:lnTo>
                <a:lnTo>
                  <a:pt x="3764049" y="140642"/>
                </a:lnTo>
                <a:lnTo>
                  <a:pt x="3844788" y="140642"/>
                </a:lnTo>
                <a:lnTo>
                  <a:pt x="3844788" y="90041"/>
                </a:lnTo>
                <a:lnTo>
                  <a:pt x="3754003" y="90041"/>
                </a:lnTo>
                <a:lnTo>
                  <a:pt x="3754003" y="105668"/>
                </a:lnTo>
                <a:lnTo>
                  <a:pt x="3719773" y="105668"/>
                </a:lnTo>
                <a:lnTo>
                  <a:pt x="3719773" y="168919"/>
                </a:lnTo>
                <a:cubicBezTo>
                  <a:pt x="3727710" y="166563"/>
                  <a:pt x="3739616" y="162718"/>
                  <a:pt x="3755492" y="157385"/>
                </a:cubicBezTo>
                <a:lnTo>
                  <a:pt x="3757910" y="192546"/>
                </a:lnTo>
                <a:cubicBezTo>
                  <a:pt x="3744020" y="198003"/>
                  <a:pt x="3731307" y="202716"/>
                  <a:pt x="3719773" y="206685"/>
                </a:cubicBezTo>
                <a:lnTo>
                  <a:pt x="3719773" y="326491"/>
                </a:lnTo>
                <a:cubicBezTo>
                  <a:pt x="3719773" y="339142"/>
                  <a:pt x="3716672" y="348071"/>
                  <a:pt x="3710471" y="353280"/>
                </a:cubicBezTo>
                <a:cubicBezTo>
                  <a:pt x="3705138" y="357993"/>
                  <a:pt x="3696209" y="360350"/>
                  <a:pt x="3683682" y="360350"/>
                </a:cubicBezTo>
                <a:cubicBezTo>
                  <a:pt x="3669295" y="360350"/>
                  <a:pt x="3655281" y="359233"/>
                  <a:pt x="3641638" y="357001"/>
                </a:cubicBezTo>
                <a:lnTo>
                  <a:pt x="3634383" y="317376"/>
                </a:lnTo>
                <a:cubicBezTo>
                  <a:pt x="3647281" y="319608"/>
                  <a:pt x="3659188" y="320724"/>
                  <a:pt x="3670101" y="320724"/>
                </a:cubicBezTo>
                <a:cubicBezTo>
                  <a:pt x="3674442" y="320724"/>
                  <a:pt x="3677233" y="319856"/>
                  <a:pt x="3678473" y="318120"/>
                </a:cubicBezTo>
                <a:cubicBezTo>
                  <a:pt x="3679589" y="316631"/>
                  <a:pt x="3680147" y="314213"/>
                  <a:pt x="3680147" y="310864"/>
                </a:cubicBezTo>
                <a:lnTo>
                  <a:pt x="3680147" y="219149"/>
                </a:lnTo>
                <a:cubicBezTo>
                  <a:pt x="3667993" y="222746"/>
                  <a:pt x="3652490" y="226838"/>
                  <a:pt x="3633639" y="231427"/>
                </a:cubicBezTo>
                <a:lnTo>
                  <a:pt x="3622662" y="192918"/>
                </a:lnTo>
                <a:cubicBezTo>
                  <a:pt x="3647963" y="187833"/>
                  <a:pt x="3667125" y="183492"/>
                  <a:pt x="3680147" y="179896"/>
                </a:cubicBezTo>
                <a:lnTo>
                  <a:pt x="3680147" y="105668"/>
                </a:lnTo>
                <a:lnTo>
                  <a:pt x="3627685" y="105668"/>
                </a:lnTo>
                <a:lnTo>
                  <a:pt x="3627685" y="68647"/>
                </a:lnTo>
                <a:lnTo>
                  <a:pt x="3680147" y="68647"/>
                </a:lnTo>
                <a:close/>
                <a:moveTo>
                  <a:pt x="1385590" y="0"/>
                </a:moveTo>
                <a:lnTo>
                  <a:pt x="1426704" y="0"/>
                </a:lnTo>
                <a:lnTo>
                  <a:pt x="1426704" y="106598"/>
                </a:lnTo>
                <a:lnTo>
                  <a:pt x="1505582" y="106598"/>
                </a:lnTo>
                <a:lnTo>
                  <a:pt x="1505582" y="143991"/>
                </a:lnTo>
                <a:lnTo>
                  <a:pt x="1426704" y="143991"/>
                </a:lnTo>
                <a:lnTo>
                  <a:pt x="1426704" y="310864"/>
                </a:lnTo>
                <a:lnTo>
                  <a:pt x="1511164" y="310864"/>
                </a:lnTo>
                <a:lnTo>
                  <a:pt x="1511164" y="349002"/>
                </a:lnTo>
                <a:lnTo>
                  <a:pt x="1292572" y="349002"/>
                </a:lnTo>
                <a:lnTo>
                  <a:pt x="1292572" y="310864"/>
                </a:lnTo>
                <a:lnTo>
                  <a:pt x="1385590" y="310864"/>
                </a:lnTo>
                <a:lnTo>
                  <a:pt x="1385590" y="143991"/>
                </a:lnTo>
                <a:lnTo>
                  <a:pt x="1308199" y="143991"/>
                </a:lnTo>
                <a:lnTo>
                  <a:pt x="1308199" y="106598"/>
                </a:lnTo>
                <a:lnTo>
                  <a:pt x="1385590" y="106598"/>
                </a:lnTo>
                <a:close/>
                <a:moveTo>
                  <a:pt x="1214810" y="0"/>
                </a:moveTo>
                <a:lnTo>
                  <a:pt x="1254435" y="0"/>
                </a:lnTo>
                <a:lnTo>
                  <a:pt x="1254435" y="61019"/>
                </a:lnTo>
                <a:lnTo>
                  <a:pt x="1295921" y="61019"/>
                </a:lnTo>
                <a:lnTo>
                  <a:pt x="1314525" y="78878"/>
                </a:lnTo>
                <a:cubicBezTo>
                  <a:pt x="1301006" y="106164"/>
                  <a:pt x="1282402" y="134689"/>
                  <a:pt x="1258714" y="164455"/>
                </a:cubicBezTo>
                <a:cubicBezTo>
                  <a:pt x="1279550" y="176609"/>
                  <a:pt x="1301440" y="192794"/>
                  <a:pt x="1324384" y="213010"/>
                </a:cubicBezTo>
                <a:lnTo>
                  <a:pt x="1301502" y="249659"/>
                </a:lnTo>
                <a:cubicBezTo>
                  <a:pt x="1286123" y="233536"/>
                  <a:pt x="1270682" y="218653"/>
                  <a:pt x="1255179" y="205010"/>
                </a:cubicBezTo>
                <a:lnTo>
                  <a:pt x="1255179" y="362024"/>
                </a:lnTo>
                <a:lnTo>
                  <a:pt x="1215926" y="362024"/>
                </a:lnTo>
                <a:lnTo>
                  <a:pt x="1215926" y="211522"/>
                </a:lnTo>
                <a:cubicBezTo>
                  <a:pt x="1200547" y="226404"/>
                  <a:pt x="1184672" y="239861"/>
                  <a:pt x="1168301" y="251891"/>
                </a:cubicBezTo>
                <a:lnTo>
                  <a:pt x="1144302" y="218033"/>
                </a:lnTo>
                <a:cubicBezTo>
                  <a:pt x="1172207" y="199181"/>
                  <a:pt x="1197880" y="176671"/>
                  <a:pt x="1221321" y="150502"/>
                </a:cubicBezTo>
                <a:cubicBezTo>
                  <a:pt x="1237072" y="132891"/>
                  <a:pt x="1249970" y="115527"/>
                  <a:pt x="1260016" y="98412"/>
                </a:cubicBezTo>
                <a:lnTo>
                  <a:pt x="1156953" y="98412"/>
                </a:lnTo>
                <a:lnTo>
                  <a:pt x="1156953" y="61019"/>
                </a:lnTo>
                <a:lnTo>
                  <a:pt x="1214810" y="61019"/>
                </a:lnTo>
                <a:close/>
                <a:moveTo>
                  <a:pt x="922920" y="0"/>
                </a:moveTo>
                <a:lnTo>
                  <a:pt x="968685" y="0"/>
                </a:lnTo>
                <a:cubicBezTo>
                  <a:pt x="996466" y="33858"/>
                  <a:pt x="1029519" y="60957"/>
                  <a:pt x="1067842" y="81297"/>
                </a:cubicBezTo>
                <a:cubicBezTo>
                  <a:pt x="1085205" y="90599"/>
                  <a:pt x="1106909" y="100210"/>
                  <a:pt x="1132954" y="110132"/>
                </a:cubicBezTo>
                <a:lnTo>
                  <a:pt x="1113048" y="146967"/>
                </a:lnTo>
                <a:cubicBezTo>
                  <a:pt x="1086259" y="135433"/>
                  <a:pt x="1063687" y="124395"/>
                  <a:pt x="1045331" y="113853"/>
                </a:cubicBezTo>
                <a:lnTo>
                  <a:pt x="1045331" y="144363"/>
                </a:lnTo>
                <a:lnTo>
                  <a:pt x="857808" y="144363"/>
                </a:lnTo>
                <a:lnTo>
                  <a:pt x="857808" y="122039"/>
                </a:lnTo>
                <a:cubicBezTo>
                  <a:pt x="836228" y="136549"/>
                  <a:pt x="812726" y="149076"/>
                  <a:pt x="787301" y="159618"/>
                </a:cubicBezTo>
                <a:lnTo>
                  <a:pt x="763302" y="125759"/>
                </a:lnTo>
                <a:cubicBezTo>
                  <a:pt x="834864" y="98970"/>
                  <a:pt x="888070" y="57050"/>
                  <a:pt x="922920" y="0"/>
                </a:cubicBezTo>
                <a:close/>
                <a:moveTo>
                  <a:pt x="674005" y="0"/>
                </a:moveTo>
                <a:cubicBezTo>
                  <a:pt x="689384" y="15006"/>
                  <a:pt x="704391" y="33796"/>
                  <a:pt x="719026" y="56368"/>
                </a:cubicBezTo>
                <a:lnTo>
                  <a:pt x="684051" y="75902"/>
                </a:lnTo>
                <a:cubicBezTo>
                  <a:pt x="671649" y="54446"/>
                  <a:pt x="657634" y="34974"/>
                  <a:pt x="642007" y="17487"/>
                </a:cubicBezTo>
                <a:close/>
                <a:moveTo>
                  <a:pt x="584895" y="0"/>
                </a:moveTo>
                <a:lnTo>
                  <a:pt x="626380" y="0"/>
                </a:lnTo>
                <a:cubicBezTo>
                  <a:pt x="626504" y="26665"/>
                  <a:pt x="627311" y="52337"/>
                  <a:pt x="628799" y="77018"/>
                </a:cubicBezTo>
                <a:lnTo>
                  <a:pt x="740792" y="77018"/>
                </a:lnTo>
                <a:lnTo>
                  <a:pt x="740792" y="114039"/>
                </a:lnTo>
                <a:lnTo>
                  <a:pt x="631775" y="114039"/>
                </a:lnTo>
                <a:cubicBezTo>
                  <a:pt x="635744" y="153851"/>
                  <a:pt x="640333" y="184050"/>
                  <a:pt x="645542" y="204638"/>
                </a:cubicBezTo>
                <a:cubicBezTo>
                  <a:pt x="654100" y="238001"/>
                  <a:pt x="666068" y="265720"/>
                  <a:pt x="681447" y="287796"/>
                </a:cubicBezTo>
                <a:cubicBezTo>
                  <a:pt x="688764" y="298338"/>
                  <a:pt x="693911" y="303609"/>
                  <a:pt x="696888" y="303609"/>
                </a:cubicBezTo>
                <a:cubicBezTo>
                  <a:pt x="699368" y="303609"/>
                  <a:pt x="701848" y="299516"/>
                  <a:pt x="704329" y="291331"/>
                </a:cubicBezTo>
                <a:cubicBezTo>
                  <a:pt x="708546" y="277316"/>
                  <a:pt x="711398" y="261503"/>
                  <a:pt x="712887" y="243892"/>
                </a:cubicBezTo>
                <a:lnTo>
                  <a:pt x="750280" y="269937"/>
                </a:lnTo>
                <a:cubicBezTo>
                  <a:pt x="744699" y="299330"/>
                  <a:pt x="738746" y="320538"/>
                  <a:pt x="732420" y="333561"/>
                </a:cubicBezTo>
                <a:cubicBezTo>
                  <a:pt x="724731" y="349312"/>
                  <a:pt x="715491" y="357187"/>
                  <a:pt x="704701" y="357187"/>
                </a:cubicBezTo>
                <a:cubicBezTo>
                  <a:pt x="694035" y="357187"/>
                  <a:pt x="681199" y="349808"/>
                  <a:pt x="666192" y="335049"/>
                </a:cubicBezTo>
                <a:cubicBezTo>
                  <a:pt x="652673" y="321902"/>
                  <a:pt x="640271" y="303485"/>
                  <a:pt x="628985" y="279796"/>
                </a:cubicBezTo>
                <a:cubicBezTo>
                  <a:pt x="609389" y="238373"/>
                  <a:pt x="596739" y="183120"/>
                  <a:pt x="591034" y="114039"/>
                </a:cubicBezTo>
                <a:lnTo>
                  <a:pt x="394767" y="114039"/>
                </a:lnTo>
                <a:lnTo>
                  <a:pt x="394767" y="77018"/>
                </a:lnTo>
                <a:lnTo>
                  <a:pt x="588243" y="77018"/>
                </a:lnTo>
                <a:cubicBezTo>
                  <a:pt x="586631" y="49609"/>
                  <a:pt x="585515" y="23936"/>
                  <a:pt x="584895" y="0"/>
                </a:cubicBezTo>
                <a:close/>
                <a:moveTo>
                  <a:pt x="65112" y="0"/>
                </a:moveTo>
                <a:lnTo>
                  <a:pt x="104366" y="0"/>
                </a:lnTo>
                <a:lnTo>
                  <a:pt x="104366" y="78878"/>
                </a:lnTo>
                <a:lnTo>
                  <a:pt x="141759" y="78878"/>
                </a:lnTo>
                <a:lnTo>
                  <a:pt x="141759" y="115899"/>
                </a:lnTo>
                <a:lnTo>
                  <a:pt x="104366" y="115899"/>
                </a:lnTo>
                <a:lnTo>
                  <a:pt x="104366" y="149572"/>
                </a:lnTo>
                <a:cubicBezTo>
                  <a:pt x="116396" y="159618"/>
                  <a:pt x="127434" y="169912"/>
                  <a:pt x="137480" y="180454"/>
                </a:cubicBezTo>
                <a:lnTo>
                  <a:pt x="137480" y="159990"/>
                </a:lnTo>
                <a:lnTo>
                  <a:pt x="233474" y="159990"/>
                </a:lnTo>
                <a:lnTo>
                  <a:pt x="233474" y="101575"/>
                </a:lnTo>
                <a:lnTo>
                  <a:pt x="193849" y="101575"/>
                </a:lnTo>
                <a:cubicBezTo>
                  <a:pt x="187275" y="123155"/>
                  <a:pt x="180082" y="141138"/>
                  <a:pt x="172268" y="155525"/>
                </a:cubicBezTo>
                <a:lnTo>
                  <a:pt x="139898" y="133387"/>
                </a:lnTo>
                <a:cubicBezTo>
                  <a:pt x="157510" y="99652"/>
                  <a:pt x="168796" y="59655"/>
                  <a:pt x="173757" y="13394"/>
                </a:cubicBezTo>
                <a:lnTo>
                  <a:pt x="208359" y="17487"/>
                </a:lnTo>
                <a:cubicBezTo>
                  <a:pt x="205879" y="39687"/>
                  <a:pt x="203460" y="56306"/>
                  <a:pt x="201104" y="67344"/>
                </a:cubicBezTo>
                <a:lnTo>
                  <a:pt x="233474" y="67344"/>
                </a:lnTo>
                <a:lnTo>
                  <a:pt x="233474" y="0"/>
                </a:lnTo>
                <a:lnTo>
                  <a:pt x="271983" y="0"/>
                </a:lnTo>
                <a:lnTo>
                  <a:pt x="271983" y="67344"/>
                </a:lnTo>
                <a:lnTo>
                  <a:pt x="350490" y="67344"/>
                </a:lnTo>
                <a:lnTo>
                  <a:pt x="350490" y="101575"/>
                </a:lnTo>
                <a:lnTo>
                  <a:pt x="271983" y="101575"/>
                </a:lnTo>
                <a:lnTo>
                  <a:pt x="271983" y="159990"/>
                </a:lnTo>
                <a:lnTo>
                  <a:pt x="367233" y="159990"/>
                </a:lnTo>
                <a:lnTo>
                  <a:pt x="367233" y="194964"/>
                </a:lnTo>
                <a:lnTo>
                  <a:pt x="288540" y="194964"/>
                </a:lnTo>
                <a:cubicBezTo>
                  <a:pt x="312477" y="235892"/>
                  <a:pt x="341126" y="268324"/>
                  <a:pt x="374489" y="292261"/>
                </a:cubicBezTo>
                <a:lnTo>
                  <a:pt x="351979" y="330770"/>
                </a:lnTo>
                <a:cubicBezTo>
                  <a:pt x="320725" y="304477"/>
                  <a:pt x="294059" y="270557"/>
                  <a:pt x="271983" y="229009"/>
                </a:cubicBezTo>
                <a:lnTo>
                  <a:pt x="271983" y="362024"/>
                </a:lnTo>
                <a:lnTo>
                  <a:pt x="233474" y="362024"/>
                </a:lnTo>
                <a:lnTo>
                  <a:pt x="233474" y="227893"/>
                </a:lnTo>
                <a:cubicBezTo>
                  <a:pt x="211398" y="272789"/>
                  <a:pt x="182066" y="309748"/>
                  <a:pt x="145479" y="338770"/>
                </a:cubicBezTo>
                <a:lnTo>
                  <a:pt x="123155" y="305655"/>
                </a:lnTo>
                <a:cubicBezTo>
                  <a:pt x="159742" y="281099"/>
                  <a:pt x="190748" y="244202"/>
                  <a:pt x="216173" y="194964"/>
                </a:cubicBezTo>
                <a:lnTo>
                  <a:pt x="150502" y="194964"/>
                </a:lnTo>
                <a:cubicBezTo>
                  <a:pt x="151867" y="196577"/>
                  <a:pt x="153417" y="198499"/>
                  <a:pt x="155153" y="200732"/>
                </a:cubicBezTo>
                <a:lnTo>
                  <a:pt x="133015" y="233102"/>
                </a:lnTo>
                <a:cubicBezTo>
                  <a:pt x="122969" y="218591"/>
                  <a:pt x="113419" y="205754"/>
                  <a:pt x="104366" y="194592"/>
                </a:cubicBezTo>
                <a:lnTo>
                  <a:pt x="104366" y="362024"/>
                </a:lnTo>
                <a:lnTo>
                  <a:pt x="65112" y="362024"/>
                </a:lnTo>
                <a:lnTo>
                  <a:pt x="65112" y="194592"/>
                </a:lnTo>
                <a:cubicBezTo>
                  <a:pt x="53206" y="227955"/>
                  <a:pt x="38757" y="258961"/>
                  <a:pt x="21766" y="287610"/>
                </a:cubicBezTo>
                <a:lnTo>
                  <a:pt x="0" y="246124"/>
                </a:lnTo>
                <a:cubicBezTo>
                  <a:pt x="29021" y="204576"/>
                  <a:pt x="49299" y="161168"/>
                  <a:pt x="60833" y="115899"/>
                </a:cubicBezTo>
                <a:lnTo>
                  <a:pt x="7627" y="115899"/>
                </a:lnTo>
                <a:lnTo>
                  <a:pt x="7627" y="78878"/>
                </a:lnTo>
                <a:lnTo>
                  <a:pt x="65112" y="78878"/>
                </a:lnTo>
                <a:close/>
              </a:path>
            </a:pathLst>
          </a:custGeom>
          <a:solidFill>
            <a:srgbClr val="469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809771679"/>
      </p:ext>
    </p:extLst>
  </p:cSld>
  <p:clrMapOvr>
    <a:masterClrMapping/>
  </p:clrMapOvr>
  <p:extLst mod="1">
    <p:ext uri="{DCECCB84-F9BA-43D5-87BE-67443E8EF086}">
      <p15:sldGuideLst xmlns:p15="http://schemas.microsoft.com/office/powerpoint/2012/main">
        <p15:guide id="1" pos="3840" userDrawn="1">
          <p15:clr>
            <a:srgbClr val="FBAE40"/>
          </p15:clr>
        </p15:guide>
        <p15:guide id="2" pos="7469" userDrawn="1">
          <p15:clr>
            <a:srgbClr val="FBAE40"/>
          </p15:clr>
        </p15:guide>
        <p15:guide id="3" pos="211" userDrawn="1">
          <p15:clr>
            <a:srgbClr val="FBAE40"/>
          </p15:clr>
        </p15:guide>
        <p15:guide id="4" pos="2593" userDrawn="1">
          <p15:clr>
            <a:srgbClr val="FBAE40"/>
          </p15:clr>
        </p15:guide>
        <p15:guide id="5" pos="5087" userDrawn="1">
          <p15:clr>
            <a:srgbClr val="FBAE40"/>
          </p15:clr>
        </p15:guide>
        <p15:guide id="6" orient="horz" pos="2387" userDrawn="1">
          <p15:clr>
            <a:srgbClr val="FBAE40"/>
          </p15:clr>
        </p15:guide>
        <p15:guide id="7" orient="horz" pos="119" userDrawn="1">
          <p15:clr>
            <a:srgbClr val="FBAE40"/>
          </p15:clr>
        </p15:guide>
        <p15:guide id="8" orient="horz" pos="3974" userDrawn="1">
          <p15:clr>
            <a:srgbClr val="FBAE40"/>
          </p15:clr>
        </p15:guide>
        <p15:guide id="9" orient="horz" pos="3226" userDrawn="1">
          <p15:clr>
            <a:srgbClr val="FBAE40"/>
          </p15:clr>
        </p15:guide>
        <p15:guide id="10" orient="horz" pos="1548" userDrawn="1">
          <p15:clr>
            <a:srgbClr val="FBAE40"/>
          </p15:clr>
        </p15:guide>
        <p15:guide id="11" orient="horz" pos="68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A67B6A-0C1D-4122-A2DE-F483982AD0FF}"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190029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A67B6A-0C1D-4122-A2DE-F483982AD0FF}"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530833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47A67B6A-0C1D-4122-A2DE-F483982AD0FF}"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3547892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47A67B6A-0C1D-4122-A2DE-F483982AD0FF}" type="datetimeFigureOut">
              <a:rPr kumimoji="1" lang="ja-JP" altLang="en-US" smtClean="0"/>
              <a:t>2022/5/27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3725107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47A67B6A-0C1D-4122-A2DE-F483982AD0FF}" type="datetimeFigureOut">
              <a:rPr kumimoji="1" lang="ja-JP" altLang="en-US" smtClean="0"/>
              <a:t>2022/5/27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29679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47A67B6A-0C1D-4122-A2DE-F483982AD0FF}" type="datetimeFigureOut">
              <a:rPr kumimoji="1" lang="ja-JP" altLang="en-US" smtClean="0"/>
              <a:t>2022/5/27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116623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47A67B6A-0C1D-4122-A2DE-F483982AD0FF}" type="datetimeFigureOut">
              <a:rPr kumimoji="1" lang="ja-JP" altLang="en-US" smtClean="0"/>
              <a:t>2022/5/27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384400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47A67B6A-0C1D-4122-A2DE-F483982AD0FF}" type="datetimeFigureOut">
              <a:rPr kumimoji="1" lang="ja-JP" altLang="en-US" smtClean="0"/>
              <a:t>2022/5/27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2017675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A67B6A-0C1D-4122-A2DE-F483982AD0FF}" type="datetimeFigureOut">
              <a:rPr kumimoji="1" lang="ja-JP" altLang="en-US" smtClean="0"/>
              <a:t>2022/5/27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2501320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7A67B6A-0C1D-4122-A2DE-F483982AD0FF}" type="datetimeFigureOut">
              <a:rPr kumimoji="1" lang="ja-JP" altLang="en-US" smtClean="0"/>
              <a:t>2022/5/27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9815813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A67B6A-0C1D-4122-A2DE-F483982AD0FF}" type="datetimeFigureOut">
              <a:rPr kumimoji="1" lang="ja-JP" altLang="en-US" smtClean="0"/>
              <a:t>2022/5/27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1E543-14B4-49EF-A180-31CC1E8C610C}" type="slidenum">
              <a:rPr kumimoji="1" lang="ja-JP" altLang="en-US" smtClean="0"/>
              <a:t>‹#›</a:t>
            </a:fld>
            <a:endParaRPr kumimoji="1" lang="ja-JP" altLang="en-US"/>
          </a:p>
        </p:txBody>
      </p:sp>
    </p:spTree>
    <p:extLst>
      <p:ext uri="{BB962C8B-B14F-4D97-AF65-F5344CB8AC3E}">
        <p14:creationId xmlns:p14="http://schemas.microsoft.com/office/powerpoint/2010/main" val="2710343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10">
          <a:fgClr>
            <a:schemeClr val="accent1">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テキスト ボックス 1"/>
          <p:cNvSpPr txBox="1"/>
          <p:nvPr/>
        </p:nvSpPr>
        <p:spPr>
          <a:xfrm>
            <a:off x="603112" y="252916"/>
            <a:ext cx="4362092"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管理とは？「工程管理とは」</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3" name="テキスト ボックス 2"/>
          <p:cNvSpPr txBox="1"/>
          <p:nvPr/>
        </p:nvSpPr>
        <p:spPr>
          <a:xfrm>
            <a:off x="334963" y="1088552"/>
            <a:ext cx="11540339" cy="353943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工程管理とは、仕事を進めて</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いく上で、</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QDC</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最適化し</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、プロジェクトを</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成功</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に導くため</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の考え方</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となります</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QCD=Quality</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品質・</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Cost:</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コスト・</a:t>
            </a:r>
            <a:r>
              <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Delivery</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納期</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プロジェクトに</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は納期</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があり、その納期から逆算して必要となるタスク</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調整してスケジューリング</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、その進捗を</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監視・制御します</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定められた品質を満たし、</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決められたコスト内で、</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納品</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する必要があります</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6617170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334963" y="1082286"/>
            <a:ext cx="5288597" cy="529959"/>
          </a:xfrm>
          <a:prstGeom prst="roundRect">
            <a:avLst>
              <a:gd name="adj" fmla="val 2134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5319085"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９．受入テスト</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O</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perations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T</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est)</a:t>
            </a:r>
          </a:p>
        </p:txBody>
      </p:sp>
      <p:sp>
        <p:nvSpPr>
          <p:cNvPr id="6" name="テキスト ボックス 5"/>
          <p:cNvSpPr txBox="1"/>
          <p:nvPr/>
        </p:nvSpPr>
        <p:spPr>
          <a:xfrm>
            <a:off x="868634" y="1725079"/>
            <a:ext cx="10249922" cy="1815882"/>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受入テストでは、構築・作成されたシステムを要件通りに仕上がって</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いる</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か、お客様がテストを実施します。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その</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ため実際に使用留守データや業務上使用する操作方法を用意</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してテストが行われます。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594528"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管理とは？「受け入れテスト」</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4" name="テキスト ボックス 13"/>
          <p:cNvSpPr txBox="1"/>
          <p:nvPr/>
        </p:nvSpPr>
        <p:spPr>
          <a:xfrm>
            <a:off x="868634" y="3653795"/>
            <a:ext cx="10722807" cy="2246769"/>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要件が満たされていない場合は、要件を満たすように修正が発生し、</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手戻りの規模が大きい場合は、コストや納期を守れなくなる可能性が</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あります。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そうならないためにも、要件の読み込みや、前段のテストで思い違いや</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漏れ</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が無いように注意・確認が大切です。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086626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角丸四角形 6"/>
          <p:cNvSpPr/>
          <p:nvPr/>
        </p:nvSpPr>
        <p:spPr>
          <a:xfrm>
            <a:off x="334963" y="1089025"/>
            <a:ext cx="3056226" cy="523220"/>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3028393"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１０</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．リリース・納品</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868634" y="1725079"/>
            <a:ext cx="10552889" cy="3970318"/>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お客様による受け入れテストが無事に終わったらリリース・納品と</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なります。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プロジェクト計画書でなどで取り決めた納品物をお客様に納品して、</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一連</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の工程が完了となります。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その後も保守や運用の仕事を引き続きいただけるケースがあるため、</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現場での友好な関係や仕事の品質の向上を意識してプロとしての</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振る舞い</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を心がけましょう。</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334841"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管理とは？「リリース・納品」</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579165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11362406" cy="138499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開発系の工程管理をする上で、基礎となるモデルがいくつか存在します。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規模</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や要件に応じて、モデル毎にメリットとデメリットがあるため、プロジェク</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トに</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おいて</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モデルの選定も大切な要素の一つとなります。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602542"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管理とは？「開発モデルとは」</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4" name="テキスト ボックス 3"/>
          <p:cNvSpPr txBox="1"/>
          <p:nvPr/>
        </p:nvSpPr>
        <p:spPr>
          <a:xfrm>
            <a:off x="362796" y="2733007"/>
            <a:ext cx="1899879"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547622" y="3203923"/>
            <a:ext cx="4859022" cy="1384995"/>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１．</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ウォータフォール開発モデル</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V</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5999292" y="5019805"/>
            <a:ext cx="4939173" cy="1384995"/>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４．</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プロトタイピング開発モデル</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・ラピッドプロトタイピング</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・進化的プロトタイピング</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547622" y="4606867"/>
            <a:ext cx="4358886" cy="1384995"/>
          </a:xfrm>
          <a:prstGeom prst="rect">
            <a:avLst/>
          </a:prstGeom>
          <a:noFill/>
        </p:spPr>
        <p:txBody>
          <a:bodyPr wrap="none" rtlCol="0">
            <a:spAutoFit/>
          </a:bodyPr>
          <a:lstStyle/>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２．</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スパイラル開発モデル</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インクリメンタル・モデル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イテレーティブ・モデル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5999292" y="3203923"/>
            <a:ext cx="5415265" cy="1815882"/>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３．アジャイル開発モデル</a:t>
            </a:r>
            <a:endParaRPr lang="en-US" altLang="ja-JP"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スクラム</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Scrum</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・エクストリーム・</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プログラム</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XP</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・機能駆動</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FDD</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p:txBody>
      </p:sp>
    </p:spTree>
    <p:extLst>
      <p:ext uri="{BB962C8B-B14F-4D97-AF65-F5344CB8AC3E}">
        <p14:creationId xmlns:p14="http://schemas.microsoft.com/office/powerpoint/2010/main" val="6942280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800219" cy="461665"/>
          </a:xfrm>
          <a:prstGeom prst="rect">
            <a:avLst/>
          </a:prstGeom>
          <a:noFill/>
        </p:spPr>
        <p:txBody>
          <a:bodyPr wrap="none" rtlCol="0">
            <a:spAutoFit/>
          </a:bodyPr>
          <a:lstStyle/>
          <a:p>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部品</a:t>
            </a:r>
            <a:endPar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endParaRPr>
          </a:p>
        </p:txBody>
      </p:sp>
      <p:grpSp>
        <p:nvGrpSpPr>
          <p:cNvPr id="3" name="グループ化 2"/>
          <p:cNvGrpSpPr/>
          <p:nvPr/>
        </p:nvGrpSpPr>
        <p:grpSpPr>
          <a:xfrm>
            <a:off x="9052560" y="1941460"/>
            <a:ext cx="1948292" cy="523220"/>
            <a:chOff x="9052560" y="1941460"/>
            <a:chExt cx="1948292" cy="523220"/>
          </a:xfrm>
        </p:grpSpPr>
        <p:sp>
          <p:nvSpPr>
            <p:cNvPr id="30" name="角丸四角形 29"/>
            <p:cNvSpPr/>
            <p:nvPr/>
          </p:nvSpPr>
          <p:spPr>
            <a:xfrm>
              <a:off x="9052560" y="2016759"/>
              <a:ext cx="1831556" cy="415545"/>
            </a:xfrm>
            <a:prstGeom prst="roundRect">
              <a:avLst>
                <a:gd name="adj" fmla="val 20729"/>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9169296" y="1941460"/>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要求分析</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2" name="グループ化 41"/>
          <p:cNvGrpSpPr/>
          <p:nvPr/>
        </p:nvGrpSpPr>
        <p:grpSpPr>
          <a:xfrm>
            <a:off x="9052560" y="2385017"/>
            <a:ext cx="1958020" cy="523220"/>
            <a:chOff x="9052560" y="2385017"/>
            <a:chExt cx="1958020" cy="523220"/>
          </a:xfrm>
        </p:grpSpPr>
        <p:sp>
          <p:nvSpPr>
            <p:cNvPr id="25" name="角丸四角形 24"/>
            <p:cNvSpPr/>
            <p:nvPr/>
          </p:nvSpPr>
          <p:spPr>
            <a:xfrm>
              <a:off x="9052560" y="2468317"/>
              <a:ext cx="1831556" cy="390707"/>
            </a:xfrm>
            <a:prstGeom prst="roundRect">
              <a:avLst>
                <a:gd name="adj" fmla="val 2020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9179024" y="238501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3" name="グループ化 42"/>
          <p:cNvGrpSpPr/>
          <p:nvPr/>
        </p:nvGrpSpPr>
        <p:grpSpPr>
          <a:xfrm>
            <a:off x="9052560" y="2794786"/>
            <a:ext cx="1938564" cy="523220"/>
            <a:chOff x="9052560" y="2794786"/>
            <a:chExt cx="1938564" cy="523220"/>
          </a:xfrm>
        </p:grpSpPr>
        <p:sp>
          <p:nvSpPr>
            <p:cNvPr id="26" name="角丸四角形 25"/>
            <p:cNvSpPr/>
            <p:nvPr/>
          </p:nvSpPr>
          <p:spPr>
            <a:xfrm>
              <a:off x="9052560" y="2890406"/>
              <a:ext cx="1831556"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9159568" y="2794786"/>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4" name="グループ化 43"/>
          <p:cNvGrpSpPr/>
          <p:nvPr/>
        </p:nvGrpSpPr>
        <p:grpSpPr>
          <a:xfrm>
            <a:off x="9052560" y="3221961"/>
            <a:ext cx="1928836" cy="523220"/>
            <a:chOff x="9052560" y="3221961"/>
            <a:chExt cx="1928836" cy="523220"/>
          </a:xfrm>
        </p:grpSpPr>
        <p:sp>
          <p:nvSpPr>
            <p:cNvPr id="24" name="角丸四角形 23"/>
            <p:cNvSpPr/>
            <p:nvPr/>
          </p:nvSpPr>
          <p:spPr>
            <a:xfrm>
              <a:off x="9052560" y="3316228"/>
              <a:ext cx="1831556" cy="389242"/>
            </a:xfrm>
            <a:prstGeom prst="roundRect">
              <a:avLst>
                <a:gd name="adj" fmla="val 1602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9149840" y="3221961"/>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5" name="グループ化 44"/>
          <p:cNvGrpSpPr/>
          <p:nvPr/>
        </p:nvGrpSpPr>
        <p:grpSpPr>
          <a:xfrm>
            <a:off x="9052560" y="3658753"/>
            <a:ext cx="2113658" cy="523220"/>
            <a:chOff x="9052560" y="3658753"/>
            <a:chExt cx="2113658" cy="523220"/>
          </a:xfrm>
        </p:grpSpPr>
        <p:sp>
          <p:nvSpPr>
            <p:cNvPr id="27" name="角丸四角形 26"/>
            <p:cNvSpPr/>
            <p:nvPr/>
          </p:nvSpPr>
          <p:spPr>
            <a:xfrm>
              <a:off x="9052560" y="3742948"/>
              <a:ext cx="1831556"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52560" y="3658753"/>
              <a:ext cx="2113658"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6" name="グループ化 45"/>
          <p:cNvGrpSpPr/>
          <p:nvPr/>
        </p:nvGrpSpPr>
        <p:grpSpPr>
          <a:xfrm>
            <a:off x="9052560" y="4087947"/>
            <a:ext cx="2084476" cy="523220"/>
            <a:chOff x="9052560" y="4087947"/>
            <a:chExt cx="2084476" cy="523220"/>
          </a:xfrm>
        </p:grpSpPr>
        <p:sp>
          <p:nvSpPr>
            <p:cNvPr id="28" name="角丸四角形 27"/>
            <p:cNvSpPr/>
            <p:nvPr/>
          </p:nvSpPr>
          <p:spPr>
            <a:xfrm>
              <a:off x="9052560" y="4185277"/>
              <a:ext cx="1831556" cy="374532"/>
            </a:xfrm>
            <a:prstGeom prst="roundRect">
              <a:avLst>
                <a:gd name="adj" fmla="val 1609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305480" y="408794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レビュー</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7" name="グループ化 46"/>
          <p:cNvGrpSpPr/>
          <p:nvPr/>
        </p:nvGrpSpPr>
        <p:grpSpPr>
          <a:xfrm>
            <a:off x="9052560" y="4502736"/>
            <a:ext cx="1831556" cy="523220"/>
            <a:chOff x="9052560" y="4502736"/>
            <a:chExt cx="1831556" cy="523220"/>
          </a:xfrm>
        </p:grpSpPr>
        <p:sp>
          <p:nvSpPr>
            <p:cNvPr id="21" name="角丸四角形 20"/>
            <p:cNvSpPr/>
            <p:nvPr/>
          </p:nvSpPr>
          <p:spPr>
            <a:xfrm>
              <a:off x="9052560" y="4605901"/>
              <a:ext cx="1831556" cy="374532"/>
            </a:xfrm>
            <a:prstGeom prst="roundRect">
              <a:avLst>
                <a:gd name="adj" fmla="val 2016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9052560" y="4502736"/>
              <a:ext cx="1831556" cy="523220"/>
            </a:xfrm>
            <a:prstGeom prst="rect">
              <a:avLst/>
            </a:prstGeom>
            <a:noFill/>
          </p:spPr>
          <p:txBody>
            <a:bodyPr wrap="squar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8" name="グループ化 47"/>
          <p:cNvGrpSpPr/>
          <p:nvPr/>
        </p:nvGrpSpPr>
        <p:grpSpPr>
          <a:xfrm>
            <a:off x="9052560" y="4938821"/>
            <a:ext cx="1831556" cy="523220"/>
            <a:chOff x="9052560" y="4938821"/>
            <a:chExt cx="1831556" cy="523220"/>
          </a:xfrm>
        </p:grpSpPr>
        <p:sp>
          <p:nvSpPr>
            <p:cNvPr id="22" name="角丸四角形 21"/>
            <p:cNvSpPr/>
            <p:nvPr/>
          </p:nvSpPr>
          <p:spPr>
            <a:xfrm>
              <a:off x="9052560" y="5032621"/>
              <a:ext cx="1831556"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9052560" y="4938821"/>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9" name="グループ化 48"/>
          <p:cNvGrpSpPr/>
          <p:nvPr/>
        </p:nvGrpSpPr>
        <p:grpSpPr>
          <a:xfrm>
            <a:off x="9052560" y="5338606"/>
            <a:ext cx="1831556" cy="523220"/>
            <a:chOff x="9052560" y="5338606"/>
            <a:chExt cx="1831556" cy="523220"/>
          </a:xfrm>
        </p:grpSpPr>
        <p:sp>
          <p:nvSpPr>
            <p:cNvPr id="23" name="角丸四角形 22"/>
            <p:cNvSpPr/>
            <p:nvPr/>
          </p:nvSpPr>
          <p:spPr>
            <a:xfrm>
              <a:off x="9052560" y="5447149"/>
              <a:ext cx="1831556" cy="374532"/>
            </a:xfrm>
            <a:prstGeom prst="roundRect">
              <a:avLst>
                <a:gd name="adj" fmla="val 1609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052560" y="5338606"/>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受入テスト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50" name="グループ化 49"/>
          <p:cNvGrpSpPr/>
          <p:nvPr/>
        </p:nvGrpSpPr>
        <p:grpSpPr>
          <a:xfrm>
            <a:off x="9052560" y="5795657"/>
            <a:ext cx="2055297" cy="523220"/>
            <a:chOff x="9052560" y="5795657"/>
            <a:chExt cx="2055297" cy="523220"/>
          </a:xfrm>
        </p:grpSpPr>
        <p:sp>
          <p:nvSpPr>
            <p:cNvPr id="29" name="角丸四角形 28"/>
            <p:cNvSpPr/>
            <p:nvPr/>
          </p:nvSpPr>
          <p:spPr>
            <a:xfrm>
              <a:off x="9052560" y="5873019"/>
              <a:ext cx="1831556"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9276301" y="579565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7" name="グループ化 16"/>
          <p:cNvGrpSpPr/>
          <p:nvPr/>
        </p:nvGrpSpPr>
        <p:grpSpPr>
          <a:xfrm>
            <a:off x="7770003" y="1909084"/>
            <a:ext cx="1117834" cy="523220"/>
            <a:chOff x="6466497" y="1941071"/>
            <a:chExt cx="1117834" cy="523220"/>
          </a:xfrm>
        </p:grpSpPr>
        <p:sp>
          <p:nvSpPr>
            <p:cNvPr id="76" name="角丸四角形 75"/>
            <p:cNvSpPr/>
            <p:nvPr/>
          </p:nvSpPr>
          <p:spPr>
            <a:xfrm>
              <a:off x="6466497" y="2016759"/>
              <a:ext cx="1117834" cy="415545"/>
            </a:xfrm>
            <a:prstGeom prst="roundRect">
              <a:avLst>
                <a:gd name="adj" fmla="val 1828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6572487" y="1941071"/>
              <a:ext cx="90281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31" name="グループ化 30"/>
          <p:cNvGrpSpPr/>
          <p:nvPr/>
        </p:nvGrpSpPr>
        <p:grpSpPr>
          <a:xfrm>
            <a:off x="7770003" y="2770506"/>
            <a:ext cx="1117834" cy="523220"/>
            <a:chOff x="6466497" y="2802493"/>
            <a:chExt cx="1117834" cy="523220"/>
          </a:xfrm>
        </p:grpSpPr>
        <p:sp>
          <p:nvSpPr>
            <p:cNvPr id="72" name="角丸四角形 71"/>
            <p:cNvSpPr/>
            <p:nvPr/>
          </p:nvSpPr>
          <p:spPr>
            <a:xfrm>
              <a:off x="6466497" y="2890406"/>
              <a:ext cx="1117834"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6572487" y="2802493"/>
              <a:ext cx="90281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77" name="グループ化 76"/>
          <p:cNvGrpSpPr/>
          <p:nvPr/>
        </p:nvGrpSpPr>
        <p:grpSpPr>
          <a:xfrm>
            <a:off x="7770003" y="3623873"/>
            <a:ext cx="1117834" cy="523220"/>
            <a:chOff x="6466497" y="3655860"/>
            <a:chExt cx="1117834" cy="523220"/>
          </a:xfrm>
        </p:grpSpPr>
        <p:sp>
          <p:nvSpPr>
            <p:cNvPr id="73" name="角丸四角形 72"/>
            <p:cNvSpPr/>
            <p:nvPr/>
          </p:nvSpPr>
          <p:spPr>
            <a:xfrm>
              <a:off x="6466497" y="3742948"/>
              <a:ext cx="1117834"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6572487" y="3655860"/>
              <a:ext cx="90281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78" name="グループ化 77"/>
          <p:cNvGrpSpPr/>
          <p:nvPr/>
        </p:nvGrpSpPr>
        <p:grpSpPr>
          <a:xfrm>
            <a:off x="7770003" y="4054221"/>
            <a:ext cx="1136272" cy="523220"/>
            <a:chOff x="6466497" y="4086208"/>
            <a:chExt cx="1136272" cy="523220"/>
          </a:xfrm>
        </p:grpSpPr>
        <p:sp>
          <p:nvSpPr>
            <p:cNvPr id="74" name="角丸四角形 73"/>
            <p:cNvSpPr/>
            <p:nvPr/>
          </p:nvSpPr>
          <p:spPr>
            <a:xfrm>
              <a:off x="6466497" y="4185277"/>
              <a:ext cx="1117834"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6504391" y="4086208"/>
              <a:ext cx="1098378"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79" name="グループ化 78"/>
          <p:cNvGrpSpPr/>
          <p:nvPr/>
        </p:nvGrpSpPr>
        <p:grpSpPr>
          <a:xfrm>
            <a:off x="7770003" y="5769622"/>
            <a:ext cx="1117834" cy="523220"/>
            <a:chOff x="6466497" y="5801609"/>
            <a:chExt cx="1117834" cy="523220"/>
          </a:xfrm>
        </p:grpSpPr>
        <p:sp>
          <p:nvSpPr>
            <p:cNvPr id="75" name="角丸四角形 74"/>
            <p:cNvSpPr/>
            <p:nvPr/>
          </p:nvSpPr>
          <p:spPr>
            <a:xfrm>
              <a:off x="6466497" y="5873019"/>
              <a:ext cx="1117834"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6572487" y="5801609"/>
              <a:ext cx="90281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a:t>
              </a:r>
            </a:p>
          </p:txBody>
        </p:sp>
      </p:grpSp>
      <p:grpSp>
        <p:nvGrpSpPr>
          <p:cNvPr id="151" name="グループ化 150"/>
          <p:cNvGrpSpPr/>
          <p:nvPr/>
        </p:nvGrpSpPr>
        <p:grpSpPr>
          <a:xfrm>
            <a:off x="1224875" y="918483"/>
            <a:ext cx="5322229" cy="3354130"/>
            <a:chOff x="1224875" y="918483"/>
            <a:chExt cx="5322229" cy="3354130"/>
          </a:xfrm>
        </p:grpSpPr>
        <p:grpSp>
          <p:nvGrpSpPr>
            <p:cNvPr id="104" name="グループ化 103"/>
            <p:cNvGrpSpPr/>
            <p:nvPr/>
          </p:nvGrpSpPr>
          <p:grpSpPr>
            <a:xfrm>
              <a:off x="1263803" y="1418240"/>
              <a:ext cx="1958020" cy="523220"/>
              <a:chOff x="9052560" y="2385017"/>
              <a:chExt cx="1958020" cy="523220"/>
            </a:xfrm>
          </p:grpSpPr>
          <p:sp>
            <p:nvSpPr>
              <p:cNvPr id="105" name="角丸四角形 104"/>
              <p:cNvSpPr/>
              <p:nvPr/>
            </p:nvSpPr>
            <p:spPr>
              <a:xfrm>
                <a:off x="9052560" y="2468317"/>
                <a:ext cx="1831556" cy="390707"/>
              </a:xfrm>
              <a:prstGeom prst="roundRect">
                <a:avLst>
                  <a:gd name="adj" fmla="val 2020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105"/>
              <p:cNvSpPr txBox="1"/>
              <p:nvPr/>
            </p:nvSpPr>
            <p:spPr>
              <a:xfrm>
                <a:off x="9179024" y="238501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07" name="グループ化 106"/>
            <p:cNvGrpSpPr/>
            <p:nvPr/>
          </p:nvGrpSpPr>
          <p:grpSpPr>
            <a:xfrm>
              <a:off x="1448651" y="1866921"/>
              <a:ext cx="1938564" cy="523220"/>
              <a:chOff x="9052560" y="2794786"/>
              <a:chExt cx="1938564" cy="523220"/>
            </a:xfrm>
          </p:grpSpPr>
          <p:sp>
            <p:nvSpPr>
              <p:cNvPr id="108" name="角丸四角形 107"/>
              <p:cNvSpPr/>
              <p:nvPr/>
            </p:nvSpPr>
            <p:spPr>
              <a:xfrm>
                <a:off x="9052560" y="2890406"/>
                <a:ext cx="1831556"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p:cNvSpPr txBox="1"/>
              <p:nvPr/>
            </p:nvSpPr>
            <p:spPr>
              <a:xfrm>
                <a:off x="9159568" y="2794786"/>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10" name="グループ化 109"/>
            <p:cNvGrpSpPr/>
            <p:nvPr/>
          </p:nvGrpSpPr>
          <p:grpSpPr>
            <a:xfrm>
              <a:off x="1648155" y="2333008"/>
              <a:ext cx="1928836" cy="523220"/>
              <a:chOff x="9052560" y="3221961"/>
              <a:chExt cx="1928836" cy="523220"/>
            </a:xfrm>
          </p:grpSpPr>
          <p:sp>
            <p:nvSpPr>
              <p:cNvPr id="111" name="角丸四角形 110"/>
              <p:cNvSpPr/>
              <p:nvPr/>
            </p:nvSpPr>
            <p:spPr>
              <a:xfrm>
                <a:off x="9052560" y="3316228"/>
                <a:ext cx="1831556" cy="389242"/>
              </a:xfrm>
              <a:prstGeom prst="roundRect">
                <a:avLst>
                  <a:gd name="adj" fmla="val 1602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p:cNvSpPr txBox="1"/>
              <p:nvPr/>
            </p:nvSpPr>
            <p:spPr>
              <a:xfrm>
                <a:off x="9149840" y="3221961"/>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13" name="グループ化 112"/>
            <p:cNvGrpSpPr/>
            <p:nvPr/>
          </p:nvGrpSpPr>
          <p:grpSpPr>
            <a:xfrm>
              <a:off x="1849935" y="2808712"/>
              <a:ext cx="2113658" cy="523220"/>
              <a:chOff x="9052560" y="3658753"/>
              <a:chExt cx="2113658" cy="523220"/>
            </a:xfrm>
          </p:grpSpPr>
          <p:sp>
            <p:nvSpPr>
              <p:cNvPr id="114" name="角丸四角形 113"/>
              <p:cNvSpPr/>
              <p:nvPr/>
            </p:nvSpPr>
            <p:spPr>
              <a:xfrm>
                <a:off x="9052560" y="3742948"/>
                <a:ext cx="1831556"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p:cNvSpPr txBox="1"/>
              <p:nvPr/>
            </p:nvSpPr>
            <p:spPr>
              <a:xfrm>
                <a:off x="9052560" y="3658753"/>
                <a:ext cx="2113658"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16" name="グループ化 115"/>
            <p:cNvGrpSpPr/>
            <p:nvPr/>
          </p:nvGrpSpPr>
          <p:grpSpPr>
            <a:xfrm>
              <a:off x="4011149" y="2787716"/>
              <a:ext cx="2084476" cy="523220"/>
              <a:chOff x="9052560" y="4087947"/>
              <a:chExt cx="2084476" cy="523220"/>
            </a:xfrm>
          </p:grpSpPr>
          <p:sp>
            <p:nvSpPr>
              <p:cNvPr id="117" name="角丸四角形 116"/>
              <p:cNvSpPr/>
              <p:nvPr/>
            </p:nvSpPr>
            <p:spPr>
              <a:xfrm>
                <a:off x="9052560" y="4185276"/>
                <a:ext cx="1831556" cy="415273"/>
              </a:xfrm>
              <a:prstGeom prst="roundRect">
                <a:avLst>
                  <a:gd name="adj" fmla="val 1609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9305480" y="408794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レビュー</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19" name="グループ化 118"/>
            <p:cNvGrpSpPr/>
            <p:nvPr/>
          </p:nvGrpSpPr>
          <p:grpSpPr>
            <a:xfrm>
              <a:off x="4676604" y="1412345"/>
              <a:ext cx="1831556" cy="523220"/>
              <a:chOff x="9052560" y="4502736"/>
              <a:chExt cx="1831556" cy="523220"/>
            </a:xfrm>
          </p:grpSpPr>
          <p:sp>
            <p:nvSpPr>
              <p:cNvPr id="120" name="角丸四角形 119"/>
              <p:cNvSpPr/>
              <p:nvPr/>
            </p:nvSpPr>
            <p:spPr>
              <a:xfrm>
                <a:off x="9052560" y="4605901"/>
                <a:ext cx="1831556" cy="374532"/>
              </a:xfrm>
              <a:prstGeom prst="roundRect">
                <a:avLst>
                  <a:gd name="adj" fmla="val 2016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ボックス 120"/>
              <p:cNvSpPr txBox="1"/>
              <p:nvPr/>
            </p:nvSpPr>
            <p:spPr>
              <a:xfrm>
                <a:off x="9052560" y="4502736"/>
                <a:ext cx="1831556" cy="523220"/>
              </a:xfrm>
              <a:prstGeom prst="rect">
                <a:avLst/>
              </a:prstGeom>
              <a:noFill/>
            </p:spPr>
            <p:txBody>
              <a:bodyPr wrap="squar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22" name="グループ化 121"/>
            <p:cNvGrpSpPr/>
            <p:nvPr/>
          </p:nvGrpSpPr>
          <p:grpSpPr>
            <a:xfrm>
              <a:off x="4467852" y="1872738"/>
              <a:ext cx="1831556" cy="523220"/>
              <a:chOff x="9052560" y="4938821"/>
              <a:chExt cx="1831556" cy="523220"/>
            </a:xfrm>
          </p:grpSpPr>
          <p:sp>
            <p:nvSpPr>
              <p:cNvPr id="123" name="角丸四角形 122"/>
              <p:cNvSpPr/>
              <p:nvPr/>
            </p:nvSpPr>
            <p:spPr>
              <a:xfrm>
                <a:off x="9052560" y="5032621"/>
                <a:ext cx="1831556"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9052560" y="4938821"/>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25" name="グループ化 124"/>
            <p:cNvGrpSpPr/>
            <p:nvPr/>
          </p:nvGrpSpPr>
          <p:grpSpPr>
            <a:xfrm>
              <a:off x="4234281" y="2316695"/>
              <a:ext cx="1831556" cy="523220"/>
              <a:chOff x="9052560" y="5338606"/>
              <a:chExt cx="1831556" cy="523220"/>
            </a:xfrm>
          </p:grpSpPr>
          <p:sp>
            <p:nvSpPr>
              <p:cNvPr id="126" name="角丸四角形 125"/>
              <p:cNvSpPr/>
              <p:nvPr/>
            </p:nvSpPr>
            <p:spPr>
              <a:xfrm>
                <a:off x="9052560" y="5447149"/>
                <a:ext cx="1831556" cy="374532"/>
              </a:xfrm>
              <a:prstGeom prst="roundRect">
                <a:avLst>
                  <a:gd name="adj" fmla="val 1609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p:cNvSpPr txBox="1"/>
              <p:nvPr/>
            </p:nvSpPr>
            <p:spPr>
              <a:xfrm>
                <a:off x="9052560" y="5338606"/>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受入テスト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cxnSp>
          <p:nvCxnSpPr>
            <p:cNvPr id="129" name="直線コネクタ 128"/>
            <p:cNvCxnSpPr/>
            <p:nvPr/>
          </p:nvCxnSpPr>
          <p:spPr>
            <a:xfrm>
              <a:off x="1255776" y="1926618"/>
              <a:ext cx="5291328"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1255776" y="2385299"/>
              <a:ext cx="5291328"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1255776" y="2845799"/>
              <a:ext cx="5291328"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1255776" y="3330899"/>
              <a:ext cx="5291328"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1255776" y="1471060"/>
              <a:ext cx="5291328"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6" name="フリーフォーム 135"/>
            <p:cNvSpPr/>
            <p:nvPr/>
          </p:nvSpPr>
          <p:spPr>
            <a:xfrm>
              <a:off x="3041904" y="1267968"/>
              <a:ext cx="1603248" cy="1853184"/>
            </a:xfrm>
            <a:custGeom>
              <a:avLst/>
              <a:gdLst>
                <a:gd name="connsiteX0" fmla="*/ 0 w 1603248"/>
                <a:gd name="connsiteY0" fmla="*/ 0 h 1853184"/>
                <a:gd name="connsiteX1" fmla="*/ 810768 w 1603248"/>
                <a:gd name="connsiteY1" fmla="*/ 1853184 h 1853184"/>
                <a:gd name="connsiteX2" fmla="*/ 1603248 w 1603248"/>
                <a:gd name="connsiteY2" fmla="*/ 18288 h 1853184"/>
              </a:gdLst>
              <a:ahLst/>
              <a:cxnLst>
                <a:cxn ang="0">
                  <a:pos x="connsiteX0" y="connsiteY0"/>
                </a:cxn>
                <a:cxn ang="0">
                  <a:pos x="connsiteX1" y="connsiteY1"/>
                </a:cxn>
                <a:cxn ang="0">
                  <a:pos x="connsiteX2" y="connsiteY2"/>
                </a:cxn>
              </a:cxnLst>
              <a:rect l="l" t="t" r="r" b="b"/>
              <a:pathLst>
                <a:path w="1603248" h="1853184">
                  <a:moveTo>
                    <a:pt x="0" y="0"/>
                  </a:moveTo>
                  <a:lnTo>
                    <a:pt x="810768" y="1853184"/>
                  </a:lnTo>
                  <a:lnTo>
                    <a:pt x="1603248" y="18288"/>
                  </a:lnTo>
                </a:path>
              </a:pathLst>
            </a:custGeom>
            <a:noFill/>
            <a:ln w="60325">
              <a:solidFill>
                <a:schemeClr val="accent1">
                  <a:shade val="50000"/>
                  <a:alpha val="7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テキスト ボックス 136"/>
            <p:cNvSpPr txBox="1"/>
            <p:nvPr/>
          </p:nvSpPr>
          <p:spPr>
            <a:xfrm>
              <a:off x="1224875" y="918483"/>
              <a:ext cx="1620957"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上流工程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8" name="テキスト ボックス 137"/>
            <p:cNvSpPr txBox="1"/>
            <p:nvPr/>
          </p:nvSpPr>
          <p:spPr>
            <a:xfrm>
              <a:off x="4841224" y="918483"/>
              <a:ext cx="1620957"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下流工程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cxnSp>
          <p:nvCxnSpPr>
            <p:cNvPr id="140" name="直線矢印コネクタ 139"/>
            <p:cNvCxnSpPr/>
            <p:nvPr/>
          </p:nvCxnSpPr>
          <p:spPr>
            <a:xfrm>
              <a:off x="3144508" y="1709876"/>
              <a:ext cx="1407172" cy="0"/>
            </a:xfrm>
            <a:prstGeom prst="straightConnector1">
              <a:avLst/>
            </a:prstGeom>
            <a:noFill/>
            <a:ln w="60325">
              <a:solidFill>
                <a:srgbClr val="FF0000"/>
              </a:solidFill>
              <a:prstDash val="sysDot"/>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1" name="直線矢印コネクタ 140"/>
            <p:cNvCxnSpPr/>
            <p:nvPr/>
          </p:nvCxnSpPr>
          <p:spPr>
            <a:xfrm>
              <a:off x="3317138" y="2128531"/>
              <a:ext cx="1119561" cy="0"/>
            </a:xfrm>
            <a:prstGeom prst="straightConnector1">
              <a:avLst/>
            </a:prstGeom>
            <a:noFill/>
            <a:ln w="60325">
              <a:solidFill>
                <a:srgbClr val="FF0000"/>
              </a:solidFill>
              <a:prstDash val="sysDot"/>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2" name="直線矢印コネクタ 141"/>
            <p:cNvCxnSpPr/>
            <p:nvPr/>
          </p:nvCxnSpPr>
          <p:spPr>
            <a:xfrm>
              <a:off x="3500018" y="2598625"/>
              <a:ext cx="704171" cy="0"/>
            </a:xfrm>
            <a:prstGeom prst="straightConnector1">
              <a:avLst/>
            </a:prstGeom>
            <a:noFill/>
            <a:ln w="60325">
              <a:solidFill>
                <a:srgbClr val="FF0000"/>
              </a:solidFill>
              <a:prstDash val="sysDot"/>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7" name="直線矢印コネクタ 146"/>
            <p:cNvCxnSpPr/>
            <p:nvPr/>
          </p:nvCxnSpPr>
          <p:spPr>
            <a:xfrm>
              <a:off x="1417199" y="3710961"/>
              <a:ext cx="881400" cy="0"/>
            </a:xfrm>
            <a:prstGeom prst="straightConnector1">
              <a:avLst/>
            </a:prstGeom>
            <a:noFill/>
            <a:ln w="60325">
              <a:solidFill>
                <a:schemeClr val="accent1">
                  <a:shade val="50000"/>
                  <a:alpha val="7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8" name="直線矢印コネクタ 147"/>
            <p:cNvCxnSpPr/>
            <p:nvPr/>
          </p:nvCxnSpPr>
          <p:spPr>
            <a:xfrm>
              <a:off x="1417199" y="4054221"/>
              <a:ext cx="881400" cy="0"/>
            </a:xfrm>
            <a:prstGeom prst="straightConnector1">
              <a:avLst/>
            </a:prstGeom>
            <a:noFill/>
            <a:ln w="60325">
              <a:solidFill>
                <a:srgbClr val="FF0000"/>
              </a:solidFill>
              <a:prstDash val="sysDot"/>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49" name="テキスト ボックス 148"/>
            <p:cNvSpPr txBox="1"/>
            <p:nvPr/>
          </p:nvSpPr>
          <p:spPr>
            <a:xfrm>
              <a:off x="2364429" y="3506538"/>
              <a:ext cx="1301959" cy="369332"/>
            </a:xfrm>
            <a:prstGeom prst="rect">
              <a:avLst/>
            </a:prstGeom>
            <a:noFill/>
          </p:spPr>
          <p:txBody>
            <a:bodyPr wrap="none" rtlCol="0">
              <a:spAutoFit/>
            </a:bodyPr>
            <a:lstStyle/>
            <a:p>
              <a:r>
                <a:rPr lang="ja-JP" altLang="en-US"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工程の流れ</a:t>
              </a:r>
              <a:endParaRPr lang="en-US" altLang="ja-JP"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50" name="テキスト ボックス 149"/>
            <p:cNvSpPr txBox="1"/>
            <p:nvPr/>
          </p:nvSpPr>
          <p:spPr>
            <a:xfrm>
              <a:off x="2368364" y="3903281"/>
              <a:ext cx="1107996" cy="369332"/>
            </a:xfrm>
            <a:prstGeom prst="rect">
              <a:avLst/>
            </a:prstGeom>
            <a:noFill/>
          </p:spPr>
          <p:txBody>
            <a:bodyPr wrap="none" rtlCol="0">
              <a:spAutoFit/>
            </a:bodyPr>
            <a:lstStyle/>
            <a:p>
              <a:r>
                <a:rPr lang="ja-JP" altLang="en-US"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対応関係</a:t>
              </a:r>
              <a:endParaRPr lang="en-US" altLang="ja-JP"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spTree>
    <p:extLst>
      <p:ext uri="{BB962C8B-B14F-4D97-AF65-F5344CB8AC3E}">
        <p14:creationId xmlns:p14="http://schemas.microsoft.com/office/powerpoint/2010/main" val="26342446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リーフォーム 4"/>
          <p:cNvSpPr/>
          <p:nvPr/>
        </p:nvSpPr>
        <p:spPr>
          <a:xfrm>
            <a:off x="2580148" y="1753285"/>
            <a:ext cx="3694695" cy="4392018"/>
          </a:xfrm>
          <a:custGeom>
            <a:avLst/>
            <a:gdLst>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3430 w 4202349"/>
              <a:gd name="connsiteY0" fmla="*/ 2188723 h 4912468"/>
              <a:gd name="connsiteX1" fmla="*/ 2159541 w 4202349"/>
              <a:gd name="connsiteY1" fmla="*/ 1702340 h 4912468"/>
              <a:gd name="connsiteX2" fmla="*/ 3015575 w 4202349"/>
              <a:gd name="connsiteY2" fmla="*/ 2431915 h 4912468"/>
              <a:gd name="connsiteX3" fmla="*/ 1546698 w 4202349"/>
              <a:gd name="connsiteY3" fmla="*/ 3657600 h 4912468"/>
              <a:gd name="connsiteX4" fmla="*/ 0 w 4202349"/>
              <a:gd name="connsiteY4" fmla="*/ 1848255 h 4912468"/>
              <a:gd name="connsiteX5" fmla="*/ 2062264 w 4202349"/>
              <a:gd name="connsiteY5" fmla="*/ 0 h 4912468"/>
              <a:gd name="connsiteX6" fmla="*/ 4202349 w 4202349"/>
              <a:gd name="connsiteY6" fmla="*/ 2305455 h 4912468"/>
              <a:gd name="connsiteX7" fmla="*/ 2490281 w 4202349"/>
              <a:gd name="connsiteY7" fmla="*/ 4912468 h 4912468"/>
              <a:gd name="connsiteX0" fmla="*/ 1665071 w 4203990"/>
              <a:gd name="connsiteY0" fmla="*/ 2188723 h 4912468"/>
              <a:gd name="connsiteX1" fmla="*/ 2161182 w 4203990"/>
              <a:gd name="connsiteY1" fmla="*/ 1702340 h 4912468"/>
              <a:gd name="connsiteX2" fmla="*/ 3017216 w 4203990"/>
              <a:gd name="connsiteY2" fmla="*/ 2431915 h 4912468"/>
              <a:gd name="connsiteX3" fmla="*/ 1548339 w 4203990"/>
              <a:gd name="connsiteY3" fmla="*/ 3657600 h 4912468"/>
              <a:gd name="connsiteX4" fmla="*/ 1641 w 4203990"/>
              <a:gd name="connsiteY4" fmla="*/ 1848255 h 4912468"/>
              <a:gd name="connsiteX5" fmla="*/ 2063905 w 4203990"/>
              <a:gd name="connsiteY5" fmla="*/ 0 h 4912468"/>
              <a:gd name="connsiteX6" fmla="*/ 4203990 w 4203990"/>
              <a:gd name="connsiteY6" fmla="*/ 2305455 h 4912468"/>
              <a:gd name="connsiteX7" fmla="*/ 2491922 w 4203990"/>
              <a:gd name="connsiteY7" fmla="*/ 4912468 h 4912468"/>
              <a:gd name="connsiteX0" fmla="*/ 1665071 w 4203990"/>
              <a:gd name="connsiteY0" fmla="*/ 2188723 h 4912468"/>
              <a:gd name="connsiteX1" fmla="*/ 2161182 w 4203990"/>
              <a:gd name="connsiteY1" fmla="*/ 1702340 h 4912468"/>
              <a:gd name="connsiteX2" fmla="*/ 3017216 w 4203990"/>
              <a:gd name="connsiteY2" fmla="*/ 2431915 h 4912468"/>
              <a:gd name="connsiteX3" fmla="*/ 1548339 w 4203990"/>
              <a:gd name="connsiteY3" fmla="*/ 3657600 h 4912468"/>
              <a:gd name="connsiteX4" fmla="*/ 1641 w 4203990"/>
              <a:gd name="connsiteY4" fmla="*/ 1848255 h 4912468"/>
              <a:gd name="connsiteX5" fmla="*/ 2063905 w 4203990"/>
              <a:gd name="connsiteY5" fmla="*/ 0 h 4912468"/>
              <a:gd name="connsiteX6" fmla="*/ 4203990 w 4203990"/>
              <a:gd name="connsiteY6" fmla="*/ 2305455 h 4912468"/>
              <a:gd name="connsiteX7" fmla="*/ 2491922 w 4203990"/>
              <a:gd name="connsiteY7" fmla="*/ 4912468 h 4912468"/>
              <a:gd name="connsiteX0" fmla="*/ 1665071 w 4203990"/>
              <a:gd name="connsiteY0" fmla="*/ 2188724 h 4912469"/>
              <a:gd name="connsiteX1" fmla="*/ 2161182 w 4203990"/>
              <a:gd name="connsiteY1" fmla="*/ 1702341 h 4912469"/>
              <a:gd name="connsiteX2" fmla="*/ 3017216 w 4203990"/>
              <a:gd name="connsiteY2" fmla="*/ 2431916 h 4912469"/>
              <a:gd name="connsiteX3" fmla="*/ 1548339 w 4203990"/>
              <a:gd name="connsiteY3" fmla="*/ 3657601 h 4912469"/>
              <a:gd name="connsiteX4" fmla="*/ 1641 w 4203990"/>
              <a:gd name="connsiteY4" fmla="*/ 1848256 h 4912469"/>
              <a:gd name="connsiteX5" fmla="*/ 2063905 w 4203990"/>
              <a:gd name="connsiteY5" fmla="*/ 1 h 4912469"/>
              <a:gd name="connsiteX6" fmla="*/ 4203990 w 4203990"/>
              <a:gd name="connsiteY6" fmla="*/ 2305456 h 4912469"/>
              <a:gd name="connsiteX7" fmla="*/ 2491922 w 4203990"/>
              <a:gd name="connsiteY7" fmla="*/ 4912469 h 4912469"/>
              <a:gd name="connsiteX0" fmla="*/ 1665071 w 4203990"/>
              <a:gd name="connsiteY0" fmla="*/ 2188760 h 4912505"/>
              <a:gd name="connsiteX1" fmla="*/ 2161182 w 4203990"/>
              <a:gd name="connsiteY1" fmla="*/ 1702377 h 4912505"/>
              <a:gd name="connsiteX2" fmla="*/ 3017216 w 4203990"/>
              <a:gd name="connsiteY2" fmla="*/ 2431952 h 4912505"/>
              <a:gd name="connsiteX3" fmla="*/ 1548339 w 4203990"/>
              <a:gd name="connsiteY3" fmla="*/ 3657637 h 4912505"/>
              <a:gd name="connsiteX4" fmla="*/ 1641 w 4203990"/>
              <a:gd name="connsiteY4" fmla="*/ 1848292 h 4912505"/>
              <a:gd name="connsiteX5" fmla="*/ 2063905 w 4203990"/>
              <a:gd name="connsiteY5" fmla="*/ 37 h 4912505"/>
              <a:gd name="connsiteX6" fmla="*/ 4203990 w 4203990"/>
              <a:gd name="connsiteY6" fmla="*/ 2305492 h 4912505"/>
              <a:gd name="connsiteX7" fmla="*/ 2491922 w 4203990"/>
              <a:gd name="connsiteY7" fmla="*/ 4912505 h 4912505"/>
              <a:gd name="connsiteX0" fmla="*/ 1665071 w 4205563"/>
              <a:gd name="connsiteY0" fmla="*/ 2188771 h 4912516"/>
              <a:gd name="connsiteX1" fmla="*/ 2161182 w 4205563"/>
              <a:gd name="connsiteY1" fmla="*/ 1702388 h 4912516"/>
              <a:gd name="connsiteX2" fmla="*/ 3017216 w 4205563"/>
              <a:gd name="connsiteY2" fmla="*/ 2431963 h 4912516"/>
              <a:gd name="connsiteX3" fmla="*/ 1548339 w 4205563"/>
              <a:gd name="connsiteY3" fmla="*/ 3657648 h 4912516"/>
              <a:gd name="connsiteX4" fmla="*/ 1641 w 4205563"/>
              <a:gd name="connsiteY4" fmla="*/ 1848303 h 4912516"/>
              <a:gd name="connsiteX5" fmla="*/ 2063905 w 4205563"/>
              <a:gd name="connsiteY5" fmla="*/ 48 h 4912516"/>
              <a:gd name="connsiteX6" fmla="*/ 4203990 w 4205563"/>
              <a:gd name="connsiteY6" fmla="*/ 2305503 h 4912516"/>
              <a:gd name="connsiteX7" fmla="*/ 2491922 w 4205563"/>
              <a:gd name="connsiteY7" fmla="*/ 4912516 h 4912516"/>
              <a:gd name="connsiteX0" fmla="*/ 1665071 w 4205563"/>
              <a:gd name="connsiteY0" fmla="*/ 2188771 h 4912516"/>
              <a:gd name="connsiteX1" fmla="*/ 2161182 w 4205563"/>
              <a:gd name="connsiteY1" fmla="*/ 1702388 h 4912516"/>
              <a:gd name="connsiteX2" fmla="*/ 3017216 w 4205563"/>
              <a:gd name="connsiteY2" fmla="*/ 2431963 h 4912516"/>
              <a:gd name="connsiteX3" fmla="*/ 1548339 w 4205563"/>
              <a:gd name="connsiteY3" fmla="*/ 3657648 h 4912516"/>
              <a:gd name="connsiteX4" fmla="*/ 1641 w 4205563"/>
              <a:gd name="connsiteY4" fmla="*/ 1848303 h 4912516"/>
              <a:gd name="connsiteX5" fmla="*/ 2063905 w 4205563"/>
              <a:gd name="connsiteY5" fmla="*/ 48 h 4912516"/>
              <a:gd name="connsiteX6" fmla="*/ 4203990 w 4205563"/>
              <a:gd name="connsiteY6" fmla="*/ 2305503 h 4912516"/>
              <a:gd name="connsiteX7" fmla="*/ 2491922 w 4205563"/>
              <a:gd name="connsiteY7" fmla="*/ 4912516 h 4912516"/>
              <a:gd name="connsiteX0" fmla="*/ 1665071 w 4205563"/>
              <a:gd name="connsiteY0" fmla="*/ 2188771 h 4912516"/>
              <a:gd name="connsiteX1" fmla="*/ 2161182 w 4205563"/>
              <a:gd name="connsiteY1" fmla="*/ 1702388 h 4912516"/>
              <a:gd name="connsiteX2" fmla="*/ 3017216 w 4205563"/>
              <a:gd name="connsiteY2" fmla="*/ 2431963 h 4912516"/>
              <a:gd name="connsiteX3" fmla="*/ 1548339 w 4205563"/>
              <a:gd name="connsiteY3" fmla="*/ 3657648 h 4912516"/>
              <a:gd name="connsiteX4" fmla="*/ 1641 w 4205563"/>
              <a:gd name="connsiteY4" fmla="*/ 1848303 h 4912516"/>
              <a:gd name="connsiteX5" fmla="*/ 2063905 w 4205563"/>
              <a:gd name="connsiteY5" fmla="*/ 48 h 4912516"/>
              <a:gd name="connsiteX6" fmla="*/ 4203990 w 4205563"/>
              <a:gd name="connsiteY6" fmla="*/ 2305503 h 4912516"/>
              <a:gd name="connsiteX7" fmla="*/ 2491922 w 4205563"/>
              <a:gd name="connsiteY7" fmla="*/ 4912516 h 4912516"/>
              <a:gd name="connsiteX0" fmla="*/ 1665071 w 4205563"/>
              <a:gd name="connsiteY0" fmla="*/ 2188771 h 4912516"/>
              <a:gd name="connsiteX1" fmla="*/ 2161182 w 4205563"/>
              <a:gd name="connsiteY1" fmla="*/ 1702388 h 4912516"/>
              <a:gd name="connsiteX2" fmla="*/ 3017216 w 4205563"/>
              <a:gd name="connsiteY2" fmla="*/ 2431963 h 4912516"/>
              <a:gd name="connsiteX3" fmla="*/ 1548339 w 4205563"/>
              <a:gd name="connsiteY3" fmla="*/ 3657648 h 4912516"/>
              <a:gd name="connsiteX4" fmla="*/ 1641 w 4205563"/>
              <a:gd name="connsiteY4" fmla="*/ 1848303 h 4912516"/>
              <a:gd name="connsiteX5" fmla="*/ 2063905 w 4205563"/>
              <a:gd name="connsiteY5" fmla="*/ 48 h 4912516"/>
              <a:gd name="connsiteX6" fmla="*/ 4203990 w 4205563"/>
              <a:gd name="connsiteY6" fmla="*/ 2305503 h 4912516"/>
              <a:gd name="connsiteX7" fmla="*/ 2491922 w 4205563"/>
              <a:gd name="connsiteY7" fmla="*/ 4912516 h 4912516"/>
              <a:gd name="connsiteX0" fmla="*/ 1665071 w 4205563"/>
              <a:gd name="connsiteY0" fmla="*/ 2188771 h 5201286"/>
              <a:gd name="connsiteX1" fmla="*/ 2161182 w 4205563"/>
              <a:gd name="connsiteY1" fmla="*/ 1702388 h 5201286"/>
              <a:gd name="connsiteX2" fmla="*/ 3017216 w 4205563"/>
              <a:gd name="connsiteY2" fmla="*/ 2431963 h 5201286"/>
              <a:gd name="connsiteX3" fmla="*/ 1548339 w 4205563"/>
              <a:gd name="connsiteY3" fmla="*/ 3657648 h 5201286"/>
              <a:gd name="connsiteX4" fmla="*/ 1641 w 4205563"/>
              <a:gd name="connsiteY4" fmla="*/ 1848303 h 5201286"/>
              <a:gd name="connsiteX5" fmla="*/ 2063905 w 4205563"/>
              <a:gd name="connsiteY5" fmla="*/ 48 h 5201286"/>
              <a:gd name="connsiteX6" fmla="*/ 4203990 w 4205563"/>
              <a:gd name="connsiteY6" fmla="*/ 2305503 h 5201286"/>
              <a:gd name="connsiteX7" fmla="*/ 1580492 w 4205563"/>
              <a:gd name="connsiteY7" fmla="*/ 5201286 h 5201286"/>
              <a:gd name="connsiteX0" fmla="*/ 1665071 w 4205563"/>
              <a:gd name="connsiteY0" fmla="*/ 2188771 h 5201286"/>
              <a:gd name="connsiteX1" fmla="*/ 2161182 w 4205563"/>
              <a:gd name="connsiteY1" fmla="*/ 1702388 h 5201286"/>
              <a:gd name="connsiteX2" fmla="*/ 3017216 w 4205563"/>
              <a:gd name="connsiteY2" fmla="*/ 2431963 h 5201286"/>
              <a:gd name="connsiteX3" fmla="*/ 1548339 w 4205563"/>
              <a:gd name="connsiteY3" fmla="*/ 3657648 h 5201286"/>
              <a:gd name="connsiteX4" fmla="*/ 1641 w 4205563"/>
              <a:gd name="connsiteY4" fmla="*/ 1848303 h 5201286"/>
              <a:gd name="connsiteX5" fmla="*/ 2063905 w 4205563"/>
              <a:gd name="connsiteY5" fmla="*/ 48 h 5201286"/>
              <a:gd name="connsiteX6" fmla="*/ 4203990 w 4205563"/>
              <a:gd name="connsiteY6" fmla="*/ 2305503 h 5201286"/>
              <a:gd name="connsiteX7" fmla="*/ 1580492 w 4205563"/>
              <a:gd name="connsiteY7" fmla="*/ 5201286 h 5201286"/>
              <a:gd name="connsiteX0" fmla="*/ 1665071 w 4376814"/>
              <a:gd name="connsiteY0" fmla="*/ 2188771 h 5201286"/>
              <a:gd name="connsiteX1" fmla="*/ 2161182 w 4376814"/>
              <a:gd name="connsiteY1" fmla="*/ 1702388 h 5201286"/>
              <a:gd name="connsiteX2" fmla="*/ 3017216 w 4376814"/>
              <a:gd name="connsiteY2" fmla="*/ 2431963 h 5201286"/>
              <a:gd name="connsiteX3" fmla="*/ 1548339 w 4376814"/>
              <a:gd name="connsiteY3" fmla="*/ 3657648 h 5201286"/>
              <a:gd name="connsiteX4" fmla="*/ 1641 w 4376814"/>
              <a:gd name="connsiteY4" fmla="*/ 1848303 h 5201286"/>
              <a:gd name="connsiteX5" fmla="*/ 2063905 w 4376814"/>
              <a:gd name="connsiteY5" fmla="*/ 48 h 5201286"/>
              <a:gd name="connsiteX6" fmla="*/ 4375447 w 4376814"/>
              <a:gd name="connsiteY6" fmla="*/ 2323551 h 5201286"/>
              <a:gd name="connsiteX7" fmla="*/ 1580492 w 4376814"/>
              <a:gd name="connsiteY7" fmla="*/ 5201286 h 5201286"/>
              <a:gd name="connsiteX0" fmla="*/ 1665071 w 4375447"/>
              <a:gd name="connsiteY0" fmla="*/ 2188776 h 5201291"/>
              <a:gd name="connsiteX1" fmla="*/ 2161182 w 4375447"/>
              <a:gd name="connsiteY1" fmla="*/ 1702393 h 5201291"/>
              <a:gd name="connsiteX2" fmla="*/ 3017216 w 4375447"/>
              <a:gd name="connsiteY2" fmla="*/ 2431968 h 5201291"/>
              <a:gd name="connsiteX3" fmla="*/ 1548339 w 4375447"/>
              <a:gd name="connsiteY3" fmla="*/ 3657653 h 5201291"/>
              <a:gd name="connsiteX4" fmla="*/ 1641 w 4375447"/>
              <a:gd name="connsiteY4" fmla="*/ 1848308 h 5201291"/>
              <a:gd name="connsiteX5" fmla="*/ 2063905 w 4375447"/>
              <a:gd name="connsiteY5" fmla="*/ 53 h 5201291"/>
              <a:gd name="connsiteX6" fmla="*/ 4375447 w 4375447"/>
              <a:gd name="connsiteY6" fmla="*/ 2323556 h 5201291"/>
              <a:gd name="connsiteX7" fmla="*/ 1580492 w 4375447"/>
              <a:gd name="connsiteY7" fmla="*/ 5201291 h 5201291"/>
              <a:gd name="connsiteX0" fmla="*/ 1665071 w 4375479"/>
              <a:gd name="connsiteY0" fmla="*/ 2188776 h 5201291"/>
              <a:gd name="connsiteX1" fmla="*/ 2161182 w 4375479"/>
              <a:gd name="connsiteY1" fmla="*/ 1702393 h 5201291"/>
              <a:gd name="connsiteX2" fmla="*/ 3017216 w 4375479"/>
              <a:gd name="connsiteY2" fmla="*/ 2431968 h 5201291"/>
              <a:gd name="connsiteX3" fmla="*/ 1548339 w 4375479"/>
              <a:gd name="connsiteY3" fmla="*/ 3657653 h 5201291"/>
              <a:gd name="connsiteX4" fmla="*/ 1641 w 4375479"/>
              <a:gd name="connsiteY4" fmla="*/ 1848308 h 5201291"/>
              <a:gd name="connsiteX5" fmla="*/ 2063905 w 4375479"/>
              <a:gd name="connsiteY5" fmla="*/ 53 h 5201291"/>
              <a:gd name="connsiteX6" fmla="*/ 4375447 w 4375479"/>
              <a:gd name="connsiteY6" fmla="*/ 2323556 h 5201291"/>
              <a:gd name="connsiteX7" fmla="*/ 1580492 w 4375479"/>
              <a:gd name="connsiteY7" fmla="*/ 5201291 h 5201291"/>
              <a:gd name="connsiteX0" fmla="*/ 1665071 w 4375479"/>
              <a:gd name="connsiteY0" fmla="*/ 2188776 h 5201291"/>
              <a:gd name="connsiteX1" fmla="*/ 2161182 w 4375479"/>
              <a:gd name="connsiteY1" fmla="*/ 1702393 h 5201291"/>
              <a:gd name="connsiteX2" fmla="*/ 3017216 w 4375479"/>
              <a:gd name="connsiteY2" fmla="*/ 2431968 h 5201291"/>
              <a:gd name="connsiteX3" fmla="*/ 1548339 w 4375479"/>
              <a:gd name="connsiteY3" fmla="*/ 3657653 h 5201291"/>
              <a:gd name="connsiteX4" fmla="*/ 1641 w 4375479"/>
              <a:gd name="connsiteY4" fmla="*/ 1848308 h 5201291"/>
              <a:gd name="connsiteX5" fmla="*/ 2063905 w 4375479"/>
              <a:gd name="connsiteY5" fmla="*/ 53 h 5201291"/>
              <a:gd name="connsiteX6" fmla="*/ 4375447 w 4375479"/>
              <a:gd name="connsiteY6" fmla="*/ 2323556 h 5201291"/>
              <a:gd name="connsiteX7" fmla="*/ 1580492 w 4375479"/>
              <a:gd name="connsiteY7" fmla="*/ 5201291 h 5201291"/>
              <a:gd name="connsiteX0" fmla="*/ 1665071 w 4375479"/>
              <a:gd name="connsiteY0" fmla="*/ 2188776 h 5201291"/>
              <a:gd name="connsiteX1" fmla="*/ 2242398 w 4375479"/>
              <a:gd name="connsiteY1" fmla="*/ 1702393 h 5201291"/>
              <a:gd name="connsiteX2" fmla="*/ 3017216 w 4375479"/>
              <a:gd name="connsiteY2" fmla="*/ 2431968 h 5201291"/>
              <a:gd name="connsiteX3" fmla="*/ 1548339 w 4375479"/>
              <a:gd name="connsiteY3" fmla="*/ 3657653 h 5201291"/>
              <a:gd name="connsiteX4" fmla="*/ 1641 w 4375479"/>
              <a:gd name="connsiteY4" fmla="*/ 1848308 h 5201291"/>
              <a:gd name="connsiteX5" fmla="*/ 2063905 w 4375479"/>
              <a:gd name="connsiteY5" fmla="*/ 53 h 5201291"/>
              <a:gd name="connsiteX6" fmla="*/ 4375447 w 4375479"/>
              <a:gd name="connsiteY6" fmla="*/ 2323556 h 5201291"/>
              <a:gd name="connsiteX7" fmla="*/ 1580492 w 4375479"/>
              <a:gd name="connsiteY7" fmla="*/ 5201291 h 52012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479" h="5201291">
                <a:moveTo>
                  <a:pt x="1665071" y="2188776"/>
                </a:moveTo>
                <a:cubicBezTo>
                  <a:pt x="1676637" y="2037880"/>
                  <a:pt x="1894148" y="1704501"/>
                  <a:pt x="2242398" y="1702393"/>
                </a:cubicBezTo>
                <a:cubicBezTo>
                  <a:pt x="2649663" y="1686505"/>
                  <a:pt x="3044291" y="2013516"/>
                  <a:pt x="3017216" y="2431968"/>
                </a:cubicBezTo>
                <a:cubicBezTo>
                  <a:pt x="3007650" y="3175810"/>
                  <a:pt x="2266565" y="3660571"/>
                  <a:pt x="1548339" y="3657653"/>
                </a:cubicBezTo>
                <a:cubicBezTo>
                  <a:pt x="682253" y="3648898"/>
                  <a:pt x="-39053" y="2718123"/>
                  <a:pt x="1641" y="1848308"/>
                </a:cubicBezTo>
                <a:cubicBezTo>
                  <a:pt x="26122" y="912183"/>
                  <a:pt x="1064064" y="-1082"/>
                  <a:pt x="2063905" y="53"/>
                </a:cubicBezTo>
                <a:cubicBezTo>
                  <a:pt x="3165887" y="-8702"/>
                  <a:pt x="4369941" y="1061570"/>
                  <a:pt x="4375447" y="2323556"/>
                </a:cubicBezTo>
                <a:cubicBezTo>
                  <a:pt x="4384083" y="3916870"/>
                  <a:pt x="2691411" y="5185537"/>
                  <a:pt x="1580492" y="5201291"/>
                </a:cubicBezTo>
              </a:path>
            </a:pathLst>
          </a:custGeom>
          <a:noFill/>
          <a:ln w="387350">
            <a:solidFill>
              <a:srgbClr val="FF0000">
                <a:alpha val="52000"/>
              </a:srgb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03112" y="252916"/>
            <a:ext cx="800219" cy="461665"/>
          </a:xfrm>
          <a:prstGeom prst="rect">
            <a:avLst/>
          </a:prstGeom>
          <a:noFill/>
        </p:spPr>
        <p:txBody>
          <a:bodyPr wrap="none" rtlCol="0">
            <a:spAutoFit/>
          </a:bodyPr>
          <a:lstStyle/>
          <a:p>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部品</a:t>
            </a:r>
            <a:endPar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endParaRPr>
          </a:p>
        </p:txBody>
      </p:sp>
      <p:grpSp>
        <p:nvGrpSpPr>
          <p:cNvPr id="3" name="グループ化 2"/>
          <p:cNvGrpSpPr/>
          <p:nvPr/>
        </p:nvGrpSpPr>
        <p:grpSpPr>
          <a:xfrm>
            <a:off x="9052560" y="1941460"/>
            <a:ext cx="1948292" cy="523220"/>
            <a:chOff x="9052560" y="1941460"/>
            <a:chExt cx="1948292" cy="523220"/>
          </a:xfrm>
        </p:grpSpPr>
        <p:sp>
          <p:nvSpPr>
            <p:cNvPr id="30" name="角丸四角形 29"/>
            <p:cNvSpPr/>
            <p:nvPr/>
          </p:nvSpPr>
          <p:spPr>
            <a:xfrm>
              <a:off x="9052560" y="2016759"/>
              <a:ext cx="1831556" cy="415545"/>
            </a:xfrm>
            <a:prstGeom prst="roundRect">
              <a:avLst>
                <a:gd name="adj" fmla="val 20729"/>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9169296" y="1941460"/>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要求分析</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2" name="グループ化 41"/>
          <p:cNvGrpSpPr/>
          <p:nvPr/>
        </p:nvGrpSpPr>
        <p:grpSpPr>
          <a:xfrm>
            <a:off x="9052560" y="2385017"/>
            <a:ext cx="1958020" cy="523220"/>
            <a:chOff x="9052560" y="2385017"/>
            <a:chExt cx="1958020" cy="523220"/>
          </a:xfrm>
        </p:grpSpPr>
        <p:sp>
          <p:nvSpPr>
            <p:cNvPr id="25" name="角丸四角形 24"/>
            <p:cNvSpPr/>
            <p:nvPr/>
          </p:nvSpPr>
          <p:spPr>
            <a:xfrm>
              <a:off x="9052560" y="2468317"/>
              <a:ext cx="1831556" cy="390707"/>
            </a:xfrm>
            <a:prstGeom prst="roundRect">
              <a:avLst>
                <a:gd name="adj" fmla="val 2020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9179024" y="238501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3" name="グループ化 42"/>
          <p:cNvGrpSpPr/>
          <p:nvPr/>
        </p:nvGrpSpPr>
        <p:grpSpPr>
          <a:xfrm>
            <a:off x="9052560" y="2794786"/>
            <a:ext cx="1938564" cy="523220"/>
            <a:chOff x="9052560" y="2794786"/>
            <a:chExt cx="1938564" cy="523220"/>
          </a:xfrm>
        </p:grpSpPr>
        <p:sp>
          <p:nvSpPr>
            <p:cNvPr id="26" name="角丸四角形 25"/>
            <p:cNvSpPr/>
            <p:nvPr/>
          </p:nvSpPr>
          <p:spPr>
            <a:xfrm>
              <a:off x="9052560" y="2890406"/>
              <a:ext cx="1831556"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9159568" y="2794786"/>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4" name="グループ化 43"/>
          <p:cNvGrpSpPr/>
          <p:nvPr/>
        </p:nvGrpSpPr>
        <p:grpSpPr>
          <a:xfrm>
            <a:off x="9052560" y="3221961"/>
            <a:ext cx="1928836" cy="523220"/>
            <a:chOff x="9052560" y="3221961"/>
            <a:chExt cx="1928836" cy="523220"/>
          </a:xfrm>
        </p:grpSpPr>
        <p:sp>
          <p:nvSpPr>
            <p:cNvPr id="24" name="角丸四角形 23"/>
            <p:cNvSpPr/>
            <p:nvPr/>
          </p:nvSpPr>
          <p:spPr>
            <a:xfrm>
              <a:off x="9052560" y="3316228"/>
              <a:ext cx="1831556" cy="389242"/>
            </a:xfrm>
            <a:prstGeom prst="roundRect">
              <a:avLst>
                <a:gd name="adj" fmla="val 1602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9149840" y="3221961"/>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5" name="グループ化 44"/>
          <p:cNvGrpSpPr/>
          <p:nvPr/>
        </p:nvGrpSpPr>
        <p:grpSpPr>
          <a:xfrm>
            <a:off x="9052560" y="3658753"/>
            <a:ext cx="2113658" cy="523220"/>
            <a:chOff x="9052560" y="3658753"/>
            <a:chExt cx="2113658" cy="523220"/>
          </a:xfrm>
        </p:grpSpPr>
        <p:sp>
          <p:nvSpPr>
            <p:cNvPr id="27" name="角丸四角形 26"/>
            <p:cNvSpPr/>
            <p:nvPr/>
          </p:nvSpPr>
          <p:spPr>
            <a:xfrm>
              <a:off x="9052560" y="3742948"/>
              <a:ext cx="1831556"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52560" y="3658753"/>
              <a:ext cx="2113658"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6" name="グループ化 45"/>
          <p:cNvGrpSpPr/>
          <p:nvPr/>
        </p:nvGrpSpPr>
        <p:grpSpPr>
          <a:xfrm>
            <a:off x="9052560" y="4087947"/>
            <a:ext cx="2084476" cy="523220"/>
            <a:chOff x="9052560" y="4087947"/>
            <a:chExt cx="2084476" cy="523220"/>
          </a:xfrm>
        </p:grpSpPr>
        <p:sp>
          <p:nvSpPr>
            <p:cNvPr id="28" name="角丸四角形 27"/>
            <p:cNvSpPr/>
            <p:nvPr/>
          </p:nvSpPr>
          <p:spPr>
            <a:xfrm>
              <a:off x="9052560" y="4185277"/>
              <a:ext cx="1831556" cy="374532"/>
            </a:xfrm>
            <a:prstGeom prst="roundRect">
              <a:avLst>
                <a:gd name="adj" fmla="val 1609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305480" y="408794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レビュー</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7" name="グループ化 46"/>
          <p:cNvGrpSpPr/>
          <p:nvPr/>
        </p:nvGrpSpPr>
        <p:grpSpPr>
          <a:xfrm>
            <a:off x="9052560" y="4502736"/>
            <a:ext cx="1831556" cy="523220"/>
            <a:chOff x="9052560" y="4502736"/>
            <a:chExt cx="1831556" cy="523220"/>
          </a:xfrm>
        </p:grpSpPr>
        <p:sp>
          <p:nvSpPr>
            <p:cNvPr id="21" name="角丸四角形 20"/>
            <p:cNvSpPr/>
            <p:nvPr/>
          </p:nvSpPr>
          <p:spPr>
            <a:xfrm>
              <a:off x="9052560" y="4605901"/>
              <a:ext cx="1831556" cy="374532"/>
            </a:xfrm>
            <a:prstGeom prst="roundRect">
              <a:avLst>
                <a:gd name="adj" fmla="val 2016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9052560" y="4502736"/>
              <a:ext cx="1831556" cy="523220"/>
            </a:xfrm>
            <a:prstGeom prst="rect">
              <a:avLst/>
            </a:prstGeom>
            <a:noFill/>
          </p:spPr>
          <p:txBody>
            <a:bodyPr wrap="squar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8" name="グループ化 47"/>
          <p:cNvGrpSpPr/>
          <p:nvPr/>
        </p:nvGrpSpPr>
        <p:grpSpPr>
          <a:xfrm>
            <a:off x="9052560" y="4938821"/>
            <a:ext cx="1831556" cy="523220"/>
            <a:chOff x="9052560" y="4938821"/>
            <a:chExt cx="1831556" cy="523220"/>
          </a:xfrm>
        </p:grpSpPr>
        <p:sp>
          <p:nvSpPr>
            <p:cNvPr id="22" name="角丸四角形 21"/>
            <p:cNvSpPr/>
            <p:nvPr/>
          </p:nvSpPr>
          <p:spPr>
            <a:xfrm>
              <a:off x="9052560" y="5032621"/>
              <a:ext cx="1831556"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9052560" y="4938821"/>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9" name="グループ化 48"/>
          <p:cNvGrpSpPr/>
          <p:nvPr/>
        </p:nvGrpSpPr>
        <p:grpSpPr>
          <a:xfrm>
            <a:off x="9052560" y="5338606"/>
            <a:ext cx="1831556" cy="523220"/>
            <a:chOff x="9052560" y="5338606"/>
            <a:chExt cx="1831556" cy="523220"/>
          </a:xfrm>
        </p:grpSpPr>
        <p:sp>
          <p:nvSpPr>
            <p:cNvPr id="23" name="角丸四角形 22"/>
            <p:cNvSpPr/>
            <p:nvPr/>
          </p:nvSpPr>
          <p:spPr>
            <a:xfrm>
              <a:off x="9052560" y="5447149"/>
              <a:ext cx="1831556" cy="374532"/>
            </a:xfrm>
            <a:prstGeom prst="roundRect">
              <a:avLst>
                <a:gd name="adj" fmla="val 1609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052560" y="5338606"/>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受入テスト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50" name="グループ化 49"/>
          <p:cNvGrpSpPr/>
          <p:nvPr/>
        </p:nvGrpSpPr>
        <p:grpSpPr>
          <a:xfrm>
            <a:off x="9052560" y="5795657"/>
            <a:ext cx="2055297" cy="523220"/>
            <a:chOff x="9052560" y="5795657"/>
            <a:chExt cx="2055297" cy="523220"/>
          </a:xfrm>
        </p:grpSpPr>
        <p:sp>
          <p:nvSpPr>
            <p:cNvPr id="29" name="角丸四角形 28"/>
            <p:cNvSpPr/>
            <p:nvPr/>
          </p:nvSpPr>
          <p:spPr>
            <a:xfrm>
              <a:off x="9052560" y="5873019"/>
              <a:ext cx="1831556"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9276301" y="579565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7" name="グループ化 16"/>
          <p:cNvGrpSpPr/>
          <p:nvPr/>
        </p:nvGrpSpPr>
        <p:grpSpPr>
          <a:xfrm>
            <a:off x="7770003" y="1909084"/>
            <a:ext cx="1117834" cy="523220"/>
            <a:chOff x="6466497" y="1941071"/>
            <a:chExt cx="1117834" cy="523220"/>
          </a:xfrm>
        </p:grpSpPr>
        <p:sp>
          <p:nvSpPr>
            <p:cNvPr id="76" name="角丸四角形 75"/>
            <p:cNvSpPr/>
            <p:nvPr/>
          </p:nvSpPr>
          <p:spPr>
            <a:xfrm>
              <a:off x="6466497" y="2016759"/>
              <a:ext cx="1117834" cy="415545"/>
            </a:xfrm>
            <a:prstGeom prst="roundRect">
              <a:avLst>
                <a:gd name="adj" fmla="val 1828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p:cNvSpPr txBox="1"/>
            <p:nvPr/>
          </p:nvSpPr>
          <p:spPr>
            <a:xfrm>
              <a:off x="6572487" y="1941071"/>
              <a:ext cx="90281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31" name="グループ化 30"/>
          <p:cNvGrpSpPr/>
          <p:nvPr/>
        </p:nvGrpSpPr>
        <p:grpSpPr>
          <a:xfrm>
            <a:off x="7770003" y="2770506"/>
            <a:ext cx="1117834" cy="523220"/>
            <a:chOff x="6466497" y="2802493"/>
            <a:chExt cx="1117834" cy="523220"/>
          </a:xfrm>
        </p:grpSpPr>
        <p:sp>
          <p:nvSpPr>
            <p:cNvPr id="72" name="角丸四角形 71"/>
            <p:cNvSpPr/>
            <p:nvPr/>
          </p:nvSpPr>
          <p:spPr>
            <a:xfrm>
              <a:off x="6466497" y="2890406"/>
              <a:ext cx="1117834"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テキスト ボックス 62"/>
            <p:cNvSpPr txBox="1"/>
            <p:nvPr/>
          </p:nvSpPr>
          <p:spPr>
            <a:xfrm>
              <a:off x="6572487" y="2802493"/>
              <a:ext cx="90281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77" name="グループ化 76"/>
          <p:cNvGrpSpPr/>
          <p:nvPr/>
        </p:nvGrpSpPr>
        <p:grpSpPr>
          <a:xfrm>
            <a:off x="7770003" y="3623873"/>
            <a:ext cx="1117834" cy="523220"/>
            <a:chOff x="6466497" y="3655860"/>
            <a:chExt cx="1117834" cy="523220"/>
          </a:xfrm>
        </p:grpSpPr>
        <p:sp>
          <p:nvSpPr>
            <p:cNvPr id="73" name="角丸四角形 72"/>
            <p:cNvSpPr/>
            <p:nvPr/>
          </p:nvSpPr>
          <p:spPr>
            <a:xfrm>
              <a:off x="6466497" y="3742948"/>
              <a:ext cx="1117834"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テキスト ボックス 63"/>
            <p:cNvSpPr txBox="1"/>
            <p:nvPr/>
          </p:nvSpPr>
          <p:spPr>
            <a:xfrm>
              <a:off x="6572487" y="3655860"/>
              <a:ext cx="90281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p>
          </p:txBody>
        </p:sp>
      </p:grpSp>
      <p:grpSp>
        <p:nvGrpSpPr>
          <p:cNvPr id="78" name="グループ化 77"/>
          <p:cNvGrpSpPr/>
          <p:nvPr/>
        </p:nvGrpSpPr>
        <p:grpSpPr>
          <a:xfrm>
            <a:off x="7770003" y="4034337"/>
            <a:ext cx="1136272" cy="523220"/>
            <a:chOff x="6466497" y="4086208"/>
            <a:chExt cx="1136272" cy="523220"/>
          </a:xfrm>
        </p:grpSpPr>
        <p:sp>
          <p:nvSpPr>
            <p:cNvPr id="74" name="角丸四角形 73"/>
            <p:cNvSpPr/>
            <p:nvPr/>
          </p:nvSpPr>
          <p:spPr>
            <a:xfrm>
              <a:off x="6466497" y="4185277"/>
              <a:ext cx="1117834"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p:cNvSpPr txBox="1"/>
            <p:nvPr/>
          </p:nvSpPr>
          <p:spPr>
            <a:xfrm>
              <a:off x="6504391" y="4086208"/>
              <a:ext cx="1098378"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79" name="グループ化 78"/>
          <p:cNvGrpSpPr/>
          <p:nvPr/>
        </p:nvGrpSpPr>
        <p:grpSpPr>
          <a:xfrm>
            <a:off x="7788441" y="5792941"/>
            <a:ext cx="1117834" cy="523220"/>
            <a:chOff x="6466497" y="5801609"/>
            <a:chExt cx="1117834" cy="523220"/>
          </a:xfrm>
        </p:grpSpPr>
        <p:sp>
          <p:nvSpPr>
            <p:cNvPr id="75" name="角丸四角形 74"/>
            <p:cNvSpPr/>
            <p:nvPr/>
          </p:nvSpPr>
          <p:spPr>
            <a:xfrm>
              <a:off x="6466497" y="5873019"/>
              <a:ext cx="1117834"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p:cNvSpPr txBox="1"/>
            <p:nvPr/>
          </p:nvSpPr>
          <p:spPr>
            <a:xfrm>
              <a:off x="6572487" y="5801609"/>
              <a:ext cx="90281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a:t>
              </a:r>
            </a:p>
          </p:txBody>
        </p:sp>
      </p:grpSp>
      <p:grpSp>
        <p:nvGrpSpPr>
          <p:cNvPr id="155" name="グループ化 154"/>
          <p:cNvGrpSpPr/>
          <p:nvPr/>
        </p:nvGrpSpPr>
        <p:grpSpPr>
          <a:xfrm>
            <a:off x="3374081" y="3466670"/>
            <a:ext cx="1117834" cy="461665"/>
            <a:chOff x="6466497" y="1986791"/>
            <a:chExt cx="1117834" cy="461665"/>
          </a:xfrm>
        </p:grpSpPr>
        <p:sp>
          <p:nvSpPr>
            <p:cNvPr id="156" name="角丸四角形 155"/>
            <p:cNvSpPr/>
            <p:nvPr/>
          </p:nvSpPr>
          <p:spPr>
            <a:xfrm>
              <a:off x="6466497" y="2016759"/>
              <a:ext cx="1117834" cy="415545"/>
            </a:xfrm>
            <a:prstGeom prst="roundRect">
              <a:avLst>
                <a:gd name="adj" fmla="val 1828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テキスト ボックス 156"/>
            <p:cNvSpPr txBox="1"/>
            <p:nvPr/>
          </p:nvSpPr>
          <p:spPr>
            <a:xfrm>
              <a:off x="6542007" y="1986791"/>
              <a:ext cx="1040670" cy="461665"/>
            </a:xfrm>
            <a:prstGeom prst="rect">
              <a:avLst/>
            </a:prstGeom>
            <a:noFill/>
          </p:spPr>
          <p:txBody>
            <a:bodyPr wrap="none" rtlCol="0">
              <a:spAutoFit/>
            </a:bodyPr>
            <a:lstStyle/>
            <a:p>
              <a:r>
                <a:rPr lang="ja-JP" altLang="en-US" sz="240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分析１</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58" name="グループ化 157"/>
          <p:cNvGrpSpPr/>
          <p:nvPr/>
        </p:nvGrpSpPr>
        <p:grpSpPr>
          <a:xfrm>
            <a:off x="3823965" y="2887795"/>
            <a:ext cx="1123800" cy="461665"/>
            <a:chOff x="6466497" y="2832973"/>
            <a:chExt cx="1123800" cy="461665"/>
          </a:xfrm>
        </p:grpSpPr>
        <p:sp>
          <p:nvSpPr>
            <p:cNvPr id="159" name="角丸四角形 158"/>
            <p:cNvSpPr/>
            <p:nvPr/>
          </p:nvSpPr>
          <p:spPr>
            <a:xfrm>
              <a:off x="6466497" y="2890406"/>
              <a:ext cx="1117834"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0" name="テキスト ボックス 159"/>
            <p:cNvSpPr txBox="1"/>
            <p:nvPr/>
          </p:nvSpPr>
          <p:spPr>
            <a:xfrm>
              <a:off x="6549627" y="2832973"/>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設計１</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61" name="グループ化 160"/>
          <p:cNvGrpSpPr/>
          <p:nvPr/>
        </p:nvGrpSpPr>
        <p:grpSpPr>
          <a:xfrm>
            <a:off x="4783015" y="3451600"/>
            <a:ext cx="1139040" cy="461665"/>
            <a:chOff x="6466497" y="3701580"/>
            <a:chExt cx="1139040" cy="461665"/>
          </a:xfrm>
        </p:grpSpPr>
        <p:sp>
          <p:nvSpPr>
            <p:cNvPr id="162" name="角丸四角形 161"/>
            <p:cNvSpPr/>
            <p:nvPr/>
          </p:nvSpPr>
          <p:spPr>
            <a:xfrm>
              <a:off x="6466497" y="3742948"/>
              <a:ext cx="1117834"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テキスト ボックス 162"/>
            <p:cNvSpPr txBox="1"/>
            <p:nvPr/>
          </p:nvSpPr>
          <p:spPr>
            <a:xfrm>
              <a:off x="6564867" y="3701580"/>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開発１</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64" name="グループ化 163"/>
          <p:cNvGrpSpPr/>
          <p:nvPr/>
        </p:nvGrpSpPr>
        <p:grpSpPr>
          <a:xfrm>
            <a:off x="4460150" y="4144944"/>
            <a:ext cx="1210588" cy="461665"/>
            <a:chOff x="6451051" y="4116688"/>
            <a:chExt cx="1210588" cy="461665"/>
          </a:xfrm>
        </p:grpSpPr>
        <p:sp>
          <p:nvSpPr>
            <p:cNvPr id="165" name="角丸四角形 164"/>
            <p:cNvSpPr/>
            <p:nvPr/>
          </p:nvSpPr>
          <p:spPr>
            <a:xfrm>
              <a:off x="6466497" y="4185277"/>
              <a:ext cx="1117834"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テキスト ボックス 165"/>
            <p:cNvSpPr txBox="1"/>
            <p:nvPr/>
          </p:nvSpPr>
          <p:spPr>
            <a:xfrm>
              <a:off x="6451051" y="4116688"/>
              <a:ext cx="1210588"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テスト１</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67" name="グループ化 166"/>
          <p:cNvGrpSpPr/>
          <p:nvPr/>
        </p:nvGrpSpPr>
        <p:grpSpPr>
          <a:xfrm>
            <a:off x="3665181" y="4672409"/>
            <a:ext cx="1123800" cy="461665"/>
            <a:chOff x="6466497" y="5839709"/>
            <a:chExt cx="1123800" cy="461665"/>
          </a:xfrm>
        </p:grpSpPr>
        <p:sp>
          <p:nvSpPr>
            <p:cNvPr id="168" name="角丸四角形 167"/>
            <p:cNvSpPr/>
            <p:nvPr/>
          </p:nvSpPr>
          <p:spPr>
            <a:xfrm>
              <a:off x="6466497" y="5873019"/>
              <a:ext cx="1117834"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p:cNvSpPr txBox="1"/>
            <p:nvPr/>
          </p:nvSpPr>
          <p:spPr>
            <a:xfrm>
              <a:off x="6549627" y="5839709"/>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実装１</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70" name="グループ化 169"/>
          <p:cNvGrpSpPr/>
          <p:nvPr/>
        </p:nvGrpSpPr>
        <p:grpSpPr>
          <a:xfrm>
            <a:off x="2568254" y="4187501"/>
            <a:ext cx="1117834" cy="461665"/>
            <a:chOff x="6466497" y="1971551"/>
            <a:chExt cx="1117834" cy="461665"/>
          </a:xfrm>
        </p:grpSpPr>
        <p:sp>
          <p:nvSpPr>
            <p:cNvPr id="171" name="角丸四角形 170"/>
            <p:cNvSpPr/>
            <p:nvPr/>
          </p:nvSpPr>
          <p:spPr>
            <a:xfrm>
              <a:off x="6466497" y="2016759"/>
              <a:ext cx="1117834" cy="415545"/>
            </a:xfrm>
            <a:prstGeom prst="roundRect">
              <a:avLst>
                <a:gd name="adj" fmla="val 1828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テキスト ボックス 171"/>
            <p:cNvSpPr txBox="1"/>
            <p:nvPr/>
          </p:nvSpPr>
          <p:spPr>
            <a:xfrm>
              <a:off x="6519147" y="1971551"/>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分析２</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73" name="グループ化 172"/>
          <p:cNvGrpSpPr/>
          <p:nvPr/>
        </p:nvGrpSpPr>
        <p:grpSpPr>
          <a:xfrm>
            <a:off x="1988923" y="3443744"/>
            <a:ext cx="1117834" cy="461665"/>
            <a:chOff x="6466497" y="2848213"/>
            <a:chExt cx="1117834" cy="461665"/>
          </a:xfrm>
        </p:grpSpPr>
        <p:sp>
          <p:nvSpPr>
            <p:cNvPr id="174" name="角丸四角形 173"/>
            <p:cNvSpPr/>
            <p:nvPr/>
          </p:nvSpPr>
          <p:spPr>
            <a:xfrm>
              <a:off x="6466497" y="2890406"/>
              <a:ext cx="1117834"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5" name="テキスト ボックス 174"/>
            <p:cNvSpPr txBox="1"/>
            <p:nvPr/>
          </p:nvSpPr>
          <p:spPr>
            <a:xfrm>
              <a:off x="6519147" y="2848213"/>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設計２</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76" name="グループ化 175"/>
          <p:cNvGrpSpPr/>
          <p:nvPr/>
        </p:nvGrpSpPr>
        <p:grpSpPr>
          <a:xfrm>
            <a:off x="2176031" y="2548405"/>
            <a:ext cx="1117834" cy="461665"/>
            <a:chOff x="6466497" y="3709200"/>
            <a:chExt cx="1117834" cy="461665"/>
          </a:xfrm>
        </p:grpSpPr>
        <p:sp>
          <p:nvSpPr>
            <p:cNvPr id="177" name="角丸四角形 176"/>
            <p:cNvSpPr/>
            <p:nvPr/>
          </p:nvSpPr>
          <p:spPr>
            <a:xfrm>
              <a:off x="6466497" y="3742948"/>
              <a:ext cx="1117834"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8" name="テキスト ボックス 177"/>
            <p:cNvSpPr txBox="1"/>
            <p:nvPr/>
          </p:nvSpPr>
          <p:spPr>
            <a:xfrm>
              <a:off x="6526767" y="3709200"/>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開発２</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80" name="グループ化 179"/>
          <p:cNvGrpSpPr/>
          <p:nvPr/>
        </p:nvGrpSpPr>
        <p:grpSpPr>
          <a:xfrm>
            <a:off x="2829494" y="1753442"/>
            <a:ext cx="1210588" cy="461665"/>
            <a:chOff x="6435811" y="4124308"/>
            <a:chExt cx="1210588" cy="461665"/>
          </a:xfrm>
        </p:grpSpPr>
        <p:sp>
          <p:nvSpPr>
            <p:cNvPr id="181" name="角丸四角形 180"/>
            <p:cNvSpPr/>
            <p:nvPr/>
          </p:nvSpPr>
          <p:spPr>
            <a:xfrm>
              <a:off x="6466497" y="4185277"/>
              <a:ext cx="1117834"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テキスト ボックス 181"/>
            <p:cNvSpPr txBox="1"/>
            <p:nvPr/>
          </p:nvSpPr>
          <p:spPr>
            <a:xfrm>
              <a:off x="6435811" y="4124308"/>
              <a:ext cx="1210588"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テスト２</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83" name="グループ化 182"/>
          <p:cNvGrpSpPr/>
          <p:nvPr/>
        </p:nvGrpSpPr>
        <p:grpSpPr>
          <a:xfrm>
            <a:off x="4185888" y="1527960"/>
            <a:ext cx="1117834" cy="464571"/>
            <a:chOff x="6466497" y="5824469"/>
            <a:chExt cx="1117834" cy="464571"/>
          </a:xfrm>
        </p:grpSpPr>
        <p:sp>
          <p:nvSpPr>
            <p:cNvPr id="184" name="角丸四角形 183"/>
            <p:cNvSpPr/>
            <p:nvPr/>
          </p:nvSpPr>
          <p:spPr>
            <a:xfrm>
              <a:off x="6466497" y="5873019"/>
              <a:ext cx="1117834"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5" name="テキスト ボックス 184"/>
            <p:cNvSpPr txBox="1"/>
            <p:nvPr/>
          </p:nvSpPr>
          <p:spPr>
            <a:xfrm>
              <a:off x="6526767" y="5824469"/>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実装２</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86" name="グループ化 185"/>
          <p:cNvGrpSpPr/>
          <p:nvPr/>
        </p:nvGrpSpPr>
        <p:grpSpPr>
          <a:xfrm>
            <a:off x="5208776" y="2135444"/>
            <a:ext cx="1117834" cy="461665"/>
            <a:chOff x="6466497" y="1971551"/>
            <a:chExt cx="1117834" cy="461665"/>
          </a:xfrm>
        </p:grpSpPr>
        <p:sp>
          <p:nvSpPr>
            <p:cNvPr id="187" name="角丸四角形 186"/>
            <p:cNvSpPr/>
            <p:nvPr/>
          </p:nvSpPr>
          <p:spPr>
            <a:xfrm>
              <a:off x="6466497" y="2016759"/>
              <a:ext cx="1117834" cy="415545"/>
            </a:xfrm>
            <a:prstGeom prst="roundRect">
              <a:avLst>
                <a:gd name="adj" fmla="val 1828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テキスト ボックス 187"/>
            <p:cNvSpPr txBox="1"/>
            <p:nvPr/>
          </p:nvSpPr>
          <p:spPr>
            <a:xfrm>
              <a:off x="6519147" y="1971551"/>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分析３</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89" name="グループ化 188"/>
          <p:cNvGrpSpPr/>
          <p:nvPr/>
        </p:nvGrpSpPr>
        <p:grpSpPr>
          <a:xfrm>
            <a:off x="5811234" y="2874375"/>
            <a:ext cx="1117834" cy="461665"/>
            <a:chOff x="6466497" y="2832973"/>
            <a:chExt cx="1117834" cy="461665"/>
          </a:xfrm>
        </p:grpSpPr>
        <p:sp>
          <p:nvSpPr>
            <p:cNvPr id="190" name="角丸四角形 189"/>
            <p:cNvSpPr/>
            <p:nvPr/>
          </p:nvSpPr>
          <p:spPr>
            <a:xfrm>
              <a:off x="6466497" y="2890406"/>
              <a:ext cx="1117834"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テキスト ボックス 190"/>
            <p:cNvSpPr txBox="1"/>
            <p:nvPr/>
          </p:nvSpPr>
          <p:spPr>
            <a:xfrm>
              <a:off x="6534387" y="2832973"/>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設計３</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92" name="グループ化 191"/>
          <p:cNvGrpSpPr/>
          <p:nvPr/>
        </p:nvGrpSpPr>
        <p:grpSpPr>
          <a:xfrm>
            <a:off x="5840077" y="3905658"/>
            <a:ext cx="1117834" cy="461665"/>
            <a:chOff x="6466497" y="3693960"/>
            <a:chExt cx="1117834" cy="461665"/>
          </a:xfrm>
        </p:grpSpPr>
        <p:sp>
          <p:nvSpPr>
            <p:cNvPr id="193" name="角丸四角形 192"/>
            <p:cNvSpPr/>
            <p:nvPr/>
          </p:nvSpPr>
          <p:spPr>
            <a:xfrm>
              <a:off x="6466497" y="3742948"/>
              <a:ext cx="1117834"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p:cNvSpPr txBox="1"/>
            <p:nvPr/>
          </p:nvSpPr>
          <p:spPr>
            <a:xfrm>
              <a:off x="6534387" y="3693960"/>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開発３</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95" name="グループ化 194"/>
          <p:cNvGrpSpPr/>
          <p:nvPr/>
        </p:nvGrpSpPr>
        <p:grpSpPr>
          <a:xfrm>
            <a:off x="5340339" y="4803443"/>
            <a:ext cx="1210588" cy="461665"/>
            <a:chOff x="6443431" y="4131928"/>
            <a:chExt cx="1210588" cy="461665"/>
          </a:xfrm>
        </p:grpSpPr>
        <p:sp>
          <p:nvSpPr>
            <p:cNvPr id="196" name="角丸四角形 195"/>
            <p:cNvSpPr/>
            <p:nvPr/>
          </p:nvSpPr>
          <p:spPr>
            <a:xfrm>
              <a:off x="6466497" y="4185277"/>
              <a:ext cx="1117834"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6443431" y="4131928"/>
              <a:ext cx="1210588"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テスト３</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98" name="グループ化 197"/>
          <p:cNvGrpSpPr/>
          <p:nvPr/>
        </p:nvGrpSpPr>
        <p:grpSpPr>
          <a:xfrm>
            <a:off x="4427495" y="5540815"/>
            <a:ext cx="1117834" cy="461665"/>
            <a:chOff x="6466497" y="5832089"/>
            <a:chExt cx="1117834" cy="461665"/>
          </a:xfrm>
        </p:grpSpPr>
        <p:sp>
          <p:nvSpPr>
            <p:cNvPr id="199" name="角丸四角形 198"/>
            <p:cNvSpPr/>
            <p:nvPr/>
          </p:nvSpPr>
          <p:spPr>
            <a:xfrm>
              <a:off x="6466497" y="5873019"/>
              <a:ext cx="1117834"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6526767" y="5832089"/>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実装３</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spTree>
    <p:extLst>
      <p:ext uri="{BB962C8B-B14F-4D97-AF65-F5344CB8AC3E}">
        <p14:creationId xmlns:p14="http://schemas.microsoft.com/office/powerpoint/2010/main" val="346393846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800219" cy="461665"/>
          </a:xfrm>
          <a:prstGeom prst="rect">
            <a:avLst/>
          </a:prstGeom>
          <a:noFill/>
        </p:spPr>
        <p:txBody>
          <a:bodyPr wrap="none" rtlCol="0">
            <a:spAutoFit/>
          </a:bodyPr>
          <a:lstStyle/>
          <a:p>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部品</a:t>
            </a:r>
            <a:endPar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endParaRPr>
          </a:p>
        </p:txBody>
      </p:sp>
      <p:grpSp>
        <p:nvGrpSpPr>
          <p:cNvPr id="5" name="グループ化 4"/>
          <p:cNvGrpSpPr/>
          <p:nvPr/>
        </p:nvGrpSpPr>
        <p:grpSpPr>
          <a:xfrm>
            <a:off x="1545675" y="1833832"/>
            <a:ext cx="10101495" cy="3063032"/>
            <a:chOff x="1545675" y="1833832"/>
            <a:chExt cx="10101495" cy="3063032"/>
          </a:xfrm>
        </p:grpSpPr>
        <p:grpSp>
          <p:nvGrpSpPr>
            <p:cNvPr id="3" name="グループ化 2"/>
            <p:cNvGrpSpPr/>
            <p:nvPr/>
          </p:nvGrpSpPr>
          <p:grpSpPr>
            <a:xfrm>
              <a:off x="1545675" y="2457450"/>
              <a:ext cx="10101495" cy="2439414"/>
              <a:chOff x="1545675" y="2457450"/>
              <a:chExt cx="10101495" cy="2439414"/>
            </a:xfrm>
          </p:grpSpPr>
          <p:grpSp>
            <p:nvGrpSpPr>
              <p:cNvPr id="15" name="グループ化 14"/>
              <p:cNvGrpSpPr/>
              <p:nvPr/>
            </p:nvGrpSpPr>
            <p:grpSpPr>
              <a:xfrm>
                <a:off x="1568741" y="2621280"/>
                <a:ext cx="10078429" cy="2072640"/>
                <a:chOff x="1568741" y="2621280"/>
                <a:chExt cx="10078429" cy="2072640"/>
              </a:xfrm>
            </p:grpSpPr>
            <p:sp>
              <p:nvSpPr>
                <p:cNvPr id="8" name="楕円 7"/>
                <p:cNvSpPr/>
                <p:nvPr/>
              </p:nvSpPr>
              <p:spPr>
                <a:xfrm>
                  <a:off x="2052320" y="2621280"/>
                  <a:ext cx="1595120" cy="1595120"/>
                </a:xfrm>
                <a:prstGeom prst="ellipse">
                  <a:avLst/>
                </a:prstGeom>
                <a:noFill/>
                <a:ln w="387350">
                  <a:solidFill>
                    <a:srgbClr val="FF0000">
                      <a:alpha val="52000"/>
                    </a:srgb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1568741" y="4666031"/>
                  <a:ext cx="10078429" cy="27889"/>
                </a:xfrm>
                <a:prstGeom prst="straightConnector1">
                  <a:avLst/>
                </a:prstGeom>
                <a:noFill/>
                <a:ln w="387350">
                  <a:solidFill>
                    <a:srgbClr val="FF0000">
                      <a:alpha val="52000"/>
                    </a:srgbClr>
                  </a:solidFill>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231" name="楕円 230"/>
                <p:cNvSpPr/>
                <p:nvPr/>
              </p:nvSpPr>
              <p:spPr>
                <a:xfrm>
                  <a:off x="5008524" y="2621280"/>
                  <a:ext cx="1595120" cy="1595120"/>
                </a:xfrm>
                <a:prstGeom prst="ellipse">
                  <a:avLst/>
                </a:prstGeom>
                <a:noFill/>
                <a:ln w="387350">
                  <a:solidFill>
                    <a:srgbClr val="FF0000">
                      <a:alpha val="52000"/>
                    </a:srgb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楕円 231"/>
                <p:cNvSpPr/>
                <p:nvPr/>
              </p:nvSpPr>
              <p:spPr>
                <a:xfrm>
                  <a:off x="7922652" y="2621280"/>
                  <a:ext cx="1595120" cy="1595120"/>
                </a:xfrm>
                <a:prstGeom prst="ellipse">
                  <a:avLst/>
                </a:prstGeom>
                <a:noFill/>
                <a:ln w="387350">
                  <a:solidFill>
                    <a:srgbClr val="FF0000">
                      <a:alpha val="52000"/>
                    </a:srgb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p:cNvCxnSpPr/>
                <p:nvPr/>
              </p:nvCxnSpPr>
              <p:spPr>
                <a:xfrm>
                  <a:off x="8494020" y="4193705"/>
                  <a:ext cx="825633" cy="472326"/>
                </a:xfrm>
                <a:prstGeom prst="line">
                  <a:avLst/>
                </a:prstGeom>
                <a:noFill/>
                <a:ln w="387350">
                  <a:solidFill>
                    <a:srgbClr val="FF0000">
                      <a:alpha val="52000"/>
                    </a:srgbClr>
                  </a:solidFil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33" name="直線コネクタ 232"/>
                <p:cNvCxnSpPr/>
                <p:nvPr/>
              </p:nvCxnSpPr>
              <p:spPr>
                <a:xfrm>
                  <a:off x="5642084" y="4193705"/>
                  <a:ext cx="825633" cy="472326"/>
                </a:xfrm>
                <a:prstGeom prst="line">
                  <a:avLst/>
                </a:prstGeom>
                <a:noFill/>
                <a:ln w="387350">
                  <a:solidFill>
                    <a:srgbClr val="FF0000">
                      <a:alpha val="52000"/>
                    </a:srgbClr>
                  </a:solidFil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234" name="直線コネクタ 233"/>
                <p:cNvCxnSpPr/>
                <p:nvPr/>
              </p:nvCxnSpPr>
              <p:spPr>
                <a:xfrm>
                  <a:off x="2624221" y="4193705"/>
                  <a:ext cx="825633" cy="472326"/>
                </a:xfrm>
                <a:prstGeom prst="line">
                  <a:avLst/>
                </a:prstGeom>
                <a:noFill/>
                <a:ln w="387350">
                  <a:solidFill>
                    <a:srgbClr val="FF0000">
                      <a:alpha val="52000"/>
                    </a:srgbClr>
                  </a:solidFill>
                  <a:tailEnd type="none"/>
                </a:ln>
              </p:spPr>
              <p:style>
                <a:lnRef idx="2">
                  <a:schemeClr val="accent1">
                    <a:shade val="50000"/>
                  </a:schemeClr>
                </a:lnRef>
                <a:fillRef idx="1">
                  <a:schemeClr val="accent1"/>
                </a:fillRef>
                <a:effectRef idx="0">
                  <a:schemeClr val="accent1"/>
                </a:effectRef>
                <a:fontRef idx="minor">
                  <a:schemeClr val="lt1"/>
                </a:fontRef>
              </p:style>
            </p:cxnSp>
          </p:grpSp>
          <p:grpSp>
            <p:nvGrpSpPr>
              <p:cNvPr id="186" name="グループ化 185"/>
              <p:cNvGrpSpPr/>
              <p:nvPr/>
            </p:nvGrpSpPr>
            <p:grpSpPr>
              <a:xfrm>
                <a:off x="8119300" y="3855127"/>
                <a:ext cx="1117834" cy="461665"/>
                <a:chOff x="6466497" y="1971551"/>
                <a:chExt cx="1117834" cy="461665"/>
              </a:xfrm>
            </p:grpSpPr>
            <p:sp>
              <p:nvSpPr>
                <p:cNvPr id="187" name="角丸四角形 186"/>
                <p:cNvSpPr/>
                <p:nvPr/>
              </p:nvSpPr>
              <p:spPr>
                <a:xfrm>
                  <a:off x="6466497" y="2016759"/>
                  <a:ext cx="1117834" cy="415545"/>
                </a:xfrm>
                <a:prstGeom prst="roundRect">
                  <a:avLst>
                    <a:gd name="adj" fmla="val 1828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8" name="テキスト ボックス 187"/>
                <p:cNvSpPr txBox="1"/>
                <p:nvPr/>
              </p:nvSpPr>
              <p:spPr>
                <a:xfrm>
                  <a:off x="6519147" y="1971551"/>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分析３</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89" name="グループ化 188"/>
              <p:cNvGrpSpPr/>
              <p:nvPr/>
            </p:nvGrpSpPr>
            <p:grpSpPr>
              <a:xfrm>
                <a:off x="8980543" y="3148178"/>
                <a:ext cx="1117834" cy="461665"/>
                <a:chOff x="6466497" y="2832973"/>
                <a:chExt cx="1117834" cy="461665"/>
              </a:xfrm>
            </p:grpSpPr>
            <p:sp>
              <p:nvSpPr>
                <p:cNvPr id="190" name="角丸四角形 189"/>
                <p:cNvSpPr/>
                <p:nvPr/>
              </p:nvSpPr>
              <p:spPr>
                <a:xfrm>
                  <a:off x="6466497" y="2890406"/>
                  <a:ext cx="1117834"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1" name="テキスト ボックス 190"/>
                <p:cNvSpPr txBox="1"/>
                <p:nvPr/>
              </p:nvSpPr>
              <p:spPr>
                <a:xfrm>
                  <a:off x="6534387" y="2832973"/>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設計３</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92" name="グループ化 191"/>
              <p:cNvGrpSpPr/>
              <p:nvPr/>
            </p:nvGrpSpPr>
            <p:grpSpPr>
              <a:xfrm>
                <a:off x="8166717" y="2457450"/>
                <a:ext cx="1117834" cy="461665"/>
                <a:chOff x="6466497" y="3693960"/>
                <a:chExt cx="1117834" cy="461665"/>
              </a:xfrm>
            </p:grpSpPr>
            <p:sp>
              <p:nvSpPr>
                <p:cNvPr id="193" name="角丸四角形 192"/>
                <p:cNvSpPr/>
                <p:nvPr/>
              </p:nvSpPr>
              <p:spPr>
                <a:xfrm>
                  <a:off x="6466497" y="3742948"/>
                  <a:ext cx="1117834"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4" name="テキスト ボックス 193"/>
                <p:cNvSpPr txBox="1"/>
                <p:nvPr/>
              </p:nvSpPr>
              <p:spPr>
                <a:xfrm>
                  <a:off x="6534387" y="3693960"/>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開発３</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95" name="グループ化 194"/>
              <p:cNvGrpSpPr/>
              <p:nvPr/>
            </p:nvGrpSpPr>
            <p:grpSpPr>
              <a:xfrm>
                <a:off x="7375709" y="3150266"/>
                <a:ext cx="1210588" cy="461665"/>
                <a:chOff x="6443431" y="4131928"/>
                <a:chExt cx="1210588" cy="461665"/>
              </a:xfrm>
            </p:grpSpPr>
            <p:sp>
              <p:nvSpPr>
                <p:cNvPr id="196" name="角丸四角形 195"/>
                <p:cNvSpPr/>
                <p:nvPr/>
              </p:nvSpPr>
              <p:spPr>
                <a:xfrm>
                  <a:off x="6466497" y="4185277"/>
                  <a:ext cx="1117834"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p:cNvSpPr txBox="1"/>
                <p:nvPr/>
              </p:nvSpPr>
              <p:spPr>
                <a:xfrm>
                  <a:off x="6443431" y="4131928"/>
                  <a:ext cx="1210588"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テスト３</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98" name="グループ化 197"/>
              <p:cNvGrpSpPr/>
              <p:nvPr/>
            </p:nvGrpSpPr>
            <p:grpSpPr>
              <a:xfrm>
                <a:off x="8958855" y="4435199"/>
                <a:ext cx="1117834" cy="461665"/>
                <a:chOff x="6466497" y="5832089"/>
                <a:chExt cx="1117834" cy="461665"/>
              </a:xfrm>
            </p:grpSpPr>
            <p:sp>
              <p:nvSpPr>
                <p:cNvPr id="199" name="角丸四角形 198"/>
                <p:cNvSpPr/>
                <p:nvPr/>
              </p:nvSpPr>
              <p:spPr>
                <a:xfrm>
                  <a:off x="6466497" y="5873019"/>
                  <a:ext cx="1117834"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テキスト ボックス 199"/>
                <p:cNvSpPr txBox="1"/>
                <p:nvPr/>
              </p:nvSpPr>
              <p:spPr>
                <a:xfrm>
                  <a:off x="6526767" y="5832089"/>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実装３</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01" name="グループ化 200"/>
              <p:cNvGrpSpPr/>
              <p:nvPr/>
            </p:nvGrpSpPr>
            <p:grpSpPr>
              <a:xfrm>
                <a:off x="5215346" y="3855127"/>
                <a:ext cx="1117834" cy="461665"/>
                <a:chOff x="6466497" y="1971551"/>
                <a:chExt cx="1117834" cy="461665"/>
              </a:xfrm>
            </p:grpSpPr>
            <p:sp>
              <p:nvSpPr>
                <p:cNvPr id="202" name="角丸四角形 201"/>
                <p:cNvSpPr/>
                <p:nvPr/>
              </p:nvSpPr>
              <p:spPr>
                <a:xfrm>
                  <a:off x="6466497" y="2016759"/>
                  <a:ext cx="1117834" cy="415545"/>
                </a:xfrm>
                <a:prstGeom prst="roundRect">
                  <a:avLst>
                    <a:gd name="adj" fmla="val 1828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テキスト ボックス 202"/>
                <p:cNvSpPr txBox="1"/>
                <p:nvPr/>
              </p:nvSpPr>
              <p:spPr>
                <a:xfrm>
                  <a:off x="6519147" y="1971551"/>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分析２</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04" name="グループ化 203"/>
              <p:cNvGrpSpPr/>
              <p:nvPr/>
            </p:nvGrpSpPr>
            <p:grpSpPr>
              <a:xfrm>
                <a:off x="6076589" y="3148178"/>
                <a:ext cx="1117834" cy="461665"/>
                <a:chOff x="6466497" y="2832973"/>
                <a:chExt cx="1117834" cy="461665"/>
              </a:xfrm>
            </p:grpSpPr>
            <p:sp>
              <p:nvSpPr>
                <p:cNvPr id="205" name="角丸四角形 204"/>
                <p:cNvSpPr/>
                <p:nvPr/>
              </p:nvSpPr>
              <p:spPr>
                <a:xfrm>
                  <a:off x="6466497" y="2890406"/>
                  <a:ext cx="1117834"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6" name="テキスト ボックス 205"/>
                <p:cNvSpPr txBox="1"/>
                <p:nvPr/>
              </p:nvSpPr>
              <p:spPr>
                <a:xfrm>
                  <a:off x="6534387" y="2832973"/>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設計２</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07" name="グループ化 206"/>
              <p:cNvGrpSpPr/>
              <p:nvPr/>
            </p:nvGrpSpPr>
            <p:grpSpPr>
              <a:xfrm>
                <a:off x="5262763" y="2457450"/>
                <a:ext cx="1117834" cy="461665"/>
                <a:chOff x="6466497" y="3693960"/>
                <a:chExt cx="1117834" cy="461665"/>
              </a:xfrm>
            </p:grpSpPr>
            <p:sp>
              <p:nvSpPr>
                <p:cNvPr id="208" name="角丸四角形 207"/>
                <p:cNvSpPr/>
                <p:nvPr/>
              </p:nvSpPr>
              <p:spPr>
                <a:xfrm>
                  <a:off x="6466497" y="3742948"/>
                  <a:ext cx="1117834"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9" name="テキスト ボックス 208"/>
                <p:cNvSpPr txBox="1"/>
                <p:nvPr/>
              </p:nvSpPr>
              <p:spPr>
                <a:xfrm>
                  <a:off x="6534387" y="3693960"/>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開発２</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10" name="グループ化 209"/>
              <p:cNvGrpSpPr/>
              <p:nvPr/>
            </p:nvGrpSpPr>
            <p:grpSpPr>
              <a:xfrm>
                <a:off x="4471755" y="3150266"/>
                <a:ext cx="1210588" cy="461665"/>
                <a:chOff x="6443431" y="4131928"/>
                <a:chExt cx="1210588" cy="461665"/>
              </a:xfrm>
            </p:grpSpPr>
            <p:sp>
              <p:nvSpPr>
                <p:cNvPr id="211" name="角丸四角形 210"/>
                <p:cNvSpPr/>
                <p:nvPr/>
              </p:nvSpPr>
              <p:spPr>
                <a:xfrm>
                  <a:off x="6466497" y="4185277"/>
                  <a:ext cx="1117834"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2" name="テキスト ボックス 211"/>
                <p:cNvSpPr txBox="1"/>
                <p:nvPr/>
              </p:nvSpPr>
              <p:spPr>
                <a:xfrm>
                  <a:off x="6443431" y="4131928"/>
                  <a:ext cx="1210588"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テスト２</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13" name="グループ化 212"/>
              <p:cNvGrpSpPr/>
              <p:nvPr/>
            </p:nvGrpSpPr>
            <p:grpSpPr>
              <a:xfrm>
                <a:off x="6054901" y="4435199"/>
                <a:ext cx="1117834" cy="461665"/>
                <a:chOff x="6466497" y="5832089"/>
                <a:chExt cx="1117834" cy="461665"/>
              </a:xfrm>
            </p:grpSpPr>
            <p:sp>
              <p:nvSpPr>
                <p:cNvPr id="214" name="角丸四角形 213"/>
                <p:cNvSpPr/>
                <p:nvPr/>
              </p:nvSpPr>
              <p:spPr>
                <a:xfrm>
                  <a:off x="6466497" y="5873019"/>
                  <a:ext cx="1117834"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5" name="テキスト ボックス 214"/>
                <p:cNvSpPr txBox="1"/>
                <p:nvPr/>
              </p:nvSpPr>
              <p:spPr>
                <a:xfrm>
                  <a:off x="6526767" y="5832089"/>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実装２</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16" name="グループ化 215"/>
              <p:cNvGrpSpPr/>
              <p:nvPr/>
            </p:nvGrpSpPr>
            <p:grpSpPr>
              <a:xfrm>
                <a:off x="2289266" y="3855127"/>
                <a:ext cx="1117834" cy="461665"/>
                <a:chOff x="6466497" y="1971551"/>
                <a:chExt cx="1117834" cy="461665"/>
              </a:xfrm>
            </p:grpSpPr>
            <p:sp>
              <p:nvSpPr>
                <p:cNvPr id="217" name="角丸四角形 216"/>
                <p:cNvSpPr/>
                <p:nvPr/>
              </p:nvSpPr>
              <p:spPr>
                <a:xfrm>
                  <a:off x="6466497" y="2016759"/>
                  <a:ext cx="1117834" cy="415545"/>
                </a:xfrm>
                <a:prstGeom prst="roundRect">
                  <a:avLst>
                    <a:gd name="adj" fmla="val 1828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8" name="テキスト ボックス 217"/>
                <p:cNvSpPr txBox="1"/>
                <p:nvPr/>
              </p:nvSpPr>
              <p:spPr>
                <a:xfrm>
                  <a:off x="6519147" y="1971551"/>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分析１</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19" name="グループ化 218"/>
              <p:cNvGrpSpPr/>
              <p:nvPr/>
            </p:nvGrpSpPr>
            <p:grpSpPr>
              <a:xfrm>
                <a:off x="3150509" y="3148178"/>
                <a:ext cx="1117834" cy="461665"/>
                <a:chOff x="6466497" y="2832973"/>
                <a:chExt cx="1117834" cy="461665"/>
              </a:xfrm>
            </p:grpSpPr>
            <p:sp>
              <p:nvSpPr>
                <p:cNvPr id="220" name="角丸四角形 219"/>
                <p:cNvSpPr/>
                <p:nvPr/>
              </p:nvSpPr>
              <p:spPr>
                <a:xfrm>
                  <a:off x="6466497" y="2890406"/>
                  <a:ext cx="1117834"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1" name="テキスト ボックス 220"/>
                <p:cNvSpPr txBox="1"/>
                <p:nvPr/>
              </p:nvSpPr>
              <p:spPr>
                <a:xfrm>
                  <a:off x="6534387" y="2832973"/>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設計１</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 name="グループ化 1"/>
              <p:cNvGrpSpPr/>
              <p:nvPr/>
            </p:nvGrpSpPr>
            <p:grpSpPr>
              <a:xfrm>
                <a:off x="2336683" y="2457450"/>
                <a:ext cx="1117834" cy="461665"/>
                <a:chOff x="2336683" y="2457450"/>
                <a:chExt cx="1117834" cy="461665"/>
              </a:xfrm>
            </p:grpSpPr>
            <p:sp>
              <p:nvSpPr>
                <p:cNvPr id="223" name="角丸四角形 222"/>
                <p:cNvSpPr/>
                <p:nvPr/>
              </p:nvSpPr>
              <p:spPr>
                <a:xfrm>
                  <a:off x="2336683" y="2506438"/>
                  <a:ext cx="1117834"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テキスト ボックス 223"/>
                <p:cNvSpPr txBox="1"/>
                <p:nvPr/>
              </p:nvSpPr>
              <p:spPr>
                <a:xfrm>
                  <a:off x="2404573" y="2457450"/>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開発１</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25" name="グループ化 224"/>
              <p:cNvGrpSpPr/>
              <p:nvPr/>
            </p:nvGrpSpPr>
            <p:grpSpPr>
              <a:xfrm>
                <a:off x="1545675" y="3150266"/>
                <a:ext cx="1210588" cy="461665"/>
                <a:chOff x="6443431" y="4131928"/>
                <a:chExt cx="1210588" cy="461665"/>
              </a:xfrm>
            </p:grpSpPr>
            <p:sp>
              <p:nvSpPr>
                <p:cNvPr id="226" name="角丸四角形 225"/>
                <p:cNvSpPr/>
                <p:nvPr/>
              </p:nvSpPr>
              <p:spPr>
                <a:xfrm>
                  <a:off x="6466497" y="4185277"/>
                  <a:ext cx="1117834"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7" name="テキスト ボックス 226"/>
                <p:cNvSpPr txBox="1"/>
                <p:nvPr/>
              </p:nvSpPr>
              <p:spPr>
                <a:xfrm>
                  <a:off x="6443431" y="4131928"/>
                  <a:ext cx="1210588"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テスト１</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28" name="グループ化 227"/>
              <p:cNvGrpSpPr/>
              <p:nvPr/>
            </p:nvGrpSpPr>
            <p:grpSpPr>
              <a:xfrm>
                <a:off x="3128821" y="4435199"/>
                <a:ext cx="1117834" cy="461665"/>
                <a:chOff x="6466497" y="5832089"/>
                <a:chExt cx="1117834" cy="461665"/>
              </a:xfrm>
            </p:grpSpPr>
            <p:sp>
              <p:nvSpPr>
                <p:cNvPr id="229" name="角丸四角形 228"/>
                <p:cNvSpPr/>
                <p:nvPr/>
              </p:nvSpPr>
              <p:spPr>
                <a:xfrm>
                  <a:off x="6466497" y="5873019"/>
                  <a:ext cx="1117834"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0" name="テキスト ボックス 229"/>
                <p:cNvSpPr txBox="1"/>
                <p:nvPr/>
              </p:nvSpPr>
              <p:spPr>
                <a:xfrm>
                  <a:off x="6526767" y="5832089"/>
                  <a:ext cx="1040670"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実装１</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sp>
          <p:nvSpPr>
            <p:cNvPr id="57" name="テキスト ボックス 56"/>
            <p:cNvSpPr txBox="1"/>
            <p:nvPr/>
          </p:nvSpPr>
          <p:spPr>
            <a:xfrm>
              <a:off x="1568741" y="1833832"/>
              <a:ext cx="5243743" cy="461665"/>
            </a:xfrm>
            <a:prstGeom prst="rect">
              <a:avLst/>
            </a:prstGeom>
            <a:noFill/>
          </p:spPr>
          <p:txBody>
            <a:bodyPr wrap="none" rtlCol="0">
              <a:spAutoFit/>
            </a:bodyPr>
            <a:lstStyle/>
            <a:p>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１サイクル</a:t>
              </a:r>
              <a:r>
                <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イテレーションと呼びます。</a:t>
              </a:r>
              <a:endPar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spTree>
    <p:extLst>
      <p:ext uri="{BB962C8B-B14F-4D97-AF65-F5344CB8AC3E}">
        <p14:creationId xmlns:p14="http://schemas.microsoft.com/office/powerpoint/2010/main" val="23865321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800219" cy="461665"/>
          </a:xfrm>
          <a:prstGeom prst="rect">
            <a:avLst/>
          </a:prstGeom>
          <a:noFill/>
        </p:spPr>
        <p:txBody>
          <a:bodyPr wrap="none" rtlCol="0">
            <a:spAutoFit/>
          </a:bodyPr>
          <a:lstStyle/>
          <a:p>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部品</a:t>
            </a:r>
            <a:endPar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endParaRPr>
          </a:p>
        </p:txBody>
      </p:sp>
      <p:grpSp>
        <p:nvGrpSpPr>
          <p:cNvPr id="104" name="グループ化 103"/>
          <p:cNvGrpSpPr/>
          <p:nvPr/>
        </p:nvGrpSpPr>
        <p:grpSpPr>
          <a:xfrm>
            <a:off x="1138073" y="2446940"/>
            <a:ext cx="1958020" cy="523220"/>
            <a:chOff x="9052560" y="2385017"/>
            <a:chExt cx="1958020" cy="523220"/>
          </a:xfrm>
        </p:grpSpPr>
        <p:sp>
          <p:nvSpPr>
            <p:cNvPr id="105" name="角丸四角形 104"/>
            <p:cNvSpPr/>
            <p:nvPr/>
          </p:nvSpPr>
          <p:spPr>
            <a:xfrm>
              <a:off x="9052560" y="2468317"/>
              <a:ext cx="1831556" cy="390707"/>
            </a:xfrm>
            <a:prstGeom prst="roundRect">
              <a:avLst>
                <a:gd name="adj" fmla="val 20206"/>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105"/>
            <p:cNvSpPr txBox="1"/>
            <p:nvPr/>
          </p:nvSpPr>
          <p:spPr>
            <a:xfrm>
              <a:off x="9179024" y="238501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07" name="グループ化 106"/>
          <p:cNvGrpSpPr/>
          <p:nvPr/>
        </p:nvGrpSpPr>
        <p:grpSpPr>
          <a:xfrm>
            <a:off x="1322921" y="2895621"/>
            <a:ext cx="1938564" cy="523220"/>
            <a:chOff x="9052560" y="2794786"/>
            <a:chExt cx="1938564" cy="523220"/>
          </a:xfrm>
        </p:grpSpPr>
        <p:sp>
          <p:nvSpPr>
            <p:cNvPr id="108" name="角丸四角形 107"/>
            <p:cNvSpPr/>
            <p:nvPr/>
          </p:nvSpPr>
          <p:spPr>
            <a:xfrm>
              <a:off x="9052560" y="2890406"/>
              <a:ext cx="1831556" cy="389242"/>
            </a:xfrm>
            <a:prstGeom prst="roundRect">
              <a:avLst>
                <a:gd name="adj" fmla="val 1863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p:cNvSpPr txBox="1"/>
            <p:nvPr/>
          </p:nvSpPr>
          <p:spPr>
            <a:xfrm>
              <a:off x="9159568" y="2794786"/>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10" name="グループ化 109"/>
          <p:cNvGrpSpPr/>
          <p:nvPr/>
        </p:nvGrpSpPr>
        <p:grpSpPr>
          <a:xfrm>
            <a:off x="1522425" y="3361708"/>
            <a:ext cx="1928836" cy="523220"/>
            <a:chOff x="9052560" y="3221961"/>
            <a:chExt cx="1928836" cy="523220"/>
          </a:xfrm>
        </p:grpSpPr>
        <p:sp>
          <p:nvSpPr>
            <p:cNvPr id="111" name="角丸四角形 110"/>
            <p:cNvSpPr/>
            <p:nvPr/>
          </p:nvSpPr>
          <p:spPr>
            <a:xfrm>
              <a:off x="9052560" y="3316228"/>
              <a:ext cx="1831556" cy="389242"/>
            </a:xfrm>
            <a:prstGeom prst="roundRect">
              <a:avLst>
                <a:gd name="adj" fmla="val 1602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p:cNvSpPr txBox="1"/>
            <p:nvPr/>
          </p:nvSpPr>
          <p:spPr>
            <a:xfrm>
              <a:off x="9149840" y="3221961"/>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13" name="グループ化 112"/>
          <p:cNvGrpSpPr/>
          <p:nvPr/>
        </p:nvGrpSpPr>
        <p:grpSpPr>
          <a:xfrm>
            <a:off x="1724205" y="3837412"/>
            <a:ext cx="2113658" cy="523220"/>
            <a:chOff x="9052560" y="3658753"/>
            <a:chExt cx="2113658" cy="523220"/>
          </a:xfrm>
        </p:grpSpPr>
        <p:sp>
          <p:nvSpPr>
            <p:cNvPr id="114" name="角丸四角形 113"/>
            <p:cNvSpPr/>
            <p:nvPr/>
          </p:nvSpPr>
          <p:spPr>
            <a:xfrm>
              <a:off x="9052560" y="3742948"/>
              <a:ext cx="1831556"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テキスト ボックス 114"/>
            <p:cNvSpPr txBox="1"/>
            <p:nvPr/>
          </p:nvSpPr>
          <p:spPr>
            <a:xfrm>
              <a:off x="9052560" y="3658753"/>
              <a:ext cx="2113658"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16" name="グループ化 115"/>
          <p:cNvGrpSpPr/>
          <p:nvPr/>
        </p:nvGrpSpPr>
        <p:grpSpPr>
          <a:xfrm>
            <a:off x="5284590" y="3816416"/>
            <a:ext cx="2084476" cy="523220"/>
            <a:chOff x="9052560" y="4087947"/>
            <a:chExt cx="2084476" cy="523220"/>
          </a:xfrm>
        </p:grpSpPr>
        <p:sp>
          <p:nvSpPr>
            <p:cNvPr id="117" name="角丸四角形 116"/>
            <p:cNvSpPr/>
            <p:nvPr/>
          </p:nvSpPr>
          <p:spPr>
            <a:xfrm>
              <a:off x="9052560" y="4185276"/>
              <a:ext cx="1831556" cy="415273"/>
            </a:xfrm>
            <a:prstGeom prst="roundRect">
              <a:avLst>
                <a:gd name="adj" fmla="val 1609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テキスト ボックス 117"/>
            <p:cNvSpPr txBox="1"/>
            <p:nvPr/>
          </p:nvSpPr>
          <p:spPr>
            <a:xfrm>
              <a:off x="9305480" y="408794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レビュー</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19" name="グループ化 118"/>
          <p:cNvGrpSpPr/>
          <p:nvPr/>
        </p:nvGrpSpPr>
        <p:grpSpPr>
          <a:xfrm>
            <a:off x="5950045" y="2441045"/>
            <a:ext cx="1831556" cy="523220"/>
            <a:chOff x="9052560" y="4502736"/>
            <a:chExt cx="1831556" cy="523220"/>
          </a:xfrm>
        </p:grpSpPr>
        <p:sp>
          <p:nvSpPr>
            <p:cNvPr id="120" name="角丸四角形 119"/>
            <p:cNvSpPr/>
            <p:nvPr/>
          </p:nvSpPr>
          <p:spPr>
            <a:xfrm>
              <a:off x="9052560" y="4605901"/>
              <a:ext cx="1831556" cy="374532"/>
            </a:xfrm>
            <a:prstGeom prst="roundRect">
              <a:avLst>
                <a:gd name="adj" fmla="val 2016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テキスト ボックス 120"/>
            <p:cNvSpPr txBox="1"/>
            <p:nvPr/>
          </p:nvSpPr>
          <p:spPr>
            <a:xfrm>
              <a:off x="9052560" y="4502736"/>
              <a:ext cx="1831556" cy="523220"/>
            </a:xfrm>
            <a:prstGeom prst="rect">
              <a:avLst/>
            </a:prstGeom>
            <a:noFill/>
          </p:spPr>
          <p:txBody>
            <a:bodyPr wrap="squar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22" name="グループ化 121"/>
          <p:cNvGrpSpPr/>
          <p:nvPr/>
        </p:nvGrpSpPr>
        <p:grpSpPr>
          <a:xfrm>
            <a:off x="5741293" y="2901438"/>
            <a:ext cx="1831556" cy="523220"/>
            <a:chOff x="9052560" y="4938821"/>
            <a:chExt cx="1831556" cy="523220"/>
          </a:xfrm>
        </p:grpSpPr>
        <p:sp>
          <p:nvSpPr>
            <p:cNvPr id="123" name="角丸四角形 122"/>
            <p:cNvSpPr/>
            <p:nvPr/>
          </p:nvSpPr>
          <p:spPr>
            <a:xfrm>
              <a:off x="9052560" y="5032621"/>
              <a:ext cx="1831556" cy="374532"/>
            </a:xfrm>
            <a:prstGeom prst="roundRect">
              <a:avLst>
                <a:gd name="adj" fmla="val 1745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テキスト ボックス 123"/>
            <p:cNvSpPr txBox="1"/>
            <p:nvPr/>
          </p:nvSpPr>
          <p:spPr>
            <a:xfrm>
              <a:off x="9052560" y="4938821"/>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25" name="グループ化 124"/>
          <p:cNvGrpSpPr/>
          <p:nvPr/>
        </p:nvGrpSpPr>
        <p:grpSpPr>
          <a:xfrm>
            <a:off x="5507722" y="3345395"/>
            <a:ext cx="1831556" cy="523220"/>
            <a:chOff x="9052560" y="5338606"/>
            <a:chExt cx="1831556" cy="523220"/>
          </a:xfrm>
        </p:grpSpPr>
        <p:sp>
          <p:nvSpPr>
            <p:cNvPr id="126" name="角丸四角形 125"/>
            <p:cNvSpPr/>
            <p:nvPr/>
          </p:nvSpPr>
          <p:spPr>
            <a:xfrm>
              <a:off x="9052560" y="5447149"/>
              <a:ext cx="1831556" cy="374532"/>
            </a:xfrm>
            <a:prstGeom prst="roundRect">
              <a:avLst>
                <a:gd name="adj" fmla="val 16094"/>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テキスト ボックス 126"/>
            <p:cNvSpPr txBox="1"/>
            <p:nvPr/>
          </p:nvSpPr>
          <p:spPr>
            <a:xfrm>
              <a:off x="9052560" y="5338606"/>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受入テスト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cxnSp>
        <p:nvCxnSpPr>
          <p:cNvPr id="129" name="直線コネクタ 128"/>
          <p:cNvCxnSpPr/>
          <p:nvPr/>
        </p:nvCxnSpPr>
        <p:spPr>
          <a:xfrm>
            <a:off x="1130046" y="2955318"/>
            <a:ext cx="5291328"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0" name="直線コネクタ 129"/>
          <p:cNvCxnSpPr/>
          <p:nvPr/>
        </p:nvCxnSpPr>
        <p:spPr>
          <a:xfrm>
            <a:off x="1130046" y="3413999"/>
            <a:ext cx="5291328"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1" name="直線コネクタ 130"/>
          <p:cNvCxnSpPr/>
          <p:nvPr/>
        </p:nvCxnSpPr>
        <p:spPr>
          <a:xfrm>
            <a:off x="1130046" y="3874499"/>
            <a:ext cx="5291328"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2" name="直線コネクタ 131"/>
          <p:cNvCxnSpPr/>
          <p:nvPr/>
        </p:nvCxnSpPr>
        <p:spPr>
          <a:xfrm>
            <a:off x="1130046" y="4359599"/>
            <a:ext cx="5291328"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3" name="直線コネクタ 132"/>
          <p:cNvCxnSpPr/>
          <p:nvPr/>
        </p:nvCxnSpPr>
        <p:spPr>
          <a:xfrm>
            <a:off x="1130046" y="2499760"/>
            <a:ext cx="5291328" cy="0"/>
          </a:xfrm>
          <a:prstGeom prst="line">
            <a:avLst/>
          </a:prstGeom>
          <a:ln w="12700">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36" name="フリーフォーム 135"/>
          <p:cNvSpPr/>
          <p:nvPr/>
        </p:nvSpPr>
        <p:spPr>
          <a:xfrm>
            <a:off x="2916174" y="2296668"/>
            <a:ext cx="1603248" cy="1853184"/>
          </a:xfrm>
          <a:custGeom>
            <a:avLst/>
            <a:gdLst>
              <a:gd name="connsiteX0" fmla="*/ 0 w 1603248"/>
              <a:gd name="connsiteY0" fmla="*/ 0 h 1853184"/>
              <a:gd name="connsiteX1" fmla="*/ 810768 w 1603248"/>
              <a:gd name="connsiteY1" fmla="*/ 1853184 h 1853184"/>
              <a:gd name="connsiteX2" fmla="*/ 1603248 w 1603248"/>
              <a:gd name="connsiteY2" fmla="*/ 18288 h 1853184"/>
            </a:gdLst>
            <a:ahLst/>
            <a:cxnLst>
              <a:cxn ang="0">
                <a:pos x="connsiteX0" y="connsiteY0"/>
              </a:cxn>
              <a:cxn ang="0">
                <a:pos x="connsiteX1" y="connsiteY1"/>
              </a:cxn>
              <a:cxn ang="0">
                <a:pos x="connsiteX2" y="connsiteY2"/>
              </a:cxn>
            </a:cxnLst>
            <a:rect l="l" t="t" r="r" b="b"/>
            <a:pathLst>
              <a:path w="1603248" h="1853184">
                <a:moveTo>
                  <a:pt x="0" y="0"/>
                </a:moveTo>
                <a:lnTo>
                  <a:pt x="810768" y="1853184"/>
                </a:lnTo>
                <a:lnTo>
                  <a:pt x="1603248" y="18288"/>
                </a:lnTo>
              </a:path>
            </a:pathLst>
          </a:custGeom>
          <a:noFill/>
          <a:ln w="60325">
            <a:solidFill>
              <a:schemeClr val="accent1">
                <a:shade val="50000"/>
                <a:alpha val="7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テキスト ボックス 136"/>
          <p:cNvSpPr txBox="1"/>
          <p:nvPr/>
        </p:nvSpPr>
        <p:spPr>
          <a:xfrm>
            <a:off x="1099145" y="1947183"/>
            <a:ext cx="1620957"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上流工程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8" name="テキスト ボックス 137"/>
          <p:cNvSpPr txBox="1"/>
          <p:nvPr/>
        </p:nvSpPr>
        <p:spPr>
          <a:xfrm>
            <a:off x="6114665" y="1947183"/>
            <a:ext cx="1620957"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下流工程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cxnSp>
        <p:nvCxnSpPr>
          <p:cNvPr id="140" name="直線矢印コネクタ 139"/>
          <p:cNvCxnSpPr/>
          <p:nvPr/>
        </p:nvCxnSpPr>
        <p:spPr>
          <a:xfrm>
            <a:off x="3018778" y="2738576"/>
            <a:ext cx="2885911" cy="0"/>
          </a:xfrm>
          <a:prstGeom prst="straightConnector1">
            <a:avLst/>
          </a:prstGeom>
          <a:noFill/>
          <a:ln w="60325">
            <a:solidFill>
              <a:srgbClr val="FF0000"/>
            </a:solidFill>
            <a:prstDash val="sysDot"/>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1" name="直線矢印コネクタ 140"/>
          <p:cNvCxnSpPr/>
          <p:nvPr/>
        </p:nvCxnSpPr>
        <p:spPr>
          <a:xfrm>
            <a:off x="3191408" y="3157231"/>
            <a:ext cx="2509001" cy="0"/>
          </a:xfrm>
          <a:prstGeom prst="straightConnector1">
            <a:avLst/>
          </a:prstGeom>
          <a:noFill/>
          <a:ln w="60325">
            <a:solidFill>
              <a:srgbClr val="FF0000"/>
            </a:solidFill>
            <a:prstDash val="sysDot"/>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2" name="直線矢印コネクタ 141"/>
          <p:cNvCxnSpPr/>
          <p:nvPr/>
        </p:nvCxnSpPr>
        <p:spPr>
          <a:xfrm>
            <a:off x="3374288" y="3627325"/>
            <a:ext cx="2073201" cy="0"/>
          </a:xfrm>
          <a:prstGeom prst="straightConnector1">
            <a:avLst/>
          </a:prstGeom>
          <a:noFill/>
          <a:ln w="60325">
            <a:solidFill>
              <a:srgbClr val="FF0000"/>
            </a:solidFill>
            <a:prstDash val="sysDot"/>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7" name="直線矢印コネクタ 146"/>
          <p:cNvCxnSpPr/>
          <p:nvPr/>
        </p:nvCxnSpPr>
        <p:spPr>
          <a:xfrm>
            <a:off x="1291469" y="4739661"/>
            <a:ext cx="881400" cy="0"/>
          </a:xfrm>
          <a:prstGeom prst="straightConnector1">
            <a:avLst/>
          </a:prstGeom>
          <a:noFill/>
          <a:ln w="60325">
            <a:solidFill>
              <a:schemeClr val="accent1">
                <a:shade val="50000"/>
                <a:alpha val="7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48" name="直線矢印コネクタ 147"/>
          <p:cNvCxnSpPr/>
          <p:nvPr/>
        </p:nvCxnSpPr>
        <p:spPr>
          <a:xfrm>
            <a:off x="1291469" y="5082921"/>
            <a:ext cx="881400" cy="0"/>
          </a:xfrm>
          <a:prstGeom prst="straightConnector1">
            <a:avLst/>
          </a:prstGeom>
          <a:noFill/>
          <a:ln w="60325">
            <a:solidFill>
              <a:srgbClr val="FF0000"/>
            </a:solidFill>
            <a:prstDash val="sysDot"/>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49" name="テキスト ボックス 148"/>
          <p:cNvSpPr txBox="1"/>
          <p:nvPr/>
        </p:nvSpPr>
        <p:spPr>
          <a:xfrm>
            <a:off x="2238699" y="4535238"/>
            <a:ext cx="1301959" cy="369332"/>
          </a:xfrm>
          <a:prstGeom prst="rect">
            <a:avLst/>
          </a:prstGeom>
          <a:noFill/>
        </p:spPr>
        <p:txBody>
          <a:bodyPr wrap="none" rtlCol="0">
            <a:spAutoFit/>
          </a:bodyPr>
          <a:lstStyle/>
          <a:p>
            <a:r>
              <a:rPr lang="ja-JP" altLang="en-US"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工程の流れ</a:t>
            </a:r>
            <a:endParaRPr lang="en-US" altLang="ja-JP"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50" name="テキスト ボックス 149"/>
          <p:cNvSpPr txBox="1"/>
          <p:nvPr/>
        </p:nvSpPr>
        <p:spPr>
          <a:xfrm>
            <a:off x="2242634" y="4931981"/>
            <a:ext cx="1107996" cy="369332"/>
          </a:xfrm>
          <a:prstGeom prst="rect">
            <a:avLst/>
          </a:prstGeom>
          <a:noFill/>
        </p:spPr>
        <p:txBody>
          <a:bodyPr wrap="none" rtlCol="0">
            <a:spAutoFit/>
          </a:bodyPr>
          <a:lstStyle/>
          <a:p>
            <a:r>
              <a:rPr lang="ja-JP" altLang="en-US"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対応関係</a:t>
            </a:r>
            <a:endParaRPr lang="en-US" altLang="ja-JP"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52" name="フリーフォーム 151"/>
          <p:cNvSpPr/>
          <p:nvPr/>
        </p:nvSpPr>
        <p:spPr>
          <a:xfrm>
            <a:off x="4259813" y="2296668"/>
            <a:ext cx="1603248" cy="1853184"/>
          </a:xfrm>
          <a:custGeom>
            <a:avLst/>
            <a:gdLst>
              <a:gd name="connsiteX0" fmla="*/ 0 w 1603248"/>
              <a:gd name="connsiteY0" fmla="*/ 0 h 1853184"/>
              <a:gd name="connsiteX1" fmla="*/ 810768 w 1603248"/>
              <a:gd name="connsiteY1" fmla="*/ 1853184 h 1853184"/>
              <a:gd name="connsiteX2" fmla="*/ 1603248 w 1603248"/>
              <a:gd name="connsiteY2" fmla="*/ 18288 h 1853184"/>
            </a:gdLst>
            <a:ahLst/>
            <a:cxnLst>
              <a:cxn ang="0">
                <a:pos x="connsiteX0" y="connsiteY0"/>
              </a:cxn>
              <a:cxn ang="0">
                <a:pos x="connsiteX1" y="connsiteY1"/>
              </a:cxn>
              <a:cxn ang="0">
                <a:pos x="connsiteX2" y="connsiteY2"/>
              </a:cxn>
            </a:cxnLst>
            <a:rect l="l" t="t" r="r" b="b"/>
            <a:pathLst>
              <a:path w="1603248" h="1853184">
                <a:moveTo>
                  <a:pt x="0" y="0"/>
                </a:moveTo>
                <a:lnTo>
                  <a:pt x="810768" y="1853184"/>
                </a:lnTo>
                <a:lnTo>
                  <a:pt x="1603248" y="18288"/>
                </a:lnTo>
              </a:path>
            </a:pathLst>
          </a:custGeom>
          <a:noFill/>
          <a:ln w="60325">
            <a:solidFill>
              <a:schemeClr val="accent1">
                <a:shade val="50000"/>
                <a:alpha val="7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6" name="グループ化 155"/>
          <p:cNvGrpSpPr/>
          <p:nvPr/>
        </p:nvGrpSpPr>
        <p:grpSpPr>
          <a:xfrm>
            <a:off x="3299536" y="2523479"/>
            <a:ext cx="927327" cy="369332"/>
            <a:chOff x="9052560" y="4553536"/>
            <a:chExt cx="880436" cy="369332"/>
          </a:xfrm>
        </p:grpSpPr>
        <p:sp>
          <p:nvSpPr>
            <p:cNvPr id="157" name="角丸四角形 156"/>
            <p:cNvSpPr/>
            <p:nvPr/>
          </p:nvSpPr>
          <p:spPr>
            <a:xfrm>
              <a:off x="9052561" y="4605901"/>
              <a:ext cx="792177" cy="316967"/>
            </a:xfrm>
            <a:prstGeom prst="roundRect">
              <a:avLst>
                <a:gd name="adj" fmla="val 2785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158" name="テキスト ボックス 157"/>
            <p:cNvSpPr txBox="1"/>
            <p:nvPr/>
          </p:nvSpPr>
          <p:spPr>
            <a:xfrm>
              <a:off x="9052560" y="4553536"/>
              <a:ext cx="880436" cy="338554"/>
            </a:xfrm>
            <a:prstGeom prst="rect">
              <a:avLst/>
            </a:prstGeom>
            <a:noFill/>
          </p:spPr>
          <p:txBody>
            <a:bodyPr wrap="square" rtlCol="0">
              <a:spAutoFit/>
            </a:bodyPr>
            <a:lstStyle/>
            <a:p>
              <a:r>
                <a:rPr lang="ja-JP" altLang="en-US" sz="1600" dirty="0" smtClean="0">
                  <a:solidFill>
                    <a:schemeClr val="bg1"/>
                  </a:solidFill>
                  <a:latin typeface="HGP創英角ﾎﾟｯﾌﾟ体" panose="040B0A00000000000000" pitchFamily="50" charset="-128"/>
                  <a:ea typeface="HGP創英角ﾎﾟｯﾌﾟ体" panose="040B0A00000000000000" pitchFamily="50" charset="-128"/>
                </a:rPr>
                <a:t>レビュー</a:t>
              </a:r>
              <a:endParaRPr lang="ja-JP" altLang="en-US" sz="1600" dirty="0">
                <a:solidFill>
                  <a:schemeClr val="bg1"/>
                </a:solidFill>
                <a:latin typeface="HGP創英角ﾎﾟｯﾌﾟ体" panose="040B0A00000000000000" pitchFamily="50" charset="-128"/>
                <a:ea typeface="HGP創英角ﾎﾟｯﾌﾟ体" panose="040B0A00000000000000" pitchFamily="50" charset="-128"/>
              </a:endParaRPr>
            </a:p>
          </p:txBody>
        </p:sp>
      </p:grpSp>
      <p:grpSp>
        <p:nvGrpSpPr>
          <p:cNvPr id="166" name="グループ化 165"/>
          <p:cNvGrpSpPr/>
          <p:nvPr/>
        </p:nvGrpSpPr>
        <p:grpSpPr>
          <a:xfrm>
            <a:off x="4828542" y="2541209"/>
            <a:ext cx="927327" cy="369332"/>
            <a:chOff x="9071032" y="4553536"/>
            <a:chExt cx="880436" cy="369332"/>
          </a:xfrm>
        </p:grpSpPr>
        <p:sp>
          <p:nvSpPr>
            <p:cNvPr id="167" name="角丸四角形 166"/>
            <p:cNvSpPr/>
            <p:nvPr/>
          </p:nvSpPr>
          <p:spPr>
            <a:xfrm>
              <a:off x="9239944" y="4605901"/>
              <a:ext cx="572618" cy="316967"/>
            </a:xfrm>
            <a:prstGeom prst="roundRect">
              <a:avLst>
                <a:gd name="adj" fmla="val 27856"/>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8" name="テキスト ボックス 167"/>
            <p:cNvSpPr txBox="1"/>
            <p:nvPr/>
          </p:nvSpPr>
          <p:spPr>
            <a:xfrm>
              <a:off x="9071032" y="4553536"/>
              <a:ext cx="880436" cy="338554"/>
            </a:xfrm>
            <a:prstGeom prst="rect">
              <a:avLst/>
            </a:prstGeom>
            <a:noFill/>
          </p:spPr>
          <p:txBody>
            <a:bodyPr wrap="square" rtlCol="0">
              <a:spAutoFit/>
            </a:bodyPr>
            <a:lstStyle/>
            <a:p>
              <a:pPr algn="ctr"/>
              <a:r>
                <a:rPr lang="ja-JP" altLang="en-US" sz="1600" dirty="0" smtClean="0">
                  <a:solidFill>
                    <a:schemeClr val="bg1"/>
                  </a:solidFill>
                  <a:latin typeface="HGP創英角ﾎﾟｯﾌﾟ体" panose="040B0A00000000000000" pitchFamily="50" charset="-128"/>
                  <a:ea typeface="HGP創英角ﾎﾟｯﾌﾟ体" panose="040B0A00000000000000" pitchFamily="50" charset="-128"/>
                </a:rPr>
                <a:t>修正</a:t>
              </a:r>
              <a:endParaRPr lang="ja-JP" altLang="en-US" sz="1600" dirty="0">
                <a:solidFill>
                  <a:schemeClr val="bg1"/>
                </a:solidFill>
                <a:latin typeface="HGP創英角ﾎﾟｯﾌﾟ体" panose="040B0A00000000000000" pitchFamily="50" charset="-128"/>
                <a:ea typeface="HGP創英角ﾎﾟｯﾌﾟ体" panose="040B0A00000000000000" pitchFamily="50" charset="-128"/>
              </a:endParaRPr>
            </a:p>
          </p:txBody>
        </p:sp>
      </p:grpSp>
      <p:grpSp>
        <p:nvGrpSpPr>
          <p:cNvPr id="70" name="グループ化 69"/>
          <p:cNvGrpSpPr/>
          <p:nvPr/>
        </p:nvGrpSpPr>
        <p:grpSpPr>
          <a:xfrm>
            <a:off x="3470534" y="2970192"/>
            <a:ext cx="927327" cy="369332"/>
            <a:chOff x="9052560" y="4553536"/>
            <a:chExt cx="880436" cy="369332"/>
          </a:xfrm>
        </p:grpSpPr>
        <p:sp>
          <p:nvSpPr>
            <p:cNvPr id="71" name="角丸四角形 70"/>
            <p:cNvSpPr/>
            <p:nvPr/>
          </p:nvSpPr>
          <p:spPr>
            <a:xfrm>
              <a:off x="9052561" y="4605901"/>
              <a:ext cx="792177" cy="316967"/>
            </a:xfrm>
            <a:prstGeom prst="roundRect">
              <a:avLst>
                <a:gd name="adj" fmla="val 2785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72" name="テキスト ボックス 71"/>
            <p:cNvSpPr txBox="1"/>
            <p:nvPr/>
          </p:nvSpPr>
          <p:spPr>
            <a:xfrm>
              <a:off x="9052560" y="4553536"/>
              <a:ext cx="880436" cy="338554"/>
            </a:xfrm>
            <a:prstGeom prst="rect">
              <a:avLst/>
            </a:prstGeom>
            <a:noFill/>
          </p:spPr>
          <p:txBody>
            <a:bodyPr wrap="square" rtlCol="0">
              <a:spAutoFit/>
            </a:bodyPr>
            <a:lstStyle/>
            <a:p>
              <a:r>
                <a:rPr lang="ja-JP" altLang="en-US" sz="1600" dirty="0" smtClean="0">
                  <a:solidFill>
                    <a:schemeClr val="bg1"/>
                  </a:solidFill>
                  <a:latin typeface="HGP創英角ﾎﾟｯﾌﾟ体" panose="040B0A00000000000000" pitchFamily="50" charset="-128"/>
                  <a:ea typeface="HGP創英角ﾎﾟｯﾌﾟ体" panose="040B0A00000000000000" pitchFamily="50" charset="-128"/>
                </a:rPr>
                <a:t>レビュー</a:t>
              </a:r>
              <a:endParaRPr lang="ja-JP" altLang="en-US" sz="1600" dirty="0">
                <a:solidFill>
                  <a:schemeClr val="bg1"/>
                </a:solidFill>
                <a:latin typeface="HGP創英角ﾎﾟｯﾌﾟ体" panose="040B0A00000000000000" pitchFamily="50" charset="-128"/>
                <a:ea typeface="HGP創英角ﾎﾟｯﾌﾟ体" panose="040B0A00000000000000" pitchFamily="50" charset="-128"/>
              </a:endParaRPr>
            </a:p>
          </p:txBody>
        </p:sp>
      </p:grpSp>
      <p:grpSp>
        <p:nvGrpSpPr>
          <p:cNvPr id="73" name="グループ化 72"/>
          <p:cNvGrpSpPr/>
          <p:nvPr/>
        </p:nvGrpSpPr>
        <p:grpSpPr>
          <a:xfrm>
            <a:off x="3652724" y="3427090"/>
            <a:ext cx="927327" cy="369332"/>
            <a:chOff x="9052560" y="4553536"/>
            <a:chExt cx="880436" cy="369332"/>
          </a:xfrm>
        </p:grpSpPr>
        <p:sp>
          <p:nvSpPr>
            <p:cNvPr id="74" name="角丸四角形 73"/>
            <p:cNvSpPr/>
            <p:nvPr/>
          </p:nvSpPr>
          <p:spPr>
            <a:xfrm>
              <a:off x="9052561" y="4605901"/>
              <a:ext cx="792177" cy="316967"/>
            </a:xfrm>
            <a:prstGeom prst="roundRect">
              <a:avLst>
                <a:gd name="adj" fmla="val 27856"/>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bg1"/>
                </a:solidFill>
              </a:endParaRPr>
            </a:p>
          </p:txBody>
        </p:sp>
        <p:sp>
          <p:nvSpPr>
            <p:cNvPr id="75" name="テキスト ボックス 74"/>
            <p:cNvSpPr txBox="1"/>
            <p:nvPr/>
          </p:nvSpPr>
          <p:spPr>
            <a:xfrm>
              <a:off x="9052560" y="4553536"/>
              <a:ext cx="880436" cy="338554"/>
            </a:xfrm>
            <a:prstGeom prst="rect">
              <a:avLst/>
            </a:prstGeom>
            <a:noFill/>
          </p:spPr>
          <p:txBody>
            <a:bodyPr wrap="square" rtlCol="0">
              <a:spAutoFit/>
            </a:bodyPr>
            <a:lstStyle/>
            <a:p>
              <a:r>
                <a:rPr lang="ja-JP" altLang="en-US" sz="1600" dirty="0" smtClean="0">
                  <a:solidFill>
                    <a:schemeClr val="bg1"/>
                  </a:solidFill>
                  <a:latin typeface="HGP創英角ﾎﾟｯﾌﾟ体" panose="040B0A00000000000000" pitchFamily="50" charset="-128"/>
                  <a:ea typeface="HGP創英角ﾎﾟｯﾌﾟ体" panose="040B0A00000000000000" pitchFamily="50" charset="-128"/>
                </a:rPr>
                <a:t>レビュー</a:t>
              </a:r>
              <a:endParaRPr lang="ja-JP" altLang="en-US" sz="1600" dirty="0">
                <a:solidFill>
                  <a:schemeClr val="bg1"/>
                </a:solidFill>
                <a:latin typeface="HGP創英角ﾎﾟｯﾌﾟ体" panose="040B0A00000000000000" pitchFamily="50" charset="-128"/>
                <a:ea typeface="HGP創英角ﾎﾟｯﾌﾟ体" panose="040B0A00000000000000" pitchFamily="50" charset="-128"/>
              </a:endParaRPr>
            </a:p>
          </p:txBody>
        </p:sp>
      </p:grpSp>
      <p:grpSp>
        <p:nvGrpSpPr>
          <p:cNvPr id="76" name="グループ化 75"/>
          <p:cNvGrpSpPr/>
          <p:nvPr/>
        </p:nvGrpSpPr>
        <p:grpSpPr>
          <a:xfrm>
            <a:off x="4654100" y="2978382"/>
            <a:ext cx="927327" cy="369332"/>
            <a:chOff x="9071032" y="4553536"/>
            <a:chExt cx="880436" cy="369332"/>
          </a:xfrm>
        </p:grpSpPr>
        <p:sp>
          <p:nvSpPr>
            <p:cNvPr id="77" name="角丸四角形 76"/>
            <p:cNvSpPr/>
            <p:nvPr/>
          </p:nvSpPr>
          <p:spPr>
            <a:xfrm>
              <a:off x="9239944" y="4605901"/>
              <a:ext cx="572618" cy="316967"/>
            </a:xfrm>
            <a:prstGeom prst="roundRect">
              <a:avLst>
                <a:gd name="adj" fmla="val 27856"/>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テキスト ボックス 77"/>
            <p:cNvSpPr txBox="1"/>
            <p:nvPr/>
          </p:nvSpPr>
          <p:spPr>
            <a:xfrm>
              <a:off x="9071032" y="4553536"/>
              <a:ext cx="880436" cy="338554"/>
            </a:xfrm>
            <a:prstGeom prst="rect">
              <a:avLst/>
            </a:prstGeom>
            <a:noFill/>
          </p:spPr>
          <p:txBody>
            <a:bodyPr wrap="square" rtlCol="0">
              <a:spAutoFit/>
            </a:bodyPr>
            <a:lstStyle/>
            <a:p>
              <a:pPr algn="ctr"/>
              <a:r>
                <a:rPr lang="ja-JP" altLang="en-US" sz="1600" dirty="0" smtClean="0">
                  <a:solidFill>
                    <a:schemeClr val="bg1"/>
                  </a:solidFill>
                  <a:latin typeface="HGP創英角ﾎﾟｯﾌﾟ体" panose="040B0A00000000000000" pitchFamily="50" charset="-128"/>
                  <a:ea typeface="HGP創英角ﾎﾟｯﾌﾟ体" panose="040B0A00000000000000" pitchFamily="50" charset="-128"/>
                </a:rPr>
                <a:t>修正</a:t>
              </a:r>
              <a:endParaRPr lang="ja-JP" altLang="en-US" sz="1600" dirty="0">
                <a:solidFill>
                  <a:schemeClr val="bg1"/>
                </a:solidFill>
                <a:latin typeface="HGP創英角ﾎﾟｯﾌﾟ体" panose="040B0A00000000000000" pitchFamily="50" charset="-128"/>
                <a:ea typeface="HGP創英角ﾎﾟｯﾌﾟ体" panose="040B0A00000000000000" pitchFamily="50" charset="-128"/>
              </a:endParaRPr>
            </a:p>
          </p:txBody>
        </p:sp>
      </p:grpSp>
      <p:grpSp>
        <p:nvGrpSpPr>
          <p:cNvPr id="79" name="グループ化 78"/>
          <p:cNvGrpSpPr/>
          <p:nvPr/>
        </p:nvGrpSpPr>
        <p:grpSpPr>
          <a:xfrm>
            <a:off x="4388721" y="3434360"/>
            <a:ext cx="927327" cy="369332"/>
            <a:chOff x="9071032" y="4553536"/>
            <a:chExt cx="880436" cy="369332"/>
          </a:xfrm>
        </p:grpSpPr>
        <p:sp>
          <p:nvSpPr>
            <p:cNvPr id="80" name="角丸四角形 79"/>
            <p:cNvSpPr/>
            <p:nvPr/>
          </p:nvSpPr>
          <p:spPr>
            <a:xfrm>
              <a:off x="9239944" y="4605901"/>
              <a:ext cx="572618" cy="316967"/>
            </a:xfrm>
            <a:prstGeom prst="roundRect">
              <a:avLst>
                <a:gd name="adj" fmla="val 27856"/>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p:cNvSpPr txBox="1"/>
            <p:nvPr/>
          </p:nvSpPr>
          <p:spPr>
            <a:xfrm>
              <a:off x="9071032" y="4553536"/>
              <a:ext cx="880436" cy="338554"/>
            </a:xfrm>
            <a:prstGeom prst="rect">
              <a:avLst/>
            </a:prstGeom>
            <a:noFill/>
          </p:spPr>
          <p:txBody>
            <a:bodyPr wrap="square" rtlCol="0">
              <a:spAutoFit/>
            </a:bodyPr>
            <a:lstStyle/>
            <a:p>
              <a:pPr algn="ctr"/>
              <a:r>
                <a:rPr lang="ja-JP" altLang="en-US" sz="1600" dirty="0" smtClean="0">
                  <a:solidFill>
                    <a:schemeClr val="bg1"/>
                  </a:solidFill>
                  <a:latin typeface="HGP創英角ﾎﾟｯﾌﾟ体" panose="040B0A00000000000000" pitchFamily="50" charset="-128"/>
                  <a:ea typeface="HGP創英角ﾎﾟｯﾌﾟ体" panose="040B0A00000000000000" pitchFamily="50" charset="-128"/>
                </a:rPr>
                <a:t>修正</a:t>
              </a:r>
              <a:endParaRPr lang="ja-JP" altLang="en-US" sz="1600" dirty="0">
                <a:solidFill>
                  <a:schemeClr val="bg1"/>
                </a:solidFill>
                <a:latin typeface="HGP創英角ﾎﾟｯﾌﾟ体" panose="040B0A00000000000000" pitchFamily="50" charset="-128"/>
                <a:ea typeface="HGP創英角ﾎﾟｯﾌﾟ体" panose="040B0A00000000000000" pitchFamily="50" charset="-128"/>
              </a:endParaRPr>
            </a:p>
          </p:txBody>
        </p:sp>
      </p:grpSp>
    </p:spTree>
    <p:extLst>
      <p:ext uri="{BB962C8B-B14F-4D97-AF65-F5344CB8AC3E}">
        <p14:creationId xmlns:p14="http://schemas.microsoft.com/office/powerpoint/2010/main" val="9668888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角丸四角形 17"/>
          <p:cNvSpPr/>
          <p:nvPr/>
        </p:nvSpPr>
        <p:spPr>
          <a:xfrm>
            <a:off x="2427405" y="4605901"/>
            <a:ext cx="1117834" cy="374532"/>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角丸四角形 18"/>
          <p:cNvSpPr/>
          <p:nvPr/>
        </p:nvSpPr>
        <p:spPr>
          <a:xfrm>
            <a:off x="2427405" y="5032621"/>
            <a:ext cx="1117834" cy="374532"/>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角丸四角形 19"/>
          <p:cNvSpPr/>
          <p:nvPr/>
        </p:nvSpPr>
        <p:spPr>
          <a:xfrm>
            <a:off x="2427405" y="5447149"/>
            <a:ext cx="1117834" cy="374532"/>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角丸四角形 15"/>
          <p:cNvSpPr/>
          <p:nvPr/>
        </p:nvSpPr>
        <p:spPr>
          <a:xfrm>
            <a:off x="2427405" y="3316228"/>
            <a:ext cx="1117834" cy="389242"/>
          </a:xfrm>
          <a:prstGeom prst="roundRect">
            <a:avLst>
              <a:gd name="adj" fmla="val 68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角丸四角形 14"/>
          <p:cNvSpPr/>
          <p:nvPr/>
        </p:nvSpPr>
        <p:spPr>
          <a:xfrm>
            <a:off x="2427405" y="2468317"/>
            <a:ext cx="1117834" cy="390707"/>
          </a:xfrm>
          <a:prstGeom prst="roundRect">
            <a:avLst>
              <a:gd name="adj" fmla="val 850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a:off x="334962" y="2016759"/>
            <a:ext cx="2052637" cy="2133601"/>
          </a:xfrm>
          <a:prstGeom prst="roundRect">
            <a:avLst>
              <a:gd name="adj" fmla="val 281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34962" y="4185276"/>
            <a:ext cx="2052637" cy="2133601"/>
          </a:xfrm>
          <a:prstGeom prst="roundRect">
            <a:avLst>
              <a:gd name="adj" fmla="val 23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2427405" y="2890406"/>
            <a:ext cx="1117834" cy="389242"/>
          </a:xfrm>
          <a:prstGeom prst="roundRect">
            <a:avLst>
              <a:gd name="adj" fmla="val 68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2427405" y="3742948"/>
            <a:ext cx="1117834"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427405" y="4185277"/>
            <a:ext cx="1117834" cy="374532"/>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2427405" y="5873019"/>
            <a:ext cx="1117834"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27405" y="2016759"/>
            <a:ext cx="1117834" cy="415545"/>
          </a:xfrm>
          <a:prstGeom prst="roundRect">
            <a:avLst>
              <a:gd name="adj" fmla="val 850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03112" y="252916"/>
            <a:ext cx="800219" cy="461665"/>
          </a:xfrm>
          <a:prstGeom prst="rect">
            <a:avLst/>
          </a:prstGeom>
          <a:noFill/>
        </p:spPr>
        <p:txBody>
          <a:bodyPr wrap="none" rtlCol="0">
            <a:spAutoFit/>
          </a:bodyPr>
          <a:lstStyle/>
          <a:p>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部品</a:t>
            </a:r>
            <a:endPar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5" name="テキスト ボックス 4"/>
          <p:cNvSpPr txBox="1"/>
          <p:nvPr/>
        </p:nvSpPr>
        <p:spPr>
          <a:xfrm>
            <a:off x="6096000" y="1950799"/>
            <a:ext cx="1098378" cy="440120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334963" y="1950799"/>
            <a:ext cx="1620957" cy="2677656"/>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上流工程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下流工程</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636905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管理をする主な「工程」をみてみましょう。</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3619339" y="1950799"/>
            <a:ext cx="2621442" cy="4401205"/>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要求分析</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基本設計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レビュー</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受入テスト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3" name="グループ化 2"/>
          <p:cNvGrpSpPr/>
          <p:nvPr/>
        </p:nvGrpSpPr>
        <p:grpSpPr>
          <a:xfrm>
            <a:off x="9052560" y="1941460"/>
            <a:ext cx="1831556" cy="523220"/>
            <a:chOff x="9052560" y="1941460"/>
            <a:chExt cx="1831556" cy="523220"/>
          </a:xfrm>
        </p:grpSpPr>
        <p:sp>
          <p:nvSpPr>
            <p:cNvPr id="30" name="角丸四角形 29"/>
            <p:cNvSpPr/>
            <p:nvPr/>
          </p:nvSpPr>
          <p:spPr>
            <a:xfrm>
              <a:off x="9052560" y="2016759"/>
              <a:ext cx="1831556" cy="415545"/>
            </a:xfrm>
            <a:prstGeom prst="roundRect">
              <a:avLst>
                <a:gd name="adj" fmla="val 850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p:cNvSpPr txBox="1"/>
            <p:nvPr/>
          </p:nvSpPr>
          <p:spPr>
            <a:xfrm>
              <a:off x="9052560" y="1941460"/>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要求分析</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2" name="グループ化 41"/>
          <p:cNvGrpSpPr/>
          <p:nvPr/>
        </p:nvGrpSpPr>
        <p:grpSpPr>
          <a:xfrm>
            <a:off x="9052560" y="2385017"/>
            <a:ext cx="1831556" cy="523220"/>
            <a:chOff x="9052560" y="2385017"/>
            <a:chExt cx="1831556" cy="523220"/>
          </a:xfrm>
        </p:grpSpPr>
        <p:sp>
          <p:nvSpPr>
            <p:cNvPr id="25" name="角丸四角形 24"/>
            <p:cNvSpPr/>
            <p:nvPr/>
          </p:nvSpPr>
          <p:spPr>
            <a:xfrm>
              <a:off x="9052560" y="2468317"/>
              <a:ext cx="1831556" cy="390707"/>
            </a:xfrm>
            <a:prstGeom prst="roundRect">
              <a:avLst>
                <a:gd name="adj" fmla="val 850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p:cNvSpPr txBox="1"/>
            <p:nvPr/>
          </p:nvSpPr>
          <p:spPr>
            <a:xfrm>
              <a:off x="9052560" y="238501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3" name="グループ化 42"/>
          <p:cNvGrpSpPr/>
          <p:nvPr/>
        </p:nvGrpSpPr>
        <p:grpSpPr>
          <a:xfrm>
            <a:off x="9052560" y="2794786"/>
            <a:ext cx="1831556" cy="523220"/>
            <a:chOff x="9052560" y="2794786"/>
            <a:chExt cx="1831556" cy="523220"/>
          </a:xfrm>
        </p:grpSpPr>
        <p:sp>
          <p:nvSpPr>
            <p:cNvPr id="26" name="角丸四角形 25"/>
            <p:cNvSpPr/>
            <p:nvPr/>
          </p:nvSpPr>
          <p:spPr>
            <a:xfrm>
              <a:off x="9052560" y="2890406"/>
              <a:ext cx="1831556" cy="389242"/>
            </a:xfrm>
            <a:prstGeom prst="roundRect">
              <a:avLst>
                <a:gd name="adj" fmla="val 68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p:cNvSpPr txBox="1"/>
            <p:nvPr/>
          </p:nvSpPr>
          <p:spPr>
            <a:xfrm>
              <a:off x="9052560" y="2794786"/>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4" name="グループ化 43"/>
          <p:cNvGrpSpPr/>
          <p:nvPr/>
        </p:nvGrpSpPr>
        <p:grpSpPr>
          <a:xfrm>
            <a:off x="9052560" y="3221961"/>
            <a:ext cx="1831556" cy="523220"/>
            <a:chOff x="9052560" y="3221961"/>
            <a:chExt cx="1831556" cy="523220"/>
          </a:xfrm>
        </p:grpSpPr>
        <p:sp>
          <p:nvSpPr>
            <p:cNvPr id="24" name="角丸四角形 23"/>
            <p:cNvSpPr/>
            <p:nvPr/>
          </p:nvSpPr>
          <p:spPr>
            <a:xfrm>
              <a:off x="9052560" y="3316228"/>
              <a:ext cx="1831556" cy="389242"/>
            </a:xfrm>
            <a:prstGeom prst="roundRect">
              <a:avLst>
                <a:gd name="adj" fmla="val 68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p:cNvSpPr txBox="1"/>
            <p:nvPr/>
          </p:nvSpPr>
          <p:spPr>
            <a:xfrm>
              <a:off x="9052560" y="3221961"/>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5" name="グループ化 44"/>
          <p:cNvGrpSpPr/>
          <p:nvPr/>
        </p:nvGrpSpPr>
        <p:grpSpPr>
          <a:xfrm>
            <a:off x="9052560" y="3658753"/>
            <a:ext cx="2113658" cy="523220"/>
            <a:chOff x="9052560" y="3658753"/>
            <a:chExt cx="2113658" cy="523220"/>
          </a:xfrm>
        </p:grpSpPr>
        <p:sp>
          <p:nvSpPr>
            <p:cNvPr id="27" name="角丸四角形 26"/>
            <p:cNvSpPr/>
            <p:nvPr/>
          </p:nvSpPr>
          <p:spPr>
            <a:xfrm>
              <a:off x="9052560" y="3742948"/>
              <a:ext cx="1831556"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9052560" y="3658753"/>
              <a:ext cx="2113658"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6" name="グループ化 45"/>
          <p:cNvGrpSpPr/>
          <p:nvPr/>
        </p:nvGrpSpPr>
        <p:grpSpPr>
          <a:xfrm>
            <a:off x="9052560" y="4087947"/>
            <a:ext cx="1831556" cy="523220"/>
            <a:chOff x="9052560" y="4087947"/>
            <a:chExt cx="1831556" cy="523220"/>
          </a:xfrm>
        </p:grpSpPr>
        <p:sp>
          <p:nvSpPr>
            <p:cNvPr id="28" name="角丸四角形 27"/>
            <p:cNvSpPr/>
            <p:nvPr/>
          </p:nvSpPr>
          <p:spPr>
            <a:xfrm>
              <a:off x="9052560" y="4185277"/>
              <a:ext cx="1831556" cy="374532"/>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p:cNvSpPr txBox="1"/>
            <p:nvPr/>
          </p:nvSpPr>
          <p:spPr>
            <a:xfrm>
              <a:off x="9052560" y="408794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レビュー</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7" name="グループ化 46"/>
          <p:cNvGrpSpPr/>
          <p:nvPr/>
        </p:nvGrpSpPr>
        <p:grpSpPr>
          <a:xfrm>
            <a:off x="9052560" y="4502736"/>
            <a:ext cx="1831556" cy="523220"/>
            <a:chOff x="9052560" y="4502736"/>
            <a:chExt cx="1831556" cy="523220"/>
          </a:xfrm>
        </p:grpSpPr>
        <p:sp>
          <p:nvSpPr>
            <p:cNvPr id="21" name="角丸四角形 20"/>
            <p:cNvSpPr/>
            <p:nvPr/>
          </p:nvSpPr>
          <p:spPr>
            <a:xfrm>
              <a:off x="9052560" y="4605901"/>
              <a:ext cx="1831556" cy="374532"/>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p:cNvSpPr txBox="1"/>
            <p:nvPr/>
          </p:nvSpPr>
          <p:spPr>
            <a:xfrm>
              <a:off x="9052560" y="4502736"/>
              <a:ext cx="1831556" cy="523220"/>
            </a:xfrm>
            <a:prstGeom prst="rect">
              <a:avLst/>
            </a:prstGeom>
            <a:noFill/>
          </p:spPr>
          <p:txBody>
            <a:bodyPr wrap="squar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8" name="グループ化 47"/>
          <p:cNvGrpSpPr/>
          <p:nvPr/>
        </p:nvGrpSpPr>
        <p:grpSpPr>
          <a:xfrm>
            <a:off x="9052560" y="4938821"/>
            <a:ext cx="1831556" cy="523220"/>
            <a:chOff x="9052560" y="4938821"/>
            <a:chExt cx="1831556" cy="523220"/>
          </a:xfrm>
        </p:grpSpPr>
        <p:sp>
          <p:nvSpPr>
            <p:cNvPr id="22" name="角丸四角形 21"/>
            <p:cNvSpPr/>
            <p:nvPr/>
          </p:nvSpPr>
          <p:spPr>
            <a:xfrm>
              <a:off x="9052560" y="5032621"/>
              <a:ext cx="1831556" cy="374532"/>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p:cNvSpPr txBox="1"/>
            <p:nvPr/>
          </p:nvSpPr>
          <p:spPr>
            <a:xfrm>
              <a:off x="9052560" y="4938821"/>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49" name="グループ化 48"/>
          <p:cNvGrpSpPr/>
          <p:nvPr/>
        </p:nvGrpSpPr>
        <p:grpSpPr>
          <a:xfrm>
            <a:off x="9052560" y="5338606"/>
            <a:ext cx="1831556" cy="523220"/>
            <a:chOff x="9052560" y="5338606"/>
            <a:chExt cx="1831556" cy="523220"/>
          </a:xfrm>
        </p:grpSpPr>
        <p:sp>
          <p:nvSpPr>
            <p:cNvPr id="23" name="角丸四角形 22"/>
            <p:cNvSpPr/>
            <p:nvPr/>
          </p:nvSpPr>
          <p:spPr>
            <a:xfrm>
              <a:off x="9052560" y="5447149"/>
              <a:ext cx="1831556" cy="374532"/>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9052560" y="5338606"/>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受入テスト</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50" name="グループ化 49"/>
          <p:cNvGrpSpPr/>
          <p:nvPr/>
        </p:nvGrpSpPr>
        <p:grpSpPr>
          <a:xfrm>
            <a:off x="9052560" y="5795657"/>
            <a:ext cx="1831556" cy="523220"/>
            <a:chOff x="9052560" y="5795657"/>
            <a:chExt cx="1831556" cy="523220"/>
          </a:xfrm>
        </p:grpSpPr>
        <p:sp>
          <p:nvSpPr>
            <p:cNvPr id="29" name="角丸四角形 28"/>
            <p:cNvSpPr/>
            <p:nvPr/>
          </p:nvSpPr>
          <p:spPr>
            <a:xfrm>
              <a:off x="9052560" y="5873019"/>
              <a:ext cx="1831556"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テキスト ボックス 40"/>
            <p:cNvSpPr txBox="1"/>
            <p:nvPr/>
          </p:nvSpPr>
          <p:spPr>
            <a:xfrm>
              <a:off x="9052560" y="5795657"/>
              <a:ext cx="1831556" cy="523220"/>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spTree>
    <p:extLst>
      <p:ext uri="{BB962C8B-B14F-4D97-AF65-F5344CB8AC3E}">
        <p14:creationId xmlns:p14="http://schemas.microsoft.com/office/powerpoint/2010/main" val="39795414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800219" cy="461665"/>
          </a:xfrm>
          <a:prstGeom prst="rect">
            <a:avLst/>
          </a:prstGeom>
          <a:noFill/>
        </p:spPr>
        <p:txBody>
          <a:bodyPr wrap="none" rtlCol="0">
            <a:spAutoFit/>
          </a:bodyPr>
          <a:lstStyle/>
          <a:p>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部品</a:t>
            </a:r>
            <a:endPar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61" name="角丸四角形 60"/>
          <p:cNvSpPr/>
          <p:nvPr/>
        </p:nvSpPr>
        <p:spPr>
          <a:xfrm>
            <a:off x="2427405" y="2447722"/>
            <a:ext cx="6873296" cy="407412"/>
          </a:xfrm>
          <a:prstGeom prst="roundRect">
            <a:avLst/>
          </a:prstGeom>
          <a:solidFill>
            <a:schemeClr val="accent6">
              <a:lumMod val="60000"/>
              <a:lumOff val="40000"/>
            </a:schemeClr>
          </a:solidFill>
          <a:ln w="444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角丸四角形 50"/>
          <p:cNvSpPr/>
          <p:nvPr/>
        </p:nvSpPr>
        <p:spPr>
          <a:xfrm>
            <a:off x="334962" y="1591249"/>
            <a:ext cx="2052637" cy="2559111"/>
          </a:xfrm>
          <a:prstGeom prst="roundRect">
            <a:avLst>
              <a:gd name="adj" fmla="val 281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角丸四角形 51"/>
          <p:cNvSpPr/>
          <p:nvPr/>
        </p:nvSpPr>
        <p:spPr>
          <a:xfrm>
            <a:off x="334962" y="4185276"/>
            <a:ext cx="2052637" cy="2133601"/>
          </a:xfrm>
          <a:prstGeom prst="roundRect">
            <a:avLst>
              <a:gd name="adj" fmla="val 23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角丸四角形 52"/>
          <p:cNvSpPr/>
          <p:nvPr/>
        </p:nvSpPr>
        <p:spPr>
          <a:xfrm>
            <a:off x="2427405" y="2890406"/>
            <a:ext cx="6873296" cy="817994"/>
          </a:xfrm>
          <a:prstGeom prst="roundRect">
            <a:avLst>
              <a:gd name="adj" fmla="val 68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角丸四角形 53"/>
          <p:cNvSpPr/>
          <p:nvPr/>
        </p:nvSpPr>
        <p:spPr>
          <a:xfrm>
            <a:off x="2427405" y="3742948"/>
            <a:ext cx="6873296"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角丸四角形 54"/>
          <p:cNvSpPr/>
          <p:nvPr/>
        </p:nvSpPr>
        <p:spPr>
          <a:xfrm>
            <a:off x="2427405" y="4185276"/>
            <a:ext cx="6873296" cy="1651643"/>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角丸四角形 55"/>
          <p:cNvSpPr/>
          <p:nvPr/>
        </p:nvSpPr>
        <p:spPr>
          <a:xfrm>
            <a:off x="2427405" y="5873019"/>
            <a:ext cx="6873296"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角丸四角形 56"/>
          <p:cNvSpPr/>
          <p:nvPr/>
        </p:nvSpPr>
        <p:spPr>
          <a:xfrm>
            <a:off x="2427405" y="1591249"/>
            <a:ext cx="6873296" cy="840151"/>
          </a:xfrm>
          <a:prstGeom prst="roundRect">
            <a:avLst>
              <a:gd name="adj" fmla="val 850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テキスト ボックス 57"/>
          <p:cNvSpPr txBox="1"/>
          <p:nvPr/>
        </p:nvSpPr>
        <p:spPr>
          <a:xfrm>
            <a:off x="2446861" y="1530608"/>
            <a:ext cx="1098378" cy="4832092"/>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59" name="テキスト ボックス 58"/>
          <p:cNvSpPr txBox="1"/>
          <p:nvPr/>
        </p:nvSpPr>
        <p:spPr>
          <a:xfrm>
            <a:off x="334963" y="1551960"/>
            <a:ext cx="1620957" cy="3108543"/>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上流工程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下流工程</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0" name="テキスト ボックス 59"/>
          <p:cNvSpPr txBox="1"/>
          <p:nvPr/>
        </p:nvSpPr>
        <p:spPr>
          <a:xfrm>
            <a:off x="3619338" y="1530608"/>
            <a:ext cx="5774987" cy="4832092"/>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１．要求分析</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２</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rgbClr val="FF0000"/>
                </a:solidFill>
                <a:latin typeface="HGP創英角ﾎﾟｯﾌﾟ体" panose="040B0A00000000000000" pitchFamily="50" charset="-128"/>
                <a:ea typeface="HGP創英角ﾎﾟｯﾌﾟ体" panose="040B0A00000000000000" pitchFamily="50" charset="-128"/>
              </a:rPr>
              <a:t>３．プロトタイプ作成</a:t>
            </a:r>
            <a:endParaRPr lang="en-US" altLang="ja-JP" sz="2800" dirty="0" smtClean="0">
              <a:solidFill>
                <a:srgbClr val="FF0000"/>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４</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．基本設計</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外部設計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５</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内部設計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６</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７</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．パラメータチェック</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コードレビュー</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８</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９</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１０</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．受入テスト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１１．リリース</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納品</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4868159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4834978"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１．ウォータフォール開発モデル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789122" y="1729476"/>
            <a:ext cx="10934404"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ほぼ全ての構築・開発の分野で利用されていて、工程を上流から順番に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下流まで行う大規模プロジェクト向けのモデル。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6120586"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管理とは？「ウォータフォール開発モデル」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77784" y="2722313"/>
            <a:ext cx="124104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77784" y="4463856"/>
            <a:ext cx="1574470"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496442" y="3169185"/>
            <a:ext cx="6490879"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工程ごと</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に期限を設けて進めていくため、</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管理、確認が容易。</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496442" y="4932452"/>
            <a:ext cx="6460423" cy="138499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手戻りが発生しない前提のモデルのため、</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後半</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で戻りが発生したり、途中での仕様</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変更への対応が難しい。</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a:blip r:embed="rId2"/>
          <a:stretch>
            <a:fillRect/>
          </a:stretch>
        </p:blipFill>
        <p:spPr>
          <a:xfrm>
            <a:off x="603112" y="2889725"/>
            <a:ext cx="4513966" cy="2255486"/>
          </a:xfrm>
          <a:prstGeom prst="rect">
            <a:avLst/>
          </a:prstGeom>
        </p:spPr>
      </p:pic>
      <p:cxnSp>
        <p:nvCxnSpPr>
          <p:cNvPr id="11" name="直線矢印コネクタ 10"/>
          <p:cNvCxnSpPr/>
          <p:nvPr/>
        </p:nvCxnSpPr>
        <p:spPr>
          <a:xfrm flipH="1">
            <a:off x="1578556" y="2956845"/>
            <a:ext cx="21524" cy="2030231"/>
          </a:xfrm>
          <a:prstGeom prst="straightConnector1">
            <a:avLst/>
          </a:prstGeom>
          <a:noFill/>
          <a:ln w="60325">
            <a:solidFill>
              <a:schemeClr val="accent1">
                <a:shade val="50000"/>
                <a:alpha val="70000"/>
              </a:schemeClr>
            </a:solidFill>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7235011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334962" y="2016759"/>
            <a:ext cx="2052637" cy="2133601"/>
          </a:xfrm>
          <a:prstGeom prst="roundRect">
            <a:avLst>
              <a:gd name="adj" fmla="val 281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角丸四角形 13"/>
          <p:cNvSpPr/>
          <p:nvPr/>
        </p:nvSpPr>
        <p:spPr>
          <a:xfrm>
            <a:off x="334962" y="4185276"/>
            <a:ext cx="2052637" cy="2133601"/>
          </a:xfrm>
          <a:prstGeom prst="roundRect">
            <a:avLst>
              <a:gd name="adj" fmla="val 2317"/>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8"/>
          <p:cNvSpPr/>
          <p:nvPr/>
        </p:nvSpPr>
        <p:spPr>
          <a:xfrm>
            <a:off x="2427405" y="2890406"/>
            <a:ext cx="6873296" cy="817994"/>
          </a:xfrm>
          <a:prstGeom prst="roundRect">
            <a:avLst>
              <a:gd name="adj" fmla="val 6886"/>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2427405" y="3742948"/>
            <a:ext cx="6873296" cy="407412"/>
          </a:xfrm>
          <a:prstGeom prst="round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角丸四角形 10"/>
          <p:cNvSpPr/>
          <p:nvPr/>
        </p:nvSpPr>
        <p:spPr>
          <a:xfrm>
            <a:off x="2427405" y="4185276"/>
            <a:ext cx="6873296" cy="1651643"/>
          </a:xfrm>
          <a:prstGeom prst="roundRect">
            <a:avLst>
              <a:gd name="adj" fmla="val 5243"/>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角丸四角形 11"/>
          <p:cNvSpPr/>
          <p:nvPr/>
        </p:nvSpPr>
        <p:spPr>
          <a:xfrm>
            <a:off x="2427405" y="5873019"/>
            <a:ext cx="6873296" cy="416021"/>
          </a:xfrm>
          <a:prstGeom prst="roundRect">
            <a:avLst>
              <a:gd name="adj" fmla="val 21246"/>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p:nvSpPr>
        <p:spPr>
          <a:xfrm>
            <a:off x="2427405" y="2016759"/>
            <a:ext cx="6873296" cy="840151"/>
          </a:xfrm>
          <a:prstGeom prst="roundRect">
            <a:avLst>
              <a:gd name="adj" fmla="val 850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03112" y="252916"/>
            <a:ext cx="3196709"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管理とは？「工程」</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5" name="テキスト ボックス 4"/>
          <p:cNvSpPr txBox="1"/>
          <p:nvPr/>
        </p:nvSpPr>
        <p:spPr>
          <a:xfrm>
            <a:off x="2446861" y="1950799"/>
            <a:ext cx="1098378" cy="440120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分析</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334963" y="1950799"/>
            <a:ext cx="1620957" cy="2677656"/>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上流工程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下流工程</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636905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管理をする主な「工程」をみてみましょう。</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3619338" y="1950799"/>
            <a:ext cx="5774987" cy="4401205"/>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１．要求分析</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２</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．基本設計</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外部設計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４</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内部設計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５．</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６．</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パラメータチェック</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コードレビュー</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７．</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８．</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９</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．受入テスト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１０．リリース</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納品</a:t>
            </a:r>
            <a:endPar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704812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669446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１．ウォータフォール</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モデル</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(V</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字モデル</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p:txBody>
      </p:sp>
      <p:sp>
        <p:nvSpPr>
          <p:cNvPr id="6" name="テキスト ボックス 5"/>
          <p:cNvSpPr txBox="1"/>
          <p:nvPr/>
        </p:nvSpPr>
        <p:spPr>
          <a:xfrm>
            <a:off x="789122" y="1729476"/>
            <a:ext cx="10859063"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ウォータフォール開発モデルにおける上流工程と下流工程を対応させる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事</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により、各工程での過不足を発見しやすくしたモデル。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3913251"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a:t>
            </a:r>
            <a:r>
              <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rPr>
              <a:t>V</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字モデル」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89214" y="2699453"/>
            <a:ext cx="124104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89214" y="4463856"/>
            <a:ext cx="1574470"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507872" y="3146325"/>
            <a:ext cx="6307094" cy="1384995"/>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上流工程と下流工程で対応関係が明確</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になり、工程ごとの対応内容がチェック</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しやすい</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507872" y="4932452"/>
            <a:ext cx="5907386"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ウォータフォールモデルのデメリットは、</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その</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まま受け継いでいる。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4" name="図 3"/>
          <p:cNvPicPr>
            <a:picLocks noChangeAspect="1"/>
          </p:cNvPicPr>
          <p:nvPr/>
        </p:nvPicPr>
        <p:blipFill>
          <a:blip r:embed="rId2"/>
          <a:stretch>
            <a:fillRect/>
          </a:stretch>
        </p:blipFill>
        <p:spPr>
          <a:xfrm>
            <a:off x="748482" y="2856210"/>
            <a:ext cx="4254816" cy="2717044"/>
          </a:xfrm>
          <a:prstGeom prst="rect">
            <a:avLst/>
          </a:prstGeom>
        </p:spPr>
      </p:pic>
    </p:spTree>
    <p:extLst>
      <p:ext uri="{BB962C8B-B14F-4D97-AF65-F5344CB8AC3E}">
        <p14:creationId xmlns:p14="http://schemas.microsoft.com/office/powerpoint/2010/main" val="425316457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6740948"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１．ウォータフォール</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モデル</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字モデル</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p:txBody>
      </p:sp>
      <p:sp>
        <p:nvSpPr>
          <p:cNvPr id="6" name="テキスト ボックス 5"/>
          <p:cNvSpPr txBox="1"/>
          <p:nvPr/>
        </p:nvSpPr>
        <p:spPr>
          <a:xfrm>
            <a:off x="789122" y="1729476"/>
            <a:ext cx="10878299" cy="954107"/>
          </a:xfrm>
          <a:prstGeom prst="rect">
            <a:avLst/>
          </a:prstGeom>
          <a:noFill/>
        </p:spPr>
        <p:txBody>
          <a:bodyPr wrap="none" rtlCol="0">
            <a:spAutoFit/>
          </a:bodyPr>
          <a:lstStyle/>
          <a:p>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V</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字モデルの上流工程からテストエンジニアが関わることによって、要件</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や設計の矛盾や問題を早期に発見し、手戻りを抑制できるモデル。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3953326"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a:t>
            </a:r>
            <a:r>
              <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rPr>
              <a:t>W</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字モデル」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89214" y="2699453"/>
            <a:ext cx="124104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89214" y="4463856"/>
            <a:ext cx="1574470"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507872" y="3146325"/>
            <a:ext cx="6307094" cy="1815882"/>
          </a:xfrm>
          <a:prstGeom prst="rect">
            <a:avLst/>
          </a:prstGeom>
          <a:noFill/>
        </p:spPr>
        <p:txBody>
          <a:bodyPr wrap="squar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早い段階からテストエンジニアが入ることにより、違う角度から矛盾や問題点を発見することが出来る。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507872" y="4932452"/>
            <a:ext cx="6256841" cy="138499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要件や設計段階に入るテストエンジニア</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して高い知識と経験持つ人材が必要。</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要員</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V</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字より多めになりやすい。</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10" name="図 9"/>
          <p:cNvPicPr>
            <a:picLocks noChangeAspect="1"/>
          </p:cNvPicPr>
          <p:nvPr/>
        </p:nvPicPr>
        <p:blipFill>
          <a:blip r:embed="rId2"/>
          <a:stretch>
            <a:fillRect/>
          </a:stretch>
        </p:blipFill>
        <p:spPr>
          <a:xfrm>
            <a:off x="757095" y="2889427"/>
            <a:ext cx="4382327" cy="2231848"/>
          </a:xfrm>
          <a:prstGeom prst="rect">
            <a:avLst/>
          </a:prstGeom>
        </p:spPr>
      </p:pic>
    </p:spTree>
    <p:extLst>
      <p:ext uri="{BB962C8B-B14F-4D97-AF65-F5344CB8AC3E}">
        <p14:creationId xmlns:p14="http://schemas.microsoft.com/office/powerpoint/2010/main" val="1194334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404630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２</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．スパイラル開発モデル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789122" y="1729476"/>
            <a:ext cx="10955243"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１つのシステムをいくつかのサブシステム単位でお客様確認とリリースが</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あり、段階的にシステムの完成度を高めていくモデル。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5421677"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管理とは？「スパイラル開発モデル」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77784" y="2722313"/>
            <a:ext cx="124104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77784" y="4463856"/>
            <a:ext cx="1574470"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496442" y="3169185"/>
            <a:ext cx="6268063" cy="138499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システム完成までは、仕様変更に柔軟な</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対応が可能で、お客様もシステムの進捗</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が確認できるため、満足度も高くなる。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496442" y="4932452"/>
            <a:ext cx="6348213" cy="138499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プロジェクト開始時にフェーズ数が不明な</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ため、スケジュールの見積もりが難しい。</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リスクの管理と分析の比重が高くなる。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3" name="図 2"/>
          <p:cNvPicPr>
            <a:picLocks noChangeAspect="1"/>
          </p:cNvPicPr>
          <p:nvPr/>
        </p:nvPicPr>
        <p:blipFill>
          <a:blip r:embed="rId2"/>
          <a:stretch>
            <a:fillRect/>
          </a:stretch>
        </p:blipFill>
        <p:spPr>
          <a:xfrm>
            <a:off x="854215" y="2966269"/>
            <a:ext cx="3554882" cy="4082792"/>
          </a:xfrm>
          <a:prstGeom prst="rect">
            <a:avLst/>
          </a:prstGeom>
        </p:spPr>
      </p:pic>
    </p:spTree>
    <p:extLst>
      <p:ext uri="{BB962C8B-B14F-4D97-AF65-F5344CB8AC3E}">
        <p14:creationId xmlns:p14="http://schemas.microsoft.com/office/powerpoint/2010/main" val="27801688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712995" y="1738351"/>
            <a:ext cx="3950120"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インクリメンタル・モデル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1139321" y="2378802"/>
            <a:ext cx="10740441"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大枠はスパイラル開発モデルですが、</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独立性の高いモジュール</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機能</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分割し、「設計」→「開発」→「テスト」→「リリース」を行っていきます。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7681911"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管理とは？「インクリメンタル＆イテレーティブモデル」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712995" y="3548825"/>
            <a:ext cx="3621504"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イテレーティブ・モデル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1139321" y="4189276"/>
            <a:ext cx="10740441" cy="954107"/>
          </a:xfrm>
          <a:prstGeom prst="rect">
            <a:avLst/>
          </a:prstGeom>
          <a:noFill/>
        </p:spPr>
        <p:txBody>
          <a:bodyPr wrap="squar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大枠はスパイラル開発モデルですが</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機能の優先度や重要度の高さ</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分割し、「設計」→「開発」→「テスト」→「リリース」を行っていきます。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62796" y="1086034"/>
            <a:ext cx="404149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２．スパイラル開発モデル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1835377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3924472"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３．アジャイル開発モデル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789122" y="1729476"/>
            <a:ext cx="10931198"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ユーザ要求を優先し、仕様変更を前提に開発を進め、小規模なテストを</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繰り返し、短期間でリリースを目指すモデル。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5363969"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管理とは？「アジャイル開発モデル」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77784" y="2722313"/>
            <a:ext cx="124104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77784" y="4463856"/>
            <a:ext cx="1574470"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496442" y="3169185"/>
            <a:ext cx="6468437" cy="138499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機能単体で設計・計画・実装・開発・テスト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を繰り返しているため、リリースまでが短く</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err="1"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不具合への対応も早く、工数も少ない。</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496442" y="4932452"/>
            <a:ext cx="6340197" cy="138499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プロジェクト全体の納期とは別に、仕様や</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ごと</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にスケジュールを設定して開発</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するため、コントロールが難しい。</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70" name="テキスト ボックス 69"/>
          <p:cNvSpPr txBox="1"/>
          <p:nvPr/>
        </p:nvSpPr>
        <p:spPr>
          <a:xfrm>
            <a:off x="789122" y="4470787"/>
            <a:ext cx="4434227" cy="923330"/>
          </a:xfrm>
          <a:prstGeom prst="rect">
            <a:avLst/>
          </a:prstGeom>
          <a:noFill/>
        </p:spPr>
        <p:txBody>
          <a:bodyPr wrap="none" rtlCol="0">
            <a:spAutoFit/>
          </a:bodyPr>
          <a:lstStyle/>
          <a:p>
            <a:r>
              <a:rPr lang="ja-JP" altLang="en-US"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スパイラル開発モデルとの違いは、機能が</a:t>
            </a:r>
            <a:endParaRPr lang="en-US" altLang="ja-JP"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実装された後も、要望が満たされるまでは、</a:t>
            </a:r>
            <a:endParaRPr lang="en-US" altLang="ja-JP"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イテレーションないで改修を繰り返します。</a:t>
            </a:r>
            <a:endParaRPr lang="en-US" altLang="ja-JP"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2" name="図 1"/>
          <p:cNvPicPr>
            <a:picLocks noChangeAspect="1"/>
          </p:cNvPicPr>
          <p:nvPr/>
        </p:nvPicPr>
        <p:blipFill>
          <a:blip r:embed="rId2"/>
          <a:stretch>
            <a:fillRect/>
          </a:stretch>
        </p:blipFill>
        <p:spPr>
          <a:xfrm>
            <a:off x="789122" y="2819344"/>
            <a:ext cx="5177092" cy="1858870"/>
          </a:xfrm>
          <a:prstGeom prst="rect">
            <a:avLst/>
          </a:prstGeom>
        </p:spPr>
      </p:pic>
    </p:spTree>
    <p:extLst>
      <p:ext uri="{BB962C8B-B14F-4D97-AF65-F5344CB8AC3E}">
        <p14:creationId xmlns:p14="http://schemas.microsoft.com/office/powerpoint/2010/main" val="1459872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直線矢印コネクタ 32"/>
          <p:cNvCxnSpPr>
            <a:stCxn id="35" idx="1"/>
            <a:endCxn id="37" idx="3"/>
          </p:cNvCxnSpPr>
          <p:nvPr/>
        </p:nvCxnSpPr>
        <p:spPr>
          <a:xfrm flipV="1">
            <a:off x="9047467" y="4754673"/>
            <a:ext cx="1863812" cy="25"/>
          </a:xfrm>
          <a:prstGeom prst="straightConnector1">
            <a:avLst/>
          </a:prstGeom>
          <a:noFill/>
          <a:ln w="327025">
            <a:solidFill>
              <a:srgbClr val="FFABAB"/>
            </a:solidFil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34" name="直線矢印コネクタ 33"/>
          <p:cNvCxnSpPr/>
          <p:nvPr/>
        </p:nvCxnSpPr>
        <p:spPr>
          <a:xfrm>
            <a:off x="786338" y="4763475"/>
            <a:ext cx="3935156" cy="0"/>
          </a:xfrm>
          <a:prstGeom prst="straightConnector1">
            <a:avLst/>
          </a:prstGeom>
          <a:noFill/>
          <a:ln w="327025">
            <a:solidFill>
              <a:srgbClr val="FFABAB"/>
            </a:solidFill>
            <a:tailEnd type="none"/>
          </a:ln>
        </p:spPr>
        <p:style>
          <a:lnRef idx="2">
            <a:schemeClr val="accent1">
              <a:shade val="50000"/>
            </a:schemeClr>
          </a:lnRef>
          <a:fillRef idx="1">
            <a:schemeClr val="accent1"/>
          </a:fillRef>
          <a:effectRef idx="0">
            <a:schemeClr val="accent1"/>
          </a:effectRef>
          <a:fontRef idx="minor">
            <a:schemeClr val="lt1"/>
          </a:fontRef>
        </p:style>
      </p:cxnSp>
      <p:sp>
        <p:nvSpPr>
          <p:cNvPr id="35" name="フリーフォーム 34"/>
          <p:cNvSpPr/>
          <p:nvPr/>
        </p:nvSpPr>
        <p:spPr>
          <a:xfrm>
            <a:off x="4410175" y="4754669"/>
            <a:ext cx="4894508" cy="1333540"/>
          </a:xfrm>
          <a:custGeom>
            <a:avLst/>
            <a:gdLst>
              <a:gd name="connsiteX0" fmla="*/ 388620 w 9944100"/>
              <a:gd name="connsiteY0" fmla="*/ 22860 h 971550"/>
              <a:gd name="connsiteX1" fmla="*/ 9418320 w 9944100"/>
              <a:gd name="connsiteY1" fmla="*/ 0 h 971550"/>
              <a:gd name="connsiteX2" fmla="*/ 9944100 w 9944100"/>
              <a:gd name="connsiteY2" fmla="*/ 480060 h 971550"/>
              <a:gd name="connsiteX3" fmla="*/ 9338310 w 9944100"/>
              <a:gd name="connsiteY3" fmla="*/ 937260 h 971550"/>
              <a:gd name="connsiteX4" fmla="*/ 422910 w 9944100"/>
              <a:gd name="connsiteY4" fmla="*/ 971550 h 971550"/>
              <a:gd name="connsiteX5" fmla="*/ 0 w 9944100"/>
              <a:gd name="connsiteY5" fmla="*/ 480060 h 971550"/>
              <a:gd name="connsiteX0" fmla="*/ 388620 w 9944100"/>
              <a:gd name="connsiteY0" fmla="*/ 22860 h 971550"/>
              <a:gd name="connsiteX1" fmla="*/ 9418320 w 9944100"/>
              <a:gd name="connsiteY1" fmla="*/ 0 h 971550"/>
              <a:gd name="connsiteX2" fmla="*/ 9944100 w 9944100"/>
              <a:gd name="connsiteY2" fmla="*/ 480060 h 971550"/>
              <a:gd name="connsiteX3" fmla="*/ 9338310 w 9944100"/>
              <a:gd name="connsiteY3" fmla="*/ 937260 h 971550"/>
              <a:gd name="connsiteX4" fmla="*/ 422910 w 9944100"/>
              <a:gd name="connsiteY4" fmla="*/ 971550 h 971550"/>
              <a:gd name="connsiteX5" fmla="*/ 0 w 9944100"/>
              <a:gd name="connsiteY5" fmla="*/ 480060 h 971550"/>
              <a:gd name="connsiteX0" fmla="*/ 388620 w 9944126"/>
              <a:gd name="connsiteY0" fmla="*/ 22860 h 971550"/>
              <a:gd name="connsiteX1" fmla="*/ 9418320 w 9944126"/>
              <a:gd name="connsiteY1" fmla="*/ 0 h 971550"/>
              <a:gd name="connsiteX2" fmla="*/ 9944100 w 9944126"/>
              <a:gd name="connsiteY2" fmla="*/ 480060 h 971550"/>
              <a:gd name="connsiteX3" fmla="*/ 9338310 w 9944126"/>
              <a:gd name="connsiteY3" fmla="*/ 937260 h 971550"/>
              <a:gd name="connsiteX4" fmla="*/ 422910 w 9944126"/>
              <a:gd name="connsiteY4" fmla="*/ 971550 h 971550"/>
              <a:gd name="connsiteX5" fmla="*/ 0 w 9944126"/>
              <a:gd name="connsiteY5" fmla="*/ 480060 h 971550"/>
              <a:gd name="connsiteX0" fmla="*/ 388620 w 9944135"/>
              <a:gd name="connsiteY0" fmla="*/ 22860 h 971550"/>
              <a:gd name="connsiteX1" fmla="*/ 9418320 w 9944135"/>
              <a:gd name="connsiteY1" fmla="*/ 0 h 971550"/>
              <a:gd name="connsiteX2" fmla="*/ 9944100 w 9944135"/>
              <a:gd name="connsiteY2" fmla="*/ 480060 h 971550"/>
              <a:gd name="connsiteX3" fmla="*/ 9338310 w 9944135"/>
              <a:gd name="connsiteY3" fmla="*/ 937260 h 971550"/>
              <a:gd name="connsiteX4" fmla="*/ 422910 w 9944135"/>
              <a:gd name="connsiteY4" fmla="*/ 971550 h 971550"/>
              <a:gd name="connsiteX5" fmla="*/ 0 w 9944135"/>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746300 w 10301827"/>
              <a:gd name="connsiteY0" fmla="*/ 22860 h 971550"/>
              <a:gd name="connsiteX1" fmla="*/ 9776000 w 10301827"/>
              <a:gd name="connsiteY1" fmla="*/ 0 h 971550"/>
              <a:gd name="connsiteX2" fmla="*/ 10301780 w 10301827"/>
              <a:gd name="connsiteY2" fmla="*/ 480060 h 971550"/>
              <a:gd name="connsiteX3" fmla="*/ 9695990 w 10301827"/>
              <a:gd name="connsiteY3" fmla="*/ 937260 h 971550"/>
              <a:gd name="connsiteX4" fmla="*/ 780590 w 10301827"/>
              <a:gd name="connsiteY4" fmla="*/ 971550 h 971550"/>
              <a:gd name="connsiteX5" fmla="*/ 406906 w 10301827"/>
              <a:gd name="connsiteY5" fmla="*/ 708250 h 971550"/>
              <a:gd name="connsiteX6" fmla="*/ 357680 w 10301827"/>
              <a:gd name="connsiteY6" fmla="*/ 480060 h 971550"/>
              <a:gd name="connsiteX0" fmla="*/ 849964 w 10405491"/>
              <a:gd name="connsiteY0" fmla="*/ 22860 h 971550"/>
              <a:gd name="connsiteX1" fmla="*/ 9879664 w 10405491"/>
              <a:gd name="connsiteY1" fmla="*/ 0 h 971550"/>
              <a:gd name="connsiteX2" fmla="*/ 10405444 w 10405491"/>
              <a:gd name="connsiteY2" fmla="*/ 480060 h 971550"/>
              <a:gd name="connsiteX3" fmla="*/ 9799654 w 10405491"/>
              <a:gd name="connsiteY3" fmla="*/ 937260 h 971550"/>
              <a:gd name="connsiteX4" fmla="*/ 884254 w 10405491"/>
              <a:gd name="connsiteY4" fmla="*/ 971550 h 971550"/>
              <a:gd name="connsiteX5" fmla="*/ 236250 w 10405491"/>
              <a:gd name="connsiteY5" fmla="*/ 536800 h 971550"/>
              <a:gd name="connsiteX6" fmla="*/ 461344 w 10405491"/>
              <a:gd name="connsiteY6" fmla="*/ 480060 h 971550"/>
              <a:gd name="connsiteX0" fmla="*/ 849964 w 10405491"/>
              <a:gd name="connsiteY0" fmla="*/ 22860 h 971550"/>
              <a:gd name="connsiteX1" fmla="*/ 9879664 w 10405491"/>
              <a:gd name="connsiteY1" fmla="*/ 0 h 971550"/>
              <a:gd name="connsiteX2" fmla="*/ 10405444 w 10405491"/>
              <a:gd name="connsiteY2" fmla="*/ 480060 h 971550"/>
              <a:gd name="connsiteX3" fmla="*/ 9799654 w 10405491"/>
              <a:gd name="connsiteY3" fmla="*/ 937260 h 971550"/>
              <a:gd name="connsiteX4" fmla="*/ 884254 w 10405491"/>
              <a:gd name="connsiteY4" fmla="*/ 971550 h 971550"/>
              <a:gd name="connsiteX5" fmla="*/ 236250 w 10405491"/>
              <a:gd name="connsiteY5" fmla="*/ 536800 h 971550"/>
              <a:gd name="connsiteX6" fmla="*/ 472774 w 10405491"/>
              <a:gd name="connsiteY6" fmla="*/ 11430 h 971550"/>
              <a:gd name="connsiteX0" fmla="*/ 978048 w 10533575"/>
              <a:gd name="connsiteY0" fmla="*/ 2286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526688 w 10533575"/>
              <a:gd name="connsiteY0" fmla="*/ 2286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801008 w 10533575"/>
              <a:gd name="connsiteY0" fmla="*/ 1143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52368 w 10533575"/>
              <a:gd name="connsiteY6" fmla="*/ 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52368 w 10533575"/>
              <a:gd name="connsiteY6" fmla="*/ 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98088 w 10533575"/>
              <a:gd name="connsiteY6" fmla="*/ 28575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378098 w 10533575"/>
              <a:gd name="connsiteY6" fmla="*/ 6858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378098 w 10533575"/>
              <a:gd name="connsiteY6" fmla="*/ 6858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615842 w 10533575"/>
              <a:gd name="connsiteY6" fmla="*/ 1524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615842 w 10533575"/>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730874 w 10600601"/>
              <a:gd name="connsiteY0" fmla="*/ 0 h 971550"/>
              <a:gd name="connsiteX1" fmla="*/ 10074774 w 10600601"/>
              <a:gd name="connsiteY1" fmla="*/ 0 h 971550"/>
              <a:gd name="connsiteX2" fmla="*/ 10600554 w 10600601"/>
              <a:gd name="connsiteY2" fmla="*/ 480060 h 971550"/>
              <a:gd name="connsiteX3" fmla="*/ 9994764 w 10600601"/>
              <a:gd name="connsiteY3" fmla="*/ 937260 h 971550"/>
              <a:gd name="connsiteX4" fmla="*/ 1079364 w 10600601"/>
              <a:gd name="connsiteY4" fmla="*/ 971550 h 971550"/>
              <a:gd name="connsiteX5" fmla="*/ 113606 w 10600601"/>
              <a:gd name="connsiteY5" fmla="*/ 496414 h 971550"/>
              <a:gd name="connsiteX6" fmla="*/ 1682868 w 10600601"/>
              <a:gd name="connsiteY6" fmla="*/ 1524 h 971550"/>
              <a:gd name="connsiteX0" fmla="*/ 1730874 w 10600601"/>
              <a:gd name="connsiteY0" fmla="*/ 0 h 953262"/>
              <a:gd name="connsiteX1" fmla="*/ 10074774 w 10600601"/>
              <a:gd name="connsiteY1" fmla="*/ 0 h 953262"/>
              <a:gd name="connsiteX2" fmla="*/ 10600554 w 10600601"/>
              <a:gd name="connsiteY2" fmla="*/ 480060 h 953262"/>
              <a:gd name="connsiteX3" fmla="*/ 9994764 w 10600601"/>
              <a:gd name="connsiteY3" fmla="*/ 937260 h 953262"/>
              <a:gd name="connsiteX4" fmla="*/ 1079364 w 10600601"/>
              <a:gd name="connsiteY4" fmla="*/ 953262 h 953262"/>
              <a:gd name="connsiteX5" fmla="*/ 113606 w 10600601"/>
              <a:gd name="connsiteY5" fmla="*/ 496414 h 953262"/>
              <a:gd name="connsiteX6" fmla="*/ 1682868 w 10600601"/>
              <a:gd name="connsiteY6" fmla="*/ 1524 h 953262"/>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371 h 953919"/>
              <a:gd name="connsiteX1" fmla="*/ 9961605 w 10487385"/>
              <a:gd name="connsiteY1" fmla="*/ 371 h 953919"/>
              <a:gd name="connsiteX2" fmla="*/ 10487385 w 10487385"/>
              <a:gd name="connsiteY2" fmla="*/ 480431 h 953919"/>
              <a:gd name="connsiteX3" fmla="*/ 9881595 w 10487385"/>
              <a:gd name="connsiteY3" fmla="*/ 937631 h 953919"/>
              <a:gd name="connsiteX4" fmla="*/ 966195 w 10487385"/>
              <a:gd name="connsiteY4" fmla="*/ 953633 h 953919"/>
              <a:gd name="connsiteX5" fmla="*/ 437 w 10487385"/>
              <a:gd name="connsiteY5" fmla="*/ 496785 h 953919"/>
              <a:gd name="connsiteX6" fmla="*/ 1569699 w 10487385"/>
              <a:gd name="connsiteY6" fmla="*/ 1895 h 953919"/>
              <a:gd name="connsiteX0" fmla="*/ 1617705 w 10487385"/>
              <a:gd name="connsiteY0" fmla="*/ 371 h 953919"/>
              <a:gd name="connsiteX1" fmla="*/ 9961605 w 10487385"/>
              <a:gd name="connsiteY1" fmla="*/ 371 h 953919"/>
              <a:gd name="connsiteX2" fmla="*/ 10487385 w 10487385"/>
              <a:gd name="connsiteY2" fmla="*/ 480431 h 953919"/>
              <a:gd name="connsiteX3" fmla="*/ 9881595 w 10487385"/>
              <a:gd name="connsiteY3" fmla="*/ 937631 h 953919"/>
              <a:gd name="connsiteX4" fmla="*/ 966195 w 10487385"/>
              <a:gd name="connsiteY4" fmla="*/ 953633 h 953919"/>
              <a:gd name="connsiteX5" fmla="*/ 437 w 10487385"/>
              <a:gd name="connsiteY5" fmla="*/ 496785 h 953919"/>
              <a:gd name="connsiteX6" fmla="*/ 1569699 w 10487385"/>
              <a:gd name="connsiteY6" fmla="*/ 1895 h 953919"/>
              <a:gd name="connsiteX0" fmla="*/ 1617705 w 10487385"/>
              <a:gd name="connsiteY0" fmla="*/ 1683 h 955231"/>
              <a:gd name="connsiteX1" fmla="*/ 9961605 w 10487385"/>
              <a:gd name="connsiteY1" fmla="*/ 1683 h 955231"/>
              <a:gd name="connsiteX2" fmla="*/ 10487385 w 10487385"/>
              <a:gd name="connsiteY2" fmla="*/ 481743 h 955231"/>
              <a:gd name="connsiteX3" fmla="*/ 9881595 w 10487385"/>
              <a:gd name="connsiteY3" fmla="*/ 938943 h 955231"/>
              <a:gd name="connsiteX4" fmla="*/ 966195 w 10487385"/>
              <a:gd name="connsiteY4" fmla="*/ 954945 h 955231"/>
              <a:gd name="connsiteX5" fmla="*/ 437 w 10487385"/>
              <a:gd name="connsiteY5" fmla="*/ 498097 h 955231"/>
              <a:gd name="connsiteX6" fmla="*/ 1569699 w 10487385"/>
              <a:gd name="connsiteY6" fmla="*/ 3207 h 955231"/>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37 h 953585"/>
              <a:gd name="connsiteX1" fmla="*/ 9961605 w 10487385"/>
              <a:gd name="connsiteY1" fmla="*/ 37 h 953585"/>
              <a:gd name="connsiteX2" fmla="*/ 10487385 w 10487385"/>
              <a:gd name="connsiteY2" fmla="*/ 480097 h 953585"/>
              <a:gd name="connsiteX3" fmla="*/ 9881595 w 10487385"/>
              <a:gd name="connsiteY3" fmla="*/ 937297 h 953585"/>
              <a:gd name="connsiteX4" fmla="*/ 966195 w 10487385"/>
              <a:gd name="connsiteY4" fmla="*/ 953299 h 953585"/>
              <a:gd name="connsiteX5" fmla="*/ 437 w 10487385"/>
              <a:gd name="connsiteY5" fmla="*/ 496451 h 953585"/>
              <a:gd name="connsiteX6" fmla="*/ 1569699 w 10487385"/>
              <a:gd name="connsiteY6" fmla="*/ 1561 h 953585"/>
              <a:gd name="connsiteX0" fmla="*/ 1617705 w 10487428"/>
              <a:gd name="connsiteY0" fmla="*/ 21 h 953569"/>
              <a:gd name="connsiteX1" fmla="*/ 9961605 w 10487428"/>
              <a:gd name="connsiteY1" fmla="*/ 21 h 953569"/>
              <a:gd name="connsiteX2" fmla="*/ 10487385 w 10487428"/>
              <a:gd name="connsiteY2" fmla="*/ 480081 h 953569"/>
              <a:gd name="connsiteX3" fmla="*/ 9881595 w 10487428"/>
              <a:gd name="connsiteY3" fmla="*/ 937281 h 953569"/>
              <a:gd name="connsiteX4" fmla="*/ 966195 w 10487428"/>
              <a:gd name="connsiteY4" fmla="*/ 953283 h 953569"/>
              <a:gd name="connsiteX5" fmla="*/ 437 w 10487428"/>
              <a:gd name="connsiteY5" fmla="*/ 496435 h 953569"/>
              <a:gd name="connsiteX6" fmla="*/ 1569699 w 10487428"/>
              <a:gd name="connsiteY6" fmla="*/ 1545 h 953569"/>
              <a:gd name="connsiteX0" fmla="*/ 1617705 w 10487428"/>
              <a:gd name="connsiteY0" fmla="*/ 21 h 953569"/>
              <a:gd name="connsiteX1" fmla="*/ 9961605 w 10487428"/>
              <a:gd name="connsiteY1" fmla="*/ 21 h 953569"/>
              <a:gd name="connsiteX2" fmla="*/ 10487385 w 10487428"/>
              <a:gd name="connsiteY2" fmla="*/ 480081 h 953569"/>
              <a:gd name="connsiteX3" fmla="*/ 9881595 w 10487428"/>
              <a:gd name="connsiteY3" fmla="*/ 937281 h 953569"/>
              <a:gd name="connsiteX4" fmla="*/ 966195 w 10487428"/>
              <a:gd name="connsiteY4" fmla="*/ 953283 h 953569"/>
              <a:gd name="connsiteX5" fmla="*/ 437 w 10487428"/>
              <a:gd name="connsiteY5" fmla="*/ 496435 h 953569"/>
              <a:gd name="connsiteX6" fmla="*/ 1569699 w 10487428"/>
              <a:gd name="connsiteY6" fmla="*/ 1545 h 953569"/>
              <a:gd name="connsiteX0" fmla="*/ 1618111 w 10487834"/>
              <a:gd name="connsiteY0" fmla="*/ 21 h 953569"/>
              <a:gd name="connsiteX1" fmla="*/ 9962011 w 10487834"/>
              <a:gd name="connsiteY1" fmla="*/ 21 h 953569"/>
              <a:gd name="connsiteX2" fmla="*/ 10487791 w 10487834"/>
              <a:gd name="connsiteY2" fmla="*/ 480081 h 953569"/>
              <a:gd name="connsiteX3" fmla="*/ 9882001 w 10487834"/>
              <a:gd name="connsiteY3" fmla="*/ 937281 h 953569"/>
              <a:gd name="connsiteX4" fmla="*/ 966601 w 10487834"/>
              <a:gd name="connsiteY4" fmla="*/ 953283 h 953569"/>
              <a:gd name="connsiteX5" fmla="*/ 843 w 10487834"/>
              <a:gd name="connsiteY5" fmla="*/ 496435 h 953569"/>
              <a:gd name="connsiteX6" fmla="*/ 1570105 w 10487834"/>
              <a:gd name="connsiteY6" fmla="*/ 1545 h 953569"/>
              <a:gd name="connsiteX0" fmla="*/ 1618111 w 10487834"/>
              <a:gd name="connsiteY0" fmla="*/ 21 h 953399"/>
              <a:gd name="connsiteX1" fmla="*/ 9962011 w 10487834"/>
              <a:gd name="connsiteY1" fmla="*/ 21 h 953399"/>
              <a:gd name="connsiteX2" fmla="*/ 10487791 w 10487834"/>
              <a:gd name="connsiteY2" fmla="*/ 480081 h 953399"/>
              <a:gd name="connsiteX3" fmla="*/ 9882001 w 10487834"/>
              <a:gd name="connsiteY3" fmla="*/ 937281 h 953399"/>
              <a:gd name="connsiteX4" fmla="*/ 966601 w 10487834"/>
              <a:gd name="connsiteY4" fmla="*/ 953283 h 953399"/>
              <a:gd name="connsiteX5" fmla="*/ 843 w 10487834"/>
              <a:gd name="connsiteY5" fmla="*/ 496435 h 953399"/>
              <a:gd name="connsiteX6" fmla="*/ 1570105 w 10487834"/>
              <a:gd name="connsiteY6" fmla="*/ 1545 h 953399"/>
              <a:gd name="connsiteX0" fmla="*/ 1617276 w 10486999"/>
              <a:gd name="connsiteY0" fmla="*/ 21 h 953399"/>
              <a:gd name="connsiteX1" fmla="*/ 9961176 w 10486999"/>
              <a:gd name="connsiteY1" fmla="*/ 21 h 953399"/>
              <a:gd name="connsiteX2" fmla="*/ 10486956 w 10486999"/>
              <a:gd name="connsiteY2" fmla="*/ 480081 h 953399"/>
              <a:gd name="connsiteX3" fmla="*/ 9881166 w 10486999"/>
              <a:gd name="connsiteY3" fmla="*/ 937281 h 953399"/>
              <a:gd name="connsiteX4" fmla="*/ 965766 w 10486999"/>
              <a:gd name="connsiteY4" fmla="*/ 953283 h 953399"/>
              <a:gd name="connsiteX5" fmla="*/ 8 w 10486999"/>
              <a:gd name="connsiteY5" fmla="*/ 496435 h 953399"/>
              <a:gd name="connsiteX6" fmla="*/ 1569270 w 10486999"/>
              <a:gd name="connsiteY6" fmla="*/ 1545 h 953399"/>
              <a:gd name="connsiteX0" fmla="*/ 1617275 w 10486998"/>
              <a:gd name="connsiteY0" fmla="*/ 1783 h 955161"/>
              <a:gd name="connsiteX1" fmla="*/ 9961175 w 10486998"/>
              <a:gd name="connsiteY1" fmla="*/ 1783 h 955161"/>
              <a:gd name="connsiteX2" fmla="*/ 10486955 w 10486998"/>
              <a:gd name="connsiteY2" fmla="*/ 481843 h 955161"/>
              <a:gd name="connsiteX3" fmla="*/ 9881165 w 10486998"/>
              <a:gd name="connsiteY3" fmla="*/ 939043 h 955161"/>
              <a:gd name="connsiteX4" fmla="*/ 965765 w 10486998"/>
              <a:gd name="connsiteY4" fmla="*/ 955045 h 955161"/>
              <a:gd name="connsiteX5" fmla="*/ 7 w 10486998"/>
              <a:gd name="connsiteY5" fmla="*/ 498197 h 955161"/>
              <a:gd name="connsiteX6" fmla="*/ 1569269 w 10486998"/>
              <a:gd name="connsiteY6" fmla="*/ 3307 h 955161"/>
              <a:gd name="connsiteX0" fmla="*/ 1617274 w 10486997"/>
              <a:gd name="connsiteY0" fmla="*/ 21 h 953399"/>
              <a:gd name="connsiteX1" fmla="*/ 9961174 w 10486997"/>
              <a:gd name="connsiteY1" fmla="*/ 21 h 953399"/>
              <a:gd name="connsiteX2" fmla="*/ 10486954 w 10486997"/>
              <a:gd name="connsiteY2" fmla="*/ 480081 h 953399"/>
              <a:gd name="connsiteX3" fmla="*/ 9881164 w 10486997"/>
              <a:gd name="connsiteY3" fmla="*/ 937281 h 953399"/>
              <a:gd name="connsiteX4" fmla="*/ 965764 w 10486997"/>
              <a:gd name="connsiteY4" fmla="*/ 953283 h 953399"/>
              <a:gd name="connsiteX5" fmla="*/ 6 w 10486997"/>
              <a:gd name="connsiteY5" fmla="*/ 496435 h 953399"/>
              <a:gd name="connsiteX6" fmla="*/ 1569268 w 10486997"/>
              <a:gd name="connsiteY6" fmla="*/ 1545 h 953399"/>
              <a:gd name="connsiteX0" fmla="*/ 1334813 w 10204536"/>
              <a:gd name="connsiteY0" fmla="*/ 21 h 953399"/>
              <a:gd name="connsiteX1" fmla="*/ 9678713 w 10204536"/>
              <a:gd name="connsiteY1" fmla="*/ 21 h 953399"/>
              <a:gd name="connsiteX2" fmla="*/ 10204493 w 10204536"/>
              <a:gd name="connsiteY2" fmla="*/ 480081 h 953399"/>
              <a:gd name="connsiteX3" fmla="*/ 9598703 w 10204536"/>
              <a:gd name="connsiteY3" fmla="*/ 937281 h 953399"/>
              <a:gd name="connsiteX4" fmla="*/ 683303 w 10204536"/>
              <a:gd name="connsiteY4" fmla="*/ 953283 h 953399"/>
              <a:gd name="connsiteX5" fmla="*/ 9 w 10204536"/>
              <a:gd name="connsiteY5" fmla="*/ 496435 h 953399"/>
              <a:gd name="connsiteX6" fmla="*/ 1286807 w 10204536"/>
              <a:gd name="connsiteY6" fmla="*/ 1545 h 953399"/>
              <a:gd name="connsiteX0" fmla="*/ 1334813 w 10204536"/>
              <a:gd name="connsiteY0" fmla="*/ 21 h 953283"/>
              <a:gd name="connsiteX1" fmla="*/ 9678713 w 10204536"/>
              <a:gd name="connsiteY1" fmla="*/ 21 h 953283"/>
              <a:gd name="connsiteX2" fmla="*/ 10204493 w 10204536"/>
              <a:gd name="connsiteY2" fmla="*/ 480081 h 953283"/>
              <a:gd name="connsiteX3" fmla="*/ 9598703 w 10204536"/>
              <a:gd name="connsiteY3" fmla="*/ 937281 h 953283"/>
              <a:gd name="connsiteX4" fmla="*/ 683303 w 10204536"/>
              <a:gd name="connsiteY4" fmla="*/ 953283 h 953283"/>
              <a:gd name="connsiteX5" fmla="*/ 9 w 10204536"/>
              <a:gd name="connsiteY5" fmla="*/ 496435 h 953283"/>
              <a:gd name="connsiteX6" fmla="*/ 1286807 w 10204536"/>
              <a:gd name="connsiteY6" fmla="*/ 1545 h 953283"/>
              <a:gd name="connsiteX0" fmla="*/ 1334811 w 10204534"/>
              <a:gd name="connsiteY0" fmla="*/ 21 h 953283"/>
              <a:gd name="connsiteX1" fmla="*/ 9678711 w 10204534"/>
              <a:gd name="connsiteY1" fmla="*/ 21 h 953283"/>
              <a:gd name="connsiteX2" fmla="*/ 10204491 w 10204534"/>
              <a:gd name="connsiteY2" fmla="*/ 480081 h 953283"/>
              <a:gd name="connsiteX3" fmla="*/ 9598701 w 10204534"/>
              <a:gd name="connsiteY3" fmla="*/ 937281 h 953283"/>
              <a:gd name="connsiteX4" fmla="*/ 683301 w 10204534"/>
              <a:gd name="connsiteY4" fmla="*/ 953283 h 953283"/>
              <a:gd name="connsiteX5" fmla="*/ 7 w 10204534"/>
              <a:gd name="connsiteY5" fmla="*/ 496435 h 953283"/>
              <a:gd name="connsiteX6" fmla="*/ 1286805 w 10204534"/>
              <a:gd name="connsiteY6" fmla="*/ 1545 h 953283"/>
              <a:gd name="connsiteX0" fmla="*/ 1334804 w 10204527"/>
              <a:gd name="connsiteY0" fmla="*/ 21 h 953283"/>
              <a:gd name="connsiteX1" fmla="*/ 9678704 w 10204527"/>
              <a:gd name="connsiteY1" fmla="*/ 21 h 953283"/>
              <a:gd name="connsiteX2" fmla="*/ 10204484 w 10204527"/>
              <a:gd name="connsiteY2" fmla="*/ 480081 h 953283"/>
              <a:gd name="connsiteX3" fmla="*/ 9598694 w 10204527"/>
              <a:gd name="connsiteY3" fmla="*/ 937281 h 953283"/>
              <a:gd name="connsiteX4" fmla="*/ 683294 w 10204527"/>
              <a:gd name="connsiteY4" fmla="*/ 953283 h 953283"/>
              <a:gd name="connsiteX5" fmla="*/ 0 w 10204527"/>
              <a:gd name="connsiteY5" fmla="*/ 496435 h 953283"/>
              <a:gd name="connsiteX6" fmla="*/ 1286798 w 10204527"/>
              <a:gd name="connsiteY6" fmla="*/ 1545 h 953283"/>
              <a:gd name="connsiteX0" fmla="*/ 1334859 w 10204582"/>
              <a:gd name="connsiteY0" fmla="*/ 1070 h 954332"/>
              <a:gd name="connsiteX1" fmla="*/ 9678759 w 10204582"/>
              <a:gd name="connsiteY1" fmla="*/ 1070 h 954332"/>
              <a:gd name="connsiteX2" fmla="*/ 10204539 w 10204582"/>
              <a:gd name="connsiteY2" fmla="*/ 481130 h 954332"/>
              <a:gd name="connsiteX3" fmla="*/ 9598749 w 10204582"/>
              <a:gd name="connsiteY3" fmla="*/ 938330 h 954332"/>
              <a:gd name="connsiteX4" fmla="*/ 683349 w 10204582"/>
              <a:gd name="connsiteY4" fmla="*/ 954332 h 954332"/>
              <a:gd name="connsiteX5" fmla="*/ 55 w 10204582"/>
              <a:gd name="connsiteY5" fmla="*/ 497484 h 954332"/>
              <a:gd name="connsiteX6" fmla="*/ 1286853 w 10204582"/>
              <a:gd name="connsiteY6" fmla="*/ 2594 h 954332"/>
              <a:gd name="connsiteX0" fmla="*/ 1334956 w 10204679"/>
              <a:gd name="connsiteY0" fmla="*/ 16608 h 969870"/>
              <a:gd name="connsiteX1" fmla="*/ 9678856 w 10204679"/>
              <a:gd name="connsiteY1" fmla="*/ 16608 h 969870"/>
              <a:gd name="connsiteX2" fmla="*/ 10204636 w 10204679"/>
              <a:gd name="connsiteY2" fmla="*/ 496668 h 969870"/>
              <a:gd name="connsiteX3" fmla="*/ 9598846 w 10204679"/>
              <a:gd name="connsiteY3" fmla="*/ 953868 h 969870"/>
              <a:gd name="connsiteX4" fmla="*/ 683446 w 10204679"/>
              <a:gd name="connsiteY4" fmla="*/ 969870 h 969870"/>
              <a:gd name="connsiteX5" fmla="*/ 152 w 10204679"/>
              <a:gd name="connsiteY5" fmla="*/ 513022 h 969870"/>
              <a:gd name="connsiteX6" fmla="*/ 1286950 w 10204679"/>
              <a:gd name="connsiteY6" fmla="*/ 18132 h 969870"/>
              <a:gd name="connsiteX0" fmla="*/ 1334811 w 10204534"/>
              <a:gd name="connsiteY0" fmla="*/ 62235 h 1015497"/>
              <a:gd name="connsiteX1" fmla="*/ 9678711 w 10204534"/>
              <a:gd name="connsiteY1" fmla="*/ 62235 h 1015497"/>
              <a:gd name="connsiteX2" fmla="*/ 10204491 w 10204534"/>
              <a:gd name="connsiteY2" fmla="*/ 542295 h 1015497"/>
              <a:gd name="connsiteX3" fmla="*/ 9598701 w 10204534"/>
              <a:gd name="connsiteY3" fmla="*/ 999495 h 1015497"/>
              <a:gd name="connsiteX4" fmla="*/ 683301 w 10204534"/>
              <a:gd name="connsiteY4" fmla="*/ 1015497 h 1015497"/>
              <a:gd name="connsiteX5" fmla="*/ 7 w 10204534"/>
              <a:gd name="connsiteY5" fmla="*/ 558649 h 1015497"/>
              <a:gd name="connsiteX6" fmla="*/ 1286805 w 10204534"/>
              <a:gd name="connsiteY6" fmla="*/ 63759 h 1015497"/>
              <a:gd name="connsiteX0" fmla="*/ 1334812 w 10204535"/>
              <a:gd name="connsiteY0" fmla="*/ 88644 h 1041906"/>
              <a:gd name="connsiteX1" fmla="*/ 9678712 w 10204535"/>
              <a:gd name="connsiteY1" fmla="*/ 88644 h 1041906"/>
              <a:gd name="connsiteX2" fmla="*/ 10204492 w 10204535"/>
              <a:gd name="connsiteY2" fmla="*/ 568704 h 1041906"/>
              <a:gd name="connsiteX3" fmla="*/ 9598702 w 10204535"/>
              <a:gd name="connsiteY3" fmla="*/ 1025904 h 1041906"/>
              <a:gd name="connsiteX4" fmla="*/ 683302 w 10204535"/>
              <a:gd name="connsiteY4" fmla="*/ 1041906 h 1041906"/>
              <a:gd name="connsiteX5" fmla="*/ 8 w 10204535"/>
              <a:gd name="connsiteY5" fmla="*/ 585058 h 1041906"/>
              <a:gd name="connsiteX6" fmla="*/ 1088036 w 10204535"/>
              <a:gd name="connsiteY6" fmla="*/ 46524 h 1041906"/>
              <a:gd name="connsiteX0" fmla="*/ 1334814 w 10204537"/>
              <a:gd name="connsiteY0" fmla="*/ 55972 h 1009234"/>
              <a:gd name="connsiteX1" fmla="*/ 9678714 w 10204537"/>
              <a:gd name="connsiteY1" fmla="*/ 55972 h 1009234"/>
              <a:gd name="connsiteX2" fmla="*/ 10204494 w 10204537"/>
              <a:gd name="connsiteY2" fmla="*/ 536032 h 1009234"/>
              <a:gd name="connsiteX3" fmla="*/ 9598704 w 10204537"/>
              <a:gd name="connsiteY3" fmla="*/ 993232 h 1009234"/>
              <a:gd name="connsiteX4" fmla="*/ 683304 w 10204537"/>
              <a:gd name="connsiteY4" fmla="*/ 1009234 h 1009234"/>
              <a:gd name="connsiteX5" fmla="*/ 10 w 10204537"/>
              <a:gd name="connsiteY5" fmla="*/ 552386 h 1009234"/>
              <a:gd name="connsiteX6" fmla="*/ 962498 w 10204537"/>
              <a:gd name="connsiteY6" fmla="*/ 68408 h 1009234"/>
              <a:gd name="connsiteX0" fmla="*/ 1334804 w 10204527"/>
              <a:gd name="connsiteY0" fmla="*/ 21 h 953283"/>
              <a:gd name="connsiteX1" fmla="*/ 9678704 w 10204527"/>
              <a:gd name="connsiteY1" fmla="*/ 21 h 953283"/>
              <a:gd name="connsiteX2" fmla="*/ 10204484 w 10204527"/>
              <a:gd name="connsiteY2" fmla="*/ 480081 h 953283"/>
              <a:gd name="connsiteX3" fmla="*/ 9598694 w 10204527"/>
              <a:gd name="connsiteY3" fmla="*/ 937281 h 953283"/>
              <a:gd name="connsiteX4" fmla="*/ 683294 w 10204527"/>
              <a:gd name="connsiteY4" fmla="*/ 953283 h 953283"/>
              <a:gd name="connsiteX5" fmla="*/ 0 w 10204527"/>
              <a:gd name="connsiteY5" fmla="*/ 496435 h 953283"/>
              <a:gd name="connsiteX6" fmla="*/ 962488 w 10204527"/>
              <a:gd name="connsiteY6" fmla="*/ 12457 h 953283"/>
              <a:gd name="connsiteX0" fmla="*/ 1335578 w 10205301"/>
              <a:gd name="connsiteY0" fmla="*/ 21 h 953283"/>
              <a:gd name="connsiteX1" fmla="*/ 9679478 w 10205301"/>
              <a:gd name="connsiteY1" fmla="*/ 21 h 953283"/>
              <a:gd name="connsiteX2" fmla="*/ 10205258 w 10205301"/>
              <a:gd name="connsiteY2" fmla="*/ 480081 h 953283"/>
              <a:gd name="connsiteX3" fmla="*/ 9599468 w 10205301"/>
              <a:gd name="connsiteY3" fmla="*/ 937281 h 953283"/>
              <a:gd name="connsiteX4" fmla="*/ 684068 w 10205301"/>
              <a:gd name="connsiteY4" fmla="*/ 953283 h 953283"/>
              <a:gd name="connsiteX5" fmla="*/ 774 w 10205301"/>
              <a:gd name="connsiteY5" fmla="*/ 496435 h 953283"/>
              <a:gd name="connsiteX6" fmla="*/ 963262 w 10205301"/>
              <a:gd name="connsiteY6" fmla="*/ 12457 h 953283"/>
              <a:gd name="connsiteX0" fmla="*/ 1210274 w 10079997"/>
              <a:gd name="connsiteY0" fmla="*/ 21 h 953283"/>
              <a:gd name="connsiteX1" fmla="*/ 9554174 w 10079997"/>
              <a:gd name="connsiteY1" fmla="*/ 21 h 953283"/>
              <a:gd name="connsiteX2" fmla="*/ 10079954 w 10079997"/>
              <a:gd name="connsiteY2" fmla="*/ 480081 h 953283"/>
              <a:gd name="connsiteX3" fmla="*/ 9474164 w 10079997"/>
              <a:gd name="connsiteY3" fmla="*/ 937281 h 953283"/>
              <a:gd name="connsiteX4" fmla="*/ 558764 w 10079997"/>
              <a:gd name="connsiteY4" fmla="*/ 953283 h 953283"/>
              <a:gd name="connsiteX5" fmla="*/ 1010 w 10079997"/>
              <a:gd name="connsiteY5" fmla="*/ 496435 h 953283"/>
              <a:gd name="connsiteX6" fmla="*/ 837958 w 10079997"/>
              <a:gd name="connsiteY6" fmla="*/ 12457 h 953283"/>
              <a:gd name="connsiteX0" fmla="*/ 1137258 w 10006981"/>
              <a:gd name="connsiteY0" fmla="*/ 21 h 953283"/>
              <a:gd name="connsiteX1" fmla="*/ 9481158 w 10006981"/>
              <a:gd name="connsiteY1" fmla="*/ 21 h 953283"/>
              <a:gd name="connsiteX2" fmla="*/ 10006938 w 10006981"/>
              <a:gd name="connsiteY2" fmla="*/ 480081 h 953283"/>
              <a:gd name="connsiteX3" fmla="*/ 9401148 w 10006981"/>
              <a:gd name="connsiteY3" fmla="*/ 937281 h 953283"/>
              <a:gd name="connsiteX4" fmla="*/ 485748 w 10006981"/>
              <a:gd name="connsiteY4" fmla="*/ 953283 h 953283"/>
              <a:gd name="connsiteX5" fmla="*/ 1225 w 10006981"/>
              <a:gd name="connsiteY5" fmla="*/ 485524 h 953283"/>
              <a:gd name="connsiteX6" fmla="*/ 764942 w 10006981"/>
              <a:gd name="connsiteY6" fmla="*/ 12457 h 953283"/>
              <a:gd name="connsiteX0" fmla="*/ 1137258 w 10006981"/>
              <a:gd name="connsiteY0" fmla="*/ 21 h 953300"/>
              <a:gd name="connsiteX1" fmla="*/ 9481158 w 10006981"/>
              <a:gd name="connsiteY1" fmla="*/ 21 h 953300"/>
              <a:gd name="connsiteX2" fmla="*/ 10006938 w 10006981"/>
              <a:gd name="connsiteY2" fmla="*/ 480081 h 953300"/>
              <a:gd name="connsiteX3" fmla="*/ 9401148 w 10006981"/>
              <a:gd name="connsiteY3" fmla="*/ 937281 h 953300"/>
              <a:gd name="connsiteX4" fmla="*/ 485748 w 10006981"/>
              <a:gd name="connsiteY4" fmla="*/ 953283 h 953300"/>
              <a:gd name="connsiteX5" fmla="*/ 1225 w 10006981"/>
              <a:gd name="connsiteY5" fmla="*/ 485524 h 953300"/>
              <a:gd name="connsiteX6" fmla="*/ 764942 w 10006981"/>
              <a:gd name="connsiteY6" fmla="*/ 12457 h 953300"/>
              <a:gd name="connsiteX0" fmla="*/ 1137023 w 10006746"/>
              <a:gd name="connsiteY0" fmla="*/ 21 h 953300"/>
              <a:gd name="connsiteX1" fmla="*/ 9480923 w 10006746"/>
              <a:gd name="connsiteY1" fmla="*/ 21 h 953300"/>
              <a:gd name="connsiteX2" fmla="*/ 10006703 w 10006746"/>
              <a:gd name="connsiteY2" fmla="*/ 480081 h 953300"/>
              <a:gd name="connsiteX3" fmla="*/ 9400913 w 10006746"/>
              <a:gd name="connsiteY3" fmla="*/ 937281 h 953300"/>
              <a:gd name="connsiteX4" fmla="*/ 485513 w 10006746"/>
              <a:gd name="connsiteY4" fmla="*/ 953283 h 953300"/>
              <a:gd name="connsiteX5" fmla="*/ 990 w 10006746"/>
              <a:gd name="connsiteY5" fmla="*/ 485524 h 953300"/>
              <a:gd name="connsiteX6" fmla="*/ 764707 w 10006746"/>
              <a:gd name="connsiteY6" fmla="*/ 12457 h 953300"/>
              <a:gd name="connsiteX0" fmla="*/ 1137005 w 10006728"/>
              <a:gd name="connsiteY0" fmla="*/ 21 h 953300"/>
              <a:gd name="connsiteX1" fmla="*/ 9480905 w 10006728"/>
              <a:gd name="connsiteY1" fmla="*/ 21 h 953300"/>
              <a:gd name="connsiteX2" fmla="*/ 10006685 w 10006728"/>
              <a:gd name="connsiteY2" fmla="*/ 480081 h 953300"/>
              <a:gd name="connsiteX3" fmla="*/ 9400895 w 10006728"/>
              <a:gd name="connsiteY3" fmla="*/ 937281 h 953300"/>
              <a:gd name="connsiteX4" fmla="*/ 485495 w 10006728"/>
              <a:gd name="connsiteY4" fmla="*/ 953283 h 953300"/>
              <a:gd name="connsiteX5" fmla="*/ 972 w 10006728"/>
              <a:gd name="connsiteY5" fmla="*/ 485524 h 953300"/>
              <a:gd name="connsiteX6" fmla="*/ 764689 w 10006728"/>
              <a:gd name="connsiteY6" fmla="*/ 12457 h 953300"/>
              <a:gd name="connsiteX0" fmla="*/ 1136033 w 10005756"/>
              <a:gd name="connsiteY0" fmla="*/ 21 h 953300"/>
              <a:gd name="connsiteX1" fmla="*/ 9479933 w 10005756"/>
              <a:gd name="connsiteY1" fmla="*/ 21 h 953300"/>
              <a:gd name="connsiteX2" fmla="*/ 10005713 w 10005756"/>
              <a:gd name="connsiteY2" fmla="*/ 480081 h 953300"/>
              <a:gd name="connsiteX3" fmla="*/ 9399923 w 10005756"/>
              <a:gd name="connsiteY3" fmla="*/ 937281 h 953300"/>
              <a:gd name="connsiteX4" fmla="*/ 484523 w 10005756"/>
              <a:gd name="connsiteY4" fmla="*/ 953283 h 953300"/>
              <a:gd name="connsiteX5" fmla="*/ 0 w 10005756"/>
              <a:gd name="connsiteY5" fmla="*/ 485524 h 953300"/>
              <a:gd name="connsiteX6" fmla="*/ 763717 w 10005756"/>
              <a:gd name="connsiteY6" fmla="*/ 12457 h 953300"/>
              <a:gd name="connsiteX0" fmla="*/ 1136033 w 10005756"/>
              <a:gd name="connsiteY0" fmla="*/ 21 h 953300"/>
              <a:gd name="connsiteX1" fmla="*/ 9479933 w 10005756"/>
              <a:gd name="connsiteY1" fmla="*/ 21 h 953300"/>
              <a:gd name="connsiteX2" fmla="*/ 10005713 w 10005756"/>
              <a:gd name="connsiteY2" fmla="*/ 480081 h 953300"/>
              <a:gd name="connsiteX3" fmla="*/ 9399923 w 10005756"/>
              <a:gd name="connsiteY3" fmla="*/ 937281 h 953300"/>
              <a:gd name="connsiteX4" fmla="*/ 484523 w 10005756"/>
              <a:gd name="connsiteY4" fmla="*/ 953283 h 953300"/>
              <a:gd name="connsiteX5" fmla="*/ 0 w 10005756"/>
              <a:gd name="connsiteY5" fmla="*/ 485524 h 953300"/>
              <a:gd name="connsiteX6" fmla="*/ 763717 w 10005756"/>
              <a:gd name="connsiteY6" fmla="*/ 12457 h 953300"/>
              <a:gd name="connsiteX0" fmla="*/ 1136033 w 10005756"/>
              <a:gd name="connsiteY0" fmla="*/ 21 h 953297"/>
              <a:gd name="connsiteX1" fmla="*/ 9479933 w 10005756"/>
              <a:gd name="connsiteY1" fmla="*/ 21 h 953297"/>
              <a:gd name="connsiteX2" fmla="*/ 10005713 w 10005756"/>
              <a:gd name="connsiteY2" fmla="*/ 480081 h 953297"/>
              <a:gd name="connsiteX3" fmla="*/ 9399923 w 10005756"/>
              <a:gd name="connsiteY3" fmla="*/ 937281 h 953297"/>
              <a:gd name="connsiteX4" fmla="*/ 484523 w 10005756"/>
              <a:gd name="connsiteY4" fmla="*/ 953283 h 953297"/>
              <a:gd name="connsiteX5" fmla="*/ 0 w 10005756"/>
              <a:gd name="connsiteY5" fmla="*/ 485524 h 953297"/>
              <a:gd name="connsiteX6" fmla="*/ 763717 w 10005756"/>
              <a:gd name="connsiteY6" fmla="*/ 12457 h 953297"/>
              <a:gd name="connsiteX0" fmla="*/ 1136033 w 10005756"/>
              <a:gd name="connsiteY0" fmla="*/ 21 h 953296"/>
              <a:gd name="connsiteX1" fmla="*/ 9479933 w 10005756"/>
              <a:gd name="connsiteY1" fmla="*/ 21 h 953296"/>
              <a:gd name="connsiteX2" fmla="*/ 10005713 w 10005756"/>
              <a:gd name="connsiteY2" fmla="*/ 480081 h 953296"/>
              <a:gd name="connsiteX3" fmla="*/ 9399923 w 10005756"/>
              <a:gd name="connsiteY3" fmla="*/ 937281 h 953296"/>
              <a:gd name="connsiteX4" fmla="*/ 484523 w 10005756"/>
              <a:gd name="connsiteY4" fmla="*/ 953283 h 953296"/>
              <a:gd name="connsiteX5" fmla="*/ 0 w 10005756"/>
              <a:gd name="connsiteY5" fmla="*/ 485524 h 953296"/>
              <a:gd name="connsiteX6" fmla="*/ 763717 w 10005756"/>
              <a:gd name="connsiteY6" fmla="*/ 12457 h 953296"/>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484523 w 10005756"/>
              <a:gd name="connsiteY4" fmla="*/ 953283 h 953283"/>
              <a:gd name="connsiteX5" fmla="*/ 0 w 10005756"/>
              <a:gd name="connsiteY5" fmla="*/ 485524 h 953283"/>
              <a:gd name="connsiteX6" fmla="*/ 763717 w 10005756"/>
              <a:gd name="connsiteY6" fmla="*/ 12457 h 953283"/>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484523 w 10005756"/>
              <a:gd name="connsiteY4" fmla="*/ 953283 h 953283"/>
              <a:gd name="connsiteX5" fmla="*/ 0 w 10005756"/>
              <a:gd name="connsiteY5" fmla="*/ 485524 h 953283"/>
              <a:gd name="connsiteX6" fmla="*/ 763717 w 10005756"/>
              <a:gd name="connsiteY6" fmla="*/ 12457 h 95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756" h="953283">
                <a:moveTo>
                  <a:pt x="1136033" y="21"/>
                </a:moveTo>
                <a:lnTo>
                  <a:pt x="9479933" y="21"/>
                </a:lnTo>
                <a:cubicBezTo>
                  <a:pt x="9730941" y="-1668"/>
                  <a:pt x="10009749" y="100623"/>
                  <a:pt x="10005713" y="480081"/>
                </a:cubicBezTo>
                <a:cubicBezTo>
                  <a:pt x="9997754" y="766127"/>
                  <a:pt x="9812195" y="928535"/>
                  <a:pt x="9399923" y="937281"/>
                </a:cubicBezTo>
                <a:lnTo>
                  <a:pt x="484523" y="953283"/>
                </a:lnTo>
                <a:cubicBezTo>
                  <a:pt x="167187" y="938693"/>
                  <a:pt x="6064" y="784060"/>
                  <a:pt x="0" y="485524"/>
                </a:cubicBezTo>
                <a:cubicBezTo>
                  <a:pt x="3933" y="129727"/>
                  <a:pt x="286427" y="17116"/>
                  <a:pt x="763717" y="12457"/>
                </a:cubicBezTo>
              </a:path>
            </a:pathLst>
          </a:custGeom>
          <a:noFill/>
          <a:ln w="327025">
            <a:solidFill>
              <a:srgbClr val="FF7A7A"/>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36" name="二等辺三角形 35"/>
          <p:cNvSpPr/>
          <p:nvPr/>
        </p:nvSpPr>
        <p:spPr>
          <a:xfrm rot="5400000">
            <a:off x="4358953" y="4587757"/>
            <a:ext cx="1058908" cy="333825"/>
          </a:xfrm>
          <a:prstGeom prst="triangle">
            <a:avLst/>
          </a:prstGeom>
          <a:solidFill>
            <a:srgbClr val="FF7A7A"/>
          </a:solidFill>
          <a:ln>
            <a:solidFill>
              <a:srgbClr val="FF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p:cNvSpPr/>
          <p:nvPr/>
        </p:nvSpPr>
        <p:spPr>
          <a:xfrm rot="5400000">
            <a:off x="10548737" y="4587760"/>
            <a:ext cx="1058908" cy="333825"/>
          </a:xfrm>
          <a:prstGeom prst="triangle">
            <a:avLst/>
          </a:prstGeom>
          <a:solidFill>
            <a:srgbClr val="F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6753772"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３．アジャイル開発モデル</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スクラム</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Scrum])</a:t>
            </a:r>
          </a:p>
        </p:txBody>
      </p:sp>
      <p:sp>
        <p:nvSpPr>
          <p:cNvPr id="6" name="テキスト ボックス 5"/>
          <p:cNvSpPr txBox="1"/>
          <p:nvPr/>
        </p:nvSpPr>
        <p:spPr>
          <a:xfrm>
            <a:off x="789122" y="1729476"/>
            <a:ext cx="10580140" cy="138499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開発チームの作業とプロダクトに責任を持つ「プロダクトオーナー」と、</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プロジェクトを円滑に進めることに責任を持つ「スクラムマスター」が</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チーム全体を支援し、開発チーム</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(3</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9</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人程度</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で開発を行います。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4814138"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管理とは？「スクラム</a:t>
            </a:r>
            <a:r>
              <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rPr>
              <a:t>[Scrum]</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789122" y="3173857"/>
            <a:ext cx="10397398"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スクラムでは、以下の６つのプロセスを定義、段階的な管理と反復を</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しながら開発を進めていきます。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66" name="グループ化 65"/>
          <p:cNvGrpSpPr/>
          <p:nvPr/>
        </p:nvGrpSpPr>
        <p:grpSpPr>
          <a:xfrm>
            <a:off x="1190415" y="4369840"/>
            <a:ext cx="1091966" cy="801588"/>
            <a:chOff x="1326101" y="4333838"/>
            <a:chExt cx="1091966" cy="801588"/>
          </a:xfrm>
        </p:grpSpPr>
        <p:sp>
          <p:nvSpPr>
            <p:cNvPr id="7" name="楕円 6"/>
            <p:cNvSpPr/>
            <p:nvPr/>
          </p:nvSpPr>
          <p:spPr>
            <a:xfrm>
              <a:off x="1450122" y="4333838"/>
              <a:ext cx="801588" cy="8015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p:cNvSpPr txBox="1"/>
            <p:nvPr/>
          </p:nvSpPr>
          <p:spPr>
            <a:xfrm>
              <a:off x="1326101" y="4403509"/>
              <a:ext cx="1091966" cy="707886"/>
            </a:xfrm>
            <a:prstGeom prst="rect">
              <a:avLst/>
            </a:prstGeom>
            <a:noFill/>
          </p:spPr>
          <p:txBody>
            <a:bodyPr wrap="none" rtlCol="0">
              <a:spAutoFit/>
            </a:bodyPr>
            <a:lstStyle/>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デイリー</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スクラム</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64" name="グループ化 63"/>
          <p:cNvGrpSpPr/>
          <p:nvPr/>
        </p:nvGrpSpPr>
        <p:grpSpPr>
          <a:xfrm>
            <a:off x="2596932" y="4382398"/>
            <a:ext cx="1582484" cy="801588"/>
            <a:chOff x="4705463" y="4333838"/>
            <a:chExt cx="1582484" cy="801588"/>
          </a:xfrm>
        </p:grpSpPr>
        <p:sp>
          <p:nvSpPr>
            <p:cNvPr id="27" name="楕円 26"/>
            <p:cNvSpPr/>
            <p:nvPr/>
          </p:nvSpPr>
          <p:spPr>
            <a:xfrm>
              <a:off x="5054015" y="4333838"/>
              <a:ext cx="801588" cy="80158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4" name="テキスト ボックス 13"/>
            <p:cNvSpPr txBox="1"/>
            <p:nvPr/>
          </p:nvSpPr>
          <p:spPr>
            <a:xfrm>
              <a:off x="4705463" y="4403509"/>
              <a:ext cx="1582484" cy="707886"/>
            </a:xfrm>
            <a:prstGeom prst="rect">
              <a:avLst/>
            </a:prstGeom>
            <a:noFill/>
          </p:spPr>
          <p:txBody>
            <a:bodyPr wrap="none" rtlCol="0">
              <a:spAutoFit/>
            </a:bodyPr>
            <a:lstStyle/>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リリース</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プランニング</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10" name="グループ化 9"/>
          <p:cNvGrpSpPr/>
          <p:nvPr/>
        </p:nvGrpSpPr>
        <p:grpSpPr>
          <a:xfrm>
            <a:off x="4966435" y="4383656"/>
            <a:ext cx="1245854" cy="801588"/>
            <a:chOff x="8491551" y="4333838"/>
            <a:chExt cx="1245854" cy="801588"/>
          </a:xfrm>
        </p:grpSpPr>
        <p:sp>
          <p:nvSpPr>
            <p:cNvPr id="28" name="楕円 27"/>
            <p:cNvSpPr/>
            <p:nvPr/>
          </p:nvSpPr>
          <p:spPr>
            <a:xfrm>
              <a:off x="8657908" y="4333838"/>
              <a:ext cx="801588" cy="80158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5" name="テキスト ボックス 14"/>
            <p:cNvSpPr txBox="1"/>
            <p:nvPr/>
          </p:nvSpPr>
          <p:spPr>
            <a:xfrm>
              <a:off x="8491551" y="4390427"/>
              <a:ext cx="1245854" cy="707886"/>
            </a:xfrm>
            <a:prstGeom prst="rect">
              <a:avLst/>
            </a:prstGeom>
            <a:noFill/>
          </p:spPr>
          <p:txBody>
            <a:bodyPr wrap="none" rtlCol="0">
              <a:spAutoFit/>
            </a:bodyPr>
            <a:lstStyle/>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スプリント</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計画</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67" name="グループ化 66"/>
          <p:cNvGrpSpPr/>
          <p:nvPr/>
        </p:nvGrpSpPr>
        <p:grpSpPr>
          <a:xfrm>
            <a:off x="6361895" y="4405218"/>
            <a:ext cx="1245854" cy="801588"/>
            <a:chOff x="1268951" y="5192015"/>
            <a:chExt cx="1245854" cy="801588"/>
          </a:xfrm>
        </p:grpSpPr>
        <p:sp>
          <p:nvSpPr>
            <p:cNvPr id="29" name="楕円 28"/>
            <p:cNvSpPr/>
            <p:nvPr/>
          </p:nvSpPr>
          <p:spPr>
            <a:xfrm>
              <a:off x="1450122" y="5192015"/>
              <a:ext cx="801588" cy="80158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p:cNvSpPr txBox="1"/>
            <p:nvPr/>
          </p:nvSpPr>
          <p:spPr>
            <a:xfrm>
              <a:off x="1268951" y="5349987"/>
              <a:ext cx="1245854" cy="400110"/>
            </a:xfrm>
            <a:prstGeom prst="rect">
              <a:avLst/>
            </a:prstGeom>
            <a:noFill/>
          </p:spPr>
          <p:txBody>
            <a:bodyPr wrap="none" rtlCol="0">
              <a:spAutoFit/>
            </a:bodyPr>
            <a:lstStyle/>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スプリント</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65" name="グループ化 64"/>
          <p:cNvGrpSpPr/>
          <p:nvPr/>
        </p:nvGrpSpPr>
        <p:grpSpPr>
          <a:xfrm>
            <a:off x="7629279" y="4382305"/>
            <a:ext cx="1245854" cy="801588"/>
            <a:chOff x="4861576" y="5192015"/>
            <a:chExt cx="1245854" cy="801588"/>
          </a:xfrm>
        </p:grpSpPr>
        <p:sp>
          <p:nvSpPr>
            <p:cNvPr id="30" name="楕円 29"/>
            <p:cNvSpPr/>
            <p:nvPr/>
          </p:nvSpPr>
          <p:spPr>
            <a:xfrm>
              <a:off x="5054015" y="5192015"/>
              <a:ext cx="801588" cy="80158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7" name="テキスト ボックス 16"/>
            <p:cNvSpPr txBox="1"/>
            <p:nvPr/>
          </p:nvSpPr>
          <p:spPr>
            <a:xfrm>
              <a:off x="4861576" y="5235687"/>
              <a:ext cx="1245854" cy="707886"/>
            </a:xfrm>
            <a:prstGeom prst="rect">
              <a:avLst/>
            </a:prstGeom>
            <a:noFill/>
          </p:spPr>
          <p:txBody>
            <a:bodyPr wrap="none" rtlCol="0">
              <a:spAutoFit/>
            </a:bodyPr>
            <a:lstStyle/>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スプリント</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レビュー</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8" name="グループ化 7"/>
          <p:cNvGrpSpPr/>
          <p:nvPr/>
        </p:nvGrpSpPr>
        <p:grpSpPr>
          <a:xfrm>
            <a:off x="9409417" y="4380790"/>
            <a:ext cx="1069524" cy="801588"/>
            <a:chOff x="8502981" y="5192015"/>
            <a:chExt cx="1069524" cy="801588"/>
          </a:xfrm>
        </p:grpSpPr>
        <p:sp>
          <p:nvSpPr>
            <p:cNvPr id="31" name="楕円 30"/>
            <p:cNvSpPr/>
            <p:nvPr/>
          </p:nvSpPr>
          <p:spPr>
            <a:xfrm>
              <a:off x="8657908" y="5192015"/>
              <a:ext cx="801588" cy="80158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8" name="テキスト ボックス 17"/>
            <p:cNvSpPr txBox="1"/>
            <p:nvPr/>
          </p:nvSpPr>
          <p:spPr>
            <a:xfrm>
              <a:off x="8502981" y="5384277"/>
              <a:ext cx="1069524" cy="400110"/>
            </a:xfrm>
            <a:prstGeom prst="rect">
              <a:avLst/>
            </a:prstGeom>
            <a:noFill/>
          </p:spPr>
          <p:txBody>
            <a:bodyPr wrap="none" rtlCol="0">
              <a:spAutoFit/>
            </a:bodyPr>
            <a:lstStyle/>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振り返り</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sp>
        <p:nvSpPr>
          <p:cNvPr id="42" name="テキスト ボックス 41"/>
          <p:cNvSpPr txBox="1"/>
          <p:nvPr/>
        </p:nvSpPr>
        <p:spPr>
          <a:xfrm>
            <a:off x="844412" y="5164681"/>
            <a:ext cx="1689886" cy="646331"/>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毎朝チームミーティング</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状況、問題点、予定を</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報告しあう。</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3" name="テキスト ボックス 42"/>
          <p:cNvSpPr txBox="1"/>
          <p:nvPr/>
        </p:nvSpPr>
        <p:spPr>
          <a:xfrm>
            <a:off x="6233569" y="5150760"/>
            <a:ext cx="1372492" cy="461665"/>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イテレーションでの</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開発工程</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4" name="テキスト ボックス 43"/>
          <p:cNvSpPr txBox="1"/>
          <p:nvPr/>
        </p:nvSpPr>
        <p:spPr>
          <a:xfrm>
            <a:off x="4800276" y="5150760"/>
            <a:ext cx="1398140" cy="461665"/>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イテレーション期間</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の計画を立てる。</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5" name="テキスト ボックス 44"/>
          <p:cNvSpPr txBox="1"/>
          <p:nvPr/>
        </p:nvSpPr>
        <p:spPr>
          <a:xfrm>
            <a:off x="2605503" y="5150760"/>
            <a:ext cx="1640193" cy="646331"/>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開発するプロダクトの</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実装順序・期間</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の計画を立てる。</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6" name="テキスト ボックス 45"/>
          <p:cNvSpPr txBox="1"/>
          <p:nvPr/>
        </p:nvSpPr>
        <p:spPr>
          <a:xfrm>
            <a:off x="9346782" y="5138087"/>
            <a:ext cx="1462260" cy="1200329"/>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各スプリントの</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良かった点や、</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悪かった点、これ</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から挑戦したいこと</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をメンバー全員で</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話し合います。</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7" name="テキスト ボックス 46"/>
          <p:cNvSpPr txBox="1"/>
          <p:nvPr/>
        </p:nvSpPr>
        <p:spPr>
          <a:xfrm>
            <a:off x="7615748" y="5150760"/>
            <a:ext cx="1566454" cy="646331"/>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イテレーション期間</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で完成したプロダクト</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のデモを行います。</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50" name="グループ化 49"/>
          <p:cNvGrpSpPr/>
          <p:nvPr/>
        </p:nvGrpSpPr>
        <p:grpSpPr>
          <a:xfrm>
            <a:off x="6438839" y="5681308"/>
            <a:ext cx="1091966" cy="801588"/>
            <a:chOff x="1326101" y="4333838"/>
            <a:chExt cx="1091966" cy="801588"/>
          </a:xfrm>
        </p:grpSpPr>
        <p:sp>
          <p:nvSpPr>
            <p:cNvPr id="51" name="楕円 50"/>
            <p:cNvSpPr/>
            <p:nvPr/>
          </p:nvSpPr>
          <p:spPr>
            <a:xfrm>
              <a:off x="1450122" y="4333838"/>
              <a:ext cx="801588" cy="8015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52" name="テキスト ボックス 51"/>
            <p:cNvSpPr txBox="1"/>
            <p:nvPr/>
          </p:nvSpPr>
          <p:spPr>
            <a:xfrm>
              <a:off x="1326101" y="4403509"/>
              <a:ext cx="1091966" cy="707886"/>
            </a:xfrm>
            <a:prstGeom prst="rect">
              <a:avLst/>
            </a:prstGeom>
            <a:noFill/>
          </p:spPr>
          <p:txBody>
            <a:bodyPr wrap="none" rtlCol="0">
              <a:spAutoFit/>
            </a:bodyPr>
            <a:lstStyle/>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デイリー</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pPr algn="ctr"/>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スクラム</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spTree>
    <p:extLst>
      <p:ext uri="{BB962C8B-B14F-4D97-AF65-F5344CB8AC3E}">
        <p14:creationId xmlns:p14="http://schemas.microsoft.com/office/powerpoint/2010/main" val="86725797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角丸四角形 23"/>
          <p:cNvSpPr/>
          <p:nvPr/>
        </p:nvSpPr>
        <p:spPr>
          <a:xfrm>
            <a:off x="2938664" y="4217831"/>
            <a:ext cx="2059410" cy="2248995"/>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角丸四角形 24"/>
          <p:cNvSpPr/>
          <p:nvPr/>
        </p:nvSpPr>
        <p:spPr>
          <a:xfrm>
            <a:off x="5081067" y="4217831"/>
            <a:ext cx="2059410" cy="2248995"/>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角丸四角形 25"/>
          <p:cNvSpPr/>
          <p:nvPr/>
        </p:nvSpPr>
        <p:spPr>
          <a:xfrm>
            <a:off x="7193937" y="4217831"/>
            <a:ext cx="2059410" cy="2248995"/>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角丸四角形 26"/>
          <p:cNvSpPr/>
          <p:nvPr/>
        </p:nvSpPr>
        <p:spPr>
          <a:xfrm>
            <a:off x="9311746" y="4217831"/>
            <a:ext cx="2059410" cy="2248995"/>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角丸四角形 2"/>
          <p:cNvSpPr/>
          <p:nvPr/>
        </p:nvSpPr>
        <p:spPr>
          <a:xfrm>
            <a:off x="798843" y="4217831"/>
            <a:ext cx="2059410" cy="2248995"/>
          </a:xfrm>
          <a:prstGeom prst="roundRect">
            <a:avLst>
              <a:gd name="adj" fmla="val 4858"/>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11264622"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３．アジャイル開発モデル（</a:t>
            </a:r>
            <a:r>
              <a:rPr lang="ja-JP" altLang="en-US" sz="24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エクストリーム</a:t>
            </a:r>
            <a:r>
              <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・プログラム</a:t>
            </a:r>
            <a:r>
              <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a:t>
            </a:r>
            <a:r>
              <a:rPr lang="en-US" altLang="ja-JP" sz="24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x</a:t>
            </a:r>
            <a:r>
              <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treme </a:t>
            </a:r>
            <a:r>
              <a:rPr lang="en-US" altLang="ja-JP" sz="24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P</a:t>
            </a:r>
            <a:r>
              <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rogramming])</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798843" y="1758015"/>
            <a:ext cx="11064247" cy="1815882"/>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プログラマー中心の開発手法で、常に２人１組でプログラミングを行う。</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細やか</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なチェックを行う「ペアプログラミング」、チーム内で共通したコード</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記法などを定める「コーディング規約」などのプラクティス</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原則</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のもと、</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開発を</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行って</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いきます。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6603090"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管理とは？「エクストリーム・プログラム</a:t>
            </a:r>
            <a:r>
              <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rPr>
              <a:t>[XP]</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798843" y="3612809"/>
            <a:ext cx="10333278"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エクストリーム・プログラミングには以下の５つのポイントがあります。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798843" y="4285731"/>
            <a:ext cx="2074607" cy="400110"/>
          </a:xfrm>
          <a:prstGeom prst="rect">
            <a:avLst/>
          </a:prstGeom>
          <a:noFill/>
        </p:spPr>
        <p:txBody>
          <a:bodyPr wrap="none" rtlCol="0">
            <a:spAutoFit/>
          </a:bodyPr>
          <a:lstStyle/>
          <a:p>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コミュニケーション</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3345048" y="4285731"/>
            <a:ext cx="1119217" cy="400110"/>
          </a:xfrm>
          <a:prstGeom prst="rect">
            <a:avLst/>
          </a:prstGeom>
          <a:noFill/>
        </p:spPr>
        <p:txBody>
          <a:bodyPr wrap="none" rtlCol="0">
            <a:spAutoFit/>
          </a:bodyPr>
          <a:lstStyle/>
          <a:p>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シンプル</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2" name="テキスト ボックス 11"/>
          <p:cNvSpPr txBox="1"/>
          <p:nvPr/>
        </p:nvSpPr>
        <p:spPr>
          <a:xfrm>
            <a:off x="5325230" y="4285731"/>
            <a:ext cx="1587294" cy="400110"/>
          </a:xfrm>
          <a:prstGeom prst="rect">
            <a:avLst/>
          </a:prstGeom>
          <a:noFill/>
        </p:spPr>
        <p:txBody>
          <a:bodyPr wrap="none" rtlCol="0">
            <a:spAutoFit/>
          </a:bodyPr>
          <a:lstStyle/>
          <a:p>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フィードバック</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 name="テキスト ボックス 12"/>
          <p:cNvSpPr txBox="1"/>
          <p:nvPr/>
        </p:nvSpPr>
        <p:spPr>
          <a:xfrm>
            <a:off x="7841274" y="4285731"/>
            <a:ext cx="697627" cy="400110"/>
          </a:xfrm>
          <a:prstGeom prst="rect">
            <a:avLst/>
          </a:prstGeom>
          <a:noFill/>
        </p:spPr>
        <p:txBody>
          <a:bodyPr wrap="none" rtlCol="0">
            <a:spAutoFit/>
          </a:bodyPr>
          <a:lstStyle/>
          <a:p>
            <a:r>
              <a:rPr lang="ja-JP" altLang="en-US"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勇気</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4" name="テキスト ボックス 13"/>
          <p:cNvSpPr txBox="1"/>
          <p:nvPr/>
        </p:nvSpPr>
        <p:spPr>
          <a:xfrm>
            <a:off x="9826265" y="4285731"/>
            <a:ext cx="697627" cy="400110"/>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尊重</a:t>
            </a:r>
            <a:endParaRPr lang="en-US" altLang="ja-JP" sz="20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5" name="テキスト ボックス 14"/>
          <p:cNvSpPr txBox="1"/>
          <p:nvPr/>
        </p:nvSpPr>
        <p:spPr>
          <a:xfrm>
            <a:off x="798843" y="4742165"/>
            <a:ext cx="2151551" cy="1384995"/>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プロジェクトが失敗</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する原因</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多く</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は</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コミュニケーション不足</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です。</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エクストリームプログラミング</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開発チーム内だけでなく</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顧客</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とのコミュニケーション</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も</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重視</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します。失敗</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6" name="テキスト ボックス 15"/>
          <p:cNvSpPr txBox="1"/>
          <p:nvPr/>
        </p:nvSpPr>
        <p:spPr>
          <a:xfrm>
            <a:off x="2950394" y="4742165"/>
            <a:ext cx="2040943" cy="1015663"/>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最初の設計を極力</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シンプル</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にし</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ます。基本的な機能</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だけ</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盛り込み、そのほかの</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必要になれば、その</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都度</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対応</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します。</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7" name="テキスト ボックス 16"/>
          <p:cNvSpPr txBox="1"/>
          <p:nvPr/>
        </p:nvSpPr>
        <p:spPr>
          <a:xfrm>
            <a:off x="5095753" y="4742165"/>
            <a:ext cx="2066591" cy="1200329"/>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ソフトウェア開発において</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不要</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な機能を盛り込むの</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は</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大きな</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無駄となります</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顧客</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からのフィードバック</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得て</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、必要な機能を</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洗い出す</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こと</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が大切です。</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8" name="テキスト ボックス 17"/>
          <p:cNvSpPr txBox="1"/>
          <p:nvPr/>
        </p:nvSpPr>
        <p:spPr>
          <a:xfrm>
            <a:off x="7210632" y="4742165"/>
            <a:ext cx="2109873" cy="830997"/>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最初に綿密な計画</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を立て</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ない</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という特性上</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、途中で</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大胆</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な変更</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が求められる場合</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があります</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9328928" y="4742165"/>
            <a:ext cx="1875835" cy="646331"/>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チームで開発する以上</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ほか</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のメンバーを</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尊重</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姿勢は欠かせません。</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117385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3" name="直線矢印コネクタ 42"/>
          <p:cNvCxnSpPr/>
          <p:nvPr/>
        </p:nvCxnSpPr>
        <p:spPr>
          <a:xfrm>
            <a:off x="9688749" y="4356122"/>
            <a:ext cx="885217" cy="0"/>
          </a:xfrm>
          <a:prstGeom prst="straightConnector1">
            <a:avLst/>
          </a:prstGeom>
          <a:noFill/>
          <a:ln w="327025">
            <a:solidFill>
              <a:srgbClr val="FFABAB"/>
            </a:solidFill>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3" name="直線矢印コネクタ 2"/>
          <p:cNvCxnSpPr/>
          <p:nvPr/>
        </p:nvCxnSpPr>
        <p:spPr>
          <a:xfrm>
            <a:off x="836579" y="4365850"/>
            <a:ext cx="3935156" cy="0"/>
          </a:xfrm>
          <a:prstGeom prst="straightConnector1">
            <a:avLst/>
          </a:prstGeom>
          <a:noFill/>
          <a:ln w="327025">
            <a:solidFill>
              <a:srgbClr val="FFABAB"/>
            </a:solidFill>
            <a:tailEnd type="none"/>
          </a:ln>
        </p:spPr>
        <p:style>
          <a:lnRef idx="2">
            <a:schemeClr val="accent1">
              <a:shade val="50000"/>
            </a:schemeClr>
          </a:lnRef>
          <a:fillRef idx="1">
            <a:schemeClr val="accent1"/>
          </a:fillRef>
          <a:effectRef idx="0">
            <a:schemeClr val="accent1"/>
          </a:effectRef>
          <a:fontRef idx="minor">
            <a:schemeClr val="lt1"/>
          </a:fontRef>
        </p:style>
      </p:cxnSp>
      <p:sp>
        <p:nvSpPr>
          <p:cNvPr id="41" name="フリーフォーム 40"/>
          <p:cNvSpPr/>
          <p:nvPr/>
        </p:nvSpPr>
        <p:spPr>
          <a:xfrm>
            <a:off x="4460416" y="4357044"/>
            <a:ext cx="5441796" cy="1333540"/>
          </a:xfrm>
          <a:custGeom>
            <a:avLst/>
            <a:gdLst>
              <a:gd name="connsiteX0" fmla="*/ 388620 w 9944100"/>
              <a:gd name="connsiteY0" fmla="*/ 22860 h 971550"/>
              <a:gd name="connsiteX1" fmla="*/ 9418320 w 9944100"/>
              <a:gd name="connsiteY1" fmla="*/ 0 h 971550"/>
              <a:gd name="connsiteX2" fmla="*/ 9944100 w 9944100"/>
              <a:gd name="connsiteY2" fmla="*/ 480060 h 971550"/>
              <a:gd name="connsiteX3" fmla="*/ 9338310 w 9944100"/>
              <a:gd name="connsiteY3" fmla="*/ 937260 h 971550"/>
              <a:gd name="connsiteX4" fmla="*/ 422910 w 9944100"/>
              <a:gd name="connsiteY4" fmla="*/ 971550 h 971550"/>
              <a:gd name="connsiteX5" fmla="*/ 0 w 9944100"/>
              <a:gd name="connsiteY5" fmla="*/ 480060 h 971550"/>
              <a:gd name="connsiteX0" fmla="*/ 388620 w 9944100"/>
              <a:gd name="connsiteY0" fmla="*/ 22860 h 971550"/>
              <a:gd name="connsiteX1" fmla="*/ 9418320 w 9944100"/>
              <a:gd name="connsiteY1" fmla="*/ 0 h 971550"/>
              <a:gd name="connsiteX2" fmla="*/ 9944100 w 9944100"/>
              <a:gd name="connsiteY2" fmla="*/ 480060 h 971550"/>
              <a:gd name="connsiteX3" fmla="*/ 9338310 w 9944100"/>
              <a:gd name="connsiteY3" fmla="*/ 937260 h 971550"/>
              <a:gd name="connsiteX4" fmla="*/ 422910 w 9944100"/>
              <a:gd name="connsiteY4" fmla="*/ 971550 h 971550"/>
              <a:gd name="connsiteX5" fmla="*/ 0 w 9944100"/>
              <a:gd name="connsiteY5" fmla="*/ 480060 h 971550"/>
              <a:gd name="connsiteX0" fmla="*/ 388620 w 9944126"/>
              <a:gd name="connsiteY0" fmla="*/ 22860 h 971550"/>
              <a:gd name="connsiteX1" fmla="*/ 9418320 w 9944126"/>
              <a:gd name="connsiteY1" fmla="*/ 0 h 971550"/>
              <a:gd name="connsiteX2" fmla="*/ 9944100 w 9944126"/>
              <a:gd name="connsiteY2" fmla="*/ 480060 h 971550"/>
              <a:gd name="connsiteX3" fmla="*/ 9338310 w 9944126"/>
              <a:gd name="connsiteY3" fmla="*/ 937260 h 971550"/>
              <a:gd name="connsiteX4" fmla="*/ 422910 w 9944126"/>
              <a:gd name="connsiteY4" fmla="*/ 971550 h 971550"/>
              <a:gd name="connsiteX5" fmla="*/ 0 w 9944126"/>
              <a:gd name="connsiteY5" fmla="*/ 480060 h 971550"/>
              <a:gd name="connsiteX0" fmla="*/ 388620 w 9944135"/>
              <a:gd name="connsiteY0" fmla="*/ 22860 h 971550"/>
              <a:gd name="connsiteX1" fmla="*/ 9418320 w 9944135"/>
              <a:gd name="connsiteY1" fmla="*/ 0 h 971550"/>
              <a:gd name="connsiteX2" fmla="*/ 9944100 w 9944135"/>
              <a:gd name="connsiteY2" fmla="*/ 480060 h 971550"/>
              <a:gd name="connsiteX3" fmla="*/ 9338310 w 9944135"/>
              <a:gd name="connsiteY3" fmla="*/ 937260 h 971550"/>
              <a:gd name="connsiteX4" fmla="*/ 422910 w 9944135"/>
              <a:gd name="connsiteY4" fmla="*/ 971550 h 971550"/>
              <a:gd name="connsiteX5" fmla="*/ 0 w 9944135"/>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388620 w 9944147"/>
              <a:gd name="connsiteY0" fmla="*/ 22860 h 971550"/>
              <a:gd name="connsiteX1" fmla="*/ 9418320 w 9944147"/>
              <a:gd name="connsiteY1" fmla="*/ 0 h 971550"/>
              <a:gd name="connsiteX2" fmla="*/ 9944100 w 9944147"/>
              <a:gd name="connsiteY2" fmla="*/ 480060 h 971550"/>
              <a:gd name="connsiteX3" fmla="*/ 9338310 w 9944147"/>
              <a:gd name="connsiteY3" fmla="*/ 937260 h 971550"/>
              <a:gd name="connsiteX4" fmla="*/ 422910 w 9944147"/>
              <a:gd name="connsiteY4" fmla="*/ 971550 h 971550"/>
              <a:gd name="connsiteX5" fmla="*/ 0 w 9944147"/>
              <a:gd name="connsiteY5" fmla="*/ 480060 h 971550"/>
              <a:gd name="connsiteX0" fmla="*/ 746300 w 10301827"/>
              <a:gd name="connsiteY0" fmla="*/ 22860 h 971550"/>
              <a:gd name="connsiteX1" fmla="*/ 9776000 w 10301827"/>
              <a:gd name="connsiteY1" fmla="*/ 0 h 971550"/>
              <a:gd name="connsiteX2" fmla="*/ 10301780 w 10301827"/>
              <a:gd name="connsiteY2" fmla="*/ 480060 h 971550"/>
              <a:gd name="connsiteX3" fmla="*/ 9695990 w 10301827"/>
              <a:gd name="connsiteY3" fmla="*/ 937260 h 971550"/>
              <a:gd name="connsiteX4" fmla="*/ 780590 w 10301827"/>
              <a:gd name="connsiteY4" fmla="*/ 971550 h 971550"/>
              <a:gd name="connsiteX5" fmla="*/ 406906 w 10301827"/>
              <a:gd name="connsiteY5" fmla="*/ 708250 h 971550"/>
              <a:gd name="connsiteX6" fmla="*/ 357680 w 10301827"/>
              <a:gd name="connsiteY6" fmla="*/ 480060 h 971550"/>
              <a:gd name="connsiteX0" fmla="*/ 849964 w 10405491"/>
              <a:gd name="connsiteY0" fmla="*/ 22860 h 971550"/>
              <a:gd name="connsiteX1" fmla="*/ 9879664 w 10405491"/>
              <a:gd name="connsiteY1" fmla="*/ 0 h 971550"/>
              <a:gd name="connsiteX2" fmla="*/ 10405444 w 10405491"/>
              <a:gd name="connsiteY2" fmla="*/ 480060 h 971550"/>
              <a:gd name="connsiteX3" fmla="*/ 9799654 w 10405491"/>
              <a:gd name="connsiteY3" fmla="*/ 937260 h 971550"/>
              <a:gd name="connsiteX4" fmla="*/ 884254 w 10405491"/>
              <a:gd name="connsiteY4" fmla="*/ 971550 h 971550"/>
              <a:gd name="connsiteX5" fmla="*/ 236250 w 10405491"/>
              <a:gd name="connsiteY5" fmla="*/ 536800 h 971550"/>
              <a:gd name="connsiteX6" fmla="*/ 461344 w 10405491"/>
              <a:gd name="connsiteY6" fmla="*/ 480060 h 971550"/>
              <a:gd name="connsiteX0" fmla="*/ 849964 w 10405491"/>
              <a:gd name="connsiteY0" fmla="*/ 22860 h 971550"/>
              <a:gd name="connsiteX1" fmla="*/ 9879664 w 10405491"/>
              <a:gd name="connsiteY1" fmla="*/ 0 h 971550"/>
              <a:gd name="connsiteX2" fmla="*/ 10405444 w 10405491"/>
              <a:gd name="connsiteY2" fmla="*/ 480060 h 971550"/>
              <a:gd name="connsiteX3" fmla="*/ 9799654 w 10405491"/>
              <a:gd name="connsiteY3" fmla="*/ 937260 h 971550"/>
              <a:gd name="connsiteX4" fmla="*/ 884254 w 10405491"/>
              <a:gd name="connsiteY4" fmla="*/ 971550 h 971550"/>
              <a:gd name="connsiteX5" fmla="*/ 236250 w 10405491"/>
              <a:gd name="connsiteY5" fmla="*/ 536800 h 971550"/>
              <a:gd name="connsiteX6" fmla="*/ 472774 w 10405491"/>
              <a:gd name="connsiteY6" fmla="*/ 11430 h 971550"/>
              <a:gd name="connsiteX0" fmla="*/ 978048 w 10533575"/>
              <a:gd name="connsiteY0" fmla="*/ 2286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526688 w 10533575"/>
              <a:gd name="connsiteY0" fmla="*/ 2286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801008 w 10533575"/>
              <a:gd name="connsiteY0" fmla="*/ 1143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600858 w 10533575"/>
              <a:gd name="connsiteY6" fmla="*/ 1143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52368 w 10533575"/>
              <a:gd name="connsiteY6" fmla="*/ 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52368 w 10533575"/>
              <a:gd name="connsiteY6" fmla="*/ 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298088 w 10533575"/>
              <a:gd name="connsiteY6" fmla="*/ 28575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378098 w 10533575"/>
              <a:gd name="connsiteY6" fmla="*/ 6858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378098 w 10533575"/>
              <a:gd name="connsiteY6" fmla="*/ 68580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615842 w 10533575"/>
              <a:gd name="connsiteY6" fmla="*/ 1524 h 971550"/>
              <a:gd name="connsiteX0" fmla="*/ 1663848 w 10533575"/>
              <a:gd name="connsiteY0" fmla="*/ 0 h 971550"/>
              <a:gd name="connsiteX1" fmla="*/ 10007748 w 10533575"/>
              <a:gd name="connsiteY1" fmla="*/ 0 h 971550"/>
              <a:gd name="connsiteX2" fmla="*/ 10533528 w 10533575"/>
              <a:gd name="connsiteY2" fmla="*/ 480060 h 971550"/>
              <a:gd name="connsiteX3" fmla="*/ 9927738 w 10533575"/>
              <a:gd name="connsiteY3" fmla="*/ 937260 h 971550"/>
              <a:gd name="connsiteX4" fmla="*/ 1012338 w 10533575"/>
              <a:gd name="connsiteY4" fmla="*/ 971550 h 971550"/>
              <a:gd name="connsiteX5" fmla="*/ 101444 w 10533575"/>
              <a:gd name="connsiteY5" fmla="*/ 502510 h 971550"/>
              <a:gd name="connsiteX6" fmla="*/ 1615842 w 10533575"/>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695255 w 10564982"/>
              <a:gd name="connsiteY0" fmla="*/ 0 h 971550"/>
              <a:gd name="connsiteX1" fmla="*/ 10039155 w 10564982"/>
              <a:gd name="connsiteY1" fmla="*/ 0 h 971550"/>
              <a:gd name="connsiteX2" fmla="*/ 10564935 w 10564982"/>
              <a:gd name="connsiteY2" fmla="*/ 480060 h 971550"/>
              <a:gd name="connsiteX3" fmla="*/ 9959145 w 10564982"/>
              <a:gd name="connsiteY3" fmla="*/ 937260 h 971550"/>
              <a:gd name="connsiteX4" fmla="*/ 1043745 w 10564982"/>
              <a:gd name="connsiteY4" fmla="*/ 971550 h 971550"/>
              <a:gd name="connsiteX5" fmla="*/ 77987 w 10564982"/>
              <a:gd name="connsiteY5" fmla="*/ 496414 h 971550"/>
              <a:gd name="connsiteX6" fmla="*/ 1647249 w 10564982"/>
              <a:gd name="connsiteY6" fmla="*/ 1524 h 971550"/>
              <a:gd name="connsiteX0" fmla="*/ 1730874 w 10600601"/>
              <a:gd name="connsiteY0" fmla="*/ 0 h 971550"/>
              <a:gd name="connsiteX1" fmla="*/ 10074774 w 10600601"/>
              <a:gd name="connsiteY1" fmla="*/ 0 h 971550"/>
              <a:gd name="connsiteX2" fmla="*/ 10600554 w 10600601"/>
              <a:gd name="connsiteY2" fmla="*/ 480060 h 971550"/>
              <a:gd name="connsiteX3" fmla="*/ 9994764 w 10600601"/>
              <a:gd name="connsiteY3" fmla="*/ 937260 h 971550"/>
              <a:gd name="connsiteX4" fmla="*/ 1079364 w 10600601"/>
              <a:gd name="connsiteY4" fmla="*/ 971550 h 971550"/>
              <a:gd name="connsiteX5" fmla="*/ 113606 w 10600601"/>
              <a:gd name="connsiteY5" fmla="*/ 496414 h 971550"/>
              <a:gd name="connsiteX6" fmla="*/ 1682868 w 10600601"/>
              <a:gd name="connsiteY6" fmla="*/ 1524 h 971550"/>
              <a:gd name="connsiteX0" fmla="*/ 1730874 w 10600601"/>
              <a:gd name="connsiteY0" fmla="*/ 0 h 953262"/>
              <a:gd name="connsiteX1" fmla="*/ 10074774 w 10600601"/>
              <a:gd name="connsiteY1" fmla="*/ 0 h 953262"/>
              <a:gd name="connsiteX2" fmla="*/ 10600554 w 10600601"/>
              <a:gd name="connsiteY2" fmla="*/ 480060 h 953262"/>
              <a:gd name="connsiteX3" fmla="*/ 9994764 w 10600601"/>
              <a:gd name="connsiteY3" fmla="*/ 937260 h 953262"/>
              <a:gd name="connsiteX4" fmla="*/ 1079364 w 10600601"/>
              <a:gd name="connsiteY4" fmla="*/ 953262 h 953262"/>
              <a:gd name="connsiteX5" fmla="*/ 113606 w 10600601"/>
              <a:gd name="connsiteY5" fmla="*/ 496414 h 953262"/>
              <a:gd name="connsiteX6" fmla="*/ 1682868 w 10600601"/>
              <a:gd name="connsiteY6" fmla="*/ 1524 h 953262"/>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432"/>
              <a:gd name="connsiteY0" fmla="*/ 0 h 953548"/>
              <a:gd name="connsiteX1" fmla="*/ 9961605 w 10487432"/>
              <a:gd name="connsiteY1" fmla="*/ 0 h 953548"/>
              <a:gd name="connsiteX2" fmla="*/ 10487385 w 10487432"/>
              <a:gd name="connsiteY2" fmla="*/ 480060 h 953548"/>
              <a:gd name="connsiteX3" fmla="*/ 9881595 w 10487432"/>
              <a:gd name="connsiteY3" fmla="*/ 937260 h 953548"/>
              <a:gd name="connsiteX4" fmla="*/ 966195 w 10487432"/>
              <a:gd name="connsiteY4" fmla="*/ 953262 h 953548"/>
              <a:gd name="connsiteX5" fmla="*/ 437 w 10487432"/>
              <a:gd name="connsiteY5" fmla="*/ 496414 h 953548"/>
              <a:gd name="connsiteX6" fmla="*/ 1569699 w 10487432"/>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371 h 953919"/>
              <a:gd name="connsiteX1" fmla="*/ 9961605 w 10487385"/>
              <a:gd name="connsiteY1" fmla="*/ 371 h 953919"/>
              <a:gd name="connsiteX2" fmla="*/ 10487385 w 10487385"/>
              <a:gd name="connsiteY2" fmla="*/ 480431 h 953919"/>
              <a:gd name="connsiteX3" fmla="*/ 9881595 w 10487385"/>
              <a:gd name="connsiteY3" fmla="*/ 937631 h 953919"/>
              <a:gd name="connsiteX4" fmla="*/ 966195 w 10487385"/>
              <a:gd name="connsiteY4" fmla="*/ 953633 h 953919"/>
              <a:gd name="connsiteX5" fmla="*/ 437 w 10487385"/>
              <a:gd name="connsiteY5" fmla="*/ 496785 h 953919"/>
              <a:gd name="connsiteX6" fmla="*/ 1569699 w 10487385"/>
              <a:gd name="connsiteY6" fmla="*/ 1895 h 953919"/>
              <a:gd name="connsiteX0" fmla="*/ 1617705 w 10487385"/>
              <a:gd name="connsiteY0" fmla="*/ 371 h 953919"/>
              <a:gd name="connsiteX1" fmla="*/ 9961605 w 10487385"/>
              <a:gd name="connsiteY1" fmla="*/ 371 h 953919"/>
              <a:gd name="connsiteX2" fmla="*/ 10487385 w 10487385"/>
              <a:gd name="connsiteY2" fmla="*/ 480431 h 953919"/>
              <a:gd name="connsiteX3" fmla="*/ 9881595 w 10487385"/>
              <a:gd name="connsiteY3" fmla="*/ 937631 h 953919"/>
              <a:gd name="connsiteX4" fmla="*/ 966195 w 10487385"/>
              <a:gd name="connsiteY4" fmla="*/ 953633 h 953919"/>
              <a:gd name="connsiteX5" fmla="*/ 437 w 10487385"/>
              <a:gd name="connsiteY5" fmla="*/ 496785 h 953919"/>
              <a:gd name="connsiteX6" fmla="*/ 1569699 w 10487385"/>
              <a:gd name="connsiteY6" fmla="*/ 1895 h 953919"/>
              <a:gd name="connsiteX0" fmla="*/ 1617705 w 10487385"/>
              <a:gd name="connsiteY0" fmla="*/ 1683 h 955231"/>
              <a:gd name="connsiteX1" fmla="*/ 9961605 w 10487385"/>
              <a:gd name="connsiteY1" fmla="*/ 1683 h 955231"/>
              <a:gd name="connsiteX2" fmla="*/ 10487385 w 10487385"/>
              <a:gd name="connsiteY2" fmla="*/ 481743 h 955231"/>
              <a:gd name="connsiteX3" fmla="*/ 9881595 w 10487385"/>
              <a:gd name="connsiteY3" fmla="*/ 938943 h 955231"/>
              <a:gd name="connsiteX4" fmla="*/ 966195 w 10487385"/>
              <a:gd name="connsiteY4" fmla="*/ 954945 h 955231"/>
              <a:gd name="connsiteX5" fmla="*/ 437 w 10487385"/>
              <a:gd name="connsiteY5" fmla="*/ 498097 h 955231"/>
              <a:gd name="connsiteX6" fmla="*/ 1569699 w 10487385"/>
              <a:gd name="connsiteY6" fmla="*/ 3207 h 955231"/>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0 h 953548"/>
              <a:gd name="connsiteX1" fmla="*/ 9961605 w 10487385"/>
              <a:gd name="connsiteY1" fmla="*/ 0 h 953548"/>
              <a:gd name="connsiteX2" fmla="*/ 10487385 w 10487385"/>
              <a:gd name="connsiteY2" fmla="*/ 480060 h 953548"/>
              <a:gd name="connsiteX3" fmla="*/ 9881595 w 10487385"/>
              <a:gd name="connsiteY3" fmla="*/ 937260 h 953548"/>
              <a:gd name="connsiteX4" fmla="*/ 966195 w 10487385"/>
              <a:gd name="connsiteY4" fmla="*/ 953262 h 953548"/>
              <a:gd name="connsiteX5" fmla="*/ 437 w 10487385"/>
              <a:gd name="connsiteY5" fmla="*/ 496414 h 953548"/>
              <a:gd name="connsiteX6" fmla="*/ 1569699 w 10487385"/>
              <a:gd name="connsiteY6" fmla="*/ 1524 h 953548"/>
              <a:gd name="connsiteX0" fmla="*/ 1617705 w 10487385"/>
              <a:gd name="connsiteY0" fmla="*/ 37 h 953585"/>
              <a:gd name="connsiteX1" fmla="*/ 9961605 w 10487385"/>
              <a:gd name="connsiteY1" fmla="*/ 37 h 953585"/>
              <a:gd name="connsiteX2" fmla="*/ 10487385 w 10487385"/>
              <a:gd name="connsiteY2" fmla="*/ 480097 h 953585"/>
              <a:gd name="connsiteX3" fmla="*/ 9881595 w 10487385"/>
              <a:gd name="connsiteY3" fmla="*/ 937297 h 953585"/>
              <a:gd name="connsiteX4" fmla="*/ 966195 w 10487385"/>
              <a:gd name="connsiteY4" fmla="*/ 953299 h 953585"/>
              <a:gd name="connsiteX5" fmla="*/ 437 w 10487385"/>
              <a:gd name="connsiteY5" fmla="*/ 496451 h 953585"/>
              <a:gd name="connsiteX6" fmla="*/ 1569699 w 10487385"/>
              <a:gd name="connsiteY6" fmla="*/ 1561 h 953585"/>
              <a:gd name="connsiteX0" fmla="*/ 1617705 w 10487428"/>
              <a:gd name="connsiteY0" fmla="*/ 21 h 953569"/>
              <a:gd name="connsiteX1" fmla="*/ 9961605 w 10487428"/>
              <a:gd name="connsiteY1" fmla="*/ 21 h 953569"/>
              <a:gd name="connsiteX2" fmla="*/ 10487385 w 10487428"/>
              <a:gd name="connsiteY2" fmla="*/ 480081 h 953569"/>
              <a:gd name="connsiteX3" fmla="*/ 9881595 w 10487428"/>
              <a:gd name="connsiteY3" fmla="*/ 937281 h 953569"/>
              <a:gd name="connsiteX4" fmla="*/ 966195 w 10487428"/>
              <a:gd name="connsiteY4" fmla="*/ 953283 h 953569"/>
              <a:gd name="connsiteX5" fmla="*/ 437 w 10487428"/>
              <a:gd name="connsiteY5" fmla="*/ 496435 h 953569"/>
              <a:gd name="connsiteX6" fmla="*/ 1569699 w 10487428"/>
              <a:gd name="connsiteY6" fmla="*/ 1545 h 953569"/>
              <a:gd name="connsiteX0" fmla="*/ 1617705 w 10487428"/>
              <a:gd name="connsiteY0" fmla="*/ 21 h 953569"/>
              <a:gd name="connsiteX1" fmla="*/ 9961605 w 10487428"/>
              <a:gd name="connsiteY1" fmla="*/ 21 h 953569"/>
              <a:gd name="connsiteX2" fmla="*/ 10487385 w 10487428"/>
              <a:gd name="connsiteY2" fmla="*/ 480081 h 953569"/>
              <a:gd name="connsiteX3" fmla="*/ 9881595 w 10487428"/>
              <a:gd name="connsiteY3" fmla="*/ 937281 h 953569"/>
              <a:gd name="connsiteX4" fmla="*/ 966195 w 10487428"/>
              <a:gd name="connsiteY4" fmla="*/ 953283 h 953569"/>
              <a:gd name="connsiteX5" fmla="*/ 437 w 10487428"/>
              <a:gd name="connsiteY5" fmla="*/ 496435 h 953569"/>
              <a:gd name="connsiteX6" fmla="*/ 1569699 w 10487428"/>
              <a:gd name="connsiteY6" fmla="*/ 1545 h 953569"/>
              <a:gd name="connsiteX0" fmla="*/ 1618111 w 10487834"/>
              <a:gd name="connsiteY0" fmla="*/ 21 h 953569"/>
              <a:gd name="connsiteX1" fmla="*/ 9962011 w 10487834"/>
              <a:gd name="connsiteY1" fmla="*/ 21 h 953569"/>
              <a:gd name="connsiteX2" fmla="*/ 10487791 w 10487834"/>
              <a:gd name="connsiteY2" fmla="*/ 480081 h 953569"/>
              <a:gd name="connsiteX3" fmla="*/ 9882001 w 10487834"/>
              <a:gd name="connsiteY3" fmla="*/ 937281 h 953569"/>
              <a:gd name="connsiteX4" fmla="*/ 966601 w 10487834"/>
              <a:gd name="connsiteY4" fmla="*/ 953283 h 953569"/>
              <a:gd name="connsiteX5" fmla="*/ 843 w 10487834"/>
              <a:gd name="connsiteY5" fmla="*/ 496435 h 953569"/>
              <a:gd name="connsiteX6" fmla="*/ 1570105 w 10487834"/>
              <a:gd name="connsiteY6" fmla="*/ 1545 h 953569"/>
              <a:gd name="connsiteX0" fmla="*/ 1618111 w 10487834"/>
              <a:gd name="connsiteY0" fmla="*/ 21 h 953399"/>
              <a:gd name="connsiteX1" fmla="*/ 9962011 w 10487834"/>
              <a:gd name="connsiteY1" fmla="*/ 21 h 953399"/>
              <a:gd name="connsiteX2" fmla="*/ 10487791 w 10487834"/>
              <a:gd name="connsiteY2" fmla="*/ 480081 h 953399"/>
              <a:gd name="connsiteX3" fmla="*/ 9882001 w 10487834"/>
              <a:gd name="connsiteY3" fmla="*/ 937281 h 953399"/>
              <a:gd name="connsiteX4" fmla="*/ 966601 w 10487834"/>
              <a:gd name="connsiteY4" fmla="*/ 953283 h 953399"/>
              <a:gd name="connsiteX5" fmla="*/ 843 w 10487834"/>
              <a:gd name="connsiteY5" fmla="*/ 496435 h 953399"/>
              <a:gd name="connsiteX6" fmla="*/ 1570105 w 10487834"/>
              <a:gd name="connsiteY6" fmla="*/ 1545 h 953399"/>
              <a:gd name="connsiteX0" fmla="*/ 1617276 w 10486999"/>
              <a:gd name="connsiteY0" fmla="*/ 21 h 953399"/>
              <a:gd name="connsiteX1" fmla="*/ 9961176 w 10486999"/>
              <a:gd name="connsiteY1" fmla="*/ 21 h 953399"/>
              <a:gd name="connsiteX2" fmla="*/ 10486956 w 10486999"/>
              <a:gd name="connsiteY2" fmla="*/ 480081 h 953399"/>
              <a:gd name="connsiteX3" fmla="*/ 9881166 w 10486999"/>
              <a:gd name="connsiteY3" fmla="*/ 937281 h 953399"/>
              <a:gd name="connsiteX4" fmla="*/ 965766 w 10486999"/>
              <a:gd name="connsiteY4" fmla="*/ 953283 h 953399"/>
              <a:gd name="connsiteX5" fmla="*/ 8 w 10486999"/>
              <a:gd name="connsiteY5" fmla="*/ 496435 h 953399"/>
              <a:gd name="connsiteX6" fmla="*/ 1569270 w 10486999"/>
              <a:gd name="connsiteY6" fmla="*/ 1545 h 953399"/>
              <a:gd name="connsiteX0" fmla="*/ 1617275 w 10486998"/>
              <a:gd name="connsiteY0" fmla="*/ 1783 h 955161"/>
              <a:gd name="connsiteX1" fmla="*/ 9961175 w 10486998"/>
              <a:gd name="connsiteY1" fmla="*/ 1783 h 955161"/>
              <a:gd name="connsiteX2" fmla="*/ 10486955 w 10486998"/>
              <a:gd name="connsiteY2" fmla="*/ 481843 h 955161"/>
              <a:gd name="connsiteX3" fmla="*/ 9881165 w 10486998"/>
              <a:gd name="connsiteY3" fmla="*/ 939043 h 955161"/>
              <a:gd name="connsiteX4" fmla="*/ 965765 w 10486998"/>
              <a:gd name="connsiteY4" fmla="*/ 955045 h 955161"/>
              <a:gd name="connsiteX5" fmla="*/ 7 w 10486998"/>
              <a:gd name="connsiteY5" fmla="*/ 498197 h 955161"/>
              <a:gd name="connsiteX6" fmla="*/ 1569269 w 10486998"/>
              <a:gd name="connsiteY6" fmla="*/ 3307 h 955161"/>
              <a:gd name="connsiteX0" fmla="*/ 1617274 w 10486997"/>
              <a:gd name="connsiteY0" fmla="*/ 21 h 953399"/>
              <a:gd name="connsiteX1" fmla="*/ 9961174 w 10486997"/>
              <a:gd name="connsiteY1" fmla="*/ 21 h 953399"/>
              <a:gd name="connsiteX2" fmla="*/ 10486954 w 10486997"/>
              <a:gd name="connsiteY2" fmla="*/ 480081 h 953399"/>
              <a:gd name="connsiteX3" fmla="*/ 9881164 w 10486997"/>
              <a:gd name="connsiteY3" fmla="*/ 937281 h 953399"/>
              <a:gd name="connsiteX4" fmla="*/ 965764 w 10486997"/>
              <a:gd name="connsiteY4" fmla="*/ 953283 h 953399"/>
              <a:gd name="connsiteX5" fmla="*/ 6 w 10486997"/>
              <a:gd name="connsiteY5" fmla="*/ 496435 h 953399"/>
              <a:gd name="connsiteX6" fmla="*/ 1569268 w 10486997"/>
              <a:gd name="connsiteY6" fmla="*/ 1545 h 953399"/>
              <a:gd name="connsiteX0" fmla="*/ 1334813 w 10204536"/>
              <a:gd name="connsiteY0" fmla="*/ 21 h 953399"/>
              <a:gd name="connsiteX1" fmla="*/ 9678713 w 10204536"/>
              <a:gd name="connsiteY1" fmla="*/ 21 h 953399"/>
              <a:gd name="connsiteX2" fmla="*/ 10204493 w 10204536"/>
              <a:gd name="connsiteY2" fmla="*/ 480081 h 953399"/>
              <a:gd name="connsiteX3" fmla="*/ 9598703 w 10204536"/>
              <a:gd name="connsiteY3" fmla="*/ 937281 h 953399"/>
              <a:gd name="connsiteX4" fmla="*/ 683303 w 10204536"/>
              <a:gd name="connsiteY4" fmla="*/ 953283 h 953399"/>
              <a:gd name="connsiteX5" fmla="*/ 9 w 10204536"/>
              <a:gd name="connsiteY5" fmla="*/ 496435 h 953399"/>
              <a:gd name="connsiteX6" fmla="*/ 1286807 w 10204536"/>
              <a:gd name="connsiteY6" fmla="*/ 1545 h 953399"/>
              <a:gd name="connsiteX0" fmla="*/ 1334813 w 10204536"/>
              <a:gd name="connsiteY0" fmla="*/ 21 h 953283"/>
              <a:gd name="connsiteX1" fmla="*/ 9678713 w 10204536"/>
              <a:gd name="connsiteY1" fmla="*/ 21 h 953283"/>
              <a:gd name="connsiteX2" fmla="*/ 10204493 w 10204536"/>
              <a:gd name="connsiteY2" fmla="*/ 480081 h 953283"/>
              <a:gd name="connsiteX3" fmla="*/ 9598703 w 10204536"/>
              <a:gd name="connsiteY3" fmla="*/ 937281 h 953283"/>
              <a:gd name="connsiteX4" fmla="*/ 683303 w 10204536"/>
              <a:gd name="connsiteY4" fmla="*/ 953283 h 953283"/>
              <a:gd name="connsiteX5" fmla="*/ 9 w 10204536"/>
              <a:gd name="connsiteY5" fmla="*/ 496435 h 953283"/>
              <a:gd name="connsiteX6" fmla="*/ 1286807 w 10204536"/>
              <a:gd name="connsiteY6" fmla="*/ 1545 h 953283"/>
              <a:gd name="connsiteX0" fmla="*/ 1334811 w 10204534"/>
              <a:gd name="connsiteY0" fmla="*/ 21 h 953283"/>
              <a:gd name="connsiteX1" fmla="*/ 9678711 w 10204534"/>
              <a:gd name="connsiteY1" fmla="*/ 21 h 953283"/>
              <a:gd name="connsiteX2" fmla="*/ 10204491 w 10204534"/>
              <a:gd name="connsiteY2" fmla="*/ 480081 h 953283"/>
              <a:gd name="connsiteX3" fmla="*/ 9598701 w 10204534"/>
              <a:gd name="connsiteY3" fmla="*/ 937281 h 953283"/>
              <a:gd name="connsiteX4" fmla="*/ 683301 w 10204534"/>
              <a:gd name="connsiteY4" fmla="*/ 953283 h 953283"/>
              <a:gd name="connsiteX5" fmla="*/ 7 w 10204534"/>
              <a:gd name="connsiteY5" fmla="*/ 496435 h 953283"/>
              <a:gd name="connsiteX6" fmla="*/ 1286805 w 10204534"/>
              <a:gd name="connsiteY6" fmla="*/ 1545 h 953283"/>
              <a:gd name="connsiteX0" fmla="*/ 1334804 w 10204527"/>
              <a:gd name="connsiteY0" fmla="*/ 21 h 953283"/>
              <a:gd name="connsiteX1" fmla="*/ 9678704 w 10204527"/>
              <a:gd name="connsiteY1" fmla="*/ 21 h 953283"/>
              <a:gd name="connsiteX2" fmla="*/ 10204484 w 10204527"/>
              <a:gd name="connsiteY2" fmla="*/ 480081 h 953283"/>
              <a:gd name="connsiteX3" fmla="*/ 9598694 w 10204527"/>
              <a:gd name="connsiteY3" fmla="*/ 937281 h 953283"/>
              <a:gd name="connsiteX4" fmla="*/ 683294 w 10204527"/>
              <a:gd name="connsiteY4" fmla="*/ 953283 h 953283"/>
              <a:gd name="connsiteX5" fmla="*/ 0 w 10204527"/>
              <a:gd name="connsiteY5" fmla="*/ 496435 h 953283"/>
              <a:gd name="connsiteX6" fmla="*/ 1286798 w 10204527"/>
              <a:gd name="connsiteY6" fmla="*/ 1545 h 953283"/>
              <a:gd name="connsiteX0" fmla="*/ 1334859 w 10204582"/>
              <a:gd name="connsiteY0" fmla="*/ 1070 h 954332"/>
              <a:gd name="connsiteX1" fmla="*/ 9678759 w 10204582"/>
              <a:gd name="connsiteY1" fmla="*/ 1070 h 954332"/>
              <a:gd name="connsiteX2" fmla="*/ 10204539 w 10204582"/>
              <a:gd name="connsiteY2" fmla="*/ 481130 h 954332"/>
              <a:gd name="connsiteX3" fmla="*/ 9598749 w 10204582"/>
              <a:gd name="connsiteY3" fmla="*/ 938330 h 954332"/>
              <a:gd name="connsiteX4" fmla="*/ 683349 w 10204582"/>
              <a:gd name="connsiteY4" fmla="*/ 954332 h 954332"/>
              <a:gd name="connsiteX5" fmla="*/ 55 w 10204582"/>
              <a:gd name="connsiteY5" fmla="*/ 497484 h 954332"/>
              <a:gd name="connsiteX6" fmla="*/ 1286853 w 10204582"/>
              <a:gd name="connsiteY6" fmla="*/ 2594 h 954332"/>
              <a:gd name="connsiteX0" fmla="*/ 1334956 w 10204679"/>
              <a:gd name="connsiteY0" fmla="*/ 16608 h 969870"/>
              <a:gd name="connsiteX1" fmla="*/ 9678856 w 10204679"/>
              <a:gd name="connsiteY1" fmla="*/ 16608 h 969870"/>
              <a:gd name="connsiteX2" fmla="*/ 10204636 w 10204679"/>
              <a:gd name="connsiteY2" fmla="*/ 496668 h 969870"/>
              <a:gd name="connsiteX3" fmla="*/ 9598846 w 10204679"/>
              <a:gd name="connsiteY3" fmla="*/ 953868 h 969870"/>
              <a:gd name="connsiteX4" fmla="*/ 683446 w 10204679"/>
              <a:gd name="connsiteY4" fmla="*/ 969870 h 969870"/>
              <a:gd name="connsiteX5" fmla="*/ 152 w 10204679"/>
              <a:gd name="connsiteY5" fmla="*/ 513022 h 969870"/>
              <a:gd name="connsiteX6" fmla="*/ 1286950 w 10204679"/>
              <a:gd name="connsiteY6" fmla="*/ 18132 h 969870"/>
              <a:gd name="connsiteX0" fmla="*/ 1334811 w 10204534"/>
              <a:gd name="connsiteY0" fmla="*/ 62235 h 1015497"/>
              <a:gd name="connsiteX1" fmla="*/ 9678711 w 10204534"/>
              <a:gd name="connsiteY1" fmla="*/ 62235 h 1015497"/>
              <a:gd name="connsiteX2" fmla="*/ 10204491 w 10204534"/>
              <a:gd name="connsiteY2" fmla="*/ 542295 h 1015497"/>
              <a:gd name="connsiteX3" fmla="*/ 9598701 w 10204534"/>
              <a:gd name="connsiteY3" fmla="*/ 999495 h 1015497"/>
              <a:gd name="connsiteX4" fmla="*/ 683301 w 10204534"/>
              <a:gd name="connsiteY4" fmla="*/ 1015497 h 1015497"/>
              <a:gd name="connsiteX5" fmla="*/ 7 w 10204534"/>
              <a:gd name="connsiteY5" fmla="*/ 558649 h 1015497"/>
              <a:gd name="connsiteX6" fmla="*/ 1286805 w 10204534"/>
              <a:gd name="connsiteY6" fmla="*/ 63759 h 1015497"/>
              <a:gd name="connsiteX0" fmla="*/ 1334812 w 10204535"/>
              <a:gd name="connsiteY0" fmla="*/ 88644 h 1041906"/>
              <a:gd name="connsiteX1" fmla="*/ 9678712 w 10204535"/>
              <a:gd name="connsiteY1" fmla="*/ 88644 h 1041906"/>
              <a:gd name="connsiteX2" fmla="*/ 10204492 w 10204535"/>
              <a:gd name="connsiteY2" fmla="*/ 568704 h 1041906"/>
              <a:gd name="connsiteX3" fmla="*/ 9598702 w 10204535"/>
              <a:gd name="connsiteY3" fmla="*/ 1025904 h 1041906"/>
              <a:gd name="connsiteX4" fmla="*/ 683302 w 10204535"/>
              <a:gd name="connsiteY4" fmla="*/ 1041906 h 1041906"/>
              <a:gd name="connsiteX5" fmla="*/ 8 w 10204535"/>
              <a:gd name="connsiteY5" fmla="*/ 585058 h 1041906"/>
              <a:gd name="connsiteX6" fmla="*/ 1088036 w 10204535"/>
              <a:gd name="connsiteY6" fmla="*/ 46524 h 1041906"/>
              <a:gd name="connsiteX0" fmla="*/ 1334814 w 10204537"/>
              <a:gd name="connsiteY0" fmla="*/ 55972 h 1009234"/>
              <a:gd name="connsiteX1" fmla="*/ 9678714 w 10204537"/>
              <a:gd name="connsiteY1" fmla="*/ 55972 h 1009234"/>
              <a:gd name="connsiteX2" fmla="*/ 10204494 w 10204537"/>
              <a:gd name="connsiteY2" fmla="*/ 536032 h 1009234"/>
              <a:gd name="connsiteX3" fmla="*/ 9598704 w 10204537"/>
              <a:gd name="connsiteY3" fmla="*/ 993232 h 1009234"/>
              <a:gd name="connsiteX4" fmla="*/ 683304 w 10204537"/>
              <a:gd name="connsiteY4" fmla="*/ 1009234 h 1009234"/>
              <a:gd name="connsiteX5" fmla="*/ 10 w 10204537"/>
              <a:gd name="connsiteY5" fmla="*/ 552386 h 1009234"/>
              <a:gd name="connsiteX6" fmla="*/ 962498 w 10204537"/>
              <a:gd name="connsiteY6" fmla="*/ 68408 h 1009234"/>
              <a:gd name="connsiteX0" fmla="*/ 1334804 w 10204527"/>
              <a:gd name="connsiteY0" fmla="*/ 21 h 953283"/>
              <a:gd name="connsiteX1" fmla="*/ 9678704 w 10204527"/>
              <a:gd name="connsiteY1" fmla="*/ 21 h 953283"/>
              <a:gd name="connsiteX2" fmla="*/ 10204484 w 10204527"/>
              <a:gd name="connsiteY2" fmla="*/ 480081 h 953283"/>
              <a:gd name="connsiteX3" fmla="*/ 9598694 w 10204527"/>
              <a:gd name="connsiteY3" fmla="*/ 937281 h 953283"/>
              <a:gd name="connsiteX4" fmla="*/ 683294 w 10204527"/>
              <a:gd name="connsiteY4" fmla="*/ 953283 h 953283"/>
              <a:gd name="connsiteX5" fmla="*/ 0 w 10204527"/>
              <a:gd name="connsiteY5" fmla="*/ 496435 h 953283"/>
              <a:gd name="connsiteX6" fmla="*/ 962488 w 10204527"/>
              <a:gd name="connsiteY6" fmla="*/ 12457 h 953283"/>
              <a:gd name="connsiteX0" fmla="*/ 1335578 w 10205301"/>
              <a:gd name="connsiteY0" fmla="*/ 21 h 953283"/>
              <a:gd name="connsiteX1" fmla="*/ 9679478 w 10205301"/>
              <a:gd name="connsiteY1" fmla="*/ 21 h 953283"/>
              <a:gd name="connsiteX2" fmla="*/ 10205258 w 10205301"/>
              <a:gd name="connsiteY2" fmla="*/ 480081 h 953283"/>
              <a:gd name="connsiteX3" fmla="*/ 9599468 w 10205301"/>
              <a:gd name="connsiteY3" fmla="*/ 937281 h 953283"/>
              <a:gd name="connsiteX4" fmla="*/ 684068 w 10205301"/>
              <a:gd name="connsiteY4" fmla="*/ 953283 h 953283"/>
              <a:gd name="connsiteX5" fmla="*/ 774 w 10205301"/>
              <a:gd name="connsiteY5" fmla="*/ 496435 h 953283"/>
              <a:gd name="connsiteX6" fmla="*/ 963262 w 10205301"/>
              <a:gd name="connsiteY6" fmla="*/ 12457 h 953283"/>
              <a:gd name="connsiteX0" fmla="*/ 1210274 w 10079997"/>
              <a:gd name="connsiteY0" fmla="*/ 21 h 953283"/>
              <a:gd name="connsiteX1" fmla="*/ 9554174 w 10079997"/>
              <a:gd name="connsiteY1" fmla="*/ 21 h 953283"/>
              <a:gd name="connsiteX2" fmla="*/ 10079954 w 10079997"/>
              <a:gd name="connsiteY2" fmla="*/ 480081 h 953283"/>
              <a:gd name="connsiteX3" fmla="*/ 9474164 w 10079997"/>
              <a:gd name="connsiteY3" fmla="*/ 937281 h 953283"/>
              <a:gd name="connsiteX4" fmla="*/ 558764 w 10079997"/>
              <a:gd name="connsiteY4" fmla="*/ 953283 h 953283"/>
              <a:gd name="connsiteX5" fmla="*/ 1010 w 10079997"/>
              <a:gd name="connsiteY5" fmla="*/ 496435 h 953283"/>
              <a:gd name="connsiteX6" fmla="*/ 837958 w 10079997"/>
              <a:gd name="connsiteY6" fmla="*/ 12457 h 953283"/>
              <a:gd name="connsiteX0" fmla="*/ 1137258 w 10006981"/>
              <a:gd name="connsiteY0" fmla="*/ 21 h 953283"/>
              <a:gd name="connsiteX1" fmla="*/ 9481158 w 10006981"/>
              <a:gd name="connsiteY1" fmla="*/ 21 h 953283"/>
              <a:gd name="connsiteX2" fmla="*/ 10006938 w 10006981"/>
              <a:gd name="connsiteY2" fmla="*/ 480081 h 953283"/>
              <a:gd name="connsiteX3" fmla="*/ 9401148 w 10006981"/>
              <a:gd name="connsiteY3" fmla="*/ 937281 h 953283"/>
              <a:gd name="connsiteX4" fmla="*/ 485748 w 10006981"/>
              <a:gd name="connsiteY4" fmla="*/ 953283 h 953283"/>
              <a:gd name="connsiteX5" fmla="*/ 1225 w 10006981"/>
              <a:gd name="connsiteY5" fmla="*/ 485524 h 953283"/>
              <a:gd name="connsiteX6" fmla="*/ 764942 w 10006981"/>
              <a:gd name="connsiteY6" fmla="*/ 12457 h 953283"/>
              <a:gd name="connsiteX0" fmla="*/ 1137258 w 10006981"/>
              <a:gd name="connsiteY0" fmla="*/ 21 h 953300"/>
              <a:gd name="connsiteX1" fmla="*/ 9481158 w 10006981"/>
              <a:gd name="connsiteY1" fmla="*/ 21 h 953300"/>
              <a:gd name="connsiteX2" fmla="*/ 10006938 w 10006981"/>
              <a:gd name="connsiteY2" fmla="*/ 480081 h 953300"/>
              <a:gd name="connsiteX3" fmla="*/ 9401148 w 10006981"/>
              <a:gd name="connsiteY3" fmla="*/ 937281 h 953300"/>
              <a:gd name="connsiteX4" fmla="*/ 485748 w 10006981"/>
              <a:gd name="connsiteY4" fmla="*/ 953283 h 953300"/>
              <a:gd name="connsiteX5" fmla="*/ 1225 w 10006981"/>
              <a:gd name="connsiteY5" fmla="*/ 485524 h 953300"/>
              <a:gd name="connsiteX6" fmla="*/ 764942 w 10006981"/>
              <a:gd name="connsiteY6" fmla="*/ 12457 h 953300"/>
              <a:gd name="connsiteX0" fmla="*/ 1137023 w 10006746"/>
              <a:gd name="connsiteY0" fmla="*/ 21 h 953300"/>
              <a:gd name="connsiteX1" fmla="*/ 9480923 w 10006746"/>
              <a:gd name="connsiteY1" fmla="*/ 21 h 953300"/>
              <a:gd name="connsiteX2" fmla="*/ 10006703 w 10006746"/>
              <a:gd name="connsiteY2" fmla="*/ 480081 h 953300"/>
              <a:gd name="connsiteX3" fmla="*/ 9400913 w 10006746"/>
              <a:gd name="connsiteY3" fmla="*/ 937281 h 953300"/>
              <a:gd name="connsiteX4" fmla="*/ 485513 w 10006746"/>
              <a:gd name="connsiteY4" fmla="*/ 953283 h 953300"/>
              <a:gd name="connsiteX5" fmla="*/ 990 w 10006746"/>
              <a:gd name="connsiteY5" fmla="*/ 485524 h 953300"/>
              <a:gd name="connsiteX6" fmla="*/ 764707 w 10006746"/>
              <a:gd name="connsiteY6" fmla="*/ 12457 h 953300"/>
              <a:gd name="connsiteX0" fmla="*/ 1137005 w 10006728"/>
              <a:gd name="connsiteY0" fmla="*/ 21 h 953300"/>
              <a:gd name="connsiteX1" fmla="*/ 9480905 w 10006728"/>
              <a:gd name="connsiteY1" fmla="*/ 21 h 953300"/>
              <a:gd name="connsiteX2" fmla="*/ 10006685 w 10006728"/>
              <a:gd name="connsiteY2" fmla="*/ 480081 h 953300"/>
              <a:gd name="connsiteX3" fmla="*/ 9400895 w 10006728"/>
              <a:gd name="connsiteY3" fmla="*/ 937281 h 953300"/>
              <a:gd name="connsiteX4" fmla="*/ 485495 w 10006728"/>
              <a:gd name="connsiteY4" fmla="*/ 953283 h 953300"/>
              <a:gd name="connsiteX5" fmla="*/ 972 w 10006728"/>
              <a:gd name="connsiteY5" fmla="*/ 485524 h 953300"/>
              <a:gd name="connsiteX6" fmla="*/ 764689 w 10006728"/>
              <a:gd name="connsiteY6" fmla="*/ 12457 h 953300"/>
              <a:gd name="connsiteX0" fmla="*/ 1136033 w 10005756"/>
              <a:gd name="connsiteY0" fmla="*/ 21 h 953300"/>
              <a:gd name="connsiteX1" fmla="*/ 9479933 w 10005756"/>
              <a:gd name="connsiteY1" fmla="*/ 21 h 953300"/>
              <a:gd name="connsiteX2" fmla="*/ 10005713 w 10005756"/>
              <a:gd name="connsiteY2" fmla="*/ 480081 h 953300"/>
              <a:gd name="connsiteX3" fmla="*/ 9399923 w 10005756"/>
              <a:gd name="connsiteY3" fmla="*/ 937281 h 953300"/>
              <a:gd name="connsiteX4" fmla="*/ 484523 w 10005756"/>
              <a:gd name="connsiteY4" fmla="*/ 953283 h 953300"/>
              <a:gd name="connsiteX5" fmla="*/ 0 w 10005756"/>
              <a:gd name="connsiteY5" fmla="*/ 485524 h 953300"/>
              <a:gd name="connsiteX6" fmla="*/ 763717 w 10005756"/>
              <a:gd name="connsiteY6" fmla="*/ 12457 h 953300"/>
              <a:gd name="connsiteX0" fmla="*/ 1136033 w 10005756"/>
              <a:gd name="connsiteY0" fmla="*/ 21 h 953300"/>
              <a:gd name="connsiteX1" fmla="*/ 9479933 w 10005756"/>
              <a:gd name="connsiteY1" fmla="*/ 21 h 953300"/>
              <a:gd name="connsiteX2" fmla="*/ 10005713 w 10005756"/>
              <a:gd name="connsiteY2" fmla="*/ 480081 h 953300"/>
              <a:gd name="connsiteX3" fmla="*/ 9399923 w 10005756"/>
              <a:gd name="connsiteY3" fmla="*/ 937281 h 953300"/>
              <a:gd name="connsiteX4" fmla="*/ 484523 w 10005756"/>
              <a:gd name="connsiteY4" fmla="*/ 953283 h 953300"/>
              <a:gd name="connsiteX5" fmla="*/ 0 w 10005756"/>
              <a:gd name="connsiteY5" fmla="*/ 485524 h 953300"/>
              <a:gd name="connsiteX6" fmla="*/ 763717 w 10005756"/>
              <a:gd name="connsiteY6" fmla="*/ 12457 h 953300"/>
              <a:gd name="connsiteX0" fmla="*/ 1136033 w 10005756"/>
              <a:gd name="connsiteY0" fmla="*/ 21 h 953297"/>
              <a:gd name="connsiteX1" fmla="*/ 9479933 w 10005756"/>
              <a:gd name="connsiteY1" fmla="*/ 21 h 953297"/>
              <a:gd name="connsiteX2" fmla="*/ 10005713 w 10005756"/>
              <a:gd name="connsiteY2" fmla="*/ 480081 h 953297"/>
              <a:gd name="connsiteX3" fmla="*/ 9399923 w 10005756"/>
              <a:gd name="connsiteY3" fmla="*/ 937281 h 953297"/>
              <a:gd name="connsiteX4" fmla="*/ 484523 w 10005756"/>
              <a:gd name="connsiteY4" fmla="*/ 953283 h 953297"/>
              <a:gd name="connsiteX5" fmla="*/ 0 w 10005756"/>
              <a:gd name="connsiteY5" fmla="*/ 485524 h 953297"/>
              <a:gd name="connsiteX6" fmla="*/ 763717 w 10005756"/>
              <a:gd name="connsiteY6" fmla="*/ 12457 h 953297"/>
              <a:gd name="connsiteX0" fmla="*/ 1136033 w 10005756"/>
              <a:gd name="connsiteY0" fmla="*/ 21 h 953296"/>
              <a:gd name="connsiteX1" fmla="*/ 9479933 w 10005756"/>
              <a:gd name="connsiteY1" fmla="*/ 21 h 953296"/>
              <a:gd name="connsiteX2" fmla="*/ 10005713 w 10005756"/>
              <a:gd name="connsiteY2" fmla="*/ 480081 h 953296"/>
              <a:gd name="connsiteX3" fmla="*/ 9399923 w 10005756"/>
              <a:gd name="connsiteY3" fmla="*/ 937281 h 953296"/>
              <a:gd name="connsiteX4" fmla="*/ 484523 w 10005756"/>
              <a:gd name="connsiteY4" fmla="*/ 953283 h 953296"/>
              <a:gd name="connsiteX5" fmla="*/ 0 w 10005756"/>
              <a:gd name="connsiteY5" fmla="*/ 485524 h 953296"/>
              <a:gd name="connsiteX6" fmla="*/ 763717 w 10005756"/>
              <a:gd name="connsiteY6" fmla="*/ 12457 h 953296"/>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484523 w 10005756"/>
              <a:gd name="connsiteY4" fmla="*/ 953283 h 953283"/>
              <a:gd name="connsiteX5" fmla="*/ 0 w 10005756"/>
              <a:gd name="connsiteY5" fmla="*/ 485524 h 953283"/>
              <a:gd name="connsiteX6" fmla="*/ 763717 w 10005756"/>
              <a:gd name="connsiteY6" fmla="*/ 12457 h 953283"/>
              <a:gd name="connsiteX0" fmla="*/ 1136033 w 10005756"/>
              <a:gd name="connsiteY0" fmla="*/ 21 h 953283"/>
              <a:gd name="connsiteX1" fmla="*/ 9479933 w 10005756"/>
              <a:gd name="connsiteY1" fmla="*/ 21 h 953283"/>
              <a:gd name="connsiteX2" fmla="*/ 10005713 w 10005756"/>
              <a:gd name="connsiteY2" fmla="*/ 480081 h 953283"/>
              <a:gd name="connsiteX3" fmla="*/ 9399923 w 10005756"/>
              <a:gd name="connsiteY3" fmla="*/ 937281 h 953283"/>
              <a:gd name="connsiteX4" fmla="*/ 484523 w 10005756"/>
              <a:gd name="connsiteY4" fmla="*/ 953283 h 953283"/>
              <a:gd name="connsiteX5" fmla="*/ 0 w 10005756"/>
              <a:gd name="connsiteY5" fmla="*/ 485524 h 953283"/>
              <a:gd name="connsiteX6" fmla="*/ 763717 w 10005756"/>
              <a:gd name="connsiteY6" fmla="*/ 12457 h 9532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756" h="953283">
                <a:moveTo>
                  <a:pt x="1136033" y="21"/>
                </a:moveTo>
                <a:lnTo>
                  <a:pt x="9479933" y="21"/>
                </a:lnTo>
                <a:cubicBezTo>
                  <a:pt x="9730941" y="-1668"/>
                  <a:pt x="10009749" y="100623"/>
                  <a:pt x="10005713" y="480081"/>
                </a:cubicBezTo>
                <a:cubicBezTo>
                  <a:pt x="9997754" y="766127"/>
                  <a:pt x="9812195" y="928535"/>
                  <a:pt x="9399923" y="937281"/>
                </a:cubicBezTo>
                <a:lnTo>
                  <a:pt x="484523" y="953283"/>
                </a:lnTo>
                <a:cubicBezTo>
                  <a:pt x="167187" y="938693"/>
                  <a:pt x="6064" y="784060"/>
                  <a:pt x="0" y="485524"/>
                </a:cubicBezTo>
                <a:cubicBezTo>
                  <a:pt x="3933" y="129727"/>
                  <a:pt x="286427" y="17116"/>
                  <a:pt x="763717" y="12457"/>
                </a:cubicBezTo>
              </a:path>
            </a:pathLst>
          </a:custGeom>
          <a:noFill/>
          <a:ln w="327025">
            <a:solidFill>
              <a:srgbClr val="FF7A7A"/>
            </a:solidFill>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42" name="二等辺三角形 41"/>
          <p:cNvSpPr/>
          <p:nvPr/>
        </p:nvSpPr>
        <p:spPr>
          <a:xfrm rot="5400000">
            <a:off x="4409194" y="4190132"/>
            <a:ext cx="1058908" cy="333825"/>
          </a:xfrm>
          <a:prstGeom prst="triangle">
            <a:avLst/>
          </a:prstGeom>
          <a:solidFill>
            <a:srgbClr val="FF7A7A"/>
          </a:solidFill>
          <a:ln>
            <a:solidFill>
              <a:srgbClr val="FF7A7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11432938"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３．アジャイル開発モデル</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機能駆動開発</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F</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eature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riven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evelopment])</a:t>
            </a:r>
          </a:p>
        </p:txBody>
      </p:sp>
      <p:sp>
        <p:nvSpPr>
          <p:cNvPr id="6" name="テキスト ボックス 5"/>
          <p:cNvSpPr txBox="1"/>
          <p:nvPr/>
        </p:nvSpPr>
        <p:spPr>
          <a:xfrm>
            <a:off x="789122" y="1729476"/>
            <a:ext cx="10915168" cy="138499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ユーザにとっての機能価値</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(Feature)</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を重視した開発手法です。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ユーザのビジネスを</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見える化」して必要な機能を洗い出し、適切な間隔</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で反復的にソフトウェアの開発を繰り返すのが特徴です。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5243743"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a:t>
            </a:r>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機能</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駆動開発</a:t>
            </a:r>
            <a:r>
              <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rPr>
              <a:t>[FDD]</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grpSp>
        <p:nvGrpSpPr>
          <p:cNvPr id="11" name="グループ化 10"/>
          <p:cNvGrpSpPr/>
          <p:nvPr/>
        </p:nvGrpSpPr>
        <p:grpSpPr>
          <a:xfrm>
            <a:off x="1352125" y="3894761"/>
            <a:ext cx="922047" cy="830997"/>
            <a:chOff x="1401332" y="4325685"/>
            <a:chExt cx="922047" cy="830997"/>
          </a:xfrm>
        </p:grpSpPr>
        <p:sp>
          <p:nvSpPr>
            <p:cNvPr id="12" name="楕円 11"/>
            <p:cNvSpPr/>
            <p:nvPr/>
          </p:nvSpPr>
          <p:spPr>
            <a:xfrm>
              <a:off x="1450122" y="4333838"/>
              <a:ext cx="801588" cy="80158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3" name="テキスト ボックス 12"/>
            <p:cNvSpPr txBox="1"/>
            <p:nvPr/>
          </p:nvSpPr>
          <p:spPr>
            <a:xfrm>
              <a:off x="1401332" y="4325685"/>
              <a:ext cx="922047" cy="830997"/>
            </a:xfrm>
            <a:prstGeom prst="rect">
              <a:avLst/>
            </a:prstGeom>
            <a:noFill/>
          </p:spPr>
          <p:txBody>
            <a:bodyPr wrap="none" rtlCol="0">
              <a:spAutoFit/>
            </a:bodyPr>
            <a:lstStyle/>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Develop</a:t>
              </a:r>
            </a:p>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Overall</a:t>
              </a:r>
            </a:p>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Model</a:t>
              </a:r>
            </a:p>
          </p:txBody>
        </p:sp>
      </p:grpSp>
      <p:grpSp>
        <p:nvGrpSpPr>
          <p:cNvPr id="14" name="グループ化 13"/>
          <p:cNvGrpSpPr/>
          <p:nvPr/>
        </p:nvGrpSpPr>
        <p:grpSpPr>
          <a:xfrm>
            <a:off x="2990167" y="3897591"/>
            <a:ext cx="930062" cy="861774"/>
            <a:chOff x="5012219" y="4315957"/>
            <a:chExt cx="930062" cy="861774"/>
          </a:xfrm>
        </p:grpSpPr>
        <p:sp>
          <p:nvSpPr>
            <p:cNvPr id="15" name="楕円 14"/>
            <p:cNvSpPr/>
            <p:nvPr/>
          </p:nvSpPr>
          <p:spPr>
            <a:xfrm>
              <a:off x="5054015" y="4333838"/>
              <a:ext cx="801588" cy="80158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6" name="テキスト ボックス 15"/>
            <p:cNvSpPr txBox="1"/>
            <p:nvPr/>
          </p:nvSpPr>
          <p:spPr>
            <a:xfrm>
              <a:off x="5012219" y="4315957"/>
              <a:ext cx="930062" cy="861774"/>
            </a:xfrm>
            <a:prstGeom prst="rect">
              <a:avLst/>
            </a:prstGeom>
            <a:noFill/>
          </p:spPr>
          <p:txBody>
            <a:bodyPr wrap="none" rtlCol="0">
              <a:spAutoFit/>
            </a:bodyPr>
            <a:lstStyle/>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Build</a:t>
              </a:r>
            </a:p>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Feature</a:t>
              </a:r>
            </a:p>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List</a:t>
              </a:r>
            </a:p>
          </p:txBody>
        </p:sp>
      </p:grpSp>
      <p:grpSp>
        <p:nvGrpSpPr>
          <p:cNvPr id="17" name="グループ化 16"/>
          <p:cNvGrpSpPr/>
          <p:nvPr/>
        </p:nvGrpSpPr>
        <p:grpSpPr>
          <a:xfrm>
            <a:off x="5256368" y="3876039"/>
            <a:ext cx="930063" cy="842279"/>
            <a:chOff x="8610535" y="4293147"/>
            <a:chExt cx="930063" cy="842279"/>
          </a:xfrm>
        </p:grpSpPr>
        <p:sp>
          <p:nvSpPr>
            <p:cNvPr id="18" name="楕円 17"/>
            <p:cNvSpPr/>
            <p:nvPr/>
          </p:nvSpPr>
          <p:spPr>
            <a:xfrm>
              <a:off x="8657908" y="4333838"/>
              <a:ext cx="801588" cy="801588"/>
            </a:xfrm>
            <a:prstGeom prst="ellipse">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19" name="テキスト ボックス 18"/>
            <p:cNvSpPr txBox="1"/>
            <p:nvPr/>
          </p:nvSpPr>
          <p:spPr>
            <a:xfrm>
              <a:off x="8610535" y="4293147"/>
              <a:ext cx="930063" cy="830997"/>
            </a:xfrm>
            <a:prstGeom prst="rect">
              <a:avLst/>
            </a:prstGeom>
            <a:noFill/>
          </p:spPr>
          <p:txBody>
            <a:bodyPr wrap="none" rtlCol="0">
              <a:spAutoFit/>
            </a:bodyPr>
            <a:lstStyle/>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Plan</a:t>
              </a:r>
            </a:p>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By</a:t>
              </a:r>
            </a:p>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Feature</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0" name="グループ化 19"/>
          <p:cNvGrpSpPr/>
          <p:nvPr/>
        </p:nvGrpSpPr>
        <p:grpSpPr>
          <a:xfrm>
            <a:off x="6817205" y="3872528"/>
            <a:ext cx="930062" cy="867352"/>
            <a:chOff x="1397664" y="5126251"/>
            <a:chExt cx="930062" cy="867352"/>
          </a:xfrm>
        </p:grpSpPr>
        <p:sp>
          <p:nvSpPr>
            <p:cNvPr id="21" name="楕円 20"/>
            <p:cNvSpPr/>
            <p:nvPr/>
          </p:nvSpPr>
          <p:spPr>
            <a:xfrm>
              <a:off x="1450122" y="5192015"/>
              <a:ext cx="801588" cy="801588"/>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2" name="テキスト ボックス 21"/>
            <p:cNvSpPr txBox="1"/>
            <p:nvPr/>
          </p:nvSpPr>
          <p:spPr>
            <a:xfrm>
              <a:off x="1397664" y="5126251"/>
              <a:ext cx="930062" cy="830997"/>
            </a:xfrm>
            <a:prstGeom prst="rect">
              <a:avLst/>
            </a:prstGeom>
            <a:noFill/>
          </p:spPr>
          <p:txBody>
            <a:bodyPr wrap="none" rtlCol="0">
              <a:spAutoFit/>
            </a:bodyPr>
            <a:lstStyle/>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Design</a:t>
              </a:r>
            </a:p>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By</a:t>
              </a:r>
            </a:p>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Feature</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grpSp>
        <p:nvGrpSpPr>
          <p:cNvPr id="23" name="グループ化 22"/>
          <p:cNvGrpSpPr/>
          <p:nvPr/>
        </p:nvGrpSpPr>
        <p:grpSpPr>
          <a:xfrm>
            <a:off x="8337515" y="3881227"/>
            <a:ext cx="930062" cy="835740"/>
            <a:chOff x="5019471" y="5157863"/>
            <a:chExt cx="930062" cy="835740"/>
          </a:xfrm>
        </p:grpSpPr>
        <p:sp>
          <p:nvSpPr>
            <p:cNvPr id="24" name="楕円 23"/>
            <p:cNvSpPr/>
            <p:nvPr/>
          </p:nvSpPr>
          <p:spPr>
            <a:xfrm>
              <a:off x="5054015" y="5192015"/>
              <a:ext cx="801588" cy="80158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25" name="テキスト ボックス 24"/>
            <p:cNvSpPr txBox="1"/>
            <p:nvPr/>
          </p:nvSpPr>
          <p:spPr>
            <a:xfrm>
              <a:off x="5019471" y="5157863"/>
              <a:ext cx="930062" cy="830997"/>
            </a:xfrm>
            <a:prstGeom prst="rect">
              <a:avLst/>
            </a:prstGeom>
            <a:noFill/>
          </p:spPr>
          <p:txBody>
            <a:bodyPr wrap="none" rtlCol="0">
              <a:spAutoFit/>
            </a:bodyPr>
            <a:lstStyle/>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Build</a:t>
              </a:r>
            </a:p>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By</a:t>
              </a:r>
            </a:p>
            <a:p>
              <a:pPr algn="ctr"/>
              <a:r>
                <a:rPr lang="en-US" altLang="ja-JP" sz="16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Feature</a:t>
              </a:r>
            </a:p>
          </p:txBody>
        </p:sp>
      </p:grpSp>
      <p:sp>
        <p:nvSpPr>
          <p:cNvPr id="29" name="テキスト ボックス 28"/>
          <p:cNvSpPr txBox="1"/>
          <p:nvPr/>
        </p:nvSpPr>
        <p:spPr>
          <a:xfrm>
            <a:off x="930891" y="3511724"/>
            <a:ext cx="1665841" cy="276999"/>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全体的なモデルを開発</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0" name="テキスト ボックス 29"/>
          <p:cNvSpPr txBox="1"/>
          <p:nvPr/>
        </p:nvSpPr>
        <p:spPr>
          <a:xfrm>
            <a:off x="6560166" y="3517259"/>
            <a:ext cx="1476686" cy="276999"/>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機能ごとにデザイン</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1" name="テキスト ボックス 30"/>
          <p:cNvSpPr txBox="1"/>
          <p:nvPr/>
        </p:nvSpPr>
        <p:spPr>
          <a:xfrm>
            <a:off x="4971225" y="3517259"/>
            <a:ext cx="1220206" cy="276999"/>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機能ごとに計画</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2" name="テキスト ボックス 31"/>
          <p:cNvSpPr txBox="1"/>
          <p:nvPr/>
        </p:nvSpPr>
        <p:spPr>
          <a:xfrm>
            <a:off x="2691982" y="3517259"/>
            <a:ext cx="1298753" cy="276999"/>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機能リストの作成</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4" name="テキスト ボックス 33"/>
          <p:cNvSpPr txBox="1"/>
          <p:nvPr/>
        </p:nvSpPr>
        <p:spPr>
          <a:xfrm>
            <a:off x="8166089" y="3517259"/>
            <a:ext cx="1220206" cy="276999"/>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機能ごとに</a:t>
            </a:r>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構築</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5" name="テキスト ボックス 34"/>
          <p:cNvSpPr txBox="1"/>
          <p:nvPr/>
        </p:nvSpPr>
        <p:spPr>
          <a:xfrm>
            <a:off x="930891" y="4719382"/>
            <a:ext cx="1768433" cy="646331"/>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開発するプロダクトの</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ユーザと密に対話し、正</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確な全体像を把握する。</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6" name="テキスト ボックス 35"/>
          <p:cNvSpPr txBox="1"/>
          <p:nvPr/>
        </p:nvSpPr>
        <p:spPr>
          <a:xfrm>
            <a:off x="6560166" y="4724917"/>
            <a:ext cx="1361270" cy="461665"/>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機能ごとに設計を</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7" name="テキスト ボックス 36"/>
          <p:cNvSpPr txBox="1"/>
          <p:nvPr/>
        </p:nvSpPr>
        <p:spPr>
          <a:xfrm>
            <a:off x="4971225" y="4724917"/>
            <a:ext cx="1433406" cy="830997"/>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細分化されたリスト</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ある機能単位で</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開発計画を作成</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8" name="テキスト ボックス 37"/>
          <p:cNvSpPr txBox="1"/>
          <p:nvPr/>
        </p:nvSpPr>
        <p:spPr>
          <a:xfrm>
            <a:off x="2691982" y="4724917"/>
            <a:ext cx="1563248" cy="830997"/>
          </a:xfrm>
          <a:prstGeom prst="rect">
            <a:avLst/>
          </a:prstGeom>
          <a:noFill/>
        </p:spPr>
        <p:txBody>
          <a:bodyPr wrap="none" rtlCol="0">
            <a:spAutoFit/>
          </a:bodyPr>
          <a:lstStyle/>
          <a:p>
            <a:r>
              <a:rPr lang="ja-JP" altLang="en-US"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開発するプロダクトの</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機能を分解可能な所</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err="1"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まで</a:t>
            </a:r>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細分化後、リスト</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化する。</a:t>
            </a:r>
            <a:endParaRPr lang="en-US" altLang="ja-JP" sz="12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9" name="テキスト ボックス 38"/>
          <p:cNvSpPr txBox="1"/>
          <p:nvPr/>
        </p:nvSpPr>
        <p:spPr>
          <a:xfrm>
            <a:off x="8166089" y="4724917"/>
            <a:ext cx="1435008" cy="830997"/>
          </a:xfrm>
          <a:prstGeom prst="rect">
            <a:avLst/>
          </a:prstGeom>
          <a:noFill/>
        </p:spPr>
        <p:txBody>
          <a:bodyPr wrap="none" rtlCol="0">
            <a:spAutoFit/>
          </a:bodyPr>
          <a:lstStyle/>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機能ごとにコードを</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開発します。</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単体テストとコード</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の検査を繰り返す。</a:t>
            </a:r>
            <a:endParaRPr lang="en-US" altLang="ja-JP" sz="12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5" name="二等辺三角形 44"/>
          <p:cNvSpPr/>
          <p:nvPr/>
        </p:nvSpPr>
        <p:spPr>
          <a:xfrm rot="5400000">
            <a:off x="10065463" y="4190134"/>
            <a:ext cx="1058908" cy="333825"/>
          </a:xfrm>
          <a:prstGeom prst="triangle">
            <a:avLst/>
          </a:prstGeom>
          <a:solidFill>
            <a:srgbClr val="FF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542882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362796" y="1089025"/>
            <a:ext cx="4384534"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４</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．プロトタイプ開発モデル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789122" y="1729476"/>
            <a:ext cx="11322330"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定義後、</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プロトタイプを作成し、</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ユーザ側</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が確認、要件を</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満たすまで</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修正します。承認後に各種設計へ入り</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、本番の開発工程に</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入ってくモデル。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5740674"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管理とは？「プロトタイプ開発モデル」</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19" name="テキスト ボックス 18"/>
          <p:cNvSpPr txBox="1"/>
          <p:nvPr/>
        </p:nvSpPr>
        <p:spPr>
          <a:xfrm>
            <a:off x="5277784" y="2722313"/>
            <a:ext cx="124104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0" name="テキスト ボックス 19"/>
          <p:cNvSpPr txBox="1"/>
          <p:nvPr/>
        </p:nvSpPr>
        <p:spPr>
          <a:xfrm>
            <a:off x="5277784" y="4463856"/>
            <a:ext cx="1574470"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デメリット</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1" name="テキスト ボックス 20"/>
          <p:cNvSpPr txBox="1"/>
          <p:nvPr/>
        </p:nvSpPr>
        <p:spPr>
          <a:xfrm>
            <a:off x="5496442" y="3169185"/>
            <a:ext cx="6555000"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流</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工程の段階でユーザーが</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プロトタイプ</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を確認</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するため、仕様固めの精度が高く</a:t>
            </a:r>
            <a:r>
              <a:rPr lang="ja-JP" altLang="en-US" sz="2800" dirty="0" err="1"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り</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手</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戻りが発生しにくくなります。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2" name="テキスト ボックス 21"/>
          <p:cNvSpPr txBox="1"/>
          <p:nvPr/>
        </p:nvSpPr>
        <p:spPr>
          <a:xfrm>
            <a:off x="5496442" y="4932452"/>
            <a:ext cx="6378669"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プロトタイプ作成・確認段階で、工数が</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多</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く</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かかってしまう傾向があります</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機能追加のリクエストが発生しやすい。</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3" name="図 2"/>
          <p:cNvPicPr>
            <a:picLocks noChangeAspect="1"/>
          </p:cNvPicPr>
          <p:nvPr/>
        </p:nvPicPr>
        <p:blipFill>
          <a:blip r:embed="rId2"/>
          <a:stretch>
            <a:fillRect/>
          </a:stretch>
        </p:blipFill>
        <p:spPr>
          <a:xfrm>
            <a:off x="601430" y="2899515"/>
            <a:ext cx="4567025" cy="2494135"/>
          </a:xfrm>
          <a:prstGeom prst="rect">
            <a:avLst/>
          </a:prstGeom>
        </p:spPr>
      </p:pic>
    </p:spTree>
    <p:extLst>
      <p:ext uri="{BB962C8B-B14F-4D97-AF65-F5344CB8AC3E}">
        <p14:creationId xmlns:p14="http://schemas.microsoft.com/office/powerpoint/2010/main" val="33959162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858920" y="1743489"/>
            <a:ext cx="399340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ラピッドプロトタイピング</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1285246" y="2383940"/>
            <a:ext cx="10618613"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時間と費用を最小に抑えること 」を最大の目標とし、要求仕様が</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確</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定した</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段階で 開発したプロトタイプは破棄</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するプロトタイプ型</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一種です</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。開発したプロトタイプはシステム開発には流用しません。</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6981398"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管理とは？「ラピッド＆進化型プロトタイピング」</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29" name="テキスト ボックス 28"/>
          <p:cNvSpPr txBox="1"/>
          <p:nvPr/>
        </p:nvSpPr>
        <p:spPr>
          <a:xfrm>
            <a:off x="858920" y="3906098"/>
            <a:ext cx="3916457"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進化型プロトタイピング</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0" name="テキスト ボックス 29"/>
          <p:cNvSpPr txBox="1"/>
          <p:nvPr/>
        </p:nvSpPr>
        <p:spPr>
          <a:xfrm>
            <a:off x="1285246" y="4546549"/>
            <a:ext cx="10586552" cy="1815882"/>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進化的プロトタイピングは 開発したプロトタイプを流用 し、改良を</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重</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err="1"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ねながら</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システムを完成させるプロトタイプ型開発です。要求仕様</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完全に把握</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する必要はなく、仕様が明確となっている部分から開発</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着手</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1" name="テキスト ボックス 30"/>
          <p:cNvSpPr txBox="1"/>
          <p:nvPr/>
        </p:nvSpPr>
        <p:spPr>
          <a:xfrm>
            <a:off x="362796" y="1066708"/>
            <a:ext cx="4945585"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４</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．プロトタイピング開発モデル</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1508825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角丸四角形 10"/>
          <p:cNvSpPr/>
          <p:nvPr/>
        </p:nvSpPr>
        <p:spPr>
          <a:xfrm>
            <a:off x="338260" y="3789363"/>
            <a:ext cx="6271269" cy="523220"/>
          </a:xfrm>
          <a:prstGeom prst="roundRect">
            <a:avLst>
              <a:gd name="adj" fmla="val 1530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角丸四角形 9"/>
          <p:cNvSpPr/>
          <p:nvPr/>
        </p:nvSpPr>
        <p:spPr>
          <a:xfrm>
            <a:off x="340876" y="1089026"/>
            <a:ext cx="2360949" cy="523220"/>
          </a:xfrm>
          <a:prstGeom prst="roundRect">
            <a:avLst>
              <a:gd name="adj" fmla="val 14330"/>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2140330"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１</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要求分析</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868634" y="1729476"/>
            <a:ext cx="10897535" cy="1815882"/>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要求分析では、お客様が業務を行うにあたって、そのシステムやソフト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ウェアを使って何がしたいのか、何が出来なければ困るのかといった内容</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聞き取りや、話し合いを通じて明らかにしていきます。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プロジェクト計画書</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PM</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PMO</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が作成します。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62796" y="3789363"/>
            <a:ext cx="6271269"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２</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R</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equirement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efinition)</a:t>
            </a:r>
          </a:p>
        </p:txBody>
      </p:sp>
      <p:sp>
        <p:nvSpPr>
          <p:cNvPr id="8" name="テキスト ボックス 7"/>
          <p:cNvSpPr txBox="1"/>
          <p:nvPr/>
        </p:nvSpPr>
        <p:spPr>
          <a:xfrm>
            <a:off x="868634" y="4429814"/>
            <a:ext cx="10088018" cy="1384995"/>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要件定義では、プロジェクト計画書の内容を基に、実装すべき機能</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や、満たすべき性能などを明確にします。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要件</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定義書</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PM</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SE</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が作成します。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603112" y="252916"/>
            <a:ext cx="5243743"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管理とは？「要求分析</a:t>
            </a:r>
            <a:r>
              <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rPr>
              <a:t>/</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要件定義」</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766289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角丸四角形 7"/>
          <p:cNvSpPr/>
          <p:nvPr/>
        </p:nvSpPr>
        <p:spPr>
          <a:xfrm>
            <a:off x="343340" y="1089025"/>
            <a:ext cx="9073034" cy="523220"/>
          </a:xfrm>
          <a:prstGeom prst="roundRect">
            <a:avLst>
              <a:gd name="adj" fmla="val 19702"/>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9193542"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３．基本設計</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B</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asic </a:t>
            </a:r>
            <a:r>
              <a:rPr lang="en-US" altLang="ja-JP" sz="2800" dirty="0" err="1"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err="1"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esing</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外部設計（</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E</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xternal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esign</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868634" y="1729476"/>
            <a:ext cx="10408619" cy="1815882"/>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基本設計</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では、要件定義書の内容を基に、システムやソフトウェアの</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要件や非機能要件、インターフェース等の仕様を設計します。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主に</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は、お客</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様</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や利用者から見える部分の設計を指します。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基本</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設計書を</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SE</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が作成します。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62796" y="4598055"/>
            <a:ext cx="11708655"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要件</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システムやソフトウェアの業務要件で定義した機能に関するもの</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362796" y="5327627"/>
            <a:ext cx="11787201"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非機能要件</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システムやソフトウェアの業務要件で定義した機能以外のもの。</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2320955" y="5758514"/>
            <a:ext cx="8956298" cy="523220"/>
          </a:xfrm>
          <a:prstGeom prst="rect">
            <a:avLst/>
          </a:prstGeom>
          <a:noFill/>
        </p:spPr>
        <p:txBody>
          <a:bodyPr wrap="none" rtlCol="0">
            <a:spAutoFit/>
          </a:bodyPr>
          <a:lstStyle/>
          <a:p>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セキュリティやパフォーマンス、システムのバックアップなど</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p:txBody>
      </p:sp>
      <p:sp>
        <p:nvSpPr>
          <p:cNvPr id="11" name="テキスト ボックス 10"/>
          <p:cNvSpPr txBox="1"/>
          <p:nvPr/>
        </p:nvSpPr>
        <p:spPr>
          <a:xfrm>
            <a:off x="603112" y="252916"/>
            <a:ext cx="5243743"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管理とは？「基本設計</a:t>
            </a:r>
            <a:r>
              <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rPr>
              <a:t>/</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外部設計」</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254050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343340" y="1089025"/>
            <a:ext cx="9073034" cy="523220"/>
          </a:xfrm>
          <a:prstGeom prst="roundRect">
            <a:avLst>
              <a:gd name="adj" fmla="val 18537"/>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9148658"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４</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．詳細設計</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etail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esign)/</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内部</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I</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nternal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esign</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868634" y="1729476"/>
            <a:ext cx="10820591" cy="1815882"/>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設計では、基本設計書の内容を基に、実際の構築や開発に必要な</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内部に特化した詳細な設計を行います。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主</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に</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は、構築・開発者が必要とする部分の設計を指します。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システムを機能単位に分割し、</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詳細設計書</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SE</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が作成します。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5243743"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管理とは？「詳細設計</a:t>
            </a:r>
            <a:r>
              <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rPr>
              <a:t>/</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内部設計」</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248042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角丸四角形 8"/>
          <p:cNvSpPr/>
          <p:nvPr/>
        </p:nvSpPr>
        <p:spPr>
          <a:xfrm>
            <a:off x="334963" y="1089025"/>
            <a:ext cx="4617551" cy="523220"/>
          </a:xfrm>
          <a:prstGeom prst="roundRect">
            <a:avLst>
              <a:gd name="adj" fmla="val 24823"/>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4589718"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５．構築</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P</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ro</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g</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raming)</a:t>
            </a:r>
          </a:p>
        </p:txBody>
      </p:sp>
      <p:sp>
        <p:nvSpPr>
          <p:cNvPr id="6" name="テキスト ボックス 5"/>
          <p:cNvSpPr txBox="1"/>
          <p:nvPr/>
        </p:nvSpPr>
        <p:spPr>
          <a:xfrm>
            <a:off x="868634" y="1729476"/>
            <a:ext cx="8076250"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詳細</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設計で設計したとおりに構築・開発を行います。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012637"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管理とは？「構築</a:t>
            </a:r>
            <a:r>
              <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rPr>
              <a:t>/</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開発」</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868634" y="2367999"/>
            <a:ext cx="9878025" cy="954107"/>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システム開発</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では詳細設計書とプログラミングの間でプログラム</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設計</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P</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rogram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D</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esign)</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をする場合があります。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868634" y="3437409"/>
            <a:ext cx="10293202" cy="2246769"/>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システム構築</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OS</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やアプリケーションのパラメータシート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などの作成も並行で行います。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予期できないパッチによるパラメータの変化や、マニュアルに記載</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　 されていない項目や設定が存在する</a:t>
            </a:r>
            <a:r>
              <a:rPr lang="ja-JP" altLang="en-US" sz="2800" dirty="0">
                <a:solidFill>
                  <a:schemeClr val="accent4">
                    <a:lumMod val="75000"/>
                  </a:schemeClr>
                </a:solidFill>
                <a:latin typeface="HGP創英角ﾎﾟｯﾌﾟ体" panose="040B0A00000000000000" pitchFamily="50" charset="-128"/>
                <a:ea typeface="HGP創英角ﾎﾟｯﾌﾟ体" panose="040B0A00000000000000" pitchFamily="50" charset="-128"/>
              </a:rPr>
              <a:t>こと</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があるため。</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5614456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334963" y="1082286"/>
            <a:ext cx="9587250" cy="529959"/>
          </a:xfrm>
          <a:prstGeom prst="roundRect">
            <a:avLst>
              <a:gd name="adj" fmla="val 2134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971612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６</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．パラメータチェック</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ソフトウェアレビュー</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S</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oftware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R</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eview)</a:t>
            </a:r>
          </a:p>
        </p:txBody>
      </p:sp>
      <p:sp>
        <p:nvSpPr>
          <p:cNvPr id="6" name="テキスト ボックス 5"/>
          <p:cNvSpPr txBox="1"/>
          <p:nvPr/>
        </p:nvSpPr>
        <p:spPr>
          <a:xfrm>
            <a:off x="868634" y="1729476"/>
            <a:ext cx="287450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システム構築</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7705956"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管理とは？「パラメータチェック</a:t>
            </a:r>
            <a:r>
              <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rPr>
              <a:t>/</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ソフトウェアレビュー」</a:t>
            </a:r>
            <a:endParaRPr lang="en-US" altLang="ja-JP" sz="2400" dirty="0" smtClean="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1256255" y="5571790"/>
            <a:ext cx="380104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などの確認を行います。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1256255" y="3685991"/>
            <a:ext cx="8425705" cy="1815882"/>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作成したプログラム設計書通りに作成されている</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・プログラムの入出力が正しいか？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・異常系の判定などが正しく組み込まれているか？</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・無限ループに陥らない仕組みになっているか？</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868634" y="3090824"/>
            <a:ext cx="287450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システム開発</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1256255" y="2327171"/>
            <a:ext cx="10108858"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作成したパラメータシートと実機に差異がないか確認を行います。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226420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334963" y="1082286"/>
            <a:ext cx="4197564" cy="529959"/>
          </a:xfrm>
          <a:prstGeom prst="roundRect">
            <a:avLst>
              <a:gd name="adj" fmla="val 24798"/>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4169731" cy="523220"/>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７．単体テスト</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U</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nit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T</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est)</a:t>
            </a:r>
          </a:p>
        </p:txBody>
      </p:sp>
      <p:sp>
        <p:nvSpPr>
          <p:cNvPr id="6" name="テキスト ボックス 5"/>
          <p:cNvSpPr txBox="1"/>
          <p:nvPr/>
        </p:nvSpPr>
        <p:spPr>
          <a:xfrm>
            <a:off x="868634" y="1725079"/>
            <a:ext cx="287450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システム構築</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022255"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管理とは？「単体テスト」</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1256255" y="4057715"/>
            <a:ext cx="10426252"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機能単位やモジュール単位にテストの項目を作成し、テスト仕様書を</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作成し、テストを実施します。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868634" y="3405688"/>
            <a:ext cx="287450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システム開発</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1256255" y="2322774"/>
            <a:ext cx="10080004" cy="954107"/>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アプリケーションの</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機能単位にテストの項目を洗い出し</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仕様書</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を作成し、テストを実施します。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 name="テキスト ボックス 12"/>
          <p:cNvSpPr txBox="1"/>
          <p:nvPr/>
        </p:nvSpPr>
        <p:spPr>
          <a:xfrm>
            <a:off x="861799" y="5349296"/>
            <a:ext cx="10455106"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単体テストのテスト範囲は、詳細設計書で設計した範囲となります。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網羅性を確保するため</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トレーサビリティ表</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を作成することがあります。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502164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角丸四角形 11"/>
          <p:cNvSpPr/>
          <p:nvPr/>
        </p:nvSpPr>
        <p:spPr>
          <a:xfrm>
            <a:off x="334963" y="1082286"/>
            <a:ext cx="5345990" cy="529959"/>
          </a:xfrm>
          <a:prstGeom prst="roundRect">
            <a:avLst>
              <a:gd name="adj" fmla="val 23647"/>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p:cNvSpPr txBox="1"/>
          <p:nvPr/>
        </p:nvSpPr>
        <p:spPr>
          <a:xfrm>
            <a:off x="362796" y="1089025"/>
            <a:ext cx="538641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８</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．結合テスト</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I</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ntegration </a:t>
            </a:r>
            <a:r>
              <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T</a:t>
            </a:r>
            <a:r>
              <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est)</a:t>
            </a:r>
          </a:p>
        </p:txBody>
      </p:sp>
      <p:sp>
        <p:nvSpPr>
          <p:cNvPr id="6" name="テキスト ボックス 5"/>
          <p:cNvSpPr txBox="1"/>
          <p:nvPr/>
        </p:nvSpPr>
        <p:spPr>
          <a:xfrm>
            <a:off x="868634" y="1725079"/>
            <a:ext cx="287450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システム構築</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603112" y="252916"/>
            <a:ext cx="4022255" cy="461665"/>
          </a:xfrm>
          <a:prstGeom prst="rect">
            <a:avLst/>
          </a:prstGeom>
          <a:noFill/>
        </p:spPr>
        <p:txBody>
          <a:bodyPr wrap="none" rtlCol="0">
            <a:spAutoFit/>
          </a:bodyPr>
          <a:lstStyle/>
          <a:p>
            <a:r>
              <a:rPr lang="ja-JP" altLang="en-US" sz="2400" dirty="0">
                <a:solidFill>
                  <a:schemeClr val="bg1"/>
                </a:solidFill>
                <a:latin typeface="HGP創英角ﾎﾟｯﾌﾟ体" panose="040B0A00000000000000" pitchFamily="50" charset="-128"/>
                <a:ea typeface="HGP創英角ﾎﾟｯﾌﾟ体" panose="040B0A00000000000000" pitchFamily="50" charset="-128"/>
              </a:rPr>
              <a:t>工程</a:t>
            </a:r>
            <a:r>
              <a:rPr lang="ja-JP" altLang="en-US" sz="2400" dirty="0" smtClean="0">
                <a:solidFill>
                  <a:schemeClr val="bg1"/>
                </a:solidFill>
                <a:latin typeface="HGP創英角ﾎﾟｯﾌﾟ体" panose="040B0A00000000000000" pitchFamily="50" charset="-128"/>
                <a:ea typeface="HGP創英角ﾎﾟｯﾌﾟ体" panose="040B0A00000000000000" pitchFamily="50" charset="-128"/>
              </a:rPr>
              <a:t>管理とは？「結合テスト」</a:t>
            </a:r>
            <a:endParaRPr kumimoji="1" lang="ja-JP" altLang="en-US" sz="2400" dirty="0">
              <a:solidFill>
                <a:schemeClr val="bg1"/>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1256255" y="4057715"/>
            <a:ext cx="10022295"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ユーザがシステムを利用する想定でテストの項目を作成し、テスト</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仕様書を作成し、テストを実施します。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868634" y="3405688"/>
            <a:ext cx="2874505" cy="523220"/>
          </a:xfrm>
          <a:prstGeom prst="rect">
            <a:avLst/>
          </a:prstGeom>
          <a:noFill/>
        </p:spPr>
        <p:txBody>
          <a:bodyPr wrap="none" rtlCol="0">
            <a:spAutoFit/>
          </a:bodyPr>
          <a:lstStyle/>
          <a:p>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システム開発</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では</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1256255" y="2322774"/>
            <a:ext cx="10950434" cy="954107"/>
          </a:xfrm>
          <a:prstGeom prst="rect">
            <a:avLst/>
          </a:prstGeom>
          <a:noFill/>
        </p:spPr>
        <p:txBody>
          <a:bodyPr wrap="none" rtlCol="0">
            <a:spAutoFit/>
          </a:bodyPr>
          <a:lstStyle/>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ユーザに提供するサービスとしてテスト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の項目</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を作成し、テスト仕様書</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作成し、テストを実施します。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 name="テキスト ボックス 12"/>
          <p:cNvSpPr txBox="1"/>
          <p:nvPr/>
        </p:nvSpPr>
        <p:spPr>
          <a:xfrm>
            <a:off x="861799" y="5349296"/>
            <a:ext cx="10617009"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結合</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テストのテスト範囲は、基本設計書で設計した範囲となります。</a:t>
            </a:r>
            <a:endParaRPr lang="en-US" altLang="ja-JP"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単体テストと同じく、</a:t>
            </a:r>
            <a:r>
              <a:rPr lang="ja-JP" altLang="en-US"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rPr>
              <a:t>トレーサビリティ表</a:t>
            </a:r>
            <a:r>
              <a:rPr lang="ja-JP" altLang="en-US" sz="2800" dirty="0" smtClean="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を作成することがあります。</a:t>
            </a:r>
            <a:endParaRPr lang="en-US" altLang="ja-JP" sz="2800" dirty="0" smtClean="0">
              <a:solidFill>
                <a:schemeClr val="accent4">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402352640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999</TotalTime>
  <Words>2976</Words>
  <Application>Microsoft Office PowerPoint</Application>
  <PresentationFormat>ワイド画面</PresentationFormat>
  <Paragraphs>512</Paragraphs>
  <Slides>29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29</vt:i4>
      </vt:variant>
    </vt:vector>
  </HeadingPairs>
  <TitlesOfParts>
    <vt:vector size="34" baseType="lpstr">
      <vt:lpstr>HGP創英角ﾎﾟｯﾌﾟ体</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JPiT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JPiT</dc:creator>
  <cp:lastModifiedBy>JPiT</cp:lastModifiedBy>
  <cp:revision>127</cp:revision>
  <dcterms:created xsi:type="dcterms:W3CDTF">2022-05-25T00:32:06Z</dcterms:created>
  <dcterms:modified xsi:type="dcterms:W3CDTF">2022-05-27T07:20:38Z</dcterms:modified>
</cp:coreProperties>
</file>