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7EBCC-CCAF-4758-A204-D337BEAE90AD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BAF57-79FB-490D-B145-D6B29610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E41C-433D-4482-9B53-C15F8C7E00D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DAC-99CD-4619-8AA1-53E950182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E41C-433D-4482-9B53-C15F8C7E00D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DAC-99CD-4619-8AA1-53E950182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E41C-433D-4482-9B53-C15F8C7E00D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DAC-99CD-4619-8AA1-53E950182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E41C-433D-4482-9B53-C15F8C7E00D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DAC-99CD-4619-8AA1-53E950182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E41C-433D-4482-9B53-C15F8C7E00D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DAC-99CD-4619-8AA1-53E950182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E41C-433D-4482-9B53-C15F8C7E00D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DAC-99CD-4619-8AA1-53E950182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E41C-433D-4482-9B53-C15F8C7E00D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DAC-99CD-4619-8AA1-53E950182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E41C-433D-4482-9B53-C15F8C7E00D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DAC-99CD-4619-8AA1-53E950182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E41C-433D-4482-9B53-C15F8C7E00D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DAC-99CD-4619-8AA1-53E950182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E41C-433D-4482-9B53-C15F8C7E00D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DAC-99CD-4619-8AA1-53E950182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E41C-433D-4482-9B53-C15F8C7E00D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DAC-99CD-4619-8AA1-53E950182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5E41C-433D-4482-9B53-C15F8C7E00D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ADAC-99CD-4619-8AA1-53E9501828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nut 16"/>
          <p:cNvSpPr/>
          <p:nvPr/>
        </p:nvSpPr>
        <p:spPr>
          <a:xfrm>
            <a:off x="120730" y="1335314"/>
            <a:ext cx="3773714" cy="3628572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96966" y="1348509"/>
            <a:ext cx="3796145" cy="3616036"/>
          </a:xfrm>
          <a:prstGeom prst="donut">
            <a:avLst>
              <a:gd name="adj" fmla="val 67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37114" y="2438401"/>
            <a:ext cx="8811499" cy="119016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2487" y="2324926"/>
            <a:ext cx="913096" cy="853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4562" y="2340757"/>
            <a:ext cx="3071539" cy="214895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0695074"/>
              </a:avLst>
            </a:prstTxWarp>
            <a:spAutoFit/>
          </a:bodyPr>
          <a:lstStyle/>
          <a:p>
            <a:pPr algn="ctr"/>
            <a:r>
              <a:rPr lang="en-US" sz="4400" b="1" cap="none" spc="-3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CONSULTING</a:t>
            </a:r>
            <a:endParaRPr lang="en-US" sz="4400" b="1" cap="none" spc="-3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8942" y="2042374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cap="none" spc="-3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CIRCLE</a:t>
            </a:r>
            <a:endParaRPr lang="en-US" sz="5400" b="1" cap="none" spc="-3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3284" y="2854696"/>
            <a:ext cx="673617" cy="1122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J</a:t>
            </a:r>
            <a:endParaRPr 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nut 16"/>
          <p:cNvSpPr/>
          <p:nvPr/>
        </p:nvSpPr>
        <p:spPr>
          <a:xfrm>
            <a:off x="65310" y="1335314"/>
            <a:ext cx="3773714" cy="3628572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41546" y="1348509"/>
            <a:ext cx="3796145" cy="3616036"/>
          </a:xfrm>
          <a:prstGeom prst="donut">
            <a:avLst>
              <a:gd name="adj" fmla="val 83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3259" y="2438401"/>
            <a:ext cx="8811499" cy="119016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067" y="2324926"/>
            <a:ext cx="913096" cy="853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1432" y="1108364"/>
            <a:ext cx="3071539" cy="342290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0695074"/>
              </a:avLst>
            </a:prstTxWarp>
            <a:spAutoFit/>
          </a:bodyPr>
          <a:lstStyle/>
          <a:p>
            <a:pPr algn="ctr"/>
            <a:r>
              <a:rPr lang="en-US" sz="4800" b="1" cap="none" spc="-3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CONSULTING</a:t>
            </a:r>
            <a:endParaRPr lang="en-US" sz="4800" b="1" cap="none" spc="-3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9669" y="2111651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cap="none" spc="-3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CIRCLE</a:t>
            </a:r>
            <a:endParaRPr lang="en-US" sz="5400" b="1" cap="none" spc="-3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7864" y="2854696"/>
            <a:ext cx="673617" cy="1122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J</a:t>
            </a:r>
            <a:endParaRPr 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555673" y="2965590"/>
            <a:ext cx="35883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circlemjconsulting@comcast.net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39491" y="2606180"/>
            <a:ext cx="466898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P.O. Box 4262 Lutherville, MD 21094 USA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 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76246" y="2982480"/>
            <a:ext cx="13993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443.255.9441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nut 16"/>
          <p:cNvSpPr/>
          <p:nvPr/>
        </p:nvSpPr>
        <p:spPr>
          <a:xfrm>
            <a:off x="106875" y="1335314"/>
            <a:ext cx="3773714" cy="3628572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83111" y="1348509"/>
            <a:ext cx="3796145" cy="3616036"/>
          </a:xfrm>
          <a:prstGeom prst="donut">
            <a:avLst>
              <a:gd name="adj" fmla="val 83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3259" y="2438401"/>
            <a:ext cx="8811499" cy="119016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8632" y="2324926"/>
            <a:ext cx="913096" cy="853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997" y="1108364"/>
            <a:ext cx="3071539" cy="342290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0695074"/>
              </a:avLst>
            </a:prstTxWarp>
            <a:spAutoFit/>
          </a:bodyPr>
          <a:lstStyle/>
          <a:p>
            <a:pPr algn="ctr"/>
            <a:r>
              <a:rPr lang="en-US" sz="4800" b="1" cap="none" spc="-3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CONSULTING</a:t>
            </a:r>
            <a:endParaRPr lang="en-US" sz="4800" b="1" cap="none" spc="-3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1234" y="2111651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cap="none" spc="-3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CIRCLE</a:t>
            </a:r>
            <a:endParaRPr lang="en-US" sz="5400" b="1" cap="none" spc="-3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9429" y="2854696"/>
            <a:ext cx="673617" cy="1122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J</a:t>
            </a:r>
            <a:endParaRPr 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735782" y="3006428"/>
            <a:ext cx="3408218" cy="28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circlemjconsulting@comcast.net 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475018" y="2623102"/>
            <a:ext cx="466898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P.O. Box 4262 Lutherville, MD 21094 USA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 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197928" y="3011717"/>
            <a:ext cx="13993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443.255.9441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nut 16"/>
          <p:cNvSpPr/>
          <p:nvPr/>
        </p:nvSpPr>
        <p:spPr>
          <a:xfrm>
            <a:off x="106875" y="1335314"/>
            <a:ext cx="3773714" cy="3628572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83111" y="1348509"/>
            <a:ext cx="3796145" cy="3616036"/>
          </a:xfrm>
          <a:prstGeom prst="donut">
            <a:avLst>
              <a:gd name="adj" fmla="val 83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3259" y="2438401"/>
            <a:ext cx="8811499" cy="119016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8632" y="2324926"/>
            <a:ext cx="913096" cy="853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997" y="1108364"/>
            <a:ext cx="3071539" cy="342290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0695074"/>
              </a:avLst>
            </a:prstTxWarp>
            <a:spAutoFit/>
          </a:bodyPr>
          <a:lstStyle/>
          <a:p>
            <a:pPr algn="ctr"/>
            <a:r>
              <a:rPr lang="en-US" sz="4800" b="1" cap="none" spc="-30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CONSULTING</a:t>
            </a:r>
            <a:endParaRPr lang="en-US" sz="4800" b="1" cap="none" spc="-300" dirty="0">
              <a:ln w="12700">
                <a:noFill/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1234" y="2111651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cap="none" spc="-30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CIRCLE</a:t>
            </a:r>
            <a:endParaRPr lang="en-US" sz="5400" b="1" cap="none" spc="-300" dirty="0">
              <a:ln w="12700">
                <a:noFill/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9429" y="2854696"/>
            <a:ext cx="673617" cy="1122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J</a:t>
            </a:r>
            <a:endParaRPr 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735782" y="3006428"/>
            <a:ext cx="3408218" cy="28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circlemjconsulting@comcast.net 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475018" y="2623102"/>
            <a:ext cx="466898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P.O. Box 4262 Lutherville, MD 21094 USA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 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197928" y="3011717"/>
            <a:ext cx="13993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443.255.9441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7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nut 16"/>
          <p:cNvSpPr/>
          <p:nvPr/>
        </p:nvSpPr>
        <p:spPr>
          <a:xfrm>
            <a:off x="401835" y="1335314"/>
            <a:ext cx="3773714" cy="3628572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18220" y="2438401"/>
            <a:ext cx="3304844" cy="119016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Donut 3"/>
          <p:cNvSpPr/>
          <p:nvPr/>
        </p:nvSpPr>
        <p:spPr>
          <a:xfrm>
            <a:off x="206477" y="1226348"/>
            <a:ext cx="4100052" cy="3856181"/>
          </a:xfrm>
          <a:prstGeom prst="donut">
            <a:avLst>
              <a:gd name="adj" fmla="val 11165"/>
            </a:avLst>
          </a:prstGeom>
          <a:solidFill>
            <a:srgbClr val="FF99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3592" y="2324926"/>
            <a:ext cx="913096" cy="853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spc="-3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7957" y="1108364"/>
            <a:ext cx="3071539" cy="342290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0695074"/>
              </a:avLst>
            </a:prstTxWarp>
            <a:spAutoFit/>
          </a:bodyPr>
          <a:lstStyle/>
          <a:p>
            <a:pPr algn="ctr"/>
            <a:r>
              <a:rPr lang="en-US" sz="4800" b="1" cap="none" spc="-30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CONSULTING</a:t>
            </a:r>
            <a:endParaRPr lang="en-US" sz="4800" b="1" cap="none" spc="-300" dirty="0">
              <a:ln w="12700">
                <a:noFill/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6194" y="2111651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cap="none" spc="-30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CIRCLE</a:t>
            </a:r>
            <a:endParaRPr lang="en-US" sz="5400" b="1" cap="none" spc="-300" dirty="0">
              <a:ln w="12700">
                <a:noFill/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389" y="2854696"/>
            <a:ext cx="673617" cy="1122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spc="-3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J</a:t>
            </a:r>
            <a:endParaRPr lang="en-US" sz="5400" b="1" spc="-3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529310" y="5779052"/>
            <a:ext cx="3408218" cy="28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circlemjconsulting@comcast.net 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68546" y="5395726"/>
            <a:ext cx="466898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P.O. Box 4262 Lutherville, MD 21094 USA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 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91456" y="5784341"/>
            <a:ext cx="13993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443.255.9441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3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Rachel\My Documents\01-NJIT\IS_683-WebDev\HW\images\facebook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7526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Rachel\My Documents\01-NJIT\IS_683-WebDev\HW\images\linkedin_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8" y="3425354"/>
            <a:ext cx="1471152" cy="147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74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nut 16"/>
          <p:cNvSpPr/>
          <p:nvPr/>
        </p:nvSpPr>
        <p:spPr>
          <a:xfrm>
            <a:off x="106875" y="1335314"/>
            <a:ext cx="3773714" cy="3628572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83111" y="1348509"/>
            <a:ext cx="3796145" cy="3616036"/>
          </a:xfrm>
          <a:prstGeom prst="donut">
            <a:avLst>
              <a:gd name="adj" fmla="val 831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3259" y="2438401"/>
            <a:ext cx="8811499" cy="1190168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8632" y="2324926"/>
            <a:ext cx="913096" cy="853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997" y="1108364"/>
            <a:ext cx="3071539" cy="342290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0695074"/>
              </a:avLst>
            </a:prstTxWarp>
            <a:spAutoFit/>
          </a:bodyPr>
          <a:lstStyle/>
          <a:p>
            <a:pPr algn="ctr"/>
            <a:r>
              <a:rPr lang="en-US" sz="4800" b="1" cap="none" spc="-30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CONSULTING</a:t>
            </a:r>
            <a:endParaRPr lang="en-US" sz="4800" b="1" cap="none" spc="-300" dirty="0">
              <a:ln w="12700">
                <a:noFill/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1234" y="2111651"/>
            <a:ext cx="2119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cap="none" spc="-30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CIRCLE</a:t>
            </a:r>
            <a:endParaRPr lang="en-US" sz="5400" b="1" cap="none" spc="-300" dirty="0">
              <a:ln w="12700">
                <a:noFill/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9429" y="2854696"/>
            <a:ext cx="673617" cy="1122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J</a:t>
            </a:r>
            <a:endParaRPr lang="en-US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735782" y="3006428"/>
            <a:ext cx="3408218" cy="28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circlemjconsulting@comcast.net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475018" y="2623102"/>
            <a:ext cx="466898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P.O. Box 4262 Lutherville, MD 21094 USA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 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197928" y="3011717"/>
            <a:ext cx="13993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443.255.9441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3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79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34</cp:revision>
  <dcterms:created xsi:type="dcterms:W3CDTF">2011-01-17T21:18:16Z</dcterms:created>
  <dcterms:modified xsi:type="dcterms:W3CDTF">2013-04-04T13:01:41Z</dcterms:modified>
</cp:coreProperties>
</file>