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17fd51328ae148da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EE04-CF0D-4F1C-BA4E-CA1A8E46DFB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D1CE-BE0E-4125-8466-8ADD1481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29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D1CE-BE0E-4125-8466-8ADD1481FD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1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CD1CE-BE0E-4125-8466-8ADD1481FD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449" cy="685793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57" y="1046791"/>
            <a:ext cx="8457800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3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57" y="1828666"/>
            <a:ext cx="7770763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8" y="2992205"/>
            <a:ext cx="3351204" cy="3051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3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9" y="5792868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32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" y="67"/>
            <a:ext cx="12191664" cy="6858053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4" y="533157"/>
            <a:ext cx="1219116" cy="6854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7" y="1523841"/>
            <a:ext cx="582721" cy="4566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485" y="1523841"/>
            <a:ext cx="4109603" cy="4566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7" y="2090741"/>
            <a:ext cx="582721" cy="4237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8" y="2090741"/>
            <a:ext cx="4110311" cy="423783"/>
          </a:xfrm>
          <a:prstGeom prst="rect">
            <a:avLst/>
          </a:prstGeom>
        </p:spPr>
        <p:txBody>
          <a:bodyPr/>
          <a:lstStyle>
            <a:lvl1pPr marL="408083" marR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7" y="2657641"/>
            <a:ext cx="582721" cy="433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7" y="3224543"/>
            <a:ext cx="582721" cy="4330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27" y="3791446"/>
            <a:ext cx="578651" cy="3813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3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2" y="2657641"/>
            <a:ext cx="4107828" cy="433075"/>
          </a:xfrm>
          <a:prstGeom prst="rect">
            <a:avLst/>
          </a:prstGeom>
        </p:spPr>
        <p:txBody>
          <a:bodyPr/>
          <a:lstStyle>
            <a:lvl1pPr marL="408083" marR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/>
          <a:lstStyle>
            <a:lvl1pPr marL="408083" marR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8" y="3791446"/>
            <a:ext cx="4110311" cy="381373"/>
          </a:xfrm>
          <a:prstGeom prst="rect">
            <a:avLst/>
          </a:prstGeom>
        </p:spPr>
        <p:txBody>
          <a:bodyPr/>
          <a:lstStyle>
            <a:lvl1pPr marL="408083" marR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8083" marR="0" lvl="0" indent="-408083" algn="l" defTabSz="10870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636" y="6112958"/>
            <a:ext cx="1372425" cy="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2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2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51FD-0793-45F4-BF41-76179976DE39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741C-0751-468B-9B21-66F3B4CD5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3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1087" y="1345615"/>
            <a:ext cx="8457800" cy="762064"/>
          </a:xfrm>
        </p:spPr>
        <p:txBody>
          <a:bodyPr/>
          <a:lstStyle/>
          <a:p>
            <a:r>
              <a:rPr lang="zh-CN" altLang="en-US" dirty="0" smtClean="0"/>
              <a:t>深度学习算法</a:t>
            </a:r>
            <a:r>
              <a:rPr lang="zh-CN" altLang="en-US" dirty="0"/>
              <a:t>在</a:t>
            </a:r>
            <a:r>
              <a:rPr lang="en-US" altLang="zh-CN" dirty="0"/>
              <a:t>FAQ</a:t>
            </a:r>
            <a:r>
              <a:rPr lang="zh-CN" altLang="en-US" dirty="0"/>
              <a:t>中的应用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4757" y="2538784"/>
            <a:ext cx="4944251" cy="533129"/>
          </a:xfrm>
        </p:spPr>
        <p:txBody>
          <a:bodyPr/>
          <a:lstStyle/>
          <a:p>
            <a:r>
              <a:rPr kumimoji="1" lang="zh-CN" altLang="en-US" sz="2667" dirty="0" smtClean="0"/>
              <a:t>算法组</a:t>
            </a:r>
            <a:endParaRPr kumimoji="1" lang="zh-CN" altLang="en-US" sz="2667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288887" y="5932629"/>
            <a:ext cx="2167863" cy="30516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2019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/3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/</a:t>
            </a:r>
            <a:r>
              <a:rPr kumimoji="1" lang="en-US" altLang="zh-CN" dirty="0"/>
              <a:t>7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5552499" y="2538784"/>
            <a:ext cx="1428019" cy="4864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None/>
              <a:defRPr sz="127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623570" marR="0" indent="-233680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054100" marR="0" indent="-27495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480820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1870075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259965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649220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039110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429000" marR="0" indent="-311785" algn="l" defTabSz="77914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hangingPunct="1"/>
            <a:r>
              <a:rPr kumimoji="1" lang="zh-CN" altLang="en-US" sz="2400" dirty="0"/>
              <a:t>李翠姣</a:t>
            </a:r>
          </a:p>
        </p:txBody>
      </p:sp>
    </p:spTree>
    <p:extLst>
      <p:ext uri="{BB962C8B-B14F-4D97-AF65-F5344CB8AC3E}">
        <p14:creationId xmlns:p14="http://schemas.microsoft.com/office/powerpoint/2010/main" val="1533994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528445"/>
            <a:ext cx="4712746" cy="79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757" y="921224"/>
            <a:ext cx="10600765" cy="59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DeepQA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相比：准确率提升较大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6" y="1512568"/>
            <a:ext cx="8058320" cy="2067997"/>
          </a:xfrm>
          <a:prstGeom prst="rect">
            <a:avLst/>
          </a:prstGeom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735566" y="3719821"/>
            <a:ext cx="10600765" cy="59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相比准确率低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93757" y="156896"/>
            <a:ext cx="10515600" cy="74845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天弓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" y="4203662"/>
            <a:ext cx="8028571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dlicuijiao\documents\jddongdong\jimenterprise\cdlicuijiao\image\b6a76d088f9be02b2636a71f7203b0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42" y="1661688"/>
            <a:ext cx="3692148" cy="36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03057" y="1933567"/>
            <a:ext cx="582721" cy="45666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586485" y="1933567"/>
            <a:ext cx="4109603" cy="456660"/>
          </a:xfrm>
        </p:spPr>
        <p:txBody>
          <a:bodyPr/>
          <a:lstStyle/>
          <a:p>
            <a:r>
              <a:rPr kumimoji="1" lang="en-US" altLang="zh-CN" dirty="0" smtClean="0"/>
              <a:t>FAQ</a:t>
            </a:r>
            <a:r>
              <a:rPr kumimoji="1" lang="zh-CN" altLang="en-US" dirty="0" smtClean="0"/>
              <a:t>问答服务介绍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003057" y="2500467"/>
            <a:ext cx="582721" cy="423783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585778" y="2500467"/>
            <a:ext cx="4110311" cy="42378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FAQ</a:t>
            </a:r>
            <a:r>
              <a:rPr kumimoji="1" lang="zh-CN" altLang="en-US" dirty="0" smtClean="0"/>
              <a:t>算法介绍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003057" y="3067368"/>
            <a:ext cx="582721" cy="43307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588262" y="3067368"/>
            <a:ext cx="4107828" cy="433075"/>
          </a:xfrm>
        </p:spPr>
        <p:txBody>
          <a:bodyPr/>
          <a:lstStyle/>
          <a:p>
            <a:r>
              <a:rPr kumimoji="1" lang="zh-CN" altLang="en-US" dirty="0" smtClean="0"/>
              <a:t>天弓</a:t>
            </a:r>
            <a:r>
              <a:rPr kumimoji="1" lang="en-US" altLang="zh-CN" dirty="0" smtClean="0"/>
              <a:t>FAQ</a:t>
            </a:r>
            <a:r>
              <a:rPr kumimoji="1" lang="zh-CN" altLang="en-US" dirty="0" smtClean="0"/>
              <a:t>算法实验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656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/>
          <p:cNvSpPr/>
          <p:nvPr/>
        </p:nvSpPr>
        <p:spPr>
          <a:xfrm>
            <a:off x="603737" y="208401"/>
            <a:ext cx="7936121" cy="658914"/>
          </a:xfrm>
          <a:prstGeom prst="rect">
            <a:avLst/>
          </a:prstGeom>
          <a:ln w="12700">
            <a:miter lim="400000"/>
          </a:ln>
        </p:spPr>
        <p:txBody>
          <a:bodyPr lIns="51951" tIns="51951" rIns="51951" bIns="51951">
            <a:spAutoFit/>
          </a:bodyPr>
          <a:lstStyle>
            <a:lvl1pPr>
              <a:defRPr sz="2000" b="1">
                <a:solidFill>
                  <a:srgbClr val="9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atinLnBrk="1"/>
            <a:r>
              <a:rPr lang="en-US" altLang="zh-CN" sz="3600" dirty="0" smtClean="0">
                <a:solidFill>
                  <a:srgbClr val="FF0000"/>
                </a:solidFill>
              </a:rPr>
              <a:t>FAQ</a:t>
            </a:r>
            <a:r>
              <a:rPr lang="zh-CN" altLang="en-US" sz="3600" dirty="0">
                <a:solidFill>
                  <a:srgbClr val="FF0000"/>
                </a:solidFill>
              </a:rPr>
              <a:t>问答</a:t>
            </a:r>
            <a:r>
              <a:rPr lang="zh-CN" altLang="en-US" sz="3600" dirty="0" smtClean="0">
                <a:solidFill>
                  <a:srgbClr val="FF0000"/>
                </a:solidFill>
              </a:rPr>
              <a:t>服务介绍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4951" y="1651662"/>
            <a:ext cx="225701" cy="492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/>
            <a:r>
              <a:rPr lang="en-US" altLang="zh-CN" sz="2400" dirty="0" smtClean="0">
                <a:solidFill>
                  <a:schemeClr val="bg1"/>
                </a:solidFill>
              </a:rPr>
              <a:t>t</a:t>
            </a:r>
            <a:endParaRPr lang="zh-CN" altLang="en-US" sz="1600" dirty="0">
              <a:solidFill>
                <a:schemeClr val="bg1"/>
              </a:solidFill>
              <a:sym typeface="Calibri" panose="020F050202020403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4182" y="1640361"/>
            <a:ext cx="381193" cy="492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/>
            <a:r>
              <a:rPr lang="en-US" altLang="zh-CN" sz="2400" dirty="0">
                <a:solidFill>
                  <a:schemeClr val="bg1"/>
                </a:solidFill>
              </a:rPr>
              <a:t>t3</a:t>
            </a:r>
            <a:endParaRPr lang="zh-CN" altLang="en-US" sz="1600" dirty="0">
              <a:solidFill>
                <a:schemeClr val="bg1"/>
              </a:solidFill>
              <a:sym typeface="Calibri" panose="020F0502020204030204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8496" y="2391421"/>
            <a:ext cx="8648905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867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应答流程？</a:t>
            </a:r>
            <a:endParaRPr lang="en-US" altLang="zh-CN" sz="1867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FF0000"/>
              </a:buClr>
            </a:pPr>
            <a:endParaRPr lang="en-US" altLang="zh-CN" sz="1867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3737" y="1095825"/>
            <a:ext cx="8648905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1867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FAQ</a:t>
            </a:r>
            <a:r>
              <a:rPr lang="zh-CN" altLang="en-US" sz="1867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问答服务？</a:t>
            </a:r>
            <a:endParaRPr lang="en-US" altLang="zh-CN" sz="1867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FF0000"/>
              </a:buClr>
            </a:pPr>
            <a:endParaRPr lang="en-US" altLang="zh-CN" sz="1867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对于用户问题，从知识库中快速找到相匹配的问答，为用户提供满意的答案</a:t>
            </a:r>
            <a:endParaRPr lang="zh-CN" altLang="en-US" sz="1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1876520" y="3259314"/>
            <a:ext cx="227701" cy="76660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50609" y="3361832"/>
            <a:ext cx="1542361" cy="614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Question</a:t>
            </a:r>
          </a:p>
          <a:p>
            <a:pPr algn="ctr"/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68" name="燕尾形 67"/>
          <p:cNvSpPr/>
          <p:nvPr/>
        </p:nvSpPr>
        <p:spPr>
          <a:xfrm>
            <a:off x="3944033" y="3288653"/>
            <a:ext cx="253390" cy="76660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燕尾形 69"/>
          <p:cNvSpPr/>
          <p:nvPr/>
        </p:nvSpPr>
        <p:spPr>
          <a:xfrm>
            <a:off x="6015206" y="3288653"/>
            <a:ext cx="227701" cy="76660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276862" y="3347886"/>
            <a:ext cx="1542361" cy="604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Retrieval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6463245" y="3357069"/>
            <a:ext cx="1542361" cy="6100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Matching</a:t>
            </a:r>
            <a:endParaRPr lang="zh-CN" altLang="en-US" dirty="0"/>
          </a:p>
        </p:txBody>
      </p:sp>
      <p:sp>
        <p:nvSpPr>
          <p:cNvPr id="79" name="燕尾形 78"/>
          <p:cNvSpPr/>
          <p:nvPr/>
        </p:nvSpPr>
        <p:spPr>
          <a:xfrm>
            <a:off x="8172674" y="3285573"/>
            <a:ext cx="227701" cy="76660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569173" y="3428794"/>
            <a:ext cx="1354745" cy="49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answer</a:t>
            </a:r>
            <a:endParaRPr lang="zh-CN" altLang="en-US" b="1" dirty="0"/>
          </a:p>
        </p:txBody>
      </p:sp>
      <p:sp>
        <p:nvSpPr>
          <p:cNvPr id="82" name="椭圆 81"/>
          <p:cNvSpPr/>
          <p:nvPr/>
        </p:nvSpPr>
        <p:spPr>
          <a:xfrm>
            <a:off x="350725" y="3363849"/>
            <a:ext cx="1476072" cy="58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question</a:t>
            </a:r>
            <a:endParaRPr lang="zh-CN" altLang="en-US" b="1" dirty="0"/>
          </a:p>
        </p:txBody>
      </p:sp>
      <p:sp>
        <p:nvSpPr>
          <p:cNvPr id="84" name="圆角矩形 83"/>
          <p:cNvSpPr/>
          <p:nvPr/>
        </p:nvSpPr>
        <p:spPr>
          <a:xfrm>
            <a:off x="8520037" y="3363849"/>
            <a:ext cx="1542361" cy="610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ranking</a:t>
            </a:r>
            <a:endParaRPr lang="zh-CN" altLang="en-US" dirty="0"/>
          </a:p>
        </p:txBody>
      </p:sp>
      <p:sp>
        <p:nvSpPr>
          <p:cNvPr id="85" name="燕尾形 84"/>
          <p:cNvSpPr/>
          <p:nvPr/>
        </p:nvSpPr>
        <p:spPr>
          <a:xfrm>
            <a:off x="10187208" y="3285572"/>
            <a:ext cx="227701" cy="76660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1248" y="5176429"/>
            <a:ext cx="1112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发票怎么</a:t>
            </a:r>
            <a:endParaRPr lang="en-US" altLang="zh-CN" sz="11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2845" y="4238467"/>
            <a:ext cx="1542361" cy="65302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文本向量化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63245" y="4238467"/>
            <a:ext cx="940090" cy="65302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语义匹配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403335" y="4234038"/>
            <a:ext cx="940090" cy="65302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07228" y="4225613"/>
            <a:ext cx="1542361" cy="4737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421174" y="5176429"/>
            <a:ext cx="3174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：怎样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打印电子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  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：京东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..…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下载即可</a:t>
            </a:r>
            <a:endParaRPr lang="en-US" altLang="zh-CN" sz="11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：电子发票去哪打印 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A2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：京东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..…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下载即可</a:t>
            </a:r>
            <a:endParaRPr lang="en-US" altLang="zh-CN" sz="11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：什么是电子发票  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电子发票是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..…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：电子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发票怎么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：京东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..…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下载即可</a:t>
            </a:r>
            <a:endParaRPr lang="en-US" altLang="zh-CN" sz="11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527031" y="5147191"/>
            <a:ext cx="2385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Query(0.1, 0.2, 0.4) 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 (0.1, 0.2, 0.3) A1(0.3, 0.4, 0.8)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Q2(0.3, 0.3, 0.2) A2(0.9, 0.9, 0.4)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Q3(0.2, 0.8, 0.3) A3(0.3, 0.4, 0.8)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Q4(0.3, 0.2, 0.1) A4(0.3, 0.4, 0.8</a:t>
            </a: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altLang="zh-CN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82600" y="4243217"/>
            <a:ext cx="1542361" cy="59923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结果排序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813017" y="5176429"/>
            <a:ext cx="1192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F(Q Q1) = 0.99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F(Q Q2) = 0.8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F(Q Q3) = 0.6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F(Q Q4) = 0.87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795773" y="5176429"/>
            <a:ext cx="1192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  <a:p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831824" y="5176429"/>
            <a:ext cx="1092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：京东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..…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下载即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3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668" y="365125"/>
            <a:ext cx="11117132" cy="86318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深度学习算法介绍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962" y="1398494"/>
            <a:ext cx="4712746" cy="623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representation-based </a:t>
            </a:r>
            <a:r>
              <a:rPr lang="en-US" altLang="zh-CN" dirty="0"/>
              <a:t>method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8495"/>
            <a:ext cx="5181600" cy="53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interaction-based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1026" name="Picture 2" descr="https://ask.qcloudimg.com/http-save/1272314/gfybhuk5qp.jpeg?imageView2/2/w/1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2106565"/>
            <a:ext cx="5003202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k.qcloudimg.com/http-save/1272314/tquvkz5h7k.jpeg?imageView2/2/w/1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06" y="2106565"/>
            <a:ext cx="4837188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84094" y="5755341"/>
            <a:ext cx="516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</a:t>
            </a:r>
            <a:r>
              <a:rPr lang="zh-CN" altLang="en-US" dirty="0"/>
              <a:t>）</a:t>
            </a:r>
            <a:r>
              <a:rPr lang="en-US" altLang="zh-CN" dirty="0" smtClean="0"/>
              <a:t>= V1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V2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cosine(V1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V2)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44406" y="5715298"/>
            <a:ext cx="516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Matrix[3*3]</a:t>
            </a:r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V1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cosine(V1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V2)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22" y="896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representation-based method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528445"/>
            <a:ext cx="4712746" cy="79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70" y="1415203"/>
            <a:ext cx="10832464" cy="63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Structured Semantic Models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4" name="Picture 6" descr="https://blog-10039692.file.myqcloud.com/1501555384122_4617_15015553852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9" y="2391816"/>
            <a:ext cx="10505253" cy="3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942" y="365126"/>
            <a:ext cx="10590858" cy="52377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DSSM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942" y="906944"/>
            <a:ext cx="10659701" cy="81515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第一层是一个简单的映射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 文本转为向量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第二层到第四层是典型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的多层神经网络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Wi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层的权值矩阵，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bias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upload-images.jianshu.io/upload_images/7055779-ab667736bea8d87b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58" y="1877947"/>
            <a:ext cx="5077328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788869" y="5375767"/>
            <a:ext cx="10659701" cy="47154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https://blog-10039692.file.myqcloud.com/1501555545519_4107_15015555464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89" y="3456481"/>
            <a:ext cx="33337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-10039692.file.myqcloud.com/1501555590842_9539_15015555917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0" y="4718541"/>
            <a:ext cx="30003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log-10039692.file.myqcloud.com/1501555602634_219_150155560354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0" y="5725207"/>
            <a:ext cx="24003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内容占位符 3"/>
          <p:cNvSpPr>
            <a:spLocks noGrp="1"/>
          </p:cNvSpPr>
          <p:nvPr>
            <p:ph sz="half" idx="2"/>
          </p:nvPr>
        </p:nvSpPr>
        <p:spPr>
          <a:xfrm>
            <a:off x="788869" y="3127242"/>
            <a:ext cx="10659701" cy="47154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的语义相似性可以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用语义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(128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cosine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距离来表示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3"/>
          <p:cNvSpPr>
            <a:spLocks noGrp="1"/>
          </p:cNvSpPr>
          <p:nvPr>
            <p:ph sz="half" idx="2"/>
          </p:nvPr>
        </p:nvSpPr>
        <p:spPr>
          <a:xfrm>
            <a:off x="788869" y="4142847"/>
            <a:ext cx="10659701" cy="47154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与正样本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的语义相似性转化为一个后验概率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276" y="272772"/>
            <a:ext cx="10515600" cy="83447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interaction-based method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276" y="1528445"/>
            <a:ext cx="4596710" cy="759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099" y="1202376"/>
            <a:ext cx="10600765" cy="82644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Decomposable Attention Model for Natural Language Inference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0" y="2287946"/>
            <a:ext cx="5267325" cy="31441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1482" y="2126295"/>
            <a:ext cx="57763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ea typeface="+mj-ea"/>
              </a:rPr>
              <a:t>Attend</a:t>
            </a:r>
            <a:endParaRPr lang="en-US" altLang="zh-CN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Compare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Aggregate</a:t>
            </a:r>
            <a:endParaRPr lang="en-US" altLang="zh-CN" sz="3600" dirty="0" smtClean="0"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58" y="2645332"/>
            <a:ext cx="3057525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543" y="3419077"/>
            <a:ext cx="2628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261" y="331129"/>
            <a:ext cx="10695128" cy="9035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interaction-based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528445"/>
            <a:ext cx="4712746" cy="7916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789" y="1259904"/>
            <a:ext cx="10600765" cy="69450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 Decomposable Attention Model for Natural Language Inference</a:t>
            </a:r>
            <a:r>
              <a:rPr lang="zh-CN" altLang="en-US" dirty="0" smtClean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1" y="2424905"/>
            <a:ext cx="5267325" cy="35503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89589" y="2424905"/>
            <a:ext cx="57763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Attend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Compare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028700" marR="0" lvl="1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Aggregate</a:t>
            </a:r>
          </a:p>
          <a:p>
            <a:pPr marL="1028700" marR="0" lvl="1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3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1028700" marR="0" lvl="1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3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194" y="3613565"/>
            <a:ext cx="3086100" cy="76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062" y="4905911"/>
            <a:ext cx="371475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088" y="5820311"/>
            <a:ext cx="2295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757" y="156896"/>
            <a:ext cx="10515600" cy="74845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天弓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528445"/>
            <a:ext cx="4712746" cy="79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757" y="1149365"/>
            <a:ext cx="10600765" cy="1220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原</a:t>
            </a:r>
            <a:r>
              <a:rPr lang="zh-CN" altLang="en-US" sz="2000" dirty="0" smtClean="0"/>
              <a:t>算法方案：</a:t>
            </a:r>
            <a:r>
              <a:rPr lang="en-US" altLang="zh-CN" sz="2000" dirty="0" err="1" smtClean="0"/>
              <a:t>DeepQA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人工特征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回归模型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特征：相同词的个数、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相似度，</a:t>
            </a:r>
            <a:r>
              <a:rPr lang="en-US" altLang="zh-CN" sz="2000" dirty="0" smtClean="0"/>
              <a:t>TFIDF</a:t>
            </a:r>
            <a:r>
              <a:rPr lang="zh-CN" altLang="en-US" sz="2000" dirty="0" smtClean="0"/>
              <a:t>最大两个词的相似度等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问题：准确率较低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7" y="2514115"/>
            <a:ext cx="862857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494</Words>
  <Application>Microsoft Office PowerPoint</Application>
  <PresentationFormat>宽屏</PresentationFormat>
  <Paragraphs>116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FAQ深度学习算法介绍</vt:lpstr>
      <vt:lpstr>representation-based method</vt:lpstr>
      <vt:lpstr>DSSM</vt:lpstr>
      <vt:lpstr> interaction-based method</vt:lpstr>
      <vt:lpstr> interaction-based method</vt:lpstr>
      <vt:lpstr>天弓FAQ实验</vt:lpstr>
      <vt:lpstr>天弓FAQ实验</vt:lpstr>
      <vt:lpstr>PowerPoint 演示文稿</vt:lpstr>
    </vt:vector>
  </TitlesOfParts>
  <Company>360buuad.local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cdlicuijiao</dc:creator>
  <cp:lastModifiedBy>cdlicuijiao</cp:lastModifiedBy>
  <cp:revision>34</cp:revision>
  <dcterms:created xsi:type="dcterms:W3CDTF">2019-03-04T11:26:43Z</dcterms:created>
  <dcterms:modified xsi:type="dcterms:W3CDTF">2019-03-09T02:53:55Z</dcterms:modified>
</cp:coreProperties>
</file>