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hbV7XFwXhbmzRoLI9vqRKVBGzF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2" type="sldNum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-2319338" y="1265238"/>
            <a:ext cx="11201401" cy="8401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Hypothesis: </a:t>
            </a:r>
            <a:r>
              <a:rPr b="0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 sz="1200"/>
              <a:t>S – Specific, M – Measurable, A – Achievable, R – Realistic, T – Timebound). </a:t>
            </a:r>
            <a:r>
              <a:rPr b="0" i="0" lang="en-AU" sz="1200"/>
              <a:t>If you cannot do this, you </a:t>
            </a:r>
            <a:r>
              <a:rPr b="1" i="0" lang="en-AU" sz="1200"/>
              <a:t>do not</a:t>
            </a:r>
            <a:r>
              <a:rPr b="0" i="0" lang="en-AU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Context: </a:t>
            </a:r>
            <a:r>
              <a:rPr lang="en-AU" sz="1200"/>
              <a:t>With context, we have </a:t>
            </a:r>
            <a:r>
              <a:rPr b="1" lang="en-AU" sz="1200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data sources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i="0" lang="en-AU" sz="10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Mountain resort is likely not properly priced to fully capitalize on its investments as compared to competitors.  For example, they’ve recently installed a new lift without line-of-sight on how it should effect ticket price while increasing operating costs by $1,540,000 this season.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5"/>
            <a:ext cx="4324418" cy="888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and apply a new ticket pricing plan that increases revenue during this operating season.</a:t>
            </a:r>
            <a:endParaRPr b="1" i="0" sz="107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0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work is focused on modifications to ticket price AND cost cutting measures.  Out of scope are adding new equipment or big facility changes.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i="0" lang="en-AU" sz="10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is limited, it may not be possible to fully answer the question with out more specific data or testing on Big Mountain resort itself.</a:t>
            </a:r>
            <a:endParaRPr b="1" i="0" sz="10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0" i="0" lang="en-AU" sz="10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CSV on market competition is the only data source.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0" i="0" lang="en-AU" sz="10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Nice-to-have data would be number of ticket sales per season </a:t>
            </a:r>
            <a:endParaRPr b="0" i="0" sz="10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0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Jimmy Blackburn – Director of operations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0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Alesha Eisen – Database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7568864" cy="714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a ticket pricing plan in our market segment this operating season that accounts for facilities and increases revenue either by cutting costs or increasing ticket price. 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</cp:coreProperties>
</file>