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jex" initials="jj" lastIdx="1" clrIdx="0">
    <p:extLst>
      <p:ext uri="{19B8F6BF-5375-455C-9EA6-DF929625EA0E}">
        <p15:presenceInfo xmlns:p15="http://schemas.microsoft.com/office/powerpoint/2012/main" userId="81164e6b2a8878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2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6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9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8D8-5BD6-46C9-84FB-B8A2E3AF54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D503-4B41-483C-9E16-30E763A9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F936E02-5E56-4816-9C12-B6E52559042E}"/>
              </a:ext>
            </a:extLst>
          </p:cNvPr>
          <p:cNvGrpSpPr/>
          <p:nvPr/>
        </p:nvGrpSpPr>
        <p:grpSpPr>
          <a:xfrm>
            <a:off x="0" y="0"/>
            <a:ext cx="17901102" cy="18288000"/>
            <a:chOff x="0" y="0"/>
            <a:chExt cx="17901102" cy="1828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4E586F-512D-4511-A11A-C114CCE2F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98" y="0"/>
              <a:ext cx="17514204" cy="1828800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9435BE-A543-407C-93FB-5FA865DEABC3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V="1">
              <a:off x="1508369" y="5437848"/>
              <a:ext cx="6065776" cy="1729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AC9989-73B2-4A21-B8D1-683F6379248B}"/>
                </a:ext>
              </a:extLst>
            </p:cNvPr>
            <p:cNvCxnSpPr>
              <a:cxnSpLocks/>
            </p:cNvCxnSpPr>
            <p:nvPr/>
          </p:nvCxnSpPr>
          <p:spPr>
            <a:xfrm>
              <a:off x="1508369" y="6792356"/>
              <a:ext cx="606577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70C3B9-7D87-40FC-8332-980287528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7936" y="6789218"/>
              <a:ext cx="0" cy="1016296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C0D70D-88BB-4AE3-A208-73F3FB35EE77}"/>
                </a:ext>
              </a:extLst>
            </p:cNvPr>
            <p:cNvCxnSpPr>
              <a:cxnSpLocks/>
              <a:endCxn id="25" idx="8"/>
            </p:cNvCxnSpPr>
            <p:nvPr/>
          </p:nvCxnSpPr>
          <p:spPr>
            <a:xfrm flipV="1">
              <a:off x="8676300" y="6789218"/>
              <a:ext cx="10500" cy="101642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512B0D-2552-4DF7-834F-175B07AFFE8C}"/>
                </a:ext>
              </a:extLst>
            </p:cNvPr>
            <p:cNvSpPr/>
            <p:nvPr/>
          </p:nvSpPr>
          <p:spPr>
            <a:xfrm>
              <a:off x="7574145" y="5437848"/>
              <a:ext cx="1112655" cy="1351370"/>
            </a:xfrm>
            <a:custGeom>
              <a:avLst/>
              <a:gdLst>
                <a:gd name="connsiteX0" fmla="*/ 0 w 1112655"/>
                <a:gd name="connsiteY0" fmla="*/ 0 h 1351370"/>
                <a:gd name="connsiteX1" fmla="*/ 0 w 1112655"/>
                <a:gd name="connsiteY1" fmla="*/ 352003 h 1351370"/>
                <a:gd name="connsiteX2" fmla="*/ 267037 w 1112655"/>
                <a:gd name="connsiteY2" fmla="*/ 352003 h 1351370"/>
                <a:gd name="connsiteX3" fmla="*/ 267037 w 1112655"/>
                <a:gd name="connsiteY3" fmla="*/ 691869 h 1351370"/>
                <a:gd name="connsiteX4" fmla="*/ 538120 w 1112655"/>
                <a:gd name="connsiteY4" fmla="*/ 691869 h 1351370"/>
                <a:gd name="connsiteX5" fmla="*/ 538120 w 1112655"/>
                <a:gd name="connsiteY5" fmla="*/ 1007458 h 1351370"/>
                <a:gd name="connsiteX6" fmla="*/ 817296 w 1112655"/>
                <a:gd name="connsiteY6" fmla="*/ 1007458 h 1351370"/>
                <a:gd name="connsiteX7" fmla="*/ 817296 w 1112655"/>
                <a:gd name="connsiteY7" fmla="*/ 1351370 h 1351370"/>
                <a:gd name="connsiteX8" fmla="*/ 1112655 w 1112655"/>
                <a:gd name="connsiteY8" fmla="*/ 1351370 h 135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2655" h="1351370">
                  <a:moveTo>
                    <a:pt x="0" y="0"/>
                  </a:moveTo>
                  <a:lnTo>
                    <a:pt x="0" y="352003"/>
                  </a:lnTo>
                  <a:lnTo>
                    <a:pt x="267037" y="352003"/>
                  </a:lnTo>
                  <a:lnTo>
                    <a:pt x="267037" y="691869"/>
                  </a:lnTo>
                  <a:lnTo>
                    <a:pt x="538120" y="691869"/>
                  </a:lnTo>
                  <a:lnTo>
                    <a:pt x="538120" y="1007458"/>
                  </a:lnTo>
                  <a:lnTo>
                    <a:pt x="817296" y="1007458"/>
                  </a:lnTo>
                  <a:lnTo>
                    <a:pt x="817296" y="1351370"/>
                  </a:lnTo>
                  <a:lnTo>
                    <a:pt x="1112655" y="1351370"/>
                  </a:ln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EBC7B3-6F12-4E5C-9D2E-D8762BAD3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8097254"/>
              <a:ext cx="9769648" cy="1424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D8B4C2-194A-438F-AD43-A16DBDBBC4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5661" y="11798971"/>
              <a:ext cx="17614" cy="6489028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F90A80-B89C-4295-8B21-E75D04FC8B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798970"/>
              <a:ext cx="9755660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957414-25CB-4F8B-BB31-8E401904F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9520" y="11798971"/>
              <a:ext cx="0" cy="6489029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53E5A2-47DF-467A-BFB4-AE9A57C8E535}"/>
                </a:ext>
              </a:extLst>
            </p:cNvPr>
            <p:cNvSpPr txBox="1"/>
            <p:nvPr/>
          </p:nvSpPr>
          <p:spPr>
            <a:xfrm rot="16200000">
              <a:off x="-2068230" y="3094277"/>
              <a:ext cx="5017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Healthcare Associated Infections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CD20A47-A00B-4416-94D8-E3F3EFB8FA1A}"/>
                </a:ext>
              </a:extLst>
            </p:cNvPr>
            <p:cNvSpPr txBox="1"/>
            <p:nvPr/>
          </p:nvSpPr>
          <p:spPr>
            <a:xfrm>
              <a:off x="747828" y="5688180"/>
              <a:ext cx="1639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MRSA (Target)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B8D7C4-CC87-423B-A1EE-5C0BE7CA50A0}"/>
                </a:ext>
              </a:extLst>
            </p:cNvPr>
            <p:cNvSpPr txBox="1"/>
            <p:nvPr/>
          </p:nvSpPr>
          <p:spPr>
            <a:xfrm rot="16200000">
              <a:off x="-300332" y="9534233"/>
              <a:ext cx="148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Survey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4DE011-D80E-4A36-A659-B41FAEE75934}"/>
                </a:ext>
              </a:extLst>
            </p:cNvPr>
            <p:cNvSpPr txBox="1"/>
            <p:nvPr/>
          </p:nvSpPr>
          <p:spPr>
            <a:xfrm rot="16200000">
              <a:off x="-85716" y="11978210"/>
              <a:ext cx="14889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Sepsis care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CA8011-FAE9-4B19-9CF3-189A638AD7F8}"/>
                </a:ext>
              </a:extLst>
            </p:cNvPr>
            <p:cNvSpPr txBox="1"/>
            <p:nvPr/>
          </p:nvSpPr>
          <p:spPr>
            <a:xfrm>
              <a:off x="12930604" y="17123717"/>
              <a:ext cx="14889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Sepsis care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CB7ECF-A009-4F89-88B8-6B732F55CFD2}"/>
                </a:ext>
              </a:extLst>
            </p:cNvPr>
            <p:cNvSpPr txBox="1"/>
            <p:nvPr/>
          </p:nvSpPr>
          <p:spPr>
            <a:xfrm>
              <a:off x="3431213" y="17494444"/>
              <a:ext cx="5017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Healthcare Associated Infections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E837C5-07FA-4A23-BD80-7A05AECAB011}"/>
                </a:ext>
              </a:extLst>
            </p:cNvPr>
            <p:cNvSpPr txBox="1"/>
            <p:nvPr/>
          </p:nvSpPr>
          <p:spPr>
            <a:xfrm>
              <a:off x="7576680" y="16753819"/>
              <a:ext cx="1639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MRSA (Target)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C89B4B-DE13-4669-AA2B-96872F578BF0}"/>
                </a:ext>
              </a:extLst>
            </p:cNvPr>
            <p:cNvSpPr txBox="1"/>
            <p:nvPr/>
          </p:nvSpPr>
          <p:spPr>
            <a:xfrm>
              <a:off x="10503708" y="17540610"/>
              <a:ext cx="148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Survey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20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jex</dc:creator>
  <cp:lastModifiedBy>jeffrey jex</cp:lastModifiedBy>
  <cp:revision>7</cp:revision>
  <dcterms:created xsi:type="dcterms:W3CDTF">2021-04-28T13:35:45Z</dcterms:created>
  <dcterms:modified xsi:type="dcterms:W3CDTF">2021-04-29T02:12:57Z</dcterms:modified>
</cp:coreProperties>
</file>