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4/24/12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AMaze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Johns </a:t>
            </a:r>
            <a:r>
              <a:rPr lang="en-US" dirty="0" smtClean="0"/>
              <a:t>&amp; </a:t>
            </a:r>
            <a:r>
              <a:rPr lang="en-US" dirty="0" smtClean="0"/>
              <a:t>Bryan </a:t>
            </a:r>
            <a:r>
              <a:rPr lang="en-US" dirty="0" smtClean="0"/>
              <a:t>Lassiter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3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Four-Activity Structure</a:t>
            </a:r>
          </a:p>
          <a:p>
            <a:pPr lvl="1"/>
            <a:r>
              <a:rPr lang="en-US" dirty="0" err="1" smtClean="0"/>
              <a:t>Title.java</a:t>
            </a:r>
            <a:endParaRPr lang="en-US" dirty="0" smtClean="0"/>
          </a:p>
          <a:p>
            <a:pPr lvl="1"/>
            <a:r>
              <a:rPr lang="en-US" dirty="0" err="1" smtClean="0"/>
              <a:t>Generating.java</a:t>
            </a:r>
            <a:endParaRPr lang="en-US" dirty="0" smtClean="0"/>
          </a:p>
          <a:p>
            <a:pPr lvl="1"/>
            <a:r>
              <a:rPr lang="en-US" dirty="0" err="1" smtClean="0"/>
              <a:t>Play.java</a:t>
            </a:r>
            <a:endParaRPr lang="en-US" dirty="0" smtClean="0"/>
          </a:p>
          <a:p>
            <a:pPr lvl="1"/>
            <a:r>
              <a:rPr lang="en-US" dirty="0" err="1" smtClean="0"/>
              <a:t>Finish.java</a:t>
            </a:r>
            <a:endParaRPr lang="en-US" dirty="0" smtClean="0"/>
          </a:p>
          <a:p>
            <a:r>
              <a:rPr lang="en-US" dirty="0" smtClean="0"/>
              <a:t>Preferences done with extra class in </a:t>
            </a:r>
            <a:r>
              <a:rPr lang="en-US" dirty="0" err="1" smtClean="0"/>
              <a:t>Falstad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Not its own activity</a:t>
            </a:r>
          </a:p>
          <a:p>
            <a:pPr lvl="1"/>
            <a:r>
              <a:rPr lang="en-US" dirty="0" smtClean="0"/>
              <a:t>Dumb mistake</a:t>
            </a:r>
            <a:endParaRPr lang="en-US" dirty="0" smtClean="0"/>
          </a:p>
          <a:p>
            <a:pPr lvl="1"/>
            <a:r>
              <a:rPr lang="en-US" dirty="0" smtClean="0"/>
              <a:t>Change coming soon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9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005" y="2209800"/>
            <a:ext cx="84582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Title Screen: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/>
              <a:t>Spinners (maze type and solver type)</a:t>
            </a:r>
            <a:endParaRPr lang="en-US" dirty="0" smtClean="0"/>
          </a:p>
          <a:p>
            <a:pPr lvl="1"/>
            <a:r>
              <a:rPr lang="en-US" dirty="0" smtClean="0"/>
              <a:t>Three Toggle </a:t>
            </a:r>
            <a:r>
              <a:rPr lang="en-US" dirty="0" smtClean="0"/>
              <a:t>Buttons (show maze, show walls, show solution)</a:t>
            </a:r>
            <a:endParaRPr lang="en-US" dirty="0" smtClean="0"/>
          </a:p>
          <a:p>
            <a:pPr lvl="1"/>
            <a:r>
              <a:rPr lang="en-US" dirty="0" smtClean="0"/>
              <a:t>Seek </a:t>
            </a:r>
            <a:r>
              <a:rPr lang="en-US" dirty="0" smtClean="0"/>
              <a:t>Bar (difficulty)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 smtClean="0"/>
              <a:t>Buttons (start, reset)</a:t>
            </a:r>
            <a:endParaRPr lang="en-US" dirty="0" smtClean="0"/>
          </a:p>
          <a:p>
            <a:r>
              <a:rPr lang="en-US" dirty="0" smtClean="0"/>
              <a:t>Generating:</a:t>
            </a:r>
          </a:p>
          <a:p>
            <a:pPr lvl="1"/>
            <a:r>
              <a:rPr lang="en-US" dirty="0" smtClean="0"/>
              <a:t>One </a:t>
            </a:r>
            <a:r>
              <a:rPr lang="en-US" dirty="0" smtClean="0"/>
              <a:t>Button (back)</a:t>
            </a:r>
            <a:endParaRPr lang="en-US" dirty="0" smtClean="0"/>
          </a:p>
          <a:p>
            <a:pPr lvl="1"/>
            <a:r>
              <a:rPr lang="en-US" dirty="0" smtClean="0"/>
              <a:t>Spinning Wheel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3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Play: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/>
              <a:t>Buttons (to finish- temporary, back)</a:t>
            </a:r>
            <a:endParaRPr lang="en-US" dirty="0" smtClean="0"/>
          </a:p>
          <a:p>
            <a:pPr lvl="1"/>
            <a:r>
              <a:rPr lang="en-US" dirty="0" smtClean="0"/>
              <a:t>Maze at bottom</a:t>
            </a:r>
          </a:p>
          <a:p>
            <a:r>
              <a:rPr lang="en-US" dirty="0" smtClean="0"/>
              <a:t>Finish:</a:t>
            </a:r>
          </a:p>
          <a:p>
            <a:pPr lvl="1"/>
            <a:r>
              <a:rPr lang="en-US" dirty="0" smtClean="0"/>
              <a:t>Text displaying path length and energy remaining</a:t>
            </a:r>
          </a:p>
          <a:p>
            <a:pPr lvl="1"/>
            <a:r>
              <a:rPr lang="en-US" dirty="0" smtClean="0"/>
              <a:t>One button (back)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8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Preferences done with extra class, not traditional Android preferences </a:t>
            </a:r>
            <a:r>
              <a:rPr lang="en-US" dirty="0" smtClean="0"/>
              <a:t>structure or variables in the activity </a:t>
            </a:r>
            <a:r>
              <a:rPr lang="en-US" dirty="0" smtClean="0"/>
              <a:t>(</a:t>
            </a:r>
            <a:r>
              <a:rPr lang="en-US" dirty="0" smtClean="0"/>
              <a:t>mistake)</a:t>
            </a:r>
            <a:endParaRPr lang="en-US" dirty="0" smtClean="0"/>
          </a:p>
          <a:p>
            <a:r>
              <a:rPr lang="en-US" dirty="0" smtClean="0"/>
              <a:t>Instead of stuffing </a:t>
            </a:r>
            <a:r>
              <a:rPr lang="en-US" dirty="0" err="1" smtClean="0"/>
              <a:t>serializable</a:t>
            </a:r>
            <a:r>
              <a:rPr lang="en-US" dirty="0" smtClean="0"/>
              <a:t> Cells and Maze, pass into </a:t>
            </a:r>
            <a:r>
              <a:rPr lang="en-US" dirty="0" err="1" smtClean="0"/>
              <a:t>Play.java</a:t>
            </a:r>
            <a:r>
              <a:rPr lang="en-US" dirty="0" smtClean="0"/>
              <a:t> as a global variable (seems to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5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44" y="1995013"/>
            <a:ext cx="8665440" cy="44018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Graphics unimplemented</a:t>
            </a:r>
          </a:p>
          <a:p>
            <a:pPr lvl="1"/>
            <a:r>
              <a:rPr lang="en-US" dirty="0" smtClean="0"/>
              <a:t>Confusion</a:t>
            </a:r>
          </a:p>
          <a:p>
            <a:pPr lvl="1"/>
            <a:r>
              <a:rPr lang="en-US" dirty="0" smtClean="0"/>
              <a:t>Tears</a:t>
            </a:r>
          </a:p>
          <a:p>
            <a:r>
              <a:rPr lang="en-US" dirty="0" smtClean="0"/>
              <a:t>Difficulty sometimes does not set properly</a:t>
            </a:r>
          </a:p>
          <a:p>
            <a:pPr lvl="1"/>
            <a:r>
              <a:rPr lang="en-US" dirty="0" smtClean="0"/>
              <a:t>Will hopefully be fixed when </a:t>
            </a:r>
            <a:r>
              <a:rPr lang="en-US" dirty="0" err="1" smtClean="0"/>
              <a:t>LosPreferences.java</a:t>
            </a:r>
            <a:r>
              <a:rPr lang="en-US" dirty="0" smtClean="0"/>
              <a:t> is removed</a:t>
            </a:r>
            <a:endParaRPr lang="en-US" dirty="0" smtClean="0"/>
          </a:p>
          <a:p>
            <a:r>
              <a:rPr lang="en-US" dirty="0" smtClean="0"/>
              <a:t>Bot difficulty:</a:t>
            </a:r>
          </a:p>
          <a:p>
            <a:pPr lvl="1"/>
            <a:r>
              <a:rPr lang="en-US" dirty="0" smtClean="0"/>
              <a:t>Wizard might not work– hard to tell</a:t>
            </a:r>
          </a:p>
          <a:p>
            <a:pPr lvl="2"/>
            <a:r>
              <a:rPr lang="en-US" dirty="0" smtClean="0"/>
              <a:t>Cheated, just used </a:t>
            </a:r>
            <a:r>
              <a:rPr lang="en-US" dirty="0" err="1" smtClean="0"/>
              <a:t>SolveStep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Will have to re-implement</a:t>
            </a:r>
            <a:endParaRPr lang="en-US" dirty="0" smtClean="0"/>
          </a:p>
          <a:p>
            <a:pPr lvl="1"/>
            <a:r>
              <a:rPr lang="en-US" dirty="0" err="1" smtClean="0"/>
              <a:t>WallFollower</a:t>
            </a:r>
            <a:r>
              <a:rPr lang="en-US" dirty="0" smtClean="0"/>
              <a:t> turns after solved: WHY?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933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 err="1"/>
              <a:t>requestFocus</a:t>
            </a:r>
            <a:r>
              <a:rPr lang="en-US" dirty="0"/>
              <a:t>() fails: WHY?</a:t>
            </a:r>
          </a:p>
          <a:p>
            <a:r>
              <a:rPr lang="en-US" dirty="0" smtClean="0"/>
              <a:t>Play screen</a:t>
            </a:r>
          </a:p>
          <a:p>
            <a:pPr lvl="1"/>
            <a:r>
              <a:rPr lang="en-US" dirty="0" smtClean="0"/>
              <a:t>When “back” is clicked, the bot keeps solving: WHY?</a:t>
            </a:r>
          </a:p>
          <a:p>
            <a:pPr lvl="1"/>
            <a:r>
              <a:rPr lang="en-US" dirty="0" smtClean="0"/>
              <a:t>Can possibly fix with 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555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92</TotalTime>
  <Words>246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Folio</vt:lpstr>
      <vt:lpstr>AMaze</vt:lpstr>
      <vt:lpstr>UI Design</vt:lpstr>
      <vt:lpstr>UI Design, Cont.</vt:lpstr>
      <vt:lpstr>UI Design, Cont.</vt:lpstr>
      <vt:lpstr>Design Decisions</vt:lpstr>
      <vt:lpstr>Open Issues</vt:lpstr>
      <vt:lpstr>Open Issues, Cont.</vt:lpstr>
    </vt:vector>
  </TitlesOfParts>
  <Company>College of William &amp; Mary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AMaze</dc:title>
  <dc:creator>Robert Johns</dc:creator>
  <cp:lastModifiedBy>Robert Johns</cp:lastModifiedBy>
  <cp:revision>65</cp:revision>
  <dcterms:created xsi:type="dcterms:W3CDTF">2012-04-24T03:47:26Z</dcterms:created>
  <dcterms:modified xsi:type="dcterms:W3CDTF">2012-04-24T19:40:40Z</dcterms:modified>
</cp:coreProperties>
</file>