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35B29-1AB0-4706-B75C-4FF6927DD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F2ED0-98A0-4062-BE44-97C630611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A3201-CA76-4DEB-8FBE-3178F2FC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6A061-5545-4370-A24C-C81DE302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B41E7-C3CB-4B12-A117-C303185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9FBC-6322-4048-A4B5-637B7461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A680A-5464-42AF-A030-8FEA80F6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4B0D4-462A-4181-A1D7-693F950D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743D4-8FE9-424D-9A51-BDE7207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27A90-9F30-42A9-8D48-FD60A172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4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33B2B-4367-4BBC-B3D5-9A82579D1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243B3-81C6-45E6-8068-73A2381CB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BE4D3-F06D-4604-BEBD-194256D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88DD0-D94E-44BE-9AAC-0F09A47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E6F05-1B71-4E98-8E57-0C509A4E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D0467-A5E1-4048-9BAC-B03D898F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9F434-FB05-4D1A-AD3B-55ABB120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903C7-D7C6-4561-8E8C-EF5C6CB0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779A5-9AF0-4820-8203-52CE2D0C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7943D-CF9B-4587-858E-620D42E8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27E85-3FAC-496F-9C4B-5878EB60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67E7E-8DFD-4B89-A01A-C07612BE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5377A-1196-40F6-8B83-CB1696C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744B6-A3D5-4AF4-B0F5-0E964967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4E743-3001-4BAE-8F56-543025C4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BE29-6A49-45AB-9AB6-4FF66388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CE7E5-DA21-4EE1-9091-E572CAF0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BFB0A-6C28-4871-9F36-89F85F378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3460B-D161-4BFA-AB98-D5D4AA7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1D1F2-4C74-463D-BF4F-3347EAFE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953BB-6EC3-4D1D-9107-B665CBC5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B1DD-6227-4702-9FD2-F8573734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0F810-15F4-4524-887A-4C70340B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AA0C-6B23-4CC7-95B5-94069CFC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A4835-091A-4223-A389-798DC32D2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CC150-230C-424D-BE03-DA0589889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CA1C8-672D-42CF-8359-1E65F485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A708BB-5BA8-4F0F-AF04-CC7F5824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84FA8C-053D-4959-9F3E-9B35043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24C9B-23E7-4972-B5A2-097B05B8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26C97-795A-4D3E-B9A7-4C9B619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88DAE5-E853-4BF3-9945-C930FBC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C0C361-E8F0-41D9-B3C5-764BA52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8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1AF01-C9DB-46DC-A747-E777C16C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59306-16F9-4CB4-9D30-BC8CCE78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B200C-627C-4BD1-8851-27D0804F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BC91C-6539-407D-BFDD-4CFA7C5E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78AA4-1C85-4B60-91D2-DE4DB881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3287A-978F-4BEA-A2F1-10CA0897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C923-7B27-4EC6-949E-2AC930EE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FA4F3-B9D1-402D-AFBF-FF9A143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9ED79-CE3D-49C6-924F-D464819A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31D0-DEBF-43FA-9E98-A45DA5C1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35EE9-C250-4099-A3BE-7BA7A1A0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CA137-5CEC-43D0-B9DD-F1FE0080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2686-EED8-45EC-9BB8-40CDF21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6A824-EF3D-4BBA-9243-A2B67D0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A1AFD-0DFD-4F54-BB8C-ABCEE039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212971-7C06-4AE7-A334-956F90A8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3D13C-AC92-4720-A808-885697FF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FA473-011F-4D91-8355-28A654E11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6378-C4BC-4073-80A5-EFFDDB91512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F6AAA-CA4C-496A-B7D2-800242660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4CFD1-819A-442F-979C-ECFC2C94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825E-5C9F-4A76-A3EB-233E068D4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7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D09E10-A573-4756-9AD0-EC6998106EF5}"/>
              </a:ext>
            </a:extLst>
          </p:cNvPr>
          <p:cNvSpPr/>
          <p:nvPr/>
        </p:nvSpPr>
        <p:spPr>
          <a:xfrm>
            <a:off x="1772156" y="950774"/>
            <a:ext cx="1644316" cy="17072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7A2CB4-FBFC-4CD3-B9AB-9438401CE74D}"/>
              </a:ext>
            </a:extLst>
          </p:cNvPr>
          <p:cNvSpPr/>
          <p:nvPr/>
        </p:nvSpPr>
        <p:spPr>
          <a:xfrm>
            <a:off x="1772156" y="1313817"/>
            <a:ext cx="1644316" cy="1344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02989E-F374-4AD5-86F5-46312EC517D2}"/>
              </a:ext>
            </a:extLst>
          </p:cNvPr>
          <p:cNvSpPr txBox="1"/>
          <p:nvPr/>
        </p:nvSpPr>
        <p:spPr>
          <a:xfrm>
            <a:off x="1772156" y="946582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用户表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34522D-C866-4F9D-BB69-BBA7983B6307}"/>
              </a:ext>
            </a:extLst>
          </p:cNvPr>
          <p:cNvSpPr txBox="1"/>
          <p:nvPr/>
        </p:nvSpPr>
        <p:spPr>
          <a:xfrm>
            <a:off x="1772156" y="1309626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1(</a:t>
            </a:r>
            <a:r>
              <a:rPr lang="zh-CN" altLang="en-US"/>
              <a:t>密码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D59F97-8A9D-4994-AB5A-E308ADEDA4AF}"/>
              </a:ext>
            </a:extLst>
          </p:cNvPr>
          <p:cNvSpPr/>
          <p:nvPr/>
        </p:nvSpPr>
        <p:spPr>
          <a:xfrm>
            <a:off x="3332747" y="4403558"/>
            <a:ext cx="2213810" cy="1387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E91403-9694-475C-9774-4530754529AD}"/>
              </a:ext>
            </a:extLst>
          </p:cNvPr>
          <p:cNvSpPr/>
          <p:nvPr/>
        </p:nvSpPr>
        <p:spPr>
          <a:xfrm>
            <a:off x="3332747" y="4788568"/>
            <a:ext cx="2213810" cy="11081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DB6FAF-3A48-4E7C-B979-B0F1D8B4E1E9}"/>
              </a:ext>
            </a:extLst>
          </p:cNvPr>
          <p:cNvSpPr txBox="1"/>
          <p:nvPr/>
        </p:nvSpPr>
        <p:spPr>
          <a:xfrm>
            <a:off x="3332747" y="4401462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用户角色对应表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493D64-D074-41E4-AF19-FA163132FE35}"/>
              </a:ext>
            </a:extLst>
          </p:cNvPr>
          <p:cNvSpPr txBox="1"/>
          <p:nvPr/>
        </p:nvSpPr>
        <p:spPr>
          <a:xfrm>
            <a:off x="3332747" y="4788568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</a:t>
            </a:r>
            <a:r>
              <a:rPr lang="en-US" altLang="zh-CN"/>
              <a:t>1             </a:t>
            </a:r>
            <a:r>
              <a:rPr lang="zh-CN" altLang="en-US"/>
              <a:t>角色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032CC1-AE7C-401E-BE05-974DE25570A0}"/>
              </a:ext>
            </a:extLst>
          </p:cNvPr>
          <p:cNvCxnSpPr/>
          <p:nvPr/>
        </p:nvCxnSpPr>
        <p:spPr>
          <a:xfrm>
            <a:off x="4090736" y="4973234"/>
            <a:ext cx="697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9BAD8F5-A994-4B9D-BD3A-9581BD42E865}"/>
              </a:ext>
            </a:extLst>
          </p:cNvPr>
          <p:cNvSpPr/>
          <p:nvPr/>
        </p:nvSpPr>
        <p:spPr>
          <a:xfrm>
            <a:off x="6845967" y="4403559"/>
            <a:ext cx="2213810" cy="1387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7F1103-71BC-4698-A812-3108A662C397}"/>
              </a:ext>
            </a:extLst>
          </p:cNvPr>
          <p:cNvSpPr/>
          <p:nvPr/>
        </p:nvSpPr>
        <p:spPr>
          <a:xfrm>
            <a:off x="6845967" y="4788569"/>
            <a:ext cx="2213810" cy="11081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CE00DC-1327-48C2-A858-C6FF0CC3189E}"/>
              </a:ext>
            </a:extLst>
          </p:cNvPr>
          <p:cNvSpPr txBox="1"/>
          <p:nvPr/>
        </p:nvSpPr>
        <p:spPr>
          <a:xfrm>
            <a:off x="6845967" y="4401463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角色权限对应表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A98B61-168E-462F-804D-11A620EDAE4B}"/>
              </a:ext>
            </a:extLst>
          </p:cNvPr>
          <p:cNvSpPr txBox="1"/>
          <p:nvPr/>
        </p:nvSpPr>
        <p:spPr>
          <a:xfrm>
            <a:off x="6845967" y="4788569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en-US" altLang="zh-CN"/>
              <a:t>1             </a:t>
            </a:r>
            <a:r>
              <a:rPr lang="zh-CN" altLang="en-US"/>
              <a:t>权限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D7597C-2042-47F5-88BB-332C948B684C}"/>
              </a:ext>
            </a:extLst>
          </p:cNvPr>
          <p:cNvCxnSpPr/>
          <p:nvPr/>
        </p:nvCxnSpPr>
        <p:spPr>
          <a:xfrm>
            <a:off x="7599944" y="4973234"/>
            <a:ext cx="697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44DA048-6152-4D00-B03F-18A1931504CB}"/>
              </a:ext>
            </a:extLst>
          </p:cNvPr>
          <p:cNvSpPr txBox="1"/>
          <p:nvPr/>
        </p:nvSpPr>
        <p:spPr>
          <a:xfrm>
            <a:off x="6845967" y="5153889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en-US" altLang="zh-CN"/>
              <a:t>1             </a:t>
            </a:r>
            <a:r>
              <a:rPr lang="zh-CN" altLang="en-US"/>
              <a:t>权限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287DD9-8565-4913-8AF2-53EB9E7A9CAC}"/>
              </a:ext>
            </a:extLst>
          </p:cNvPr>
          <p:cNvCxnSpPr/>
          <p:nvPr/>
        </p:nvCxnSpPr>
        <p:spPr>
          <a:xfrm>
            <a:off x="7599944" y="5338555"/>
            <a:ext cx="697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5AEAC1-2E96-4C58-AE4C-4BF275802E4A}"/>
              </a:ext>
            </a:extLst>
          </p:cNvPr>
          <p:cNvCxnSpPr/>
          <p:nvPr/>
        </p:nvCxnSpPr>
        <p:spPr>
          <a:xfrm>
            <a:off x="2671010" y="2695074"/>
            <a:ext cx="1227222" cy="1612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A989251-5634-40AE-BB47-3365DC123ACA}"/>
              </a:ext>
            </a:extLst>
          </p:cNvPr>
          <p:cNvCxnSpPr/>
          <p:nvPr/>
        </p:nvCxnSpPr>
        <p:spPr>
          <a:xfrm>
            <a:off x="6232356" y="2702914"/>
            <a:ext cx="1227222" cy="16122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B553ED9-4551-4338-9F8F-B65A7197499F}"/>
              </a:ext>
            </a:extLst>
          </p:cNvPr>
          <p:cNvCxnSpPr>
            <a:cxnSpLocks/>
          </p:cNvCxnSpPr>
          <p:nvPr/>
        </p:nvCxnSpPr>
        <p:spPr>
          <a:xfrm flipH="1">
            <a:off x="5069305" y="2702914"/>
            <a:ext cx="1126958" cy="1603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29886FA-7848-4BF0-8DF4-0AF1EBB69A5A}"/>
              </a:ext>
            </a:extLst>
          </p:cNvPr>
          <p:cNvCxnSpPr>
            <a:cxnSpLocks/>
          </p:cNvCxnSpPr>
          <p:nvPr/>
        </p:nvCxnSpPr>
        <p:spPr>
          <a:xfrm flipH="1">
            <a:off x="8394032" y="2711345"/>
            <a:ext cx="1126958" cy="1603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AB66204-E527-4832-A8FB-3267E1E53439}"/>
              </a:ext>
            </a:extLst>
          </p:cNvPr>
          <p:cNvSpPr txBox="1"/>
          <p:nvPr/>
        </p:nvSpPr>
        <p:spPr>
          <a:xfrm>
            <a:off x="6841955" y="5527415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en-US" altLang="zh-CN"/>
              <a:t>2             </a:t>
            </a:r>
            <a:r>
              <a:rPr lang="zh-CN" altLang="en-US"/>
              <a:t>权限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ABE7622-45C8-4DCB-9BAA-8DA36FA78F68}"/>
              </a:ext>
            </a:extLst>
          </p:cNvPr>
          <p:cNvCxnSpPr/>
          <p:nvPr/>
        </p:nvCxnSpPr>
        <p:spPr>
          <a:xfrm>
            <a:off x="7599944" y="5712081"/>
            <a:ext cx="697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1099A57-E7FF-4034-B5EC-30AF9B347F7B}"/>
              </a:ext>
            </a:extLst>
          </p:cNvPr>
          <p:cNvSpPr txBox="1"/>
          <p:nvPr/>
        </p:nvSpPr>
        <p:spPr>
          <a:xfrm>
            <a:off x="3416472" y="3091571"/>
            <a:ext cx="211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用户通过角色制约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1BA67B9-1726-4784-AACA-42AE3AFC7092}"/>
              </a:ext>
            </a:extLst>
          </p:cNvPr>
          <p:cNvSpPr txBox="1"/>
          <p:nvPr/>
        </p:nvSpPr>
        <p:spPr>
          <a:xfrm>
            <a:off x="6937207" y="3091571"/>
            <a:ext cx="202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角色通过权限制约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710C08E-988F-4DF8-8305-D6D5DDD716DE}"/>
              </a:ext>
            </a:extLst>
          </p:cNvPr>
          <p:cNvSpPr/>
          <p:nvPr/>
        </p:nvSpPr>
        <p:spPr>
          <a:xfrm>
            <a:off x="5374105" y="956429"/>
            <a:ext cx="1644316" cy="17072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2ADC7D6-071D-489C-BE1B-9D396E3CAF73}"/>
              </a:ext>
            </a:extLst>
          </p:cNvPr>
          <p:cNvSpPr/>
          <p:nvPr/>
        </p:nvSpPr>
        <p:spPr>
          <a:xfrm>
            <a:off x="5374105" y="1319472"/>
            <a:ext cx="1644316" cy="1344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3B2D60-836C-45BB-8E3B-2F8652AF7ECC}"/>
              </a:ext>
            </a:extLst>
          </p:cNvPr>
          <p:cNvSpPr txBox="1"/>
          <p:nvPr/>
        </p:nvSpPr>
        <p:spPr>
          <a:xfrm>
            <a:off x="5374105" y="952237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角色表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3288302-327A-437B-9825-B7B5E05BFBB5}"/>
              </a:ext>
            </a:extLst>
          </p:cNvPr>
          <p:cNvSpPr txBox="1"/>
          <p:nvPr/>
        </p:nvSpPr>
        <p:spPr>
          <a:xfrm>
            <a:off x="5374105" y="1315281"/>
            <a:ext cx="16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角色</a:t>
            </a:r>
            <a:r>
              <a:rPr lang="en-US" altLang="zh-CN"/>
              <a:t>1(level1)</a:t>
            </a:r>
          </a:p>
          <a:p>
            <a:pPr algn="ctr"/>
            <a:r>
              <a:rPr lang="zh-CN" altLang="en-US"/>
              <a:t>角色</a:t>
            </a:r>
            <a:r>
              <a:rPr lang="en-US" altLang="zh-CN"/>
              <a:t>2(level2)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E76BE4E-980D-40C5-B16A-BAC0AD66A220}"/>
              </a:ext>
            </a:extLst>
          </p:cNvPr>
          <p:cNvSpPr/>
          <p:nvPr/>
        </p:nvSpPr>
        <p:spPr>
          <a:xfrm>
            <a:off x="8698832" y="986367"/>
            <a:ext cx="1644316" cy="17072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5719DA9-ED3C-4D7C-97A0-4A524AD734A9}"/>
              </a:ext>
            </a:extLst>
          </p:cNvPr>
          <p:cNvSpPr/>
          <p:nvPr/>
        </p:nvSpPr>
        <p:spPr>
          <a:xfrm>
            <a:off x="8698832" y="1349410"/>
            <a:ext cx="1644316" cy="1344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AA89B6C-0CD4-44AB-88DA-45FE17C1A946}"/>
              </a:ext>
            </a:extLst>
          </p:cNvPr>
          <p:cNvSpPr txBox="1"/>
          <p:nvPr/>
        </p:nvSpPr>
        <p:spPr>
          <a:xfrm>
            <a:off x="8698832" y="982175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权限表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B2778DE-106C-483D-A65A-6D00D0C5D3D3}"/>
              </a:ext>
            </a:extLst>
          </p:cNvPr>
          <p:cNvSpPr txBox="1"/>
          <p:nvPr/>
        </p:nvSpPr>
        <p:spPr>
          <a:xfrm>
            <a:off x="8698832" y="1345219"/>
            <a:ext cx="16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权限</a:t>
            </a:r>
            <a:r>
              <a:rPr lang="en-US" altLang="zh-CN"/>
              <a:t>1</a:t>
            </a:r>
          </a:p>
          <a:p>
            <a:pPr algn="ctr"/>
            <a:r>
              <a:rPr lang="zh-CN" altLang="en-US"/>
              <a:t>权限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262DF5A-2430-4C50-A62A-E9EB36FF3D60}"/>
              </a:ext>
            </a:extLst>
          </p:cNvPr>
          <p:cNvSpPr/>
          <p:nvPr/>
        </p:nvSpPr>
        <p:spPr>
          <a:xfrm>
            <a:off x="5317957" y="702638"/>
            <a:ext cx="1860885" cy="1166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E5342D-CB85-4027-8441-6BD177BC356A}"/>
              </a:ext>
            </a:extLst>
          </p:cNvPr>
          <p:cNvSpPr/>
          <p:nvPr/>
        </p:nvSpPr>
        <p:spPr>
          <a:xfrm>
            <a:off x="5317957" y="702639"/>
            <a:ext cx="1860885" cy="33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92C707-FC5C-42F9-BDD1-BB20528B6B79}"/>
              </a:ext>
            </a:extLst>
          </p:cNvPr>
          <p:cNvSpPr/>
          <p:nvPr/>
        </p:nvSpPr>
        <p:spPr>
          <a:xfrm>
            <a:off x="1772651" y="683658"/>
            <a:ext cx="1860885" cy="1166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133237-99AC-48A4-B519-D00B6C9DD334}"/>
              </a:ext>
            </a:extLst>
          </p:cNvPr>
          <p:cNvSpPr/>
          <p:nvPr/>
        </p:nvSpPr>
        <p:spPr>
          <a:xfrm>
            <a:off x="1772651" y="683659"/>
            <a:ext cx="1860885" cy="33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58954-5801-4973-B8E8-71CFC704F949}"/>
              </a:ext>
            </a:extLst>
          </p:cNvPr>
          <p:cNvSpPr txBox="1"/>
          <p:nvPr/>
        </p:nvSpPr>
        <p:spPr>
          <a:xfrm>
            <a:off x="5466346" y="697838"/>
            <a:ext cx="1712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class Role</a:t>
            </a:r>
          </a:p>
          <a:p>
            <a:r>
              <a:rPr lang="en-US" altLang="zh-CN"/>
              <a:t>check_level()</a:t>
            </a:r>
          </a:p>
          <a:p>
            <a:r>
              <a:rPr lang="en-US" altLang="zh-CN"/>
              <a:t>add_role()</a:t>
            </a:r>
          </a:p>
          <a:p>
            <a:r>
              <a:rPr lang="en-US" altLang="zh-CN"/>
              <a:t>compare_role()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03507A-72C4-4015-A757-D4C70B430647}"/>
              </a:ext>
            </a:extLst>
          </p:cNvPr>
          <p:cNvSpPr txBox="1"/>
          <p:nvPr/>
        </p:nvSpPr>
        <p:spPr>
          <a:xfrm>
            <a:off x="1772650" y="663835"/>
            <a:ext cx="186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class User</a:t>
            </a:r>
          </a:p>
          <a:p>
            <a:r>
              <a:rPr lang="en-US" altLang="zh-CN"/>
              <a:t>check</a:t>
            </a:r>
            <a:r>
              <a:rPr lang="en-US" altLang="zh-CN" err="1"/>
              <a:t>_</a:t>
            </a:r>
            <a:r>
              <a:rPr lang="en-US" altLang="zh-CN"/>
              <a:t>passwd()</a:t>
            </a:r>
          </a:p>
          <a:p>
            <a:r>
              <a:rPr lang="en-US" altLang="zh-CN" err="1"/>
              <a:t>add_</a:t>
            </a:r>
            <a:r>
              <a:rPr lang="en-US" altLang="zh-CN"/>
              <a:t>user()</a:t>
            </a:r>
          </a:p>
          <a:p>
            <a:r>
              <a:rPr lang="en-US" altLang="zh-CN"/>
              <a:t>set_default_user()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77334F-F414-409F-8DF5-5D273EB5D6EB}"/>
              </a:ext>
            </a:extLst>
          </p:cNvPr>
          <p:cNvSpPr/>
          <p:nvPr/>
        </p:nvSpPr>
        <p:spPr>
          <a:xfrm>
            <a:off x="8718882" y="697839"/>
            <a:ext cx="1860885" cy="1166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E0E73B-96B1-4160-BB6E-7851705D5672}"/>
              </a:ext>
            </a:extLst>
          </p:cNvPr>
          <p:cNvSpPr/>
          <p:nvPr/>
        </p:nvSpPr>
        <p:spPr>
          <a:xfrm>
            <a:off x="8718882" y="697840"/>
            <a:ext cx="1860885" cy="33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86AF2F-A168-40B5-BE06-2A9B0FF57C78}"/>
              </a:ext>
            </a:extLst>
          </p:cNvPr>
          <p:cNvSpPr txBox="1"/>
          <p:nvPr/>
        </p:nvSpPr>
        <p:spPr>
          <a:xfrm>
            <a:off x="8718882" y="697838"/>
            <a:ext cx="210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class Permission</a:t>
            </a:r>
          </a:p>
          <a:p>
            <a:r>
              <a:rPr lang="en-US" altLang="zh-CN"/>
              <a:t>add_perm()</a:t>
            </a:r>
          </a:p>
          <a:p>
            <a:r>
              <a:rPr lang="en-US" altLang="zh-CN"/>
              <a:t>delete_perm()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26EDC3-0C66-4772-88C8-D68A10D38FA1}"/>
              </a:ext>
            </a:extLst>
          </p:cNvPr>
          <p:cNvSpPr/>
          <p:nvPr/>
        </p:nvSpPr>
        <p:spPr>
          <a:xfrm>
            <a:off x="5317957" y="5738710"/>
            <a:ext cx="1860885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FBEEEB-0303-41F3-8F43-1C167A27652F}"/>
              </a:ext>
            </a:extLst>
          </p:cNvPr>
          <p:cNvSpPr/>
          <p:nvPr/>
        </p:nvSpPr>
        <p:spPr>
          <a:xfrm>
            <a:off x="5317956" y="5740578"/>
            <a:ext cx="1860885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206B75-71C7-4E86-96FD-59F10279CDB8}"/>
              </a:ext>
            </a:extLst>
          </p:cNvPr>
          <p:cNvSpPr txBox="1"/>
          <p:nvPr/>
        </p:nvSpPr>
        <p:spPr>
          <a:xfrm>
            <a:off x="5466346" y="5726465"/>
            <a:ext cx="174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class Bash</a:t>
            </a:r>
          </a:p>
          <a:p>
            <a:r>
              <a:rPr lang="en-US" altLang="zh-CN"/>
              <a:t>run()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EEA86B-433E-44A5-A5B9-F437B5D9E961}"/>
              </a:ext>
            </a:extLst>
          </p:cNvPr>
          <p:cNvSpPr/>
          <p:nvPr/>
        </p:nvSpPr>
        <p:spPr>
          <a:xfrm>
            <a:off x="1828797" y="3480123"/>
            <a:ext cx="1860885" cy="17289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942E98-DE10-4BE1-AB0A-DEFC9FAA4800}"/>
              </a:ext>
            </a:extLst>
          </p:cNvPr>
          <p:cNvSpPr/>
          <p:nvPr/>
        </p:nvSpPr>
        <p:spPr>
          <a:xfrm>
            <a:off x="1828797" y="3480123"/>
            <a:ext cx="1860885" cy="33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E9E39-3320-4F88-A5E9-FCC5A952DB85}"/>
              </a:ext>
            </a:extLst>
          </p:cNvPr>
          <p:cNvSpPr txBox="1"/>
          <p:nvPr/>
        </p:nvSpPr>
        <p:spPr>
          <a:xfrm>
            <a:off x="1957136" y="3454789"/>
            <a:ext cx="178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class MyObject</a:t>
            </a:r>
          </a:p>
          <a:p>
            <a:r>
              <a:rPr lang="en-US" altLang="zh-CN"/>
              <a:t>create()</a:t>
            </a:r>
          </a:p>
          <a:p>
            <a:r>
              <a:rPr lang="en-US" altLang="zh-CN"/>
              <a:t>write()</a:t>
            </a:r>
          </a:p>
          <a:p>
            <a:r>
              <a:rPr lang="en-US" altLang="zh-CN"/>
              <a:t>read()</a:t>
            </a:r>
          </a:p>
          <a:p>
            <a:r>
              <a:rPr lang="en-US" altLang="zh-CN"/>
              <a:t>execute()</a:t>
            </a:r>
          </a:p>
          <a:p>
            <a:r>
              <a:rPr lang="en-US" altLang="zh-CN"/>
              <a:t>delete()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80A341-9764-47F3-8F4E-7FD21D5EF629}"/>
              </a:ext>
            </a:extLst>
          </p:cNvPr>
          <p:cNvSpPr/>
          <p:nvPr/>
        </p:nvSpPr>
        <p:spPr>
          <a:xfrm>
            <a:off x="5001125" y="2523438"/>
            <a:ext cx="2522622" cy="258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8CCF03-898C-48DD-8D1B-0820A13D6DEF}"/>
              </a:ext>
            </a:extLst>
          </p:cNvPr>
          <p:cNvSpPr/>
          <p:nvPr/>
        </p:nvSpPr>
        <p:spPr>
          <a:xfrm>
            <a:off x="5001125" y="2523438"/>
            <a:ext cx="2522622" cy="342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AD3D4B-3935-410F-B8EF-91E7B6AD8FE0}"/>
              </a:ext>
            </a:extLst>
          </p:cNvPr>
          <p:cNvSpPr txBox="1"/>
          <p:nvPr/>
        </p:nvSpPr>
        <p:spPr>
          <a:xfrm>
            <a:off x="5001125" y="2523438"/>
            <a:ext cx="2606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class Rbac</a:t>
            </a:r>
          </a:p>
          <a:p>
            <a:r>
              <a:rPr lang="en-US" altLang="zh-CN"/>
              <a:t>su()</a:t>
            </a:r>
          </a:p>
          <a:p>
            <a:r>
              <a:rPr lang="en-US" altLang="zh-CN"/>
              <a:t>user_permission_check()</a:t>
            </a:r>
          </a:p>
          <a:p>
            <a:r>
              <a:rPr lang="en-US" altLang="zh-CN"/>
              <a:t>add_user()</a:t>
            </a:r>
          </a:p>
          <a:p>
            <a:r>
              <a:rPr lang="en-US" altLang="zh-CN"/>
              <a:t>add_role()</a:t>
            </a:r>
          </a:p>
          <a:p>
            <a:r>
              <a:rPr lang="en-US" altLang="zh-CN"/>
              <a:t>add_perm()</a:t>
            </a:r>
          </a:p>
          <a:p>
            <a:r>
              <a:rPr lang="en-US" altLang="zh-CN"/>
              <a:t>chRolePerm()</a:t>
            </a:r>
          </a:p>
          <a:p>
            <a:r>
              <a:rPr lang="en-US" altLang="zh-CN"/>
              <a:t>chUserRole()</a:t>
            </a:r>
          </a:p>
          <a:p>
            <a:r>
              <a:rPr lang="en-US" altLang="zh-CN"/>
              <a:t>roleInherit()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B3A985-3243-4AF6-A71B-03A05786E6E4}"/>
              </a:ext>
            </a:extLst>
          </p:cNvPr>
          <p:cNvCxnSpPr>
            <a:cxnSpLocks/>
          </p:cNvCxnSpPr>
          <p:nvPr/>
        </p:nvCxnSpPr>
        <p:spPr>
          <a:xfrm flipH="1">
            <a:off x="7555833" y="1898167"/>
            <a:ext cx="2093491" cy="625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3D80F2E-A0AE-4920-ABDE-93005DBD552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62438" y="1898167"/>
            <a:ext cx="60156" cy="6083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EFC901-AF08-4053-85CF-4F83E793B189}"/>
              </a:ext>
            </a:extLst>
          </p:cNvPr>
          <p:cNvCxnSpPr>
            <a:cxnSpLocks/>
          </p:cNvCxnSpPr>
          <p:nvPr/>
        </p:nvCxnSpPr>
        <p:spPr>
          <a:xfrm>
            <a:off x="2606842" y="1931434"/>
            <a:ext cx="2310065" cy="62600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038715-81EA-43D2-A51B-EB2EFBB65447}"/>
              </a:ext>
            </a:extLst>
          </p:cNvPr>
          <p:cNvCxnSpPr>
            <a:cxnSpLocks/>
          </p:cNvCxnSpPr>
          <p:nvPr/>
        </p:nvCxnSpPr>
        <p:spPr>
          <a:xfrm flipH="1">
            <a:off x="3689683" y="3763487"/>
            <a:ext cx="1227223" cy="625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0AEF051-C4A4-448C-B104-40D9B3838900}"/>
              </a:ext>
            </a:extLst>
          </p:cNvPr>
          <p:cNvCxnSpPr>
            <a:cxnSpLocks/>
          </p:cNvCxnSpPr>
          <p:nvPr/>
        </p:nvCxnSpPr>
        <p:spPr>
          <a:xfrm>
            <a:off x="6248397" y="5176317"/>
            <a:ext cx="1" cy="5173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8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141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易承</dc:creator>
  <cp:lastModifiedBy>宋 易承</cp:lastModifiedBy>
  <cp:revision>9</cp:revision>
  <dcterms:created xsi:type="dcterms:W3CDTF">2020-11-28T15:59:12Z</dcterms:created>
  <dcterms:modified xsi:type="dcterms:W3CDTF">2020-11-29T02:37:26Z</dcterms:modified>
</cp:coreProperties>
</file>