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9" r:id="rId12"/>
    <p:sldId id="268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96E3"/>
    <a:srgbClr val="B9E396"/>
    <a:srgbClr val="E396B6"/>
    <a:srgbClr val="FFB49C"/>
    <a:srgbClr val="7649CF"/>
    <a:srgbClr val="FFDF80"/>
    <a:srgbClr val="8C67D7"/>
    <a:srgbClr val="FFFFFF"/>
    <a:srgbClr val="7CAADE"/>
    <a:srgbClr val="3143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baseline="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Statistics of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Emotions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Emotions</c:v>
                </c:pt>
              </c:strCache>
            </c:strRef>
          </c:tx>
          <c:dPt>
            <c:idx val="0"/>
            <c:bubble3D val="0"/>
            <c:spPr>
              <a:solidFill>
                <a:srgbClr val="D59DC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rgbClr val="7030A0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5">
                  <a:tint val="9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rgbClr val="A3D1C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rgbClr val="F39F8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5"/>
            <c:bubble3D val="0"/>
            <c:spPr>
              <a:solidFill>
                <a:schemeClr val="accent5">
                  <a:shade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lt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Joy</c:v>
                </c:pt>
                <c:pt idx="1">
                  <c:v>Surprise</c:v>
                </c:pt>
                <c:pt idx="2">
                  <c:v>Sadness</c:v>
                </c:pt>
                <c:pt idx="3">
                  <c:v>Anger</c:v>
                </c:pt>
                <c:pt idx="4">
                  <c:v>Love</c:v>
                </c:pt>
                <c:pt idx="5">
                  <c:v>Fear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5362</c:v>
                </c:pt>
                <c:pt idx="1">
                  <c:v>572</c:v>
                </c:pt>
                <c:pt idx="2">
                  <c:v>4666</c:v>
                </c:pt>
                <c:pt idx="3">
                  <c:v>2159</c:v>
                </c:pt>
                <c:pt idx="4">
                  <c:v>1304</c:v>
                </c:pt>
                <c:pt idx="5">
                  <c:v>1937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400" b="1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dPt>
            <c:idx val="0"/>
            <c:bubble3D val="0"/>
            <c:spPr>
              <a:solidFill>
                <a:srgbClr val="7CAADE">
                  <a:alpha val="98824"/>
                </a:srgb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rgbClr val="E396B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2"/>
            <c:bubble3D val="0"/>
            <c:spPr>
              <a:solidFill>
                <a:srgbClr val="FFDF8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3"/>
            <c:bubble3D val="0"/>
            <c:spPr>
              <a:solidFill>
                <a:srgbClr val="B096E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4"/>
            <c:bubble3D val="0"/>
            <c:spPr>
              <a:solidFill>
                <a:srgbClr val="FFB49C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5"/>
            <c:bubble3D val="0"/>
            <c:spPr>
              <a:solidFill>
                <a:srgbClr val="B9E39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dLbl>
              <c:idx val="0"/>
              <c:spPr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Support Vector Machine (SVM)
</c:v>
                </c:pt>
                <c:pt idx="1">
                  <c:v>Logistic Regression
</c:v>
                </c:pt>
                <c:pt idx="2">
                  <c:v>Random Forest Classifier
</c:v>
                </c:pt>
                <c:pt idx="3">
                  <c:v>XGBoost Classifier
</c:v>
                </c:pt>
                <c:pt idx="4">
                  <c:v>Multinomial Naïve Bayes
</c:v>
                </c:pt>
                <c:pt idx="5">
                  <c:v>Decision Tree Classifier
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89.52</c:v>
                </c:pt>
                <c:pt idx="1">
                  <c:v>86.2</c:v>
                </c:pt>
                <c:pt idx="2">
                  <c:v>75.97</c:v>
                </c:pt>
                <c:pt idx="3">
                  <c:v>89.1</c:v>
                </c:pt>
                <c:pt idx="4">
                  <c:v>67.63</c:v>
                </c:pt>
                <c:pt idx="5">
                  <c:v>87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Precision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Precision</c:v>
                </c:pt>
              </c:strCache>
            </c:strRef>
          </c:tx>
          <c:dPt>
            <c:idx val="0"/>
            <c:bubble3D val="0"/>
            <c:spPr>
              <a:solidFill>
                <a:srgbClr val="7CAADE">
                  <a:alpha val="98824"/>
                </a:srgb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rgbClr val="E396B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2"/>
            <c:bubble3D val="0"/>
            <c:spPr>
              <a:solidFill>
                <a:srgbClr val="FFDF8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3"/>
            <c:bubble3D val="0"/>
            <c:spPr>
              <a:solidFill>
                <a:srgbClr val="B096E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4"/>
            <c:bubble3D val="0"/>
            <c:spPr>
              <a:solidFill>
                <a:srgbClr val="FFB49C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5"/>
            <c:bubble3D val="0"/>
            <c:spPr>
              <a:solidFill>
                <a:srgbClr val="B9E39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dLbl>
              <c:idx val="0"/>
              <c:spPr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Support Vector Machine (SVM)
</c:v>
                </c:pt>
                <c:pt idx="1">
                  <c:v>Logistic Regression
</c:v>
                </c:pt>
                <c:pt idx="2">
                  <c:v>Random Forest Classifier
</c:v>
                </c:pt>
                <c:pt idx="3">
                  <c:v>XGBoost Classifier
</c:v>
                </c:pt>
                <c:pt idx="4">
                  <c:v>Multinomial Naïve Bayes
</c:v>
                </c:pt>
                <c:pt idx="5">
                  <c:v>Decision Tree Classifier
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88.3</c:v>
                </c:pt>
                <c:pt idx="1">
                  <c:v>88.08</c:v>
                </c:pt>
                <c:pt idx="2">
                  <c:v>74.430000000000007</c:v>
                </c:pt>
                <c:pt idx="3">
                  <c:v>86.08</c:v>
                </c:pt>
                <c:pt idx="4">
                  <c:v>85.57</c:v>
                </c:pt>
                <c:pt idx="5">
                  <c:v>83.29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Recall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Recall</c:v>
                </c:pt>
              </c:strCache>
            </c:strRef>
          </c:tx>
          <c:dPt>
            <c:idx val="0"/>
            <c:bubble3D val="0"/>
            <c:spPr>
              <a:solidFill>
                <a:srgbClr val="7CAADE">
                  <a:alpha val="98824"/>
                </a:srgb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rgbClr val="E396B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2"/>
            <c:bubble3D val="0"/>
            <c:spPr>
              <a:solidFill>
                <a:srgbClr val="FFDF8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3"/>
            <c:bubble3D val="0"/>
            <c:spPr>
              <a:solidFill>
                <a:srgbClr val="B096E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4"/>
            <c:bubble3D val="0"/>
            <c:spPr>
              <a:solidFill>
                <a:srgbClr val="FFB49C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5"/>
            <c:bubble3D val="0"/>
            <c:spPr>
              <a:solidFill>
                <a:srgbClr val="B9E39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dLbl>
              <c:idx val="3"/>
              <c:spPr>
                <a:solidFill>
                  <a:srgbClr val="7649CF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Support Vector Machine (SVM)
</c:v>
                </c:pt>
                <c:pt idx="1">
                  <c:v>Logistic Regression
</c:v>
                </c:pt>
                <c:pt idx="2">
                  <c:v>Random Forest Classifier
</c:v>
                </c:pt>
                <c:pt idx="3">
                  <c:v>XGBoost Classifier
</c:v>
                </c:pt>
                <c:pt idx="4">
                  <c:v>Multinomial Naïve Bayes
</c:v>
                </c:pt>
                <c:pt idx="5">
                  <c:v>Decision Tree Classifier
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83.32</c:v>
                </c:pt>
                <c:pt idx="1">
                  <c:v>76.66</c:v>
                </c:pt>
                <c:pt idx="2">
                  <c:v>73.7</c:v>
                </c:pt>
                <c:pt idx="3">
                  <c:v>85.43</c:v>
                </c:pt>
                <c:pt idx="4">
                  <c:v>43.06</c:v>
                </c:pt>
                <c:pt idx="5">
                  <c:v>84.6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F1-Score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F1-Score</c:v>
                </c:pt>
              </c:strCache>
            </c:strRef>
          </c:tx>
          <c:dPt>
            <c:idx val="0"/>
            <c:bubble3D val="0"/>
            <c:spPr>
              <a:solidFill>
                <a:srgbClr val="7CAADE">
                  <a:alpha val="98824"/>
                </a:srgb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rgbClr val="E396B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2"/>
            <c:bubble3D val="0"/>
            <c:spPr>
              <a:solidFill>
                <a:srgbClr val="FFDF8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3"/>
            <c:bubble3D val="0"/>
            <c:spPr>
              <a:solidFill>
                <a:srgbClr val="B096E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4"/>
            <c:bubble3D val="0"/>
            <c:spPr>
              <a:solidFill>
                <a:srgbClr val="FFB49C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5"/>
            <c:bubble3D val="0"/>
            <c:spPr>
              <a:solidFill>
                <a:srgbClr val="B9E39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dLbl>
              <c:idx val="3"/>
              <c:spPr>
                <a:solidFill>
                  <a:srgbClr val="7649CF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effectLst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Support Vector Machine (SVM)
</c:v>
                </c:pt>
                <c:pt idx="1">
                  <c:v>Logistic Regression
</c:v>
                </c:pt>
                <c:pt idx="2">
                  <c:v>Random Forest Classifier
</c:v>
                </c:pt>
                <c:pt idx="3">
                  <c:v>XGBoost Classifier
</c:v>
                </c:pt>
                <c:pt idx="4">
                  <c:v>Multinomial Naïve Bayes
</c:v>
                </c:pt>
                <c:pt idx="5">
                  <c:v>Decision Tree Classifier
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85.48</c:v>
                </c:pt>
                <c:pt idx="1">
                  <c:v>80.89</c:v>
                </c:pt>
                <c:pt idx="2">
                  <c:v>73.98</c:v>
                </c:pt>
                <c:pt idx="3">
                  <c:v>85.72</c:v>
                </c:pt>
                <c:pt idx="4">
                  <c:v>43.57</c:v>
                </c:pt>
                <c:pt idx="5">
                  <c:v>83.89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EFA8A2-12D5-4628-989F-9F41B38C7F99}" type="doc">
      <dgm:prSet loTypeId="urn:microsoft.com/office/officeart/2005/8/layout/chevron2" loCatId="list" qsTypeId="urn:microsoft.com/office/officeart/2005/8/quickstyle/3d2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D83BB6B-4B94-4A3F-8B7E-EE24FED6CC39}">
      <dgm:prSet phldrT="[Text]"/>
      <dgm:spPr>
        <a:solidFill>
          <a:srgbClr val="E9A9A9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endParaRPr lang="en-US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9A9E207-F59D-4435-8C24-DB0F241A8C24}" type="parTrans" cxnId="{BC37C8BE-B7EC-40D2-901F-011D8CF7279C}">
      <dgm:prSet/>
      <dgm:spPr/>
      <dgm:t>
        <a:bodyPr/>
        <a:lstStyle/>
        <a:p>
          <a:endParaRPr lang="en-US"/>
        </a:p>
      </dgm:t>
    </dgm:pt>
    <dgm:pt modelId="{E3554308-14AF-4FA8-B768-5CF450E3D111}" type="sibTrans" cxnId="{BC37C8BE-B7EC-40D2-901F-011D8CF7279C}">
      <dgm:prSet/>
      <dgm:spPr/>
      <dgm:t>
        <a:bodyPr/>
        <a:lstStyle/>
        <a:p>
          <a:endParaRPr lang="en-US"/>
        </a:p>
      </dgm:t>
    </dgm:pt>
    <dgm:pt modelId="{34BD469A-01D6-49DC-8910-18F7411DC641}">
      <dgm:prSet phldrT="[Text]"/>
      <dgm:spPr>
        <a:solidFill>
          <a:srgbClr val="E9A9A9"/>
        </a:solidFill>
      </dgm:spPr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Joy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E381B9E-3B04-4379-AFC9-F181302A0182}" type="parTrans" cxnId="{2204A807-A763-4F65-9DED-0A5590322364}">
      <dgm:prSet/>
      <dgm:spPr/>
      <dgm:t>
        <a:bodyPr/>
        <a:lstStyle/>
        <a:p>
          <a:endParaRPr lang="en-US"/>
        </a:p>
      </dgm:t>
    </dgm:pt>
    <dgm:pt modelId="{32946DEF-7CF9-4A4F-89E6-9D343897D71B}" type="sibTrans" cxnId="{2204A807-A763-4F65-9DED-0A5590322364}">
      <dgm:prSet/>
      <dgm:spPr/>
      <dgm:t>
        <a:bodyPr/>
        <a:lstStyle/>
        <a:p>
          <a:endParaRPr lang="en-US"/>
        </a:p>
      </dgm:t>
    </dgm:pt>
    <dgm:pt modelId="{0EED098B-4FFF-4A6B-B904-E11D4B277DF3}">
      <dgm:prSet phldrT="[Text]"/>
      <dgm:spPr>
        <a:solidFill>
          <a:srgbClr val="EC8484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endParaRPr lang="en-US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279F741-B096-4DB5-928F-FF5840145680}" type="parTrans" cxnId="{9DB2F0A7-EC79-486A-B5D2-598E15DC482A}">
      <dgm:prSet/>
      <dgm:spPr/>
      <dgm:t>
        <a:bodyPr/>
        <a:lstStyle/>
        <a:p>
          <a:endParaRPr lang="en-US"/>
        </a:p>
      </dgm:t>
    </dgm:pt>
    <dgm:pt modelId="{B4BD6167-6360-477D-9AF9-919BC36C6F57}" type="sibTrans" cxnId="{9DB2F0A7-EC79-486A-B5D2-598E15DC482A}">
      <dgm:prSet/>
      <dgm:spPr/>
      <dgm:t>
        <a:bodyPr/>
        <a:lstStyle/>
        <a:p>
          <a:endParaRPr lang="en-US"/>
        </a:p>
      </dgm:t>
    </dgm:pt>
    <dgm:pt modelId="{CF705CE2-FF68-41A4-A848-AFB82735520C}">
      <dgm:prSet phldrT="[Text]"/>
      <dgm:spPr>
        <a:solidFill>
          <a:srgbClr val="EC8484">
            <a:alpha val="90000"/>
          </a:srgbClr>
        </a:solidFill>
      </dgm:spPr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Surprised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1C039E7-2A4B-4AA2-B91F-D22F8D35E3B9}" type="parTrans" cxnId="{E9D69F3C-1F3A-4D69-A6DA-26A0C18E54C7}">
      <dgm:prSet/>
      <dgm:spPr/>
      <dgm:t>
        <a:bodyPr/>
        <a:lstStyle/>
        <a:p>
          <a:endParaRPr lang="en-US"/>
        </a:p>
      </dgm:t>
    </dgm:pt>
    <dgm:pt modelId="{8A7273BA-FC42-4812-A8C5-0CAC1EDE8223}" type="sibTrans" cxnId="{E9D69F3C-1F3A-4D69-A6DA-26A0C18E54C7}">
      <dgm:prSet/>
      <dgm:spPr/>
      <dgm:t>
        <a:bodyPr/>
        <a:lstStyle/>
        <a:p>
          <a:endParaRPr lang="en-US"/>
        </a:p>
      </dgm:t>
    </dgm:pt>
    <dgm:pt modelId="{5F7BD977-8589-4C96-8E4F-6E7E87632B13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  <a:endParaRPr lang="en-US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6BE9AAC-B058-4D72-B48A-00090195BF87}" type="parTrans" cxnId="{841A387B-8E13-4CF4-BE0B-7CFEEDC24832}">
      <dgm:prSet/>
      <dgm:spPr/>
      <dgm:t>
        <a:bodyPr/>
        <a:lstStyle/>
        <a:p>
          <a:endParaRPr lang="en-US"/>
        </a:p>
      </dgm:t>
    </dgm:pt>
    <dgm:pt modelId="{89BA9A2F-40EF-4382-8252-4959F9B2EBD5}" type="sibTrans" cxnId="{841A387B-8E13-4CF4-BE0B-7CFEEDC24832}">
      <dgm:prSet/>
      <dgm:spPr/>
      <dgm:t>
        <a:bodyPr/>
        <a:lstStyle/>
        <a:p>
          <a:endParaRPr lang="en-US"/>
        </a:p>
      </dgm:t>
    </dgm:pt>
    <dgm:pt modelId="{0A8AD9B1-E344-4087-A11E-FF6108A7A8C2}">
      <dgm:prSet phldrT="[Text]"/>
      <dgm:spPr>
        <a:solidFill>
          <a:srgbClr val="DA8064"/>
        </a:solidFill>
      </dgm:spPr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Sadness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AC8EF35-8CA1-4BFA-A540-69654BBAC38A}" type="parTrans" cxnId="{3B7B7A95-D493-486F-B074-F06D44DB89AF}">
      <dgm:prSet/>
      <dgm:spPr/>
      <dgm:t>
        <a:bodyPr/>
        <a:lstStyle/>
        <a:p>
          <a:endParaRPr lang="en-US"/>
        </a:p>
      </dgm:t>
    </dgm:pt>
    <dgm:pt modelId="{7D921B2F-4C83-41D8-B527-8D1CFFFC680D}" type="sibTrans" cxnId="{3B7B7A95-D493-486F-B074-F06D44DB89AF}">
      <dgm:prSet/>
      <dgm:spPr/>
      <dgm:t>
        <a:bodyPr/>
        <a:lstStyle/>
        <a:p>
          <a:endParaRPr lang="en-US"/>
        </a:p>
      </dgm:t>
    </dgm:pt>
    <dgm:pt modelId="{EF3E8478-DD3D-495C-940C-F0CEF3B62E74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4</a:t>
          </a:r>
          <a:endParaRPr lang="en-US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DBAB02B-E924-4423-A8F7-372DD9AF1184}" type="parTrans" cxnId="{D746B9A7-8296-4E92-88FD-98EF0292177C}">
      <dgm:prSet/>
      <dgm:spPr/>
      <dgm:t>
        <a:bodyPr/>
        <a:lstStyle/>
        <a:p>
          <a:endParaRPr lang="en-US"/>
        </a:p>
      </dgm:t>
    </dgm:pt>
    <dgm:pt modelId="{C9B30C97-3E91-459C-9CBD-F20407F22E3D}" type="sibTrans" cxnId="{D746B9A7-8296-4E92-88FD-98EF0292177C}">
      <dgm:prSet/>
      <dgm:spPr/>
      <dgm:t>
        <a:bodyPr/>
        <a:lstStyle/>
        <a:p>
          <a:endParaRPr lang="en-US"/>
        </a:p>
      </dgm:t>
    </dgm:pt>
    <dgm:pt modelId="{E8B076D3-9E28-48ED-B64D-31E3B8124157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</a:t>
          </a:r>
          <a:endParaRPr lang="en-US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4E87496-C560-4FBC-B5C2-CC342821FA78}" type="parTrans" cxnId="{1847AA39-77D4-4874-99DB-BF485CFF937D}">
      <dgm:prSet/>
      <dgm:spPr/>
      <dgm:t>
        <a:bodyPr/>
        <a:lstStyle/>
        <a:p>
          <a:endParaRPr lang="en-US"/>
        </a:p>
      </dgm:t>
    </dgm:pt>
    <dgm:pt modelId="{4A96F557-A4D4-4092-9E52-9C8D1606C7D4}" type="sibTrans" cxnId="{1847AA39-77D4-4874-99DB-BF485CFF937D}">
      <dgm:prSet/>
      <dgm:spPr/>
      <dgm:t>
        <a:bodyPr/>
        <a:lstStyle/>
        <a:p>
          <a:endParaRPr lang="en-US"/>
        </a:p>
      </dgm:t>
    </dgm:pt>
    <dgm:pt modelId="{7E1A723B-203F-40FE-8558-4052276EC455}">
      <dgm:prSet phldrT="[Text]"/>
      <dgm:spPr>
        <a:solidFill>
          <a:srgbClr val="DE9292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6</a:t>
          </a:r>
          <a:endParaRPr lang="en-US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FD66D0B-900A-4215-962B-7020D2FDE7F4}" type="parTrans" cxnId="{454C3676-1C53-4FFD-84EE-F42422922F8E}">
      <dgm:prSet/>
      <dgm:spPr/>
      <dgm:t>
        <a:bodyPr/>
        <a:lstStyle/>
        <a:p>
          <a:endParaRPr lang="en-US"/>
        </a:p>
      </dgm:t>
    </dgm:pt>
    <dgm:pt modelId="{A4EB393D-BB58-4772-9CD8-E361A27190C4}" type="sibTrans" cxnId="{454C3676-1C53-4FFD-84EE-F42422922F8E}">
      <dgm:prSet/>
      <dgm:spPr/>
      <dgm:t>
        <a:bodyPr/>
        <a:lstStyle/>
        <a:p>
          <a:endParaRPr lang="en-US"/>
        </a:p>
      </dgm:t>
    </dgm:pt>
    <dgm:pt modelId="{4D77A896-3355-4E78-B0C2-51D3D8DAA371}">
      <dgm:prSet/>
      <dgm:spPr>
        <a:solidFill>
          <a:srgbClr val="D99D92"/>
        </a:solidFill>
      </dgm:spPr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Anger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B136B27-9F35-4B98-836D-F2260B365C39}" type="parTrans" cxnId="{96ED0B36-C926-4FF2-9047-6D75BB407A1F}">
      <dgm:prSet/>
      <dgm:spPr/>
      <dgm:t>
        <a:bodyPr/>
        <a:lstStyle/>
        <a:p>
          <a:endParaRPr lang="en-US"/>
        </a:p>
      </dgm:t>
    </dgm:pt>
    <dgm:pt modelId="{B15DFAC9-099A-4499-A38D-8B3957DDE288}" type="sibTrans" cxnId="{96ED0B36-C926-4FF2-9047-6D75BB407A1F}">
      <dgm:prSet/>
      <dgm:spPr/>
      <dgm:t>
        <a:bodyPr/>
        <a:lstStyle/>
        <a:p>
          <a:endParaRPr lang="en-US"/>
        </a:p>
      </dgm:t>
    </dgm:pt>
    <dgm:pt modelId="{AF5403DA-904A-44D5-8391-D4ECE33D2788}">
      <dgm:prSet/>
      <dgm:spPr>
        <a:solidFill>
          <a:srgbClr val="C8A8A5"/>
        </a:solidFill>
      </dgm:spPr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Love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1A0B739-BC92-4C49-8C48-37EA9463DA33}" type="parTrans" cxnId="{9A9E6AE2-72C6-4CB9-8E71-F4B970D750FF}">
      <dgm:prSet/>
      <dgm:spPr/>
      <dgm:t>
        <a:bodyPr/>
        <a:lstStyle/>
        <a:p>
          <a:endParaRPr lang="en-US"/>
        </a:p>
      </dgm:t>
    </dgm:pt>
    <dgm:pt modelId="{2C46BA99-517E-48A7-B108-F70C1802C592}" type="sibTrans" cxnId="{9A9E6AE2-72C6-4CB9-8E71-F4B970D750FF}">
      <dgm:prSet/>
      <dgm:spPr/>
      <dgm:t>
        <a:bodyPr/>
        <a:lstStyle/>
        <a:p>
          <a:endParaRPr lang="en-US"/>
        </a:p>
      </dgm:t>
    </dgm:pt>
    <dgm:pt modelId="{3AEFA983-37A0-4496-8BB0-7D742F4DFD34}">
      <dgm:prSet/>
      <dgm:spPr>
        <a:solidFill>
          <a:srgbClr val="E69797"/>
        </a:solidFill>
      </dgm:spPr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Fear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F0BDCF4-123A-4671-A1ED-8D4FF0783508}" type="parTrans" cxnId="{DC11A654-C623-413B-A954-0F648F6764CE}">
      <dgm:prSet/>
      <dgm:spPr/>
      <dgm:t>
        <a:bodyPr/>
        <a:lstStyle/>
        <a:p>
          <a:endParaRPr lang="en-US"/>
        </a:p>
      </dgm:t>
    </dgm:pt>
    <dgm:pt modelId="{B0309E22-A7A8-471E-A8EF-8A73E31532B0}" type="sibTrans" cxnId="{DC11A654-C623-413B-A954-0F648F6764CE}">
      <dgm:prSet/>
      <dgm:spPr/>
      <dgm:t>
        <a:bodyPr/>
        <a:lstStyle/>
        <a:p>
          <a:endParaRPr lang="en-US"/>
        </a:p>
      </dgm:t>
    </dgm:pt>
    <dgm:pt modelId="{065FB8F9-0150-4703-8C62-3240FE7963D0}" type="pres">
      <dgm:prSet presAssocID="{DFEFA8A2-12D5-4628-989F-9F41B38C7F9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E208D90-3BC3-4583-8B49-18232AAD21DE}" type="pres">
      <dgm:prSet presAssocID="{3D83BB6B-4B94-4A3F-8B7E-EE24FED6CC39}" presName="composite" presStyleCnt="0"/>
      <dgm:spPr/>
    </dgm:pt>
    <dgm:pt modelId="{A1C4FBD1-5884-4672-B020-9E89F004B523}" type="pres">
      <dgm:prSet presAssocID="{3D83BB6B-4B94-4A3F-8B7E-EE24FED6CC39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BFE4BE-F068-4347-A40B-EF7443AE6742}" type="pres">
      <dgm:prSet presAssocID="{3D83BB6B-4B94-4A3F-8B7E-EE24FED6CC39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91CB1C-0562-45F6-8562-9DE53BEBD8F3}" type="pres">
      <dgm:prSet presAssocID="{E3554308-14AF-4FA8-B768-5CF450E3D111}" presName="sp" presStyleCnt="0"/>
      <dgm:spPr/>
    </dgm:pt>
    <dgm:pt modelId="{B0F6E5AF-CC71-4701-979C-8AAE8177CEB4}" type="pres">
      <dgm:prSet presAssocID="{0EED098B-4FFF-4A6B-B904-E11D4B277DF3}" presName="composite" presStyleCnt="0"/>
      <dgm:spPr/>
    </dgm:pt>
    <dgm:pt modelId="{153603E9-852F-43F6-909F-7483158940AA}" type="pres">
      <dgm:prSet presAssocID="{0EED098B-4FFF-4A6B-B904-E11D4B277DF3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FF8673-F0DF-43C5-A90C-A99E0B90F889}" type="pres">
      <dgm:prSet presAssocID="{0EED098B-4FFF-4A6B-B904-E11D4B277DF3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D6B2C4-5F96-4CAB-8834-CC9CB4520DBF}" type="pres">
      <dgm:prSet presAssocID="{B4BD6167-6360-477D-9AF9-919BC36C6F57}" presName="sp" presStyleCnt="0"/>
      <dgm:spPr/>
    </dgm:pt>
    <dgm:pt modelId="{C2886E5B-BF4E-46B6-9A2D-FAD69EB10121}" type="pres">
      <dgm:prSet presAssocID="{5F7BD977-8589-4C96-8E4F-6E7E87632B13}" presName="composite" presStyleCnt="0"/>
      <dgm:spPr/>
    </dgm:pt>
    <dgm:pt modelId="{AC8BCBC8-0D5D-49DE-BA04-366A108FAFE5}" type="pres">
      <dgm:prSet presAssocID="{5F7BD977-8589-4C96-8E4F-6E7E87632B13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9B9E8F-638B-410B-801B-5BB2A15370DF}" type="pres">
      <dgm:prSet presAssocID="{5F7BD977-8589-4C96-8E4F-6E7E87632B13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EB0FF3-54E0-4DF9-A88B-B697A57703A7}" type="pres">
      <dgm:prSet presAssocID="{89BA9A2F-40EF-4382-8252-4959F9B2EBD5}" presName="sp" presStyleCnt="0"/>
      <dgm:spPr/>
    </dgm:pt>
    <dgm:pt modelId="{A16E084B-5EDA-42BC-8FC5-0119BDF776A7}" type="pres">
      <dgm:prSet presAssocID="{EF3E8478-DD3D-495C-940C-F0CEF3B62E74}" presName="composite" presStyleCnt="0"/>
      <dgm:spPr/>
    </dgm:pt>
    <dgm:pt modelId="{F219EFDD-D9EE-42F9-9866-A72F736B4B7D}" type="pres">
      <dgm:prSet presAssocID="{EF3E8478-DD3D-495C-940C-F0CEF3B62E74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F12D23-6320-4F59-8033-299FA06F9DCF}" type="pres">
      <dgm:prSet presAssocID="{EF3E8478-DD3D-495C-940C-F0CEF3B62E74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CD3A56-8E18-45D0-9185-A9E49F3FE78B}" type="pres">
      <dgm:prSet presAssocID="{C9B30C97-3E91-459C-9CBD-F20407F22E3D}" presName="sp" presStyleCnt="0"/>
      <dgm:spPr/>
    </dgm:pt>
    <dgm:pt modelId="{7AC9C006-E6E6-40C7-9B84-610D048FF1E1}" type="pres">
      <dgm:prSet presAssocID="{E8B076D3-9E28-48ED-B64D-31E3B8124157}" presName="composite" presStyleCnt="0"/>
      <dgm:spPr/>
    </dgm:pt>
    <dgm:pt modelId="{29433C63-57D3-4B88-8FA7-C135B99B4D25}" type="pres">
      <dgm:prSet presAssocID="{E8B076D3-9E28-48ED-B64D-31E3B8124157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93F458-E6C5-4E4E-8B3D-3C5E82B94C7C}" type="pres">
      <dgm:prSet presAssocID="{E8B076D3-9E28-48ED-B64D-31E3B8124157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A5D5AD-3FD6-41A8-A03F-D8134464719F}" type="pres">
      <dgm:prSet presAssocID="{4A96F557-A4D4-4092-9E52-9C8D1606C7D4}" presName="sp" presStyleCnt="0"/>
      <dgm:spPr/>
    </dgm:pt>
    <dgm:pt modelId="{89AD8081-2FF1-4273-ABEB-3617F9942581}" type="pres">
      <dgm:prSet presAssocID="{7E1A723B-203F-40FE-8558-4052276EC455}" presName="composite" presStyleCnt="0"/>
      <dgm:spPr/>
    </dgm:pt>
    <dgm:pt modelId="{539B515B-A96B-420D-AF79-9BA42401E3A8}" type="pres">
      <dgm:prSet presAssocID="{7E1A723B-203F-40FE-8558-4052276EC455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0DD32B-F7C5-4E1E-8AD8-8380CBFE9022}" type="pres">
      <dgm:prSet presAssocID="{7E1A723B-203F-40FE-8558-4052276EC455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EE6DB9E-EC25-4A68-A2E1-E41A775027CE}" type="presOf" srcId="{0EED098B-4FFF-4A6B-B904-E11D4B277DF3}" destId="{153603E9-852F-43F6-909F-7483158940AA}" srcOrd="0" destOrd="0" presId="urn:microsoft.com/office/officeart/2005/8/layout/chevron2"/>
    <dgm:cxn modelId="{C81DB91A-EA1A-4741-930E-04619E72BC2B}" type="presOf" srcId="{DFEFA8A2-12D5-4628-989F-9F41B38C7F99}" destId="{065FB8F9-0150-4703-8C62-3240FE7963D0}" srcOrd="0" destOrd="0" presId="urn:microsoft.com/office/officeart/2005/8/layout/chevron2"/>
    <dgm:cxn modelId="{3BFC238E-F471-4798-B3A7-ABFAB0E3E94E}" type="presOf" srcId="{3D83BB6B-4B94-4A3F-8B7E-EE24FED6CC39}" destId="{A1C4FBD1-5884-4672-B020-9E89F004B523}" srcOrd="0" destOrd="0" presId="urn:microsoft.com/office/officeart/2005/8/layout/chevron2"/>
    <dgm:cxn modelId="{04D62DF7-453E-44E6-BDF0-5E7AA97E0B1B}" type="presOf" srcId="{3AEFA983-37A0-4496-8BB0-7D742F4DFD34}" destId="{E90DD32B-F7C5-4E1E-8AD8-8380CBFE9022}" srcOrd="0" destOrd="0" presId="urn:microsoft.com/office/officeart/2005/8/layout/chevron2"/>
    <dgm:cxn modelId="{36ED9FBE-C50D-494F-A327-E7D7A1B7E836}" type="presOf" srcId="{5F7BD977-8589-4C96-8E4F-6E7E87632B13}" destId="{AC8BCBC8-0D5D-49DE-BA04-366A108FAFE5}" srcOrd="0" destOrd="0" presId="urn:microsoft.com/office/officeart/2005/8/layout/chevron2"/>
    <dgm:cxn modelId="{DC11A654-C623-413B-A954-0F648F6764CE}" srcId="{7E1A723B-203F-40FE-8558-4052276EC455}" destId="{3AEFA983-37A0-4496-8BB0-7D742F4DFD34}" srcOrd="0" destOrd="0" parTransId="{5F0BDCF4-123A-4671-A1ED-8D4FF0783508}" sibTransId="{B0309E22-A7A8-471E-A8EF-8A73E31532B0}"/>
    <dgm:cxn modelId="{45674195-49A5-4B85-B8A3-E54F3BAB5247}" type="presOf" srcId="{34BD469A-01D6-49DC-8910-18F7411DC641}" destId="{25BFE4BE-F068-4347-A40B-EF7443AE6742}" srcOrd="0" destOrd="0" presId="urn:microsoft.com/office/officeart/2005/8/layout/chevron2"/>
    <dgm:cxn modelId="{8BCB2C6A-F183-489D-A707-B2120B79C3B7}" type="presOf" srcId="{AF5403DA-904A-44D5-8391-D4ECE33D2788}" destId="{C693F458-E6C5-4E4E-8B3D-3C5E82B94C7C}" srcOrd="0" destOrd="0" presId="urn:microsoft.com/office/officeart/2005/8/layout/chevron2"/>
    <dgm:cxn modelId="{1EDFEABE-E32E-42B1-8A8B-C16E54CDE674}" type="presOf" srcId="{4D77A896-3355-4E78-B0C2-51D3D8DAA371}" destId="{D8F12D23-6320-4F59-8033-299FA06F9DCF}" srcOrd="0" destOrd="0" presId="urn:microsoft.com/office/officeart/2005/8/layout/chevron2"/>
    <dgm:cxn modelId="{F7925BA3-C33A-4893-BF8F-64FB090446A8}" type="presOf" srcId="{0A8AD9B1-E344-4087-A11E-FF6108A7A8C2}" destId="{D59B9E8F-638B-410B-801B-5BB2A15370DF}" srcOrd="0" destOrd="0" presId="urn:microsoft.com/office/officeart/2005/8/layout/chevron2"/>
    <dgm:cxn modelId="{1847AA39-77D4-4874-99DB-BF485CFF937D}" srcId="{DFEFA8A2-12D5-4628-989F-9F41B38C7F99}" destId="{E8B076D3-9E28-48ED-B64D-31E3B8124157}" srcOrd="4" destOrd="0" parTransId="{04E87496-C560-4FBC-B5C2-CC342821FA78}" sibTransId="{4A96F557-A4D4-4092-9E52-9C8D1606C7D4}"/>
    <dgm:cxn modelId="{3B7B7A95-D493-486F-B074-F06D44DB89AF}" srcId="{5F7BD977-8589-4C96-8E4F-6E7E87632B13}" destId="{0A8AD9B1-E344-4087-A11E-FF6108A7A8C2}" srcOrd="0" destOrd="0" parTransId="{FAC8EF35-8CA1-4BFA-A540-69654BBAC38A}" sibTransId="{7D921B2F-4C83-41D8-B527-8D1CFFFC680D}"/>
    <dgm:cxn modelId="{9DB2F0A7-EC79-486A-B5D2-598E15DC482A}" srcId="{DFEFA8A2-12D5-4628-989F-9F41B38C7F99}" destId="{0EED098B-4FFF-4A6B-B904-E11D4B277DF3}" srcOrd="1" destOrd="0" parTransId="{0279F741-B096-4DB5-928F-FF5840145680}" sibTransId="{B4BD6167-6360-477D-9AF9-919BC36C6F57}"/>
    <dgm:cxn modelId="{E9D69F3C-1F3A-4D69-A6DA-26A0C18E54C7}" srcId="{0EED098B-4FFF-4A6B-B904-E11D4B277DF3}" destId="{CF705CE2-FF68-41A4-A848-AFB82735520C}" srcOrd="0" destOrd="0" parTransId="{71C039E7-2A4B-4AA2-B91F-D22F8D35E3B9}" sibTransId="{8A7273BA-FC42-4812-A8C5-0CAC1EDE8223}"/>
    <dgm:cxn modelId="{841A387B-8E13-4CF4-BE0B-7CFEEDC24832}" srcId="{DFEFA8A2-12D5-4628-989F-9F41B38C7F99}" destId="{5F7BD977-8589-4C96-8E4F-6E7E87632B13}" srcOrd="2" destOrd="0" parTransId="{76BE9AAC-B058-4D72-B48A-00090195BF87}" sibTransId="{89BA9A2F-40EF-4382-8252-4959F9B2EBD5}"/>
    <dgm:cxn modelId="{22F02706-B183-4F3F-9480-B1C120DE8BB5}" type="presOf" srcId="{E8B076D3-9E28-48ED-B64D-31E3B8124157}" destId="{29433C63-57D3-4B88-8FA7-C135B99B4D25}" srcOrd="0" destOrd="0" presId="urn:microsoft.com/office/officeart/2005/8/layout/chevron2"/>
    <dgm:cxn modelId="{DC534CEF-A0A6-4253-8853-465F7E37678C}" type="presOf" srcId="{EF3E8478-DD3D-495C-940C-F0CEF3B62E74}" destId="{F219EFDD-D9EE-42F9-9866-A72F736B4B7D}" srcOrd="0" destOrd="0" presId="urn:microsoft.com/office/officeart/2005/8/layout/chevron2"/>
    <dgm:cxn modelId="{1D74E4D5-9A44-467C-AFD5-5B45C856AB47}" type="presOf" srcId="{7E1A723B-203F-40FE-8558-4052276EC455}" destId="{539B515B-A96B-420D-AF79-9BA42401E3A8}" srcOrd="0" destOrd="0" presId="urn:microsoft.com/office/officeart/2005/8/layout/chevron2"/>
    <dgm:cxn modelId="{BC37C8BE-B7EC-40D2-901F-011D8CF7279C}" srcId="{DFEFA8A2-12D5-4628-989F-9F41B38C7F99}" destId="{3D83BB6B-4B94-4A3F-8B7E-EE24FED6CC39}" srcOrd="0" destOrd="0" parTransId="{79A9E207-F59D-4435-8C24-DB0F241A8C24}" sibTransId="{E3554308-14AF-4FA8-B768-5CF450E3D111}"/>
    <dgm:cxn modelId="{2204A807-A763-4F65-9DED-0A5590322364}" srcId="{3D83BB6B-4B94-4A3F-8B7E-EE24FED6CC39}" destId="{34BD469A-01D6-49DC-8910-18F7411DC641}" srcOrd="0" destOrd="0" parTransId="{AE381B9E-3B04-4379-AFC9-F181302A0182}" sibTransId="{32946DEF-7CF9-4A4F-89E6-9D343897D71B}"/>
    <dgm:cxn modelId="{9A9E6AE2-72C6-4CB9-8E71-F4B970D750FF}" srcId="{E8B076D3-9E28-48ED-B64D-31E3B8124157}" destId="{AF5403DA-904A-44D5-8391-D4ECE33D2788}" srcOrd="0" destOrd="0" parTransId="{41A0B739-BC92-4C49-8C48-37EA9463DA33}" sibTransId="{2C46BA99-517E-48A7-B108-F70C1802C592}"/>
    <dgm:cxn modelId="{A3E638DE-AB16-4744-9E8B-E70F54CDFE52}" type="presOf" srcId="{CF705CE2-FF68-41A4-A848-AFB82735520C}" destId="{5DFF8673-F0DF-43C5-A90C-A99E0B90F889}" srcOrd="0" destOrd="0" presId="urn:microsoft.com/office/officeart/2005/8/layout/chevron2"/>
    <dgm:cxn modelId="{454C3676-1C53-4FFD-84EE-F42422922F8E}" srcId="{DFEFA8A2-12D5-4628-989F-9F41B38C7F99}" destId="{7E1A723B-203F-40FE-8558-4052276EC455}" srcOrd="5" destOrd="0" parTransId="{FFD66D0B-900A-4215-962B-7020D2FDE7F4}" sibTransId="{A4EB393D-BB58-4772-9CD8-E361A27190C4}"/>
    <dgm:cxn modelId="{96ED0B36-C926-4FF2-9047-6D75BB407A1F}" srcId="{EF3E8478-DD3D-495C-940C-F0CEF3B62E74}" destId="{4D77A896-3355-4E78-B0C2-51D3D8DAA371}" srcOrd="0" destOrd="0" parTransId="{2B136B27-9F35-4B98-836D-F2260B365C39}" sibTransId="{B15DFAC9-099A-4499-A38D-8B3957DDE288}"/>
    <dgm:cxn modelId="{D746B9A7-8296-4E92-88FD-98EF0292177C}" srcId="{DFEFA8A2-12D5-4628-989F-9F41B38C7F99}" destId="{EF3E8478-DD3D-495C-940C-F0CEF3B62E74}" srcOrd="3" destOrd="0" parTransId="{CDBAB02B-E924-4423-A8F7-372DD9AF1184}" sibTransId="{C9B30C97-3E91-459C-9CBD-F20407F22E3D}"/>
    <dgm:cxn modelId="{47A74C0D-349F-48D6-AF10-BFCF16AEEFFA}" type="presParOf" srcId="{065FB8F9-0150-4703-8C62-3240FE7963D0}" destId="{CE208D90-3BC3-4583-8B49-18232AAD21DE}" srcOrd="0" destOrd="0" presId="urn:microsoft.com/office/officeart/2005/8/layout/chevron2"/>
    <dgm:cxn modelId="{ABA2959C-ECA1-4483-9366-39C54ADBC11B}" type="presParOf" srcId="{CE208D90-3BC3-4583-8B49-18232AAD21DE}" destId="{A1C4FBD1-5884-4672-B020-9E89F004B523}" srcOrd="0" destOrd="0" presId="urn:microsoft.com/office/officeart/2005/8/layout/chevron2"/>
    <dgm:cxn modelId="{C3A07E9D-CBE6-4110-A0A3-46EDCC9D667B}" type="presParOf" srcId="{CE208D90-3BC3-4583-8B49-18232AAD21DE}" destId="{25BFE4BE-F068-4347-A40B-EF7443AE6742}" srcOrd="1" destOrd="0" presId="urn:microsoft.com/office/officeart/2005/8/layout/chevron2"/>
    <dgm:cxn modelId="{00695281-5804-4C36-9375-86DDD2C4B0D1}" type="presParOf" srcId="{065FB8F9-0150-4703-8C62-3240FE7963D0}" destId="{C391CB1C-0562-45F6-8562-9DE53BEBD8F3}" srcOrd="1" destOrd="0" presId="urn:microsoft.com/office/officeart/2005/8/layout/chevron2"/>
    <dgm:cxn modelId="{0B90A020-A150-4708-97DE-63778527DB39}" type="presParOf" srcId="{065FB8F9-0150-4703-8C62-3240FE7963D0}" destId="{B0F6E5AF-CC71-4701-979C-8AAE8177CEB4}" srcOrd="2" destOrd="0" presId="urn:microsoft.com/office/officeart/2005/8/layout/chevron2"/>
    <dgm:cxn modelId="{99F85D22-74CB-46CF-A4FE-DFC2C3A95255}" type="presParOf" srcId="{B0F6E5AF-CC71-4701-979C-8AAE8177CEB4}" destId="{153603E9-852F-43F6-909F-7483158940AA}" srcOrd="0" destOrd="0" presId="urn:microsoft.com/office/officeart/2005/8/layout/chevron2"/>
    <dgm:cxn modelId="{868AC6B6-D500-453E-B1D1-31174E387D36}" type="presParOf" srcId="{B0F6E5AF-CC71-4701-979C-8AAE8177CEB4}" destId="{5DFF8673-F0DF-43C5-A90C-A99E0B90F889}" srcOrd="1" destOrd="0" presId="urn:microsoft.com/office/officeart/2005/8/layout/chevron2"/>
    <dgm:cxn modelId="{5983D1AD-D8C1-4CC5-B262-1A1EA5D6052E}" type="presParOf" srcId="{065FB8F9-0150-4703-8C62-3240FE7963D0}" destId="{33D6B2C4-5F96-4CAB-8834-CC9CB4520DBF}" srcOrd="3" destOrd="0" presId="urn:microsoft.com/office/officeart/2005/8/layout/chevron2"/>
    <dgm:cxn modelId="{A9CB1A15-AC42-4DE0-9ED2-A0FE595D1D83}" type="presParOf" srcId="{065FB8F9-0150-4703-8C62-3240FE7963D0}" destId="{C2886E5B-BF4E-46B6-9A2D-FAD69EB10121}" srcOrd="4" destOrd="0" presId="urn:microsoft.com/office/officeart/2005/8/layout/chevron2"/>
    <dgm:cxn modelId="{79735098-EE97-4D5F-BCF9-9B90B467ECE4}" type="presParOf" srcId="{C2886E5B-BF4E-46B6-9A2D-FAD69EB10121}" destId="{AC8BCBC8-0D5D-49DE-BA04-366A108FAFE5}" srcOrd="0" destOrd="0" presId="urn:microsoft.com/office/officeart/2005/8/layout/chevron2"/>
    <dgm:cxn modelId="{B2D21016-64C4-4551-9B44-0DA627437A31}" type="presParOf" srcId="{C2886E5B-BF4E-46B6-9A2D-FAD69EB10121}" destId="{D59B9E8F-638B-410B-801B-5BB2A15370DF}" srcOrd="1" destOrd="0" presId="urn:microsoft.com/office/officeart/2005/8/layout/chevron2"/>
    <dgm:cxn modelId="{C5462BCD-A910-48B8-823F-A3751B867BDB}" type="presParOf" srcId="{065FB8F9-0150-4703-8C62-3240FE7963D0}" destId="{9EEB0FF3-54E0-4DF9-A88B-B697A57703A7}" srcOrd="5" destOrd="0" presId="urn:microsoft.com/office/officeart/2005/8/layout/chevron2"/>
    <dgm:cxn modelId="{195FBB9D-D677-4372-81A7-5F7B2F4A16B1}" type="presParOf" srcId="{065FB8F9-0150-4703-8C62-3240FE7963D0}" destId="{A16E084B-5EDA-42BC-8FC5-0119BDF776A7}" srcOrd="6" destOrd="0" presId="urn:microsoft.com/office/officeart/2005/8/layout/chevron2"/>
    <dgm:cxn modelId="{7EF60FAF-9819-4B15-82A5-8070D34ADA6F}" type="presParOf" srcId="{A16E084B-5EDA-42BC-8FC5-0119BDF776A7}" destId="{F219EFDD-D9EE-42F9-9866-A72F736B4B7D}" srcOrd="0" destOrd="0" presId="urn:microsoft.com/office/officeart/2005/8/layout/chevron2"/>
    <dgm:cxn modelId="{2F04CF58-09A4-4C8C-BBBF-7FD2CF52CA6C}" type="presParOf" srcId="{A16E084B-5EDA-42BC-8FC5-0119BDF776A7}" destId="{D8F12D23-6320-4F59-8033-299FA06F9DCF}" srcOrd="1" destOrd="0" presId="urn:microsoft.com/office/officeart/2005/8/layout/chevron2"/>
    <dgm:cxn modelId="{04F66860-4B0E-49AD-8385-D4D49521EA4B}" type="presParOf" srcId="{065FB8F9-0150-4703-8C62-3240FE7963D0}" destId="{B4CD3A56-8E18-45D0-9185-A9E49F3FE78B}" srcOrd="7" destOrd="0" presId="urn:microsoft.com/office/officeart/2005/8/layout/chevron2"/>
    <dgm:cxn modelId="{3AD52A98-9BED-4D8A-9630-E5803C44604D}" type="presParOf" srcId="{065FB8F9-0150-4703-8C62-3240FE7963D0}" destId="{7AC9C006-E6E6-40C7-9B84-610D048FF1E1}" srcOrd="8" destOrd="0" presId="urn:microsoft.com/office/officeart/2005/8/layout/chevron2"/>
    <dgm:cxn modelId="{C99A2359-71A4-4B0A-ADD3-188A9CB685E9}" type="presParOf" srcId="{7AC9C006-E6E6-40C7-9B84-610D048FF1E1}" destId="{29433C63-57D3-4B88-8FA7-C135B99B4D25}" srcOrd="0" destOrd="0" presId="urn:microsoft.com/office/officeart/2005/8/layout/chevron2"/>
    <dgm:cxn modelId="{6B4FDC89-D4F0-4A18-B4EC-BA281E8262AA}" type="presParOf" srcId="{7AC9C006-E6E6-40C7-9B84-610D048FF1E1}" destId="{C693F458-E6C5-4E4E-8B3D-3C5E82B94C7C}" srcOrd="1" destOrd="0" presId="urn:microsoft.com/office/officeart/2005/8/layout/chevron2"/>
    <dgm:cxn modelId="{00A11C96-6634-4CDB-9248-662F2BE49CCB}" type="presParOf" srcId="{065FB8F9-0150-4703-8C62-3240FE7963D0}" destId="{54A5D5AD-3FD6-41A8-A03F-D8134464719F}" srcOrd="9" destOrd="0" presId="urn:microsoft.com/office/officeart/2005/8/layout/chevron2"/>
    <dgm:cxn modelId="{649569B0-58BA-4E1D-ACAB-F989B22441C7}" type="presParOf" srcId="{065FB8F9-0150-4703-8C62-3240FE7963D0}" destId="{89AD8081-2FF1-4273-ABEB-3617F9942581}" srcOrd="10" destOrd="0" presId="urn:microsoft.com/office/officeart/2005/8/layout/chevron2"/>
    <dgm:cxn modelId="{A90234EA-F768-4330-A978-30835076AE49}" type="presParOf" srcId="{89AD8081-2FF1-4273-ABEB-3617F9942581}" destId="{539B515B-A96B-420D-AF79-9BA42401E3A8}" srcOrd="0" destOrd="0" presId="urn:microsoft.com/office/officeart/2005/8/layout/chevron2"/>
    <dgm:cxn modelId="{444AB750-6281-46EC-BB15-9A02E46BA369}" type="presParOf" srcId="{89AD8081-2FF1-4273-ABEB-3617F9942581}" destId="{E90DD32B-F7C5-4E1E-8AD8-8380CBFE902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6B7C33-9606-40E4-88F0-B29E41F904EB}" type="doc">
      <dgm:prSet loTypeId="urn:microsoft.com/office/officeart/2005/8/layout/cycle5" loCatId="cycle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A38EF54-0F0E-4CD3-A1D8-C6D2A582A629}">
      <dgm:prSet phldrT="[Text]" custT="1"/>
      <dgm:spPr>
        <a:solidFill>
          <a:srgbClr val="AA98F6"/>
        </a:solidFill>
      </dgm:spPr>
      <dgm:t>
        <a:bodyPr/>
        <a:lstStyle/>
        <a:p>
          <a:r>
            <a: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Text</a:t>
          </a:r>
          <a:endParaRPr lang="en-US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CA3BEB1-D6A1-4254-A47A-3E5A0079472F}" type="parTrans" cxnId="{339150A9-73D6-4628-B30C-B8C77BFB4A79}">
      <dgm:prSet/>
      <dgm:spPr/>
      <dgm:t>
        <a:bodyPr/>
        <a:lstStyle/>
        <a:p>
          <a:endParaRPr lang="en-US"/>
        </a:p>
      </dgm:t>
    </dgm:pt>
    <dgm:pt modelId="{96CB3747-3CD9-4BE0-B231-E6023E3FB513}" type="sibTrans" cxnId="{339150A9-73D6-4628-B30C-B8C77BFB4A79}">
      <dgm:prSet/>
      <dgm:spPr>
        <a:ln w="38100">
          <a:solidFill>
            <a:srgbClr val="B0A0F6"/>
          </a:solidFill>
        </a:ln>
      </dgm:spPr>
      <dgm:t>
        <a:bodyPr/>
        <a:lstStyle/>
        <a:p>
          <a:endParaRPr lang="en-US"/>
        </a:p>
      </dgm:t>
    </dgm:pt>
    <dgm:pt modelId="{BE4C09A7-19D3-43EF-9242-04D82969555A}">
      <dgm:prSet phldrT="[Text]" custT="1"/>
      <dgm:spPr>
        <a:solidFill>
          <a:srgbClr val="A5D3C7"/>
        </a:solidFill>
      </dgm:spPr>
      <dgm:t>
        <a:bodyPr/>
        <a:lstStyle/>
        <a:p>
          <a:r>
            <a: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Analysis</a:t>
          </a:r>
          <a:endParaRPr lang="en-US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4877DF9-79D8-4117-9E73-03FD5C136C95}" type="parTrans" cxnId="{BEB1B260-9806-4FE6-9E9F-10BE7FF8E6EE}">
      <dgm:prSet/>
      <dgm:spPr/>
      <dgm:t>
        <a:bodyPr/>
        <a:lstStyle/>
        <a:p>
          <a:endParaRPr lang="en-US"/>
        </a:p>
      </dgm:t>
    </dgm:pt>
    <dgm:pt modelId="{FC337B2D-7D55-4540-A43D-C1F83CB39492}" type="sibTrans" cxnId="{BEB1B260-9806-4FE6-9E9F-10BE7FF8E6EE}">
      <dgm:prSet/>
      <dgm:spPr>
        <a:ln w="38100">
          <a:solidFill>
            <a:srgbClr val="A3D1C5"/>
          </a:solidFill>
        </a:ln>
      </dgm:spPr>
      <dgm:t>
        <a:bodyPr/>
        <a:lstStyle/>
        <a:p>
          <a:endParaRPr lang="en-US"/>
        </a:p>
      </dgm:t>
    </dgm:pt>
    <dgm:pt modelId="{946418B6-FF5E-4AFE-9C1B-FF6C181EE872}">
      <dgm:prSet phldrT="[Text]" custT="1"/>
      <dgm:spPr>
        <a:solidFill>
          <a:srgbClr val="E9A9A9"/>
        </a:solidFill>
      </dgm:spPr>
      <dgm:t>
        <a:bodyPr/>
        <a:lstStyle/>
        <a:p>
          <a:r>
            <a: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Model</a:t>
          </a:r>
          <a:endParaRPr lang="en-US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1C82F4E-ED65-487D-B18C-008DB56F209C}" type="parTrans" cxnId="{313277DF-C0B9-463E-B685-A3E756409E74}">
      <dgm:prSet/>
      <dgm:spPr/>
      <dgm:t>
        <a:bodyPr/>
        <a:lstStyle/>
        <a:p>
          <a:endParaRPr lang="en-US"/>
        </a:p>
      </dgm:t>
    </dgm:pt>
    <dgm:pt modelId="{4CB9FA24-7F12-4E4B-A7F7-0B2CB622073B}" type="sibTrans" cxnId="{313277DF-C0B9-463E-B685-A3E756409E74}">
      <dgm:prSet/>
      <dgm:spPr>
        <a:ln w="38100">
          <a:solidFill>
            <a:srgbClr val="E7A7A7"/>
          </a:solidFill>
        </a:ln>
      </dgm:spPr>
      <dgm:t>
        <a:bodyPr/>
        <a:lstStyle/>
        <a:p>
          <a:endParaRPr lang="en-US"/>
        </a:p>
      </dgm:t>
    </dgm:pt>
    <dgm:pt modelId="{30356F81-712C-46FF-A7A2-FF17739F23C7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Accuracy</a:t>
          </a:r>
          <a:endParaRPr lang="en-US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700B2FA-662D-4B77-9A0F-F1E781BC75A6}" type="parTrans" cxnId="{21D4AE41-ED6A-4E26-8C42-980E8685436D}">
      <dgm:prSet/>
      <dgm:spPr/>
      <dgm:t>
        <a:bodyPr/>
        <a:lstStyle/>
        <a:p>
          <a:endParaRPr lang="en-US"/>
        </a:p>
      </dgm:t>
    </dgm:pt>
    <dgm:pt modelId="{6830613A-E36F-42F3-AA06-F465BE10142F}" type="sibTrans" cxnId="{21D4AE41-ED6A-4E26-8C42-980E8685436D}">
      <dgm:prSet/>
      <dgm:spPr>
        <a:ln w="38100">
          <a:solidFill>
            <a:srgbClr val="9BC1E5"/>
          </a:solidFill>
        </a:ln>
      </dgm:spPr>
      <dgm:t>
        <a:bodyPr/>
        <a:lstStyle/>
        <a:p>
          <a:endParaRPr lang="en-US"/>
        </a:p>
      </dgm:t>
    </dgm:pt>
    <dgm:pt modelId="{63F97365-A50D-4595-BA11-E086B0805426}">
      <dgm:prSet phldrT="[Text]" custT="1"/>
      <dgm:spPr>
        <a:solidFill>
          <a:srgbClr val="D79FC3"/>
        </a:solidFill>
      </dgm:spPr>
      <dgm:t>
        <a:bodyPr/>
        <a:lstStyle/>
        <a:p>
          <a:r>
            <a: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Emotion</a:t>
          </a:r>
        </a:p>
        <a:p>
          <a:r>
            <a: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Predict</a:t>
          </a:r>
          <a:endParaRPr lang="en-US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0DF1264-CA85-4409-AE46-EBFCFDFE4C2E}" type="parTrans" cxnId="{30D61705-03A7-45A0-B79D-DBBBACCDB2DC}">
      <dgm:prSet/>
      <dgm:spPr/>
      <dgm:t>
        <a:bodyPr/>
        <a:lstStyle/>
        <a:p>
          <a:endParaRPr lang="en-US"/>
        </a:p>
      </dgm:t>
    </dgm:pt>
    <dgm:pt modelId="{81187C70-D7CB-4B3F-BA17-B04EDD2E70F3}" type="sibTrans" cxnId="{30D61705-03A7-45A0-B79D-DBBBACCDB2DC}">
      <dgm:prSet/>
      <dgm:spPr>
        <a:ln w="38100">
          <a:solidFill>
            <a:srgbClr val="D59DC1"/>
          </a:solidFill>
        </a:ln>
      </dgm:spPr>
      <dgm:t>
        <a:bodyPr/>
        <a:lstStyle/>
        <a:p>
          <a:endParaRPr lang="en-US"/>
        </a:p>
      </dgm:t>
    </dgm:pt>
    <dgm:pt modelId="{B5F3D7C4-0878-4B85-8749-65008B92A850}" type="pres">
      <dgm:prSet presAssocID="{146B7C33-9606-40E4-88F0-B29E41F904E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4E29E98-2531-4D74-B490-7E97BEDC47CD}" type="pres">
      <dgm:prSet presAssocID="{2A38EF54-0F0E-4CD3-A1D8-C6D2A582A62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96FF05-6DBA-41DA-BF29-93E1ECDBD7D3}" type="pres">
      <dgm:prSet presAssocID="{2A38EF54-0F0E-4CD3-A1D8-C6D2A582A629}" presName="spNode" presStyleCnt="0"/>
      <dgm:spPr/>
    </dgm:pt>
    <dgm:pt modelId="{2D62F20F-5940-4DD3-88BB-8A7289545326}" type="pres">
      <dgm:prSet presAssocID="{96CB3747-3CD9-4BE0-B231-E6023E3FB513}" presName="sibTrans" presStyleLbl="sibTrans1D1" presStyleIdx="0" presStyleCnt="5"/>
      <dgm:spPr/>
      <dgm:t>
        <a:bodyPr/>
        <a:lstStyle/>
        <a:p>
          <a:endParaRPr lang="en-US"/>
        </a:p>
      </dgm:t>
    </dgm:pt>
    <dgm:pt modelId="{D4C0DCD1-CEB1-4EEF-ABFF-32B3FD437CFD}" type="pres">
      <dgm:prSet presAssocID="{BE4C09A7-19D3-43EF-9242-04D82969555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70AA28-C443-4CC7-850D-6FCF8292163C}" type="pres">
      <dgm:prSet presAssocID="{BE4C09A7-19D3-43EF-9242-04D82969555A}" presName="spNode" presStyleCnt="0"/>
      <dgm:spPr/>
    </dgm:pt>
    <dgm:pt modelId="{DF2B79BA-91F9-4138-BCCB-3FA0FB6C6743}" type="pres">
      <dgm:prSet presAssocID="{FC337B2D-7D55-4540-A43D-C1F83CB39492}" presName="sibTrans" presStyleLbl="sibTrans1D1" presStyleIdx="1" presStyleCnt="5"/>
      <dgm:spPr/>
      <dgm:t>
        <a:bodyPr/>
        <a:lstStyle/>
        <a:p>
          <a:endParaRPr lang="en-US"/>
        </a:p>
      </dgm:t>
    </dgm:pt>
    <dgm:pt modelId="{BB76FC2C-22B5-4A71-B717-DAC8669DC3D8}" type="pres">
      <dgm:prSet presAssocID="{946418B6-FF5E-4AFE-9C1B-FF6C181EE872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F5A99C-4F6F-4913-B3A7-8B3037132C70}" type="pres">
      <dgm:prSet presAssocID="{946418B6-FF5E-4AFE-9C1B-FF6C181EE872}" presName="spNode" presStyleCnt="0"/>
      <dgm:spPr/>
    </dgm:pt>
    <dgm:pt modelId="{3F43AA4D-0BD9-4AC7-A00C-9F290061CC70}" type="pres">
      <dgm:prSet presAssocID="{4CB9FA24-7F12-4E4B-A7F7-0B2CB622073B}" presName="sibTrans" presStyleLbl="sibTrans1D1" presStyleIdx="2" presStyleCnt="5"/>
      <dgm:spPr/>
      <dgm:t>
        <a:bodyPr/>
        <a:lstStyle/>
        <a:p>
          <a:endParaRPr lang="en-US"/>
        </a:p>
      </dgm:t>
    </dgm:pt>
    <dgm:pt modelId="{517E97BA-DDEE-4ED2-B92E-6E6ABDDEE7E1}" type="pres">
      <dgm:prSet presAssocID="{30356F81-712C-46FF-A7A2-FF17739F23C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5A3709-DA44-48FE-B851-1794A9B1E723}" type="pres">
      <dgm:prSet presAssocID="{30356F81-712C-46FF-A7A2-FF17739F23C7}" presName="spNode" presStyleCnt="0"/>
      <dgm:spPr/>
    </dgm:pt>
    <dgm:pt modelId="{9F34B845-D0A8-48FE-A37B-85098123FF36}" type="pres">
      <dgm:prSet presAssocID="{6830613A-E36F-42F3-AA06-F465BE10142F}" presName="sibTrans" presStyleLbl="sibTrans1D1" presStyleIdx="3" presStyleCnt="5"/>
      <dgm:spPr/>
      <dgm:t>
        <a:bodyPr/>
        <a:lstStyle/>
        <a:p>
          <a:endParaRPr lang="en-US"/>
        </a:p>
      </dgm:t>
    </dgm:pt>
    <dgm:pt modelId="{72F3D41A-4DA9-4FC9-9A32-81A8061FB5DC}" type="pres">
      <dgm:prSet presAssocID="{63F97365-A50D-4595-BA11-E086B0805426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971C84-9AA6-4DF1-B3F9-E17EB4FAFFC5}" type="pres">
      <dgm:prSet presAssocID="{63F97365-A50D-4595-BA11-E086B0805426}" presName="spNode" presStyleCnt="0"/>
      <dgm:spPr/>
    </dgm:pt>
    <dgm:pt modelId="{B9AE7E9D-F09D-4AF7-A374-2595FCC4A79E}" type="pres">
      <dgm:prSet presAssocID="{81187C70-D7CB-4B3F-BA17-B04EDD2E70F3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21D4AE41-ED6A-4E26-8C42-980E8685436D}" srcId="{146B7C33-9606-40E4-88F0-B29E41F904EB}" destId="{30356F81-712C-46FF-A7A2-FF17739F23C7}" srcOrd="3" destOrd="0" parTransId="{D700B2FA-662D-4B77-9A0F-F1E781BC75A6}" sibTransId="{6830613A-E36F-42F3-AA06-F465BE10142F}"/>
    <dgm:cxn modelId="{30D61705-03A7-45A0-B79D-DBBBACCDB2DC}" srcId="{146B7C33-9606-40E4-88F0-B29E41F904EB}" destId="{63F97365-A50D-4595-BA11-E086B0805426}" srcOrd="4" destOrd="0" parTransId="{80DF1264-CA85-4409-AE46-EBFCFDFE4C2E}" sibTransId="{81187C70-D7CB-4B3F-BA17-B04EDD2E70F3}"/>
    <dgm:cxn modelId="{3F6301C6-81CB-4B2A-B60E-C8499137B87A}" type="presOf" srcId="{6830613A-E36F-42F3-AA06-F465BE10142F}" destId="{9F34B845-D0A8-48FE-A37B-85098123FF36}" srcOrd="0" destOrd="0" presId="urn:microsoft.com/office/officeart/2005/8/layout/cycle5"/>
    <dgm:cxn modelId="{D4F9D5E1-F51A-45D3-B9B5-32A85ADA2DA5}" type="presOf" srcId="{4CB9FA24-7F12-4E4B-A7F7-0B2CB622073B}" destId="{3F43AA4D-0BD9-4AC7-A00C-9F290061CC70}" srcOrd="0" destOrd="0" presId="urn:microsoft.com/office/officeart/2005/8/layout/cycle5"/>
    <dgm:cxn modelId="{16617FAD-C93F-43B1-A107-F5086E13687E}" type="presOf" srcId="{946418B6-FF5E-4AFE-9C1B-FF6C181EE872}" destId="{BB76FC2C-22B5-4A71-B717-DAC8669DC3D8}" srcOrd="0" destOrd="0" presId="urn:microsoft.com/office/officeart/2005/8/layout/cycle5"/>
    <dgm:cxn modelId="{BEB1B260-9806-4FE6-9E9F-10BE7FF8E6EE}" srcId="{146B7C33-9606-40E4-88F0-B29E41F904EB}" destId="{BE4C09A7-19D3-43EF-9242-04D82969555A}" srcOrd="1" destOrd="0" parTransId="{24877DF9-79D8-4117-9E73-03FD5C136C95}" sibTransId="{FC337B2D-7D55-4540-A43D-C1F83CB39492}"/>
    <dgm:cxn modelId="{06E74933-7C47-47FD-B5DC-5854731BB4ED}" type="presOf" srcId="{FC337B2D-7D55-4540-A43D-C1F83CB39492}" destId="{DF2B79BA-91F9-4138-BCCB-3FA0FB6C6743}" srcOrd="0" destOrd="0" presId="urn:microsoft.com/office/officeart/2005/8/layout/cycle5"/>
    <dgm:cxn modelId="{8CA7FA0D-68FB-4148-B0A0-3F6FD3CAB8E1}" type="presOf" srcId="{30356F81-712C-46FF-A7A2-FF17739F23C7}" destId="{517E97BA-DDEE-4ED2-B92E-6E6ABDDEE7E1}" srcOrd="0" destOrd="0" presId="urn:microsoft.com/office/officeart/2005/8/layout/cycle5"/>
    <dgm:cxn modelId="{313277DF-C0B9-463E-B685-A3E756409E74}" srcId="{146B7C33-9606-40E4-88F0-B29E41F904EB}" destId="{946418B6-FF5E-4AFE-9C1B-FF6C181EE872}" srcOrd="2" destOrd="0" parTransId="{51C82F4E-ED65-487D-B18C-008DB56F209C}" sibTransId="{4CB9FA24-7F12-4E4B-A7F7-0B2CB622073B}"/>
    <dgm:cxn modelId="{339150A9-73D6-4628-B30C-B8C77BFB4A79}" srcId="{146B7C33-9606-40E4-88F0-B29E41F904EB}" destId="{2A38EF54-0F0E-4CD3-A1D8-C6D2A582A629}" srcOrd="0" destOrd="0" parTransId="{DCA3BEB1-D6A1-4254-A47A-3E5A0079472F}" sibTransId="{96CB3747-3CD9-4BE0-B231-E6023E3FB513}"/>
    <dgm:cxn modelId="{53676017-63FA-4816-98B0-D1DDF9D565A4}" type="presOf" srcId="{96CB3747-3CD9-4BE0-B231-E6023E3FB513}" destId="{2D62F20F-5940-4DD3-88BB-8A7289545326}" srcOrd="0" destOrd="0" presId="urn:microsoft.com/office/officeart/2005/8/layout/cycle5"/>
    <dgm:cxn modelId="{748125CE-8C83-43E7-B490-18687098A1D6}" type="presOf" srcId="{2A38EF54-0F0E-4CD3-A1D8-C6D2A582A629}" destId="{54E29E98-2531-4D74-B490-7E97BEDC47CD}" srcOrd="0" destOrd="0" presId="urn:microsoft.com/office/officeart/2005/8/layout/cycle5"/>
    <dgm:cxn modelId="{83559E16-0D0F-4177-848C-D2AE1DFCF705}" type="presOf" srcId="{81187C70-D7CB-4B3F-BA17-B04EDD2E70F3}" destId="{B9AE7E9D-F09D-4AF7-A374-2595FCC4A79E}" srcOrd="0" destOrd="0" presId="urn:microsoft.com/office/officeart/2005/8/layout/cycle5"/>
    <dgm:cxn modelId="{1BB545B1-04BB-4608-BBDA-78750CC47A87}" type="presOf" srcId="{146B7C33-9606-40E4-88F0-B29E41F904EB}" destId="{B5F3D7C4-0878-4B85-8749-65008B92A850}" srcOrd="0" destOrd="0" presId="urn:microsoft.com/office/officeart/2005/8/layout/cycle5"/>
    <dgm:cxn modelId="{68CC9403-CB5D-417A-BEF9-2D1D19FB059D}" type="presOf" srcId="{63F97365-A50D-4595-BA11-E086B0805426}" destId="{72F3D41A-4DA9-4FC9-9A32-81A8061FB5DC}" srcOrd="0" destOrd="0" presId="urn:microsoft.com/office/officeart/2005/8/layout/cycle5"/>
    <dgm:cxn modelId="{6A8C00C3-7126-4A6C-A3C8-A3A095CE0FB0}" type="presOf" srcId="{BE4C09A7-19D3-43EF-9242-04D82969555A}" destId="{D4C0DCD1-CEB1-4EEF-ABFF-32B3FD437CFD}" srcOrd="0" destOrd="0" presId="urn:microsoft.com/office/officeart/2005/8/layout/cycle5"/>
    <dgm:cxn modelId="{0DFA4562-01AC-4351-8EA0-DC032A1DAEE3}" type="presParOf" srcId="{B5F3D7C4-0878-4B85-8749-65008B92A850}" destId="{54E29E98-2531-4D74-B490-7E97BEDC47CD}" srcOrd="0" destOrd="0" presId="urn:microsoft.com/office/officeart/2005/8/layout/cycle5"/>
    <dgm:cxn modelId="{DD6635BE-4485-4405-A637-3D98DE2394A1}" type="presParOf" srcId="{B5F3D7C4-0878-4B85-8749-65008B92A850}" destId="{B996FF05-6DBA-41DA-BF29-93E1ECDBD7D3}" srcOrd="1" destOrd="0" presId="urn:microsoft.com/office/officeart/2005/8/layout/cycle5"/>
    <dgm:cxn modelId="{7FC8E549-D4CA-4B78-B17E-C2B49E4D60A1}" type="presParOf" srcId="{B5F3D7C4-0878-4B85-8749-65008B92A850}" destId="{2D62F20F-5940-4DD3-88BB-8A7289545326}" srcOrd="2" destOrd="0" presId="urn:microsoft.com/office/officeart/2005/8/layout/cycle5"/>
    <dgm:cxn modelId="{109D3CD7-4787-4AC9-AE58-54A16CDF605E}" type="presParOf" srcId="{B5F3D7C4-0878-4B85-8749-65008B92A850}" destId="{D4C0DCD1-CEB1-4EEF-ABFF-32B3FD437CFD}" srcOrd="3" destOrd="0" presId="urn:microsoft.com/office/officeart/2005/8/layout/cycle5"/>
    <dgm:cxn modelId="{BB8334CC-0CA3-4A38-BBC0-D2E44D1D6397}" type="presParOf" srcId="{B5F3D7C4-0878-4B85-8749-65008B92A850}" destId="{C370AA28-C443-4CC7-850D-6FCF8292163C}" srcOrd="4" destOrd="0" presId="urn:microsoft.com/office/officeart/2005/8/layout/cycle5"/>
    <dgm:cxn modelId="{D5943B89-0788-4466-9ED5-20A9B7E468DD}" type="presParOf" srcId="{B5F3D7C4-0878-4B85-8749-65008B92A850}" destId="{DF2B79BA-91F9-4138-BCCB-3FA0FB6C6743}" srcOrd="5" destOrd="0" presId="urn:microsoft.com/office/officeart/2005/8/layout/cycle5"/>
    <dgm:cxn modelId="{787BC5BB-1560-4941-B2BA-D8D71AC1DB50}" type="presParOf" srcId="{B5F3D7C4-0878-4B85-8749-65008B92A850}" destId="{BB76FC2C-22B5-4A71-B717-DAC8669DC3D8}" srcOrd="6" destOrd="0" presId="urn:microsoft.com/office/officeart/2005/8/layout/cycle5"/>
    <dgm:cxn modelId="{748B3DC1-CBA7-4887-BB4E-A3C02EDF024C}" type="presParOf" srcId="{B5F3D7C4-0878-4B85-8749-65008B92A850}" destId="{CFF5A99C-4F6F-4913-B3A7-8B3037132C70}" srcOrd="7" destOrd="0" presId="urn:microsoft.com/office/officeart/2005/8/layout/cycle5"/>
    <dgm:cxn modelId="{11696975-91C2-4318-AE69-B8F151066C60}" type="presParOf" srcId="{B5F3D7C4-0878-4B85-8749-65008B92A850}" destId="{3F43AA4D-0BD9-4AC7-A00C-9F290061CC70}" srcOrd="8" destOrd="0" presId="urn:microsoft.com/office/officeart/2005/8/layout/cycle5"/>
    <dgm:cxn modelId="{BD6659D4-E787-4909-8398-2C8A7B0F9493}" type="presParOf" srcId="{B5F3D7C4-0878-4B85-8749-65008B92A850}" destId="{517E97BA-DDEE-4ED2-B92E-6E6ABDDEE7E1}" srcOrd="9" destOrd="0" presId="urn:microsoft.com/office/officeart/2005/8/layout/cycle5"/>
    <dgm:cxn modelId="{C381EAE4-C3EA-4D2D-9692-2EB0EFA4450A}" type="presParOf" srcId="{B5F3D7C4-0878-4B85-8749-65008B92A850}" destId="{4B5A3709-DA44-48FE-B851-1794A9B1E723}" srcOrd="10" destOrd="0" presId="urn:microsoft.com/office/officeart/2005/8/layout/cycle5"/>
    <dgm:cxn modelId="{FC06F965-FEC2-4F37-AF51-75265B2B2D0B}" type="presParOf" srcId="{B5F3D7C4-0878-4B85-8749-65008B92A850}" destId="{9F34B845-D0A8-48FE-A37B-85098123FF36}" srcOrd="11" destOrd="0" presId="urn:microsoft.com/office/officeart/2005/8/layout/cycle5"/>
    <dgm:cxn modelId="{B5766472-9511-4C47-BA9B-732A6A0A754E}" type="presParOf" srcId="{B5F3D7C4-0878-4B85-8749-65008B92A850}" destId="{72F3D41A-4DA9-4FC9-9A32-81A8061FB5DC}" srcOrd="12" destOrd="0" presId="urn:microsoft.com/office/officeart/2005/8/layout/cycle5"/>
    <dgm:cxn modelId="{EE3F094A-97D7-424B-8286-A8B40285369B}" type="presParOf" srcId="{B5F3D7C4-0878-4B85-8749-65008B92A850}" destId="{61971C84-9AA6-4DF1-B3F9-E17EB4FAFFC5}" srcOrd="13" destOrd="0" presId="urn:microsoft.com/office/officeart/2005/8/layout/cycle5"/>
    <dgm:cxn modelId="{03BB8273-B611-4266-8A06-4D4060D0C134}" type="presParOf" srcId="{B5F3D7C4-0878-4B85-8749-65008B92A850}" destId="{B9AE7E9D-F09D-4AF7-A374-2595FCC4A79E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5F43D19-B9BF-4E0A-AD19-4F80C0ABF035}" type="doc">
      <dgm:prSet loTypeId="urn:microsoft.com/office/officeart/2005/8/layout/gear1" loCatId="relationship" qsTypeId="urn:microsoft.com/office/officeart/2005/8/quickstyle/simple1" qsCatId="simple" csTypeId="urn:microsoft.com/office/officeart/2005/8/colors/colorful2" csCatId="colorful" phldr="1"/>
      <dgm:spPr/>
    </dgm:pt>
    <dgm:pt modelId="{61D73D98-30A4-40F8-A271-7B63A77C4341}">
      <dgm:prSet phldrT="[Text]" custT="1"/>
      <dgm:spPr>
        <a:solidFill>
          <a:schemeClr val="accent6">
            <a:alpha val="80000"/>
          </a:schemeClr>
        </a:solidFill>
      </dgm:spPr>
      <dgm:t>
        <a:bodyPr/>
        <a:lstStyle/>
        <a:p>
          <a:r>
            <a:rPr lang="en-US" sz="2000" b="1" smtClean="0">
              <a:latin typeface="Times New Roman" panose="02020603050405020304" pitchFamily="18" charset="0"/>
              <a:cs typeface="Times New Roman" panose="02020603050405020304" pitchFamily="18" charset="0"/>
            </a:rPr>
            <a:t>Accuracy Improve</a:t>
          </a:r>
          <a:endParaRPr lang="en-US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2CD482-8944-4A06-969D-171E9CECFAE8}" type="parTrans" cxnId="{714DD177-A09D-4F0B-B17E-12EE2DD4C745}">
      <dgm:prSet/>
      <dgm:spPr/>
      <dgm:t>
        <a:bodyPr/>
        <a:lstStyle/>
        <a:p>
          <a:endParaRPr lang="en-US" sz="20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A4D7316-2C48-4C04-BB30-3E5340EB935D}" type="sibTrans" cxnId="{714DD177-A09D-4F0B-B17E-12EE2DD4C745}">
      <dgm:prSet/>
      <dgm:spPr>
        <a:solidFill>
          <a:schemeClr val="accent6"/>
        </a:solidFill>
      </dgm:spPr>
      <dgm:t>
        <a:bodyPr/>
        <a:lstStyle/>
        <a:p>
          <a:endParaRPr lang="en-US" sz="20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69F0986-8DB5-44A2-928D-C5B016D18FCD}">
      <dgm:prSet phldrT="[Text]" custT="1"/>
      <dgm:spPr>
        <a:solidFill>
          <a:schemeClr val="accent2">
            <a:hueOff val="-727682"/>
            <a:satOff val="-41964"/>
            <a:lumOff val="4314"/>
            <a:alpha val="80000"/>
          </a:schemeClr>
        </a:solidFill>
      </dgm:spPr>
      <dgm:t>
        <a:bodyPr/>
        <a:lstStyle/>
        <a:p>
          <a:r>
            <a:rPr lang="en-US" sz="2000" b="1" smtClean="0">
              <a:latin typeface="Times New Roman" panose="02020603050405020304" pitchFamily="18" charset="0"/>
              <a:cs typeface="Times New Roman" panose="02020603050405020304" pitchFamily="18" charset="0"/>
            </a:rPr>
            <a:t>Balanced Dataset</a:t>
          </a:r>
          <a:endParaRPr lang="en-US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A537AC7-4DB4-4A44-AA2D-D6D6B55ACC66}" type="parTrans" cxnId="{6940AD43-BF92-4887-AF2D-05E46904E5C0}">
      <dgm:prSet/>
      <dgm:spPr/>
      <dgm:t>
        <a:bodyPr/>
        <a:lstStyle/>
        <a:p>
          <a:endParaRPr lang="en-US" sz="20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F5221E0-AA0A-45E4-B6E9-05E3C0935479}" type="sibTrans" cxnId="{6940AD43-BF92-4887-AF2D-05E46904E5C0}">
      <dgm:prSet/>
      <dgm:spPr/>
      <dgm:t>
        <a:bodyPr/>
        <a:lstStyle/>
        <a:p>
          <a:endParaRPr lang="en-US" sz="20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5E938C9-832D-46E4-825E-96342E455AC5}">
      <dgm:prSet phldrT="[Text]" custT="1"/>
      <dgm:spPr>
        <a:solidFill>
          <a:srgbClr val="B096E3">
            <a:alpha val="80000"/>
          </a:srgbClr>
        </a:solidFill>
      </dgm:spPr>
      <dgm:t>
        <a:bodyPr/>
        <a:lstStyle/>
        <a:p>
          <a:r>
            <a: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Chatbot </a:t>
          </a:r>
          <a:endParaRPr lang="en-US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6A1965E-BF55-4048-887E-CCB128F298CD}" type="parTrans" cxnId="{96F2BA44-DD33-4D88-A96C-74BD98E1FB0B}">
      <dgm:prSet/>
      <dgm:spPr/>
      <dgm:t>
        <a:bodyPr/>
        <a:lstStyle/>
        <a:p>
          <a:endParaRPr lang="en-US" sz="20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123FE66-0649-46E8-83A6-1184ECDF6A27}" type="sibTrans" cxnId="{96F2BA44-DD33-4D88-A96C-74BD98E1FB0B}">
      <dgm:prSet/>
      <dgm:spPr>
        <a:solidFill>
          <a:srgbClr val="B096E3"/>
        </a:solidFill>
      </dgm:spPr>
      <dgm:t>
        <a:bodyPr/>
        <a:lstStyle/>
        <a:p>
          <a:endParaRPr lang="en-US" sz="20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2440800-01A3-488C-A52A-D5FCF52C0310}" type="pres">
      <dgm:prSet presAssocID="{15F43D19-B9BF-4E0A-AD19-4F80C0ABF035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CBB624E4-655D-44AB-8F48-6E2519737F3F}" type="pres">
      <dgm:prSet presAssocID="{61D73D98-30A4-40F8-A271-7B63A77C4341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305D04-2D13-4C8C-B385-ADF93F29739E}" type="pres">
      <dgm:prSet presAssocID="{61D73D98-30A4-40F8-A271-7B63A77C4341}" presName="gear1srcNode" presStyleLbl="node1" presStyleIdx="0" presStyleCnt="3"/>
      <dgm:spPr/>
      <dgm:t>
        <a:bodyPr/>
        <a:lstStyle/>
        <a:p>
          <a:endParaRPr lang="en-US"/>
        </a:p>
      </dgm:t>
    </dgm:pt>
    <dgm:pt modelId="{E8330A99-516D-43DC-9571-F8C195613C5E}" type="pres">
      <dgm:prSet presAssocID="{61D73D98-30A4-40F8-A271-7B63A77C4341}" presName="gear1dstNode" presStyleLbl="node1" presStyleIdx="0" presStyleCnt="3"/>
      <dgm:spPr/>
      <dgm:t>
        <a:bodyPr/>
        <a:lstStyle/>
        <a:p>
          <a:endParaRPr lang="en-US"/>
        </a:p>
      </dgm:t>
    </dgm:pt>
    <dgm:pt modelId="{8FA198FF-AC41-478E-8AA9-496255992AF4}" type="pres">
      <dgm:prSet presAssocID="{F69F0986-8DB5-44A2-928D-C5B016D18FCD}" presName="gear2" presStyleLbl="node1" presStyleIdx="1" presStyleCnt="3" custScaleX="131609" custScaleY="121670" custLinFactNeighborX="-35499" custLinFactNeighborY="619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F362E6-012B-4AFD-996C-5DAC225A86CB}" type="pres">
      <dgm:prSet presAssocID="{F69F0986-8DB5-44A2-928D-C5B016D18FCD}" presName="gear2srcNode" presStyleLbl="node1" presStyleIdx="1" presStyleCnt="3"/>
      <dgm:spPr/>
      <dgm:t>
        <a:bodyPr/>
        <a:lstStyle/>
        <a:p>
          <a:endParaRPr lang="en-US"/>
        </a:p>
      </dgm:t>
    </dgm:pt>
    <dgm:pt modelId="{7F6325BF-217A-4C17-B0D1-16D2BA53CA6A}" type="pres">
      <dgm:prSet presAssocID="{F69F0986-8DB5-44A2-928D-C5B016D18FCD}" presName="gear2dstNode" presStyleLbl="node1" presStyleIdx="1" presStyleCnt="3"/>
      <dgm:spPr/>
      <dgm:t>
        <a:bodyPr/>
        <a:lstStyle/>
        <a:p>
          <a:endParaRPr lang="en-US"/>
        </a:p>
      </dgm:t>
    </dgm:pt>
    <dgm:pt modelId="{3981C9E9-55C4-4432-9AE2-4D148B507A64}" type="pres">
      <dgm:prSet presAssocID="{A5E938C9-832D-46E4-825E-96342E455AC5}" presName="gear3" presStyleLbl="node1" presStyleIdx="2" presStyleCnt="3"/>
      <dgm:spPr/>
      <dgm:t>
        <a:bodyPr/>
        <a:lstStyle/>
        <a:p>
          <a:endParaRPr lang="en-US"/>
        </a:p>
      </dgm:t>
    </dgm:pt>
    <dgm:pt modelId="{0EF6896C-58C3-4A13-BF89-1DAFE00617B7}" type="pres">
      <dgm:prSet presAssocID="{A5E938C9-832D-46E4-825E-96342E455AC5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B8D15F-DAC7-41B9-B712-96BB772AD148}" type="pres">
      <dgm:prSet presAssocID="{A5E938C9-832D-46E4-825E-96342E455AC5}" presName="gear3srcNode" presStyleLbl="node1" presStyleIdx="2" presStyleCnt="3"/>
      <dgm:spPr/>
      <dgm:t>
        <a:bodyPr/>
        <a:lstStyle/>
        <a:p>
          <a:endParaRPr lang="en-US"/>
        </a:p>
      </dgm:t>
    </dgm:pt>
    <dgm:pt modelId="{5DE31896-9545-4046-8381-84A0721A97E1}" type="pres">
      <dgm:prSet presAssocID="{A5E938C9-832D-46E4-825E-96342E455AC5}" presName="gear3dstNode" presStyleLbl="node1" presStyleIdx="2" presStyleCnt="3"/>
      <dgm:spPr/>
      <dgm:t>
        <a:bodyPr/>
        <a:lstStyle/>
        <a:p>
          <a:endParaRPr lang="en-US"/>
        </a:p>
      </dgm:t>
    </dgm:pt>
    <dgm:pt modelId="{45821141-6043-474D-876C-DCC999D1F75E}" type="pres">
      <dgm:prSet presAssocID="{BA4D7316-2C48-4C04-BB30-3E5340EB935D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1BCA8A03-C636-4DA3-8464-7ECA8E25435B}" type="pres">
      <dgm:prSet presAssocID="{DF5221E0-AA0A-45E4-B6E9-05E3C0935479}" presName="connector2" presStyleLbl="sibTrans2D1" presStyleIdx="1" presStyleCnt="3" custLinFactNeighborX="-44065" custLinFactNeighborY="-441"/>
      <dgm:spPr/>
      <dgm:t>
        <a:bodyPr/>
        <a:lstStyle/>
        <a:p>
          <a:endParaRPr lang="en-US"/>
        </a:p>
      </dgm:t>
    </dgm:pt>
    <dgm:pt modelId="{C47E5276-DBDC-4E23-950E-1B1672AF62A1}" type="pres">
      <dgm:prSet presAssocID="{F123FE66-0649-46E8-83A6-1184ECDF6A27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714DD177-A09D-4F0B-B17E-12EE2DD4C745}" srcId="{15F43D19-B9BF-4E0A-AD19-4F80C0ABF035}" destId="{61D73D98-30A4-40F8-A271-7B63A77C4341}" srcOrd="0" destOrd="0" parTransId="{9F2CD482-8944-4A06-969D-171E9CECFAE8}" sibTransId="{BA4D7316-2C48-4C04-BB30-3E5340EB935D}"/>
    <dgm:cxn modelId="{F7149D44-F220-44CE-83A6-47D216C49CAD}" type="presOf" srcId="{F69F0986-8DB5-44A2-928D-C5B016D18FCD}" destId="{65F362E6-012B-4AFD-996C-5DAC225A86CB}" srcOrd="1" destOrd="0" presId="urn:microsoft.com/office/officeart/2005/8/layout/gear1"/>
    <dgm:cxn modelId="{F7867EC8-71B4-4AAF-AA28-545EA87D3B6A}" type="presOf" srcId="{A5E938C9-832D-46E4-825E-96342E455AC5}" destId="{0EF6896C-58C3-4A13-BF89-1DAFE00617B7}" srcOrd="1" destOrd="0" presId="urn:microsoft.com/office/officeart/2005/8/layout/gear1"/>
    <dgm:cxn modelId="{86624031-B7EF-4044-B840-0EA1E868F926}" type="presOf" srcId="{15F43D19-B9BF-4E0A-AD19-4F80C0ABF035}" destId="{72440800-01A3-488C-A52A-D5FCF52C0310}" srcOrd="0" destOrd="0" presId="urn:microsoft.com/office/officeart/2005/8/layout/gear1"/>
    <dgm:cxn modelId="{C93453CE-C868-4016-91A1-D749E95EC0C5}" type="presOf" srcId="{A5E938C9-832D-46E4-825E-96342E455AC5}" destId="{5DE31896-9545-4046-8381-84A0721A97E1}" srcOrd="3" destOrd="0" presId="urn:microsoft.com/office/officeart/2005/8/layout/gear1"/>
    <dgm:cxn modelId="{6C12281D-D52F-4DF3-9752-3C3C0CA07803}" type="presOf" srcId="{61D73D98-30A4-40F8-A271-7B63A77C4341}" destId="{E2305D04-2D13-4C8C-B385-ADF93F29739E}" srcOrd="1" destOrd="0" presId="urn:microsoft.com/office/officeart/2005/8/layout/gear1"/>
    <dgm:cxn modelId="{B75A9B0D-A557-472B-8CFB-8A1E014A9A35}" type="presOf" srcId="{F69F0986-8DB5-44A2-928D-C5B016D18FCD}" destId="{7F6325BF-217A-4C17-B0D1-16D2BA53CA6A}" srcOrd="2" destOrd="0" presId="urn:microsoft.com/office/officeart/2005/8/layout/gear1"/>
    <dgm:cxn modelId="{A04CD2D4-4360-4F55-B0A7-71DDA34E2943}" type="presOf" srcId="{61D73D98-30A4-40F8-A271-7B63A77C4341}" destId="{E8330A99-516D-43DC-9571-F8C195613C5E}" srcOrd="2" destOrd="0" presId="urn:microsoft.com/office/officeart/2005/8/layout/gear1"/>
    <dgm:cxn modelId="{E9F717D4-3D32-426D-AAB9-52A9BA03AA6A}" type="presOf" srcId="{A5E938C9-832D-46E4-825E-96342E455AC5}" destId="{3981C9E9-55C4-4432-9AE2-4D148B507A64}" srcOrd="0" destOrd="0" presId="urn:microsoft.com/office/officeart/2005/8/layout/gear1"/>
    <dgm:cxn modelId="{96F2BA44-DD33-4D88-A96C-74BD98E1FB0B}" srcId="{15F43D19-B9BF-4E0A-AD19-4F80C0ABF035}" destId="{A5E938C9-832D-46E4-825E-96342E455AC5}" srcOrd="2" destOrd="0" parTransId="{A6A1965E-BF55-4048-887E-CCB128F298CD}" sibTransId="{F123FE66-0649-46E8-83A6-1184ECDF6A27}"/>
    <dgm:cxn modelId="{1A6F4209-1AD8-41FD-A71C-F2BDCDDF94DC}" type="presOf" srcId="{F69F0986-8DB5-44A2-928D-C5B016D18FCD}" destId="{8FA198FF-AC41-478E-8AA9-496255992AF4}" srcOrd="0" destOrd="0" presId="urn:microsoft.com/office/officeart/2005/8/layout/gear1"/>
    <dgm:cxn modelId="{C2B35685-9C2D-471E-9891-98B1BCD0837C}" type="presOf" srcId="{61D73D98-30A4-40F8-A271-7B63A77C4341}" destId="{CBB624E4-655D-44AB-8F48-6E2519737F3F}" srcOrd="0" destOrd="0" presId="urn:microsoft.com/office/officeart/2005/8/layout/gear1"/>
    <dgm:cxn modelId="{8BAA944B-9322-4DB1-91F8-24A1EC408FEF}" type="presOf" srcId="{A5E938C9-832D-46E4-825E-96342E455AC5}" destId="{63B8D15F-DAC7-41B9-B712-96BB772AD148}" srcOrd="2" destOrd="0" presId="urn:microsoft.com/office/officeart/2005/8/layout/gear1"/>
    <dgm:cxn modelId="{2CE38381-65E5-4412-B2F2-31D4D1C09A0A}" type="presOf" srcId="{DF5221E0-AA0A-45E4-B6E9-05E3C0935479}" destId="{1BCA8A03-C636-4DA3-8464-7ECA8E25435B}" srcOrd="0" destOrd="0" presId="urn:microsoft.com/office/officeart/2005/8/layout/gear1"/>
    <dgm:cxn modelId="{D3B18550-7B95-4B9A-8C8E-521D8C45C8BE}" type="presOf" srcId="{BA4D7316-2C48-4C04-BB30-3E5340EB935D}" destId="{45821141-6043-474D-876C-DCC999D1F75E}" srcOrd="0" destOrd="0" presId="urn:microsoft.com/office/officeart/2005/8/layout/gear1"/>
    <dgm:cxn modelId="{6940AD43-BF92-4887-AF2D-05E46904E5C0}" srcId="{15F43D19-B9BF-4E0A-AD19-4F80C0ABF035}" destId="{F69F0986-8DB5-44A2-928D-C5B016D18FCD}" srcOrd="1" destOrd="0" parTransId="{BA537AC7-4DB4-4A44-AA2D-D6D6B55ACC66}" sibTransId="{DF5221E0-AA0A-45E4-B6E9-05E3C0935479}"/>
    <dgm:cxn modelId="{33A05FAB-636D-48F3-9B71-4B7EFBCC2D4C}" type="presOf" srcId="{F123FE66-0649-46E8-83A6-1184ECDF6A27}" destId="{C47E5276-DBDC-4E23-950E-1B1672AF62A1}" srcOrd="0" destOrd="0" presId="urn:microsoft.com/office/officeart/2005/8/layout/gear1"/>
    <dgm:cxn modelId="{8DD5FD35-8566-44B0-9517-801FC802DF03}" type="presParOf" srcId="{72440800-01A3-488C-A52A-D5FCF52C0310}" destId="{CBB624E4-655D-44AB-8F48-6E2519737F3F}" srcOrd="0" destOrd="0" presId="urn:microsoft.com/office/officeart/2005/8/layout/gear1"/>
    <dgm:cxn modelId="{8BFAA970-0A03-4FE8-A363-F6DDB2D92243}" type="presParOf" srcId="{72440800-01A3-488C-A52A-D5FCF52C0310}" destId="{E2305D04-2D13-4C8C-B385-ADF93F29739E}" srcOrd="1" destOrd="0" presId="urn:microsoft.com/office/officeart/2005/8/layout/gear1"/>
    <dgm:cxn modelId="{D1F084A7-C916-420B-9DEA-4DE8FE7B8A70}" type="presParOf" srcId="{72440800-01A3-488C-A52A-D5FCF52C0310}" destId="{E8330A99-516D-43DC-9571-F8C195613C5E}" srcOrd="2" destOrd="0" presId="urn:microsoft.com/office/officeart/2005/8/layout/gear1"/>
    <dgm:cxn modelId="{EE19822E-E6ED-4E41-99DB-5FE5EE991A7F}" type="presParOf" srcId="{72440800-01A3-488C-A52A-D5FCF52C0310}" destId="{8FA198FF-AC41-478E-8AA9-496255992AF4}" srcOrd="3" destOrd="0" presId="urn:microsoft.com/office/officeart/2005/8/layout/gear1"/>
    <dgm:cxn modelId="{CF54CEA7-B12D-4EA5-AF1E-4CE8567B2DE4}" type="presParOf" srcId="{72440800-01A3-488C-A52A-D5FCF52C0310}" destId="{65F362E6-012B-4AFD-996C-5DAC225A86CB}" srcOrd="4" destOrd="0" presId="urn:microsoft.com/office/officeart/2005/8/layout/gear1"/>
    <dgm:cxn modelId="{DD38460F-C691-4D77-BA3C-FA2E20FDDB55}" type="presParOf" srcId="{72440800-01A3-488C-A52A-D5FCF52C0310}" destId="{7F6325BF-217A-4C17-B0D1-16D2BA53CA6A}" srcOrd="5" destOrd="0" presId="urn:microsoft.com/office/officeart/2005/8/layout/gear1"/>
    <dgm:cxn modelId="{4E7926C7-9123-4306-BBA0-7F0C56337426}" type="presParOf" srcId="{72440800-01A3-488C-A52A-D5FCF52C0310}" destId="{3981C9E9-55C4-4432-9AE2-4D148B507A64}" srcOrd="6" destOrd="0" presId="urn:microsoft.com/office/officeart/2005/8/layout/gear1"/>
    <dgm:cxn modelId="{B6E963E8-9E3D-49AC-A63D-62E940A2EE70}" type="presParOf" srcId="{72440800-01A3-488C-A52A-D5FCF52C0310}" destId="{0EF6896C-58C3-4A13-BF89-1DAFE00617B7}" srcOrd="7" destOrd="0" presId="urn:microsoft.com/office/officeart/2005/8/layout/gear1"/>
    <dgm:cxn modelId="{B9312D30-68A2-4F49-8196-D5D22C0D6CEF}" type="presParOf" srcId="{72440800-01A3-488C-A52A-D5FCF52C0310}" destId="{63B8D15F-DAC7-41B9-B712-96BB772AD148}" srcOrd="8" destOrd="0" presId="urn:microsoft.com/office/officeart/2005/8/layout/gear1"/>
    <dgm:cxn modelId="{238E88B5-E700-42AF-967C-42DE3A7154F1}" type="presParOf" srcId="{72440800-01A3-488C-A52A-D5FCF52C0310}" destId="{5DE31896-9545-4046-8381-84A0721A97E1}" srcOrd="9" destOrd="0" presId="urn:microsoft.com/office/officeart/2005/8/layout/gear1"/>
    <dgm:cxn modelId="{5E3154F3-D8A1-4A51-BEAD-E75169EE1571}" type="presParOf" srcId="{72440800-01A3-488C-A52A-D5FCF52C0310}" destId="{45821141-6043-474D-876C-DCC999D1F75E}" srcOrd="10" destOrd="0" presId="urn:microsoft.com/office/officeart/2005/8/layout/gear1"/>
    <dgm:cxn modelId="{F6A70A96-214C-4EBE-8D5E-5BB597A8D226}" type="presParOf" srcId="{72440800-01A3-488C-A52A-D5FCF52C0310}" destId="{1BCA8A03-C636-4DA3-8464-7ECA8E25435B}" srcOrd="11" destOrd="0" presId="urn:microsoft.com/office/officeart/2005/8/layout/gear1"/>
    <dgm:cxn modelId="{72352C54-F8CA-4869-8AF3-F8684987E3B4}" type="presParOf" srcId="{72440800-01A3-488C-A52A-D5FCF52C0310}" destId="{C47E5276-DBDC-4E23-950E-1B1672AF62A1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B624E4-655D-44AB-8F48-6E2519737F3F}">
      <dsp:nvSpPr>
        <dsp:cNvPr id="0" name=""/>
        <dsp:cNvSpPr/>
      </dsp:nvSpPr>
      <dsp:spPr>
        <a:xfrm>
          <a:off x="2690182" y="1963046"/>
          <a:ext cx="2399279" cy="2399279"/>
        </a:xfrm>
        <a:prstGeom prst="gear9">
          <a:avLst/>
        </a:prstGeom>
        <a:solidFill>
          <a:schemeClr val="accent6">
            <a:alpha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Accuracy Improve</a:t>
          </a:r>
          <a:endParaRPr lang="en-US" sz="20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72544" y="2525066"/>
        <a:ext cx="1434555" cy="1233279"/>
      </dsp:txXfrm>
    </dsp:sp>
    <dsp:sp modelId="{8FA198FF-AC41-478E-8AA9-496255992AF4}">
      <dsp:nvSpPr>
        <dsp:cNvPr id="0" name=""/>
        <dsp:cNvSpPr/>
      </dsp:nvSpPr>
      <dsp:spPr>
        <a:xfrm>
          <a:off x="399028" y="1315031"/>
          <a:ext cx="2296485" cy="2123056"/>
        </a:xfrm>
        <a:prstGeom prst="gear6">
          <a:avLst/>
        </a:prstGeom>
        <a:solidFill>
          <a:schemeClr val="accent2">
            <a:hueOff val="-727682"/>
            <a:satOff val="-41964"/>
            <a:lumOff val="4314"/>
            <a:alpha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Balanced Dataset</a:t>
          </a:r>
          <a:endParaRPr lang="en-US" sz="20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58724" y="1852747"/>
        <a:ext cx="1177093" cy="1047624"/>
      </dsp:txXfrm>
    </dsp:sp>
    <dsp:sp modelId="{3981C9E9-55C4-4432-9AE2-4D148B507A64}">
      <dsp:nvSpPr>
        <dsp:cNvPr id="0" name=""/>
        <dsp:cNvSpPr/>
      </dsp:nvSpPr>
      <dsp:spPr>
        <a:xfrm rot="20700000">
          <a:off x="2271577" y="192120"/>
          <a:ext cx="1709675" cy="1709675"/>
        </a:xfrm>
        <a:prstGeom prst="gear6">
          <a:avLst/>
        </a:prstGeom>
        <a:solidFill>
          <a:srgbClr val="B096E3">
            <a:alpha val="8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Chatbot </a:t>
          </a:r>
          <a:endParaRPr lang="en-US" sz="20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20700000">
        <a:off x="2646559" y="567102"/>
        <a:ext cx="959711" cy="959711"/>
      </dsp:txXfrm>
    </dsp:sp>
    <dsp:sp modelId="{45821141-6043-474D-876C-DCC999D1F75E}">
      <dsp:nvSpPr>
        <dsp:cNvPr id="0" name=""/>
        <dsp:cNvSpPr/>
      </dsp:nvSpPr>
      <dsp:spPr>
        <a:xfrm>
          <a:off x="2507539" y="1599950"/>
          <a:ext cx="3071077" cy="3071077"/>
        </a:xfrm>
        <a:prstGeom prst="circularArrow">
          <a:avLst>
            <a:gd name="adj1" fmla="val 4688"/>
            <a:gd name="adj2" fmla="val 299029"/>
            <a:gd name="adj3" fmla="val 2520079"/>
            <a:gd name="adj4" fmla="val 15852871"/>
            <a:gd name="adj5" fmla="val 5469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CA8A03-C636-4DA3-8464-7ECA8E25435B}">
      <dsp:nvSpPr>
        <dsp:cNvPr id="0" name=""/>
        <dsp:cNvSpPr/>
      </dsp:nvSpPr>
      <dsp:spPr>
        <a:xfrm>
          <a:off x="1979" y="999295"/>
          <a:ext cx="2231329" cy="223132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7E5276-DBDC-4E23-950E-1B1672AF62A1}">
      <dsp:nvSpPr>
        <dsp:cNvPr id="0" name=""/>
        <dsp:cNvSpPr/>
      </dsp:nvSpPr>
      <dsp:spPr>
        <a:xfrm>
          <a:off x="1876111" y="-183083"/>
          <a:ext cx="2405822" cy="240582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rgbClr val="B096E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B63B52-F062-481B-BAFE-9A8508BE5F88}" type="datetimeFigureOut">
              <a:rPr lang="en-US" smtClean="0"/>
              <a:t>28-Sep-21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5EC07-9A4A-4476-8DAC-D1149AA3D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05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36FA-8367-421A-B6AE-7169605DB050}" type="datetime1">
              <a:rPr lang="en-US" smtClean="0"/>
              <a:t>28-Sep-21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D320-F975-4212-BCAD-D32301A93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19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7189-834C-40FF-B68C-0409D8D645B5}" type="datetime1">
              <a:rPr lang="en-US" smtClean="0"/>
              <a:t>28-Sep-21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D320-F975-4212-BCAD-D32301A93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26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6F14C-EF45-4562-9505-713255AA254A}" type="datetime1">
              <a:rPr lang="en-US" smtClean="0"/>
              <a:t>28-Sep-21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D320-F975-4212-BCAD-D32301A93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9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45D16-CAA7-4E3B-AE43-E5CD31E22113}" type="datetime1">
              <a:rPr lang="en-US" smtClean="0"/>
              <a:t>28-Sep-21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D320-F975-4212-BCAD-D32301A93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56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400D-C8D8-40D1-AD0B-AA40A59B218F}" type="datetime1">
              <a:rPr lang="en-US" smtClean="0"/>
              <a:t>28-Sep-21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D320-F975-4212-BCAD-D32301A93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17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6373-91EC-4B14-B029-468597D02311}" type="datetime1">
              <a:rPr lang="en-US" smtClean="0"/>
              <a:t>28-Sep-21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D320-F975-4212-BCAD-D32301A93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74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F27E-85E9-4CCF-A597-93D7378CA440}" type="datetime1">
              <a:rPr lang="en-US" smtClean="0"/>
              <a:t>28-Sep-21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D320-F975-4212-BCAD-D32301A93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42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F289-1781-4028-B96C-07ACF6611613}" type="datetime1">
              <a:rPr lang="en-US" smtClean="0"/>
              <a:t>28-Sep-21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D320-F975-4212-BCAD-D32301A93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2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7B349-AC24-4729-9A70-4F84E045E007}" type="datetime1">
              <a:rPr lang="en-US" smtClean="0"/>
              <a:t>28-Sep-21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D320-F975-4212-BCAD-D32301A93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01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614B-B24A-450C-BA4B-3A9A8C8B1A67}" type="datetime1">
              <a:rPr lang="en-US" smtClean="0"/>
              <a:t>28-Sep-21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D320-F975-4212-BCAD-D32301A93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91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902B-F606-4B0D-8758-842F2CF8DC30}" type="datetime1">
              <a:rPr lang="en-US" smtClean="0"/>
              <a:t>28-Sep-21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D320-F975-4212-BCAD-D32301A93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8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FF80D-EA19-4811-9AA2-F306A3F00294}" type="datetime1">
              <a:rPr lang="en-US" smtClean="0"/>
              <a:t>28-Sep-21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3D320-F975-4212-BCAD-D32301A93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86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8975433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hyperlink" Target="https://www.kaggle.com/ishantjuyal/emotions-in-tex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09" y="1061884"/>
            <a:ext cx="6243484" cy="478831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6" name="TextBox 5"/>
          <p:cNvSpPr txBox="1"/>
          <p:nvPr/>
        </p:nvSpPr>
        <p:spPr>
          <a:xfrm>
            <a:off x="6921910" y="1884987"/>
            <a:ext cx="494013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Emotion Detection from Text</a:t>
            </a:r>
            <a:endParaRPr lang="en-US" sz="44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Google Shape;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4426" y="21706"/>
            <a:ext cx="1060425" cy="112866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6921910" y="1150374"/>
            <a:ext cx="530431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Ahsanullah</a:t>
            </a:r>
            <a:r>
              <a:rPr lang="en-US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 University of Science and Technology </a:t>
            </a:r>
          </a:p>
          <a:p>
            <a:pPr lvl="0"/>
            <a:r>
              <a:rPr lang="en-US" sz="16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Computer Science and Engineering Department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21910" y="3450597"/>
            <a:ext cx="4042517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lang="en-US" sz="2000" b="1" i="1" dirty="0" smtClean="0">
                <a:latin typeface="Times New Roman"/>
                <a:ea typeface="Times New Roman"/>
                <a:cs typeface="Times New Roman"/>
                <a:sym typeface="Times New Roman"/>
              </a:rPr>
              <a:t>Presented By-</a:t>
            </a:r>
          </a:p>
          <a:p>
            <a:pPr lvl="0" algn="just"/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Nowshin Rumali		160204107</a:t>
            </a:r>
            <a:endParaRPr lang="en-US" sz="2000" b="1" i="1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/>
            <a:r>
              <a:rPr lang="en-US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Rejone</a:t>
            </a: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-E-</a:t>
            </a:r>
            <a:r>
              <a:rPr lang="en-US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Rasul</a:t>
            </a: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Redoy</a:t>
            </a: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	170104116</a:t>
            </a:r>
          </a:p>
          <a:p>
            <a:pPr lvl="0" algn="just"/>
            <a:r>
              <a:rPr lang="en-US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Mehedi</a:t>
            </a: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 Hasan Sami	170104118</a:t>
            </a:r>
            <a:endParaRPr lang="en-US" dirty="0" smtClean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21910" y="4800763"/>
            <a:ext cx="5014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1" dirty="0" smtClean="0">
                <a:latin typeface="Times New Roman"/>
                <a:ea typeface="Times New Roman"/>
                <a:cs typeface="Times New Roman"/>
                <a:sym typeface="Times New Roman"/>
              </a:rPr>
              <a:t>Presented To-</a:t>
            </a:r>
            <a:endParaRPr lang="en-US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/>
            <a:r>
              <a:rPr lang="en-US" dirty="0"/>
              <a:t>Faisal Muhammad Shah, Associate </a:t>
            </a:r>
            <a:r>
              <a:rPr lang="en-US" dirty="0" smtClean="0"/>
              <a:t>Professor</a:t>
            </a:r>
          </a:p>
          <a:p>
            <a:pPr lvl="0" algn="just"/>
            <a:r>
              <a:rPr lang="en-US" dirty="0" err="1" smtClean="0"/>
              <a:t>Farzad</a:t>
            </a:r>
            <a:r>
              <a:rPr lang="en-US" dirty="0" smtClean="0"/>
              <a:t> </a:t>
            </a:r>
            <a:r>
              <a:rPr lang="en-US" dirty="0"/>
              <a:t>Ahmed, </a:t>
            </a:r>
            <a:r>
              <a:rPr lang="en-US" dirty="0" smtClean="0"/>
              <a:t>Lecturer</a:t>
            </a:r>
          </a:p>
          <a:p>
            <a:pPr lvl="0" algn="just"/>
            <a:r>
              <a:rPr lang="en-US" dirty="0" smtClean="0"/>
              <a:t>Md</a:t>
            </a:r>
            <a:r>
              <a:rPr lang="en-US" dirty="0"/>
              <a:t>. </a:t>
            </a:r>
            <a:r>
              <a:rPr lang="en-US" dirty="0" err="1"/>
              <a:t>Tanvir</a:t>
            </a:r>
            <a:r>
              <a:rPr lang="en-US" dirty="0"/>
              <a:t> </a:t>
            </a:r>
            <a:r>
              <a:rPr lang="en-US" dirty="0" err="1"/>
              <a:t>Rouf</a:t>
            </a:r>
            <a:r>
              <a:rPr lang="en-US" dirty="0"/>
              <a:t> </a:t>
            </a:r>
            <a:r>
              <a:rPr lang="en-US" dirty="0" err="1"/>
              <a:t>Shawon</a:t>
            </a:r>
            <a:r>
              <a:rPr lang="en-US" dirty="0"/>
              <a:t>, Lecturer</a:t>
            </a:r>
          </a:p>
        </p:txBody>
      </p:sp>
    </p:spTree>
    <p:extLst>
      <p:ext uri="{BB962C8B-B14F-4D97-AF65-F5344CB8AC3E}">
        <p14:creationId xmlns:p14="http://schemas.microsoft.com/office/powerpoint/2010/main" val="331465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11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7496"/>
            <a:ext cx="4119716" cy="591594"/>
          </a:xfrm>
          <a:prstGeom prst="rect">
            <a:avLst/>
          </a:prstGeom>
          <a:noFill/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0" y="643537"/>
            <a:ext cx="4119716" cy="615553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</a:t>
            </a:r>
            <a:endParaRPr lang="en-US" sz="3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7" name="Chart 26"/>
          <p:cNvGraphicFramePr/>
          <p:nvPr>
            <p:extLst>
              <p:ext uri="{D42A27DB-BD31-4B8C-83A1-F6EECF244321}">
                <p14:modId xmlns:p14="http://schemas.microsoft.com/office/powerpoint/2010/main" val="3596912331"/>
              </p:ext>
            </p:extLst>
          </p:nvPr>
        </p:nvGraphicFramePr>
        <p:xfrm>
          <a:off x="146665" y="1491294"/>
          <a:ext cx="3316748" cy="48650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9" name="Chart 28"/>
          <p:cNvGraphicFramePr/>
          <p:nvPr>
            <p:extLst>
              <p:ext uri="{D42A27DB-BD31-4B8C-83A1-F6EECF244321}">
                <p14:modId xmlns:p14="http://schemas.microsoft.com/office/powerpoint/2010/main" val="1828980427"/>
              </p:ext>
            </p:extLst>
          </p:nvPr>
        </p:nvGraphicFramePr>
        <p:xfrm>
          <a:off x="2931241" y="1491294"/>
          <a:ext cx="3316748" cy="48650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0" name="Chart 29"/>
          <p:cNvGraphicFramePr/>
          <p:nvPr>
            <p:extLst>
              <p:ext uri="{D42A27DB-BD31-4B8C-83A1-F6EECF244321}">
                <p14:modId xmlns:p14="http://schemas.microsoft.com/office/powerpoint/2010/main" val="3061625926"/>
              </p:ext>
            </p:extLst>
          </p:nvPr>
        </p:nvGraphicFramePr>
        <p:xfrm>
          <a:off x="5826024" y="1491294"/>
          <a:ext cx="3316748" cy="48650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1" name="Chart 30"/>
          <p:cNvGraphicFramePr/>
          <p:nvPr>
            <p:extLst>
              <p:ext uri="{D42A27DB-BD31-4B8C-83A1-F6EECF244321}">
                <p14:modId xmlns:p14="http://schemas.microsoft.com/office/powerpoint/2010/main" val="177510662"/>
              </p:ext>
            </p:extLst>
          </p:nvPr>
        </p:nvGraphicFramePr>
        <p:xfrm>
          <a:off x="8610600" y="1491294"/>
          <a:ext cx="3316748" cy="48650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79071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7" grpId="0">
        <p:bldAsOne/>
      </p:bldGraphic>
      <p:bldGraphic spid="29" grpId="0">
        <p:bldAsOne/>
      </p:bldGraphic>
      <p:bldGraphic spid="30" grpId="0">
        <p:bldAsOne/>
      </p:bldGraphic>
      <p:bldGraphic spid="31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 of 11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7496"/>
            <a:ext cx="4119716" cy="678426"/>
          </a:xfrm>
          <a:prstGeom prst="rect">
            <a:avLst/>
          </a:prstGeom>
          <a:noFill/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0" y="643537"/>
            <a:ext cx="4119716" cy="738664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4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143950" y="1627820"/>
            <a:ext cx="6215081" cy="1238812"/>
            <a:chOff x="1150375" y="1708431"/>
            <a:chExt cx="6215081" cy="1238812"/>
          </a:xfrm>
        </p:grpSpPr>
        <p:sp>
          <p:nvSpPr>
            <p:cNvPr id="11" name="L-Shape 10"/>
            <p:cNvSpPr/>
            <p:nvPr/>
          </p:nvSpPr>
          <p:spPr>
            <a:xfrm rot="5400000">
              <a:off x="2053161" y="1270355"/>
              <a:ext cx="1233339" cy="2120437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chemeClr val="accent1">
                <a:lumMod val="50000"/>
              </a:schemeClr>
            </a:solidFill>
            <a:effectLst>
              <a:glow rad="228600">
                <a:srgbClr val="00B0F0">
                  <a:alpha val="40000"/>
                </a:srgbClr>
              </a:glow>
            </a:effectLst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Isosceles Triangle 8"/>
            <p:cNvSpPr/>
            <p:nvPr/>
          </p:nvSpPr>
          <p:spPr>
            <a:xfrm rot="16200000">
              <a:off x="1156182" y="1702624"/>
              <a:ext cx="349581" cy="361196"/>
            </a:xfrm>
            <a:prstGeom prst="triangle">
              <a:avLst>
                <a:gd name="adj" fmla="val 100000"/>
              </a:avLst>
            </a:prstGeom>
            <a:pattFill prst="dkHorz">
              <a:fgClr>
                <a:schemeClr val="accent1">
                  <a:lumMod val="50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TextBox 19"/>
            <p:cNvSpPr txBox="1"/>
            <p:nvPr/>
          </p:nvSpPr>
          <p:spPr>
            <a:xfrm>
              <a:off x="2122218" y="2278052"/>
              <a:ext cx="52432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1. Textual Analysis and Emotions </a:t>
              </a:r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Detection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040617" y="3045911"/>
            <a:ext cx="5895079" cy="1239565"/>
            <a:chOff x="3234673" y="3078444"/>
            <a:chExt cx="5895079" cy="1239565"/>
          </a:xfrm>
        </p:grpSpPr>
        <p:sp>
          <p:nvSpPr>
            <p:cNvPr id="13" name="Isosceles Triangle 12"/>
            <p:cNvSpPr/>
            <p:nvPr/>
          </p:nvSpPr>
          <p:spPr>
            <a:xfrm rot="16200000">
              <a:off x="3240480" y="3072637"/>
              <a:ext cx="349581" cy="361196"/>
            </a:xfrm>
            <a:prstGeom prst="triangle">
              <a:avLst>
                <a:gd name="adj" fmla="val 100000"/>
              </a:avLst>
            </a:prstGeom>
            <a:pattFill prst="dkHorz">
              <a:fgClr>
                <a:schemeClr val="accent1">
                  <a:lumMod val="7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L-Shape 13"/>
            <p:cNvSpPr/>
            <p:nvPr/>
          </p:nvSpPr>
          <p:spPr>
            <a:xfrm rot="5400000">
              <a:off x="4148655" y="2641121"/>
              <a:ext cx="1233339" cy="2120437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chemeClr val="accent1">
                <a:lumMod val="75000"/>
              </a:schemeClr>
            </a:solidFill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TextBox 20"/>
            <p:cNvSpPr txBox="1"/>
            <p:nvPr/>
          </p:nvSpPr>
          <p:spPr>
            <a:xfrm>
              <a:off x="4159783" y="3664042"/>
              <a:ext cx="49699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 Six Models - Implemented and Compared 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917258" y="4486478"/>
            <a:ext cx="6163697" cy="1233339"/>
            <a:chOff x="5487528" y="4515462"/>
            <a:chExt cx="6163697" cy="1233339"/>
          </a:xfrm>
        </p:grpSpPr>
        <p:sp>
          <p:nvSpPr>
            <p:cNvPr id="16" name="Isosceles Triangle 15"/>
            <p:cNvSpPr/>
            <p:nvPr/>
          </p:nvSpPr>
          <p:spPr>
            <a:xfrm rot="16200000">
              <a:off x="5493335" y="4510374"/>
              <a:ext cx="349581" cy="361196"/>
            </a:xfrm>
            <a:prstGeom prst="triangle">
              <a:avLst>
                <a:gd name="adj" fmla="val 100000"/>
              </a:avLst>
            </a:prstGeom>
            <a:pattFill prst="dkHorz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L-Shape 16"/>
            <p:cNvSpPr/>
            <p:nvPr/>
          </p:nvSpPr>
          <p:spPr>
            <a:xfrm rot="5400000">
              <a:off x="6414902" y="4071913"/>
              <a:ext cx="1233339" cy="2120437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chemeClr val="accent1"/>
            </a:solidFill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TextBox 21"/>
            <p:cNvSpPr txBox="1"/>
            <p:nvPr/>
          </p:nvSpPr>
          <p:spPr>
            <a:xfrm>
              <a:off x="6419535" y="5088383"/>
              <a:ext cx="52316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 Highest Accuracy from SVM Model – 89.52% 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347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 of 11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7496"/>
            <a:ext cx="4119716" cy="678426"/>
          </a:xfrm>
          <a:prstGeom prst="rect">
            <a:avLst/>
          </a:prstGeom>
          <a:noFill/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0" y="643537"/>
            <a:ext cx="4119716" cy="738664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Works</a:t>
            </a:r>
            <a:endParaRPr lang="en-US" sz="4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4281738813"/>
              </p:ext>
            </p:extLst>
          </p:nvPr>
        </p:nvGraphicFramePr>
        <p:xfrm>
          <a:off x="3258576" y="1596022"/>
          <a:ext cx="5816598" cy="4362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9680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rizontal Scroll 1"/>
          <p:cNvSpPr/>
          <p:nvPr/>
        </p:nvSpPr>
        <p:spPr>
          <a:xfrm>
            <a:off x="1936955" y="2035278"/>
            <a:ext cx="8426245" cy="2880852"/>
          </a:xfrm>
          <a:prstGeom prst="horizontalScroll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0"/>
          </a:gradFill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582" y="2620298"/>
            <a:ext cx="8052618" cy="1799303"/>
          </a:xfrm>
          <a:prstGeom prst="rect">
            <a:avLst/>
          </a:prstGeom>
          <a:noFill/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Rectangle 7"/>
          <p:cNvSpPr/>
          <p:nvPr/>
        </p:nvSpPr>
        <p:spPr>
          <a:xfrm>
            <a:off x="2310582" y="2635045"/>
            <a:ext cx="8052618" cy="1784556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129299" y="2940090"/>
            <a:ext cx="423192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12" name="Sun 11"/>
          <p:cNvSpPr/>
          <p:nvPr/>
        </p:nvSpPr>
        <p:spPr>
          <a:xfrm>
            <a:off x="9714271" y="3763299"/>
            <a:ext cx="648929" cy="619432"/>
          </a:xfrm>
          <a:prstGeom prst="sun">
            <a:avLst/>
          </a:prstGeom>
          <a:gradFill>
            <a:gsLst>
              <a:gs pos="0">
                <a:srgbClr val="00B0F0"/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rgbClr val="00B0F0"/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un 12"/>
          <p:cNvSpPr/>
          <p:nvPr/>
        </p:nvSpPr>
        <p:spPr>
          <a:xfrm>
            <a:off x="2310582" y="2620298"/>
            <a:ext cx="648929" cy="619432"/>
          </a:xfrm>
          <a:prstGeom prst="sun">
            <a:avLst/>
          </a:prstGeom>
          <a:gradFill>
            <a:gsLst>
              <a:gs pos="0">
                <a:srgbClr val="00B0F0"/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rgbClr val="00B0F0"/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41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of 11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7496"/>
            <a:ext cx="4119716" cy="678426"/>
          </a:xfrm>
          <a:prstGeom prst="rect">
            <a:avLst/>
          </a:prstGeom>
          <a:noFill/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0" y="643537"/>
            <a:ext cx="4119716" cy="738664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sz="4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08163" y="1823905"/>
            <a:ext cx="9652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“Our feelings are our most genuine paths to knowledge.” – Audre Lorde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924" y="2845492"/>
            <a:ext cx="4619625" cy="298511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787" y="2804522"/>
            <a:ext cx="461962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82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11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7496"/>
            <a:ext cx="4119716" cy="678426"/>
          </a:xfrm>
          <a:prstGeom prst="rect">
            <a:avLst/>
          </a:prstGeom>
          <a:noFill/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0" y="643537"/>
            <a:ext cx="4119716" cy="738664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sz="4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7219903" y="1630560"/>
            <a:ext cx="3497745" cy="4166997"/>
            <a:chOff x="7219903" y="1630560"/>
            <a:chExt cx="3497745" cy="4166997"/>
          </a:xfrm>
        </p:grpSpPr>
        <p:sp>
          <p:nvSpPr>
            <p:cNvPr id="10" name="TextBox 9"/>
            <p:cNvSpPr txBox="1"/>
            <p:nvPr/>
          </p:nvSpPr>
          <p:spPr>
            <a:xfrm rot="16200000" flipH="1">
              <a:off x="5773262" y="3219919"/>
              <a:ext cx="35396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 basic emotions</a:t>
              </a:r>
              <a:endPara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" name="Diagram 1"/>
            <p:cNvGraphicFramePr/>
            <p:nvPr>
              <p:extLst>
                <p:ext uri="{D42A27DB-BD31-4B8C-83A1-F6EECF244321}">
                  <p14:modId xmlns:p14="http://schemas.microsoft.com/office/powerpoint/2010/main" val="2716632461"/>
                </p:ext>
              </p:extLst>
            </p:nvPr>
          </p:nvGraphicFramePr>
          <p:xfrm>
            <a:off x="7962923" y="1630560"/>
            <a:ext cx="2754725" cy="416699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</p:grpSp>
      <p:sp>
        <p:nvSpPr>
          <p:cNvPr id="16" name="Rectangle 15"/>
          <p:cNvSpPr/>
          <p:nvPr/>
        </p:nvSpPr>
        <p:spPr>
          <a:xfrm>
            <a:off x="1047131" y="2465351"/>
            <a:ext cx="5279923" cy="783355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Analysis Emotion Detection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222480" y="3053062"/>
            <a:ext cx="5279923" cy="783355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Techniques and Algorithms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47130" y="3640382"/>
            <a:ext cx="5279923" cy="783355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 of Detected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motions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222480" y="2269317"/>
            <a:ext cx="5279923" cy="392069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47130" y="4824874"/>
            <a:ext cx="5279923" cy="365461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222480" y="4224250"/>
            <a:ext cx="5279923" cy="783355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Six Emotions Predict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613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11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7496"/>
            <a:ext cx="4119716" cy="678426"/>
          </a:xfrm>
          <a:prstGeom prst="rect">
            <a:avLst/>
          </a:prstGeom>
          <a:noFill/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0" y="643537"/>
            <a:ext cx="4119716" cy="738664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4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image1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244462" y="3523987"/>
            <a:ext cx="4133783" cy="175014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481524675"/>
              </p:ext>
            </p:extLst>
          </p:nvPr>
        </p:nvGraphicFramePr>
        <p:xfrm>
          <a:off x="6839974" y="1345922"/>
          <a:ext cx="4427794" cy="44717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96414" y="1927123"/>
            <a:ext cx="53487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recognizing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emotions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the expressions from sentences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algorithms used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0965" y="5445347"/>
            <a:ext cx="4338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Fig: </a:t>
            </a:r>
            <a:r>
              <a:rPr lang="en-US" dirty="0"/>
              <a:t>Emotion Detection from </a:t>
            </a:r>
            <a:r>
              <a:rPr lang="en-US" dirty="0" smtClean="0"/>
              <a:t>Textual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381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of 11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7496"/>
            <a:ext cx="4119716" cy="678426"/>
          </a:xfrm>
          <a:prstGeom prst="rect">
            <a:avLst/>
          </a:prstGeom>
          <a:noFill/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0" y="656603"/>
            <a:ext cx="4119716" cy="707886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 </a:t>
            </a:r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Study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81549" y="3952568"/>
            <a:ext cx="60959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Paper: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Emotion Detection from Tweets using AIT-2018 Dataset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Dataset: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Tweet Emotion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81549" y="2009568"/>
            <a:ext cx="42537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 Preprocessing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Algorithms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</a:t>
            </a:r>
          </a:p>
        </p:txBody>
      </p:sp>
      <p:graphicFrame>
        <p:nvGraphicFramePr>
          <p:cNvPr id="26" name="Chart 25"/>
          <p:cNvGraphicFramePr/>
          <p:nvPr>
            <p:extLst>
              <p:ext uri="{D42A27DB-BD31-4B8C-83A1-F6EECF244321}">
                <p14:modId xmlns:p14="http://schemas.microsoft.com/office/powerpoint/2010/main" val="3725923184"/>
              </p:ext>
            </p:extLst>
          </p:nvPr>
        </p:nvGraphicFramePr>
        <p:xfrm>
          <a:off x="7177548" y="1250608"/>
          <a:ext cx="4697362" cy="41473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61097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6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of 11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7496"/>
            <a:ext cx="4119716" cy="678426"/>
          </a:xfrm>
          <a:prstGeom prst="rect">
            <a:avLst/>
          </a:prstGeom>
          <a:noFill/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0" y="643537"/>
            <a:ext cx="4119716" cy="738664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Methodologies</a:t>
            </a:r>
            <a:endParaRPr lang="en-US" sz="4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9581286" y="1547592"/>
            <a:ext cx="2451968" cy="4322266"/>
            <a:chOff x="476866" y="1655747"/>
            <a:chExt cx="2698953" cy="4700603"/>
          </a:xfrm>
        </p:grpSpPr>
        <p:grpSp>
          <p:nvGrpSpPr>
            <p:cNvPr id="65" name="Group 64"/>
            <p:cNvGrpSpPr/>
            <p:nvPr/>
          </p:nvGrpSpPr>
          <p:grpSpPr>
            <a:xfrm>
              <a:off x="625351" y="2657971"/>
              <a:ext cx="2550468" cy="3698379"/>
              <a:chOff x="4011562" y="1406160"/>
              <a:chExt cx="2576052" cy="3880941"/>
            </a:xfrm>
          </p:grpSpPr>
          <p:sp>
            <p:nvSpPr>
              <p:cNvPr id="69" name="Rounded Rectangle 68"/>
              <p:cNvSpPr/>
              <p:nvPr/>
            </p:nvSpPr>
            <p:spPr>
              <a:xfrm>
                <a:off x="4011562" y="1406160"/>
                <a:ext cx="2576052" cy="3880941"/>
              </a:xfrm>
              <a:prstGeom prst="roundRect">
                <a:avLst/>
              </a:prstGeom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</a:gra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111116" y="2163909"/>
                <a:ext cx="2376947" cy="12293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Real Life Text Input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Accuracy Predict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Emotion Detect</a:t>
                </a: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76866" y="1655747"/>
              <a:ext cx="1858297" cy="1759974"/>
              <a:chOff x="2703871" y="1691148"/>
              <a:chExt cx="1858297" cy="1759974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2703871" y="1691148"/>
                <a:ext cx="1858297" cy="1759974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2906763" y="2398591"/>
                <a:ext cx="1452513" cy="401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Evaluation </a:t>
                </a:r>
              </a:p>
            </p:txBody>
          </p:sp>
        </p:grpSp>
      </p:grpSp>
      <p:grpSp>
        <p:nvGrpSpPr>
          <p:cNvPr id="77" name="Group 76"/>
          <p:cNvGrpSpPr/>
          <p:nvPr/>
        </p:nvGrpSpPr>
        <p:grpSpPr>
          <a:xfrm>
            <a:off x="58356" y="1547592"/>
            <a:ext cx="2451968" cy="4322266"/>
            <a:chOff x="58356" y="1547592"/>
            <a:chExt cx="2451968" cy="4322266"/>
          </a:xfrm>
        </p:grpSpPr>
        <p:grpSp>
          <p:nvGrpSpPr>
            <p:cNvPr id="42" name="Group 41"/>
            <p:cNvGrpSpPr/>
            <p:nvPr/>
          </p:nvGrpSpPr>
          <p:grpSpPr>
            <a:xfrm>
              <a:off x="58356" y="1547592"/>
              <a:ext cx="2451968" cy="4322266"/>
              <a:chOff x="476866" y="1655747"/>
              <a:chExt cx="2698953" cy="4700603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625351" y="2657971"/>
                <a:ext cx="2550468" cy="3698379"/>
                <a:chOff x="4011562" y="1406160"/>
                <a:chExt cx="2576052" cy="3880941"/>
              </a:xfrm>
            </p:grpSpPr>
            <p:sp>
              <p:nvSpPr>
                <p:cNvPr id="39" name="Rounded Rectangle 38"/>
                <p:cNvSpPr/>
                <p:nvPr/>
              </p:nvSpPr>
              <p:spPr>
                <a:xfrm>
                  <a:off x="4011562" y="1406160"/>
                  <a:ext cx="2576052" cy="3880941"/>
                </a:xfrm>
                <a:prstGeom prst="roundRect">
                  <a:avLst/>
                </a:prstGeom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5000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</a:gradFill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4111116" y="2163909"/>
                  <a:ext cx="2376947" cy="151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lvl="0" indent="-342900">
                    <a:buFont typeface="Arial" panose="020B0604020202020204" pitchFamily="34" charset="0"/>
                    <a:buChar char="•"/>
                  </a:pPr>
                  <a:r>
                    <a:rPr lang="en-US" sz="16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Punctuation Remove</a:t>
                  </a:r>
                </a:p>
                <a:p>
                  <a:pPr marL="342900" lvl="0" indent="-342900">
                    <a:buFont typeface="Arial" panose="020B0604020202020204" pitchFamily="34" charset="0"/>
                    <a:buChar char="•"/>
                  </a:pPr>
                  <a:r>
                    <a:rPr lang="en-US" sz="16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Tokenization</a:t>
                  </a:r>
                </a:p>
                <a:p>
                  <a:pPr marL="342900" lvl="0" indent="-342900">
                    <a:buFont typeface="Arial" panose="020B0604020202020204" pitchFamily="34" charset="0"/>
                    <a:buChar char="•"/>
                  </a:pPr>
                  <a:r>
                    <a:rPr lang="en-US" sz="1600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Stopwords</a:t>
                  </a:r>
                  <a:r>
                    <a:rPr lang="en-US" sz="16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Remove</a:t>
                  </a:r>
                </a:p>
                <a:p>
                  <a:pPr marL="342900" lvl="0" indent="-342900">
                    <a:buFont typeface="Arial" panose="020B0604020202020204" pitchFamily="34" charset="0"/>
                    <a:buChar char="•"/>
                  </a:pPr>
                  <a:r>
                    <a:rPr lang="en-US" sz="16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Lemmatization</a:t>
                  </a:r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>
                <a:off x="476866" y="1655747"/>
                <a:ext cx="1858297" cy="1759974"/>
                <a:chOff x="2703871" y="1691148"/>
                <a:chExt cx="1858297" cy="1759974"/>
              </a:xfrm>
            </p:grpSpPr>
            <p:sp>
              <p:nvSpPr>
                <p:cNvPr id="35" name="Oval 34"/>
                <p:cNvSpPr/>
                <p:nvPr/>
              </p:nvSpPr>
              <p:spPr>
                <a:xfrm>
                  <a:off x="2703871" y="1691148"/>
                  <a:ext cx="1858297" cy="1759974"/>
                </a:xfrm>
                <a:prstGeom prst="ellipse">
                  <a:avLst/>
                </a:prstGeom>
                <a:solidFill>
                  <a:schemeClr val="accent5">
                    <a:lumMod val="50000"/>
                  </a:schemeClr>
                </a:solidFill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2773721" y="2247969"/>
                  <a:ext cx="1718596" cy="7029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Text</a:t>
                  </a:r>
                </a:p>
                <a:p>
                  <a:pPr algn="ctr"/>
                  <a:r>
                    <a:rPr lang="en-US" b="1" dirty="0" smtClean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Preprocessing</a:t>
                  </a:r>
                </a:p>
              </p:txBody>
            </p:sp>
          </p:grpSp>
        </p:grpSp>
        <p:sp>
          <p:nvSpPr>
            <p:cNvPr id="72" name="Right Arrow 71"/>
            <p:cNvSpPr/>
            <p:nvPr/>
          </p:nvSpPr>
          <p:spPr>
            <a:xfrm>
              <a:off x="1793872" y="1897414"/>
              <a:ext cx="591787" cy="310301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2440252" y="1547592"/>
            <a:ext cx="2451968" cy="4322266"/>
            <a:chOff x="2440252" y="1547592"/>
            <a:chExt cx="2451968" cy="4322266"/>
          </a:xfrm>
        </p:grpSpPr>
        <p:grpSp>
          <p:nvGrpSpPr>
            <p:cNvPr id="43" name="Group 42"/>
            <p:cNvGrpSpPr/>
            <p:nvPr/>
          </p:nvGrpSpPr>
          <p:grpSpPr>
            <a:xfrm>
              <a:off x="2440252" y="1547592"/>
              <a:ext cx="2451968" cy="4322266"/>
              <a:chOff x="476866" y="1655747"/>
              <a:chExt cx="2698953" cy="4700603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625351" y="2657971"/>
                <a:ext cx="2550468" cy="3698379"/>
                <a:chOff x="4011562" y="1406160"/>
                <a:chExt cx="2576052" cy="3880941"/>
              </a:xfrm>
            </p:grpSpPr>
            <p:sp>
              <p:nvSpPr>
                <p:cNvPr id="48" name="Rounded Rectangle 47"/>
                <p:cNvSpPr/>
                <p:nvPr/>
              </p:nvSpPr>
              <p:spPr>
                <a:xfrm>
                  <a:off x="4011562" y="1406160"/>
                  <a:ext cx="2576052" cy="3880941"/>
                </a:xfrm>
                <a:prstGeom prst="roundRect">
                  <a:avLst/>
                </a:prstGeom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000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1">
                        <a:lumMod val="75000"/>
                      </a:schemeClr>
                    </a:gs>
                  </a:gsLst>
                </a:gradFill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4111116" y="2163909"/>
                  <a:ext cx="2376947" cy="6673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lvl="0" indent="-342900">
                    <a:buFont typeface="Arial" panose="020B0604020202020204" pitchFamily="34" charset="0"/>
                    <a:buChar char="•"/>
                  </a:pPr>
                  <a:r>
                    <a:rPr lang="en-US" sz="16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Count Occurrence</a:t>
                  </a:r>
                </a:p>
                <a:p>
                  <a:pPr marL="342900" lvl="0" indent="-342900">
                    <a:buFont typeface="Arial" panose="020B0604020202020204" pitchFamily="34" charset="0"/>
                    <a:buChar char="•"/>
                  </a:pPr>
                  <a:r>
                    <a:rPr lang="en-US" sz="16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TF-IDF</a:t>
                  </a:r>
                </a:p>
              </p:txBody>
            </p:sp>
          </p:grpSp>
          <p:grpSp>
            <p:nvGrpSpPr>
              <p:cNvPr id="45" name="Group 44"/>
              <p:cNvGrpSpPr/>
              <p:nvPr/>
            </p:nvGrpSpPr>
            <p:grpSpPr>
              <a:xfrm>
                <a:off x="476866" y="1655747"/>
                <a:ext cx="1858297" cy="1759974"/>
                <a:chOff x="2703871" y="1691148"/>
                <a:chExt cx="1858297" cy="1759974"/>
              </a:xfrm>
            </p:grpSpPr>
            <p:sp>
              <p:nvSpPr>
                <p:cNvPr id="46" name="Oval 45"/>
                <p:cNvSpPr/>
                <p:nvPr/>
              </p:nvSpPr>
              <p:spPr>
                <a:xfrm>
                  <a:off x="2703871" y="1691148"/>
                  <a:ext cx="1858297" cy="1759974"/>
                </a:xfrm>
                <a:prstGeom prst="ellipse">
                  <a:avLst/>
                </a:prstGeom>
                <a:solidFill>
                  <a:schemeClr val="accent5">
                    <a:lumMod val="50000"/>
                  </a:schemeClr>
                </a:solidFill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2952637" y="2247969"/>
                  <a:ext cx="1360762" cy="7029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Feature</a:t>
                  </a:r>
                </a:p>
                <a:p>
                  <a:pPr algn="ctr"/>
                  <a:r>
                    <a:rPr lang="en-US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</a:t>
                  </a:r>
                  <a:r>
                    <a:rPr lang="en-US" b="1" dirty="0" smtClean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xtraction</a:t>
                  </a:r>
                </a:p>
              </p:txBody>
            </p:sp>
          </p:grpSp>
        </p:grpSp>
        <p:sp>
          <p:nvSpPr>
            <p:cNvPr id="73" name="Right Arrow 72"/>
            <p:cNvSpPr/>
            <p:nvPr/>
          </p:nvSpPr>
          <p:spPr>
            <a:xfrm>
              <a:off x="4176893" y="1897413"/>
              <a:ext cx="591787" cy="310301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827630" y="1547592"/>
            <a:ext cx="2451968" cy="4322266"/>
            <a:chOff x="4827630" y="1547592"/>
            <a:chExt cx="2451968" cy="4322266"/>
          </a:xfrm>
        </p:grpSpPr>
        <p:grpSp>
          <p:nvGrpSpPr>
            <p:cNvPr id="50" name="Group 49"/>
            <p:cNvGrpSpPr/>
            <p:nvPr/>
          </p:nvGrpSpPr>
          <p:grpSpPr>
            <a:xfrm>
              <a:off x="4827630" y="1547592"/>
              <a:ext cx="2451968" cy="4322266"/>
              <a:chOff x="476866" y="1655747"/>
              <a:chExt cx="2698953" cy="4700603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625351" y="2657971"/>
                <a:ext cx="2550468" cy="3698379"/>
                <a:chOff x="4011562" y="1406160"/>
                <a:chExt cx="2576052" cy="3880941"/>
              </a:xfrm>
            </p:grpSpPr>
            <p:sp>
              <p:nvSpPr>
                <p:cNvPr id="55" name="Rounded Rectangle 54"/>
                <p:cNvSpPr/>
                <p:nvPr/>
              </p:nvSpPr>
              <p:spPr>
                <a:xfrm>
                  <a:off x="4011562" y="1406160"/>
                  <a:ext cx="2576052" cy="3880941"/>
                </a:xfrm>
                <a:prstGeom prst="roundRect">
                  <a:avLst/>
                </a:prstGeom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5000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</a:gradFill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4111116" y="2163909"/>
                  <a:ext cx="2443383" cy="29152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lvl="0" indent="-342900">
                    <a:buFont typeface="Arial" panose="020B0604020202020204" pitchFamily="34" charset="0"/>
                    <a:buChar char="•"/>
                  </a:pPr>
                  <a:r>
                    <a:rPr lang="en-US" sz="16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Support Vector Machine (SVM)</a:t>
                  </a:r>
                </a:p>
                <a:p>
                  <a:pPr marL="342900" lvl="0" indent="-342900">
                    <a:buFont typeface="Arial" panose="020B0604020202020204" pitchFamily="34" charset="0"/>
                    <a:buChar char="•"/>
                  </a:pPr>
                  <a:r>
                    <a:rPr lang="en-US" sz="16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Logistic Regression</a:t>
                  </a:r>
                </a:p>
                <a:p>
                  <a:pPr marL="342900" lvl="0" indent="-342900">
                    <a:buFont typeface="Arial" panose="020B0604020202020204" pitchFamily="34" charset="0"/>
                    <a:buChar char="•"/>
                  </a:pPr>
                  <a:r>
                    <a:rPr lang="en-US" sz="16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Random Forest Classifier</a:t>
                  </a:r>
                </a:p>
                <a:p>
                  <a:pPr marL="342900" lvl="0" indent="-342900">
                    <a:buFont typeface="Arial" panose="020B0604020202020204" pitchFamily="34" charset="0"/>
                    <a:buChar char="•"/>
                  </a:pPr>
                  <a:r>
                    <a:rPr lang="en-US" sz="1600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XGBoost</a:t>
                  </a:r>
                  <a:r>
                    <a:rPr lang="en-US" sz="16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Classifier</a:t>
                  </a:r>
                </a:p>
                <a:p>
                  <a:pPr marL="342900" lvl="0" indent="-342900">
                    <a:buFont typeface="Arial" panose="020B0604020202020204" pitchFamily="34" charset="0"/>
                    <a:buChar char="•"/>
                  </a:pPr>
                  <a:r>
                    <a:rPr lang="en-US" sz="16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Multinomial Naive Bayes</a:t>
                  </a:r>
                </a:p>
                <a:p>
                  <a:pPr marL="342900" lvl="0" indent="-342900">
                    <a:buFont typeface="Arial" panose="020B0604020202020204" pitchFamily="34" charset="0"/>
                    <a:buChar char="•"/>
                  </a:pPr>
                  <a:r>
                    <a:rPr lang="en-US" sz="16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Decision Tree Classifier</a:t>
                  </a:r>
                </a:p>
              </p:txBody>
            </p:sp>
          </p:grpSp>
          <p:grpSp>
            <p:nvGrpSpPr>
              <p:cNvPr id="52" name="Group 51"/>
              <p:cNvGrpSpPr/>
              <p:nvPr/>
            </p:nvGrpSpPr>
            <p:grpSpPr>
              <a:xfrm>
                <a:off x="476866" y="1655747"/>
                <a:ext cx="1858297" cy="1759974"/>
                <a:chOff x="2703871" y="1691148"/>
                <a:chExt cx="1858297" cy="1759974"/>
              </a:xfrm>
            </p:grpSpPr>
            <p:sp>
              <p:nvSpPr>
                <p:cNvPr id="53" name="Oval 52"/>
                <p:cNvSpPr/>
                <p:nvPr/>
              </p:nvSpPr>
              <p:spPr>
                <a:xfrm>
                  <a:off x="2703871" y="1691148"/>
                  <a:ext cx="1858297" cy="1759974"/>
                </a:xfrm>
                <a:prstGeom prst="ellipse">
                  <a:avLst/>
                </a:prstGeom>
                <a:solidFill>
                  <a:schemeClr val="accent5">
                    <a:lumMod val="50000"/>
                  </a:schemeClr>
                </a:solidFill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3040862" y="2398591"/>
                  <a:ext cx="1184314" cy="4016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 Models</a:t>
                  </a:r>
                </a:p>
              </p:txBody>
            </p:sp>
          </p:grpSp>
        </p:grpSp>
        <p:sp>
          <p:nvSpPr>
            <p:cNvPr id="74" name="Right Arrow 73"/>
            <p:cNvSpPr/>
            <p:nvPr/>
          </p:nvSpPr>
          <p:spPr>
            <a:xfrm>
              <a:off x="6574171" y="1897411"/>
              <a:ext cx="591787" cy="310301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7204458" y="1547592"/>
            <a:ext cx="2451968" cy="4322266"/>
            <a:chOff x="7204458" y="1547592"/>
            <a:chExt cx="2451968" cy="4322266"/>
          </a:xfrm>
        </p:grpSpPr>
        <p:grpSp>
          <p:nvGrpSpPr>
            <p:cNvPr id="57" name="Group 56"/>
            <p:cNvGrpSpPr/>
            <p:nvPr/>
          </p:nvGrpSpPr>
          <p:grpSpPr>
            <a:xfrm>
              <a:off x="7204458" y="1547592"/>
              <a:ext cx="2451968" cy="4322266"/>
              <a:chOff x="476866" y="1655747"/>
              <a:chExt cx="2698953" cy="4700603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625351" y="2657971"/>
                <a:ext cx="2550468" cy="3698379"/>
                <a:chOff x="4011562" y="1406160"/>
                <a:chExt cx="2576052" cy="3880941"/>
              </a:xfrm>
            </p:grpSpPr>
            <p:sp>
              <p:nvSpPr>
                <p:cNvPr id="62" name="Rounded Rectangle 61"/>
                <p:cNvSpPr/>
                <p:nvPr/>
              </p:nvSpPr>
              <p:spPr>
                <a:xfrm>
                  <a:off x="4011562" y="1406160"/>
                  <a:ext cx="2576052" cy="3880941"/>
                </a:xfrm>
                <a:prstGeom prst="roundRect">
                  <a:avLst/>
                </a:prstGeom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000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1">
                        <a:lumMod val="75000"/>
                      </a:schemeClr>
                    </a:gs>
                  </a:gsLst>
                </a:gradFill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4111116" y="2163909"/>
                  <a:ext cx="2376947" cy="6673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lvl="0" indent="-342900">
                    <a:buFont typeface="Arial" panose="020B0604020202020204" pitchFamily="34" charset="0"/>
                    <a:buChar char="•"/>
                  </a:pPr>
                  <a:r>
                    <a:rPr lang="en-US" sz="16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Accuracy Measure</a:t>
                  </a:r>
                </a:p>
                <a:p>
                  <a:pPr marL="342900" lvl="0" indent="-342900">
                    <a:buFont typeface="Arial" panose="020B0604020202020204" pitchFamily="34" charset="0"/>
                    <a:buChar char="•"/>
                  </a:pPr>
                  <a:r>
                    <a:rPr lang="en-US" sz="16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Emotion Detect</a:t>
                  </a:r>
                </a:p>
              </p:txBody>
            </p:sp>
          </p:grpSp>
          <p:grpSp>
            <p:nvGrpSpPr>
              <p:cNvPr id="59" name="Group 58"/>
              <p:cNvGrpSpPr/>
              <p:nvPr/>
            </p:nvGrpSpPr>
            <p:grpSpPr>
              <a:xfrm>
                <a:off x="476866" y="1655747"/>
                <a:ext cx="1858297" cy="1759974"/>
                <a:chOff x="2703871" y="1691148"/>
                <a:chExt cx="1858297" cy="1759974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2703871" y="1691148"/>
                  <a:ext cx="1858297" cy="1759974"/>
                </a:xfrm>
                <a:prstGeom prst="ellipse">
                  <a:avLst/>
                </a:prstGeom>
                <a:solidFill>
                  <a:schemeClr val="accent5">
                    <a:lumMod val="50000"/>
                  </a:schemeClr>
                </a:solidFill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3122027" y="2247969"/>
                  <a:ext cx="1021982" cy="7029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Testing</a:t>
                  </a:r>
                </a:p>
                <a:p>
                  <a:pPr algn="ctr"/>
                  <a:r>
                    <a:rPr lang="en-US" b="1" dirty="0" smtClean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Dataset</a:t>
                  </a:r>
                </a:p>
              </p:txBody>
            </p:sp>
          </p:grpSp>
        </p:grpSp>
        <p:sp>
          <p:nvSpPr>
            <p:cNvPr id="75" name="Right Arrow 74"/>
            <p:cNvSpPr/>
            <p:nvPr/>
          </p:nvSpPr>
          <p:spPr>
            <a:xfrm>
              <a:off x="8941099" y="1897411"/>
              <a:ext cx="591787" cy="310301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5734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 of 11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67496"/>
            <a:ext cx="4306529" cy="678426"/>
          </a:xfrm>
          <a:prstGeom prst="rect">
            <a:avLst/>
          </a:prstGeom>
          <a:noFill/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-1" y="652766"/>
            <a:ext cx="4306528" cy="707886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Preprocessing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095998"/>
              </p:ext>
            </p:extLst>
          </p:nvPr>
        </p:nvGraphicFramePr>
        <p:xfrm>
          <a:off x="3246277" y="2351821"/>
          <a:ext cx="8280406" cy="1854200"/>
        </p:xfrm>
        <a:graphic>
          <a:graphicData uri="http://schemas.openxmlformats.org/drawingml/2006/table">
            <a:tbl>
              <a:tblPr firstCol="1" bandRow="1" bandCol="1">
                <a:tableStyleId>{21E4AEA4-8DFA-4A89-87EB-49C32662AFE0}</a:tableStyleId>
              </a:tblPr>
              <a:tblGrid>
                <a:gridCol w="4140203"/>
                <a:gridCol w="4140203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Text: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64B49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‘Reading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books make me happy…’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A5D3C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Punctuation Remove:</a:t>
                      </a:r>
                    </a:p>
                  </a:txBody>
                  <a:tcPr anchor="ctr">
                    <a:solidFill>
                      <a:srgbClr val="64B49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Reading books make me happy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CCE6D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Tokenization: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64B49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[‘reading’,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‘books’, ‘make’, ‘me’, ‘happy’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A5D3C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Stopwords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Remove:</a:t>
                      </a:r>
                    </a:p>
                  </a:txBody>
                  <a:tcPr anchor="ctr">
                    <a:solidFill>
                      <a:srgbClr val="64B4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[‘reading’,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‘books’, ‘make’, ‘happy’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</a:p>
                  </a:txBody>
                  <a:tcPr anchor="ctr">
                    <a:solidFill>
                      <a:srgbClr val="CCE6D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Lemmatization: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64B49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[‘reading’,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‘book’, ‘make’, ‘happy’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A5D3C7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37435" y="4316362"/>
            <a:ext cx="3450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Table: Text Preprocessing Example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96449" y="3836689"/>
            <a:ext cx="2440039" cy="369332"/>
            <a:chOff x="696449" y="3836689"/>
            <a:chExt cx="2440039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696449" y="3836689"/>
              <a:ext cx="1966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Preprocessed Text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2738282" y="4021355"/>
              <a:ext cx="39820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502695" y="2373397"/>
            <a:ext cx="1650997" cy="369332"/>
            <a:chOff x="1502695" y="2373397"/>
            <a:chExt cx="1650997" cy="369332"/>
          </a:xfrm>
        </p:grpSpPr>
        <p:sp>
          <p:nvSpPr>
            <p:cNvPr id="8" name="TextBox 7"/>
            <p:cNvSpPr txBox="1"/>
            <p:nvPr/>
          </p:nvSpPr>
          <p:spPr>
            <a:xfrm>
              <a:off x="1502695" y="2373397"/>
              <a:ext cx="1160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Raw Text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2755486" y="2558063"/>
              <a:ext cx="39820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371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 of 11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7496"/>
            <a:ext cx="4513008" cy="678426"/>
          </a:xfrm>
          <a:prstGeom prst="rect">
            <a:avLst/>
          </a:prstGeom>
          <a:noFill/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1" y="643537"/>
            <a:ext cx="4513006" cy="738664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Google Shape;217;p28"/>
              <p:cNvSpPr txBox="1"/>
              <p:nvPr/>
            </p:nvSpPr>
            <p:spPr>
              <a:xfrm>
                <a:off x="388334" y="1682463"/>
                <a:ext cx="6037045" cy="2302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lvl="0" algn="l" rtl="0">
                  <a:spcBef>
                    <a:spcPts val="0"/>
                  </a:spcBef>
                  <a:spcAft>
                    <a:spcPts val="0"/>
                  </a:spcAft>
                  <a:buSzPts val="1800"/>
                </a:pPr>
                <a:r>
                  <a:rPr lang="en-US" sz="2400" b="1" u="sng" dirty="0" smtClean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TF-IDF Values Calculation:</a:t>
                </a:r>
                <a:endParaRPr lang="en-US" sz="2400" b="1" u="sng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marL="45720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800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marL="45720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dirty="0" smtClean="0">
                    <a:solidFill>
                      <a:srgbClr val="292929"/>
                    </a:solidFill>
                    <a:highlight>
                      <a:srgbClr val="FFFFFF"/>
                    </a:highlight>
                    <a:latin typeface="Times New Roman"/>
                    <a:ea typeface="Times New Roman"/>
                    <a:cs typeface="Times New Roman"/>
                    <a:sym typeface="Times New Roman"/>
                  </a:rPr>
                  <a:t>TF </a:t>
                </a:r>
                <a:r>
                  <a:rPr lang="en-US" sz="1800" dirty="0" smtClean="0">
                    <a:solidFill>
                      <a:srgbClr val="292929"/>
                    </a:solidFill>
                    <a:highlight>
                      <a:srgbClr val="FFFFFF"/>
                    </a:highlight>
                    <a:latin typeface="Times New Roman"/>
                    <a:ea typeface="Times New Roman"/>
                    <a:cs typeface="Times New Roman"/>
                    <a:sym typeface="Times New Roman"/>
                  </a:rPr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sz="1800" b="1" i="1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rgbClr val="292929"/>
                            </a:solidFill>
                            <a:highlight>
                              <a:srgbClr val="FFFFFF"/>
                            </a:highlight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m:t>Number</m:t>
                        </m:r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rgbClr val="292929"/>
                            </a:solidFill>
                            <a:highlight>
                              <a:srgbClr val="FFFFFF"/>
                            </a:highlight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rgbClr val="292929"/>
                            </a:solidFill>
                            <a:highlight>
                              <a:srgbClr val="FFFFFF"/>
                            </a:highlight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rgbClr val="292929"/>
                            </a:solidFill>
                            <a:highlight>
                              <a:srgbClr val="FFFFFF"/>
                            </a:highlight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rgbClr val="292929"/>
                            </a:solidFill>
                            <a:highlight>
                              <a:srgbClr val="FFFFFF"/>
                            </a:highlight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m:t>repetitions</m:t>
                        </m:r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rgbClr val="292929"/>
                            </a:solidFill>
                            <a:highlight>
                              <a:srgbClr val="FFFFFF"/>
                            </a:highlight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rgbClr val="292929"/>
                            </a:solidFill>
                            <a:highlight>
                              <a:srgbClr val="FFFFFF"/>
                            </a:highlight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rgbClr val="292929"/>
                            </a:solidFill>
                            <a:highlight>
                              <a:srgbClr val="FFFFFF"/>
                            </a:highlight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rgbClr val="292929"/>
                            </a:solidFill>
                            <a:highlight>
                              <a:srgbClr val="FFFFFF"/>
                            </a:highlight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m:t>word</m:t>
                        </m:r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rgbClr val="292929"/>
                            </a:solidFill>
                            <a:highlight>
                              <a:srgbClr val="FFFFFF"/>
                            </a:highlight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rgbClr val="292929"/>
                            </a:solidFill>
                            <a:highlight>
                              <a:srgbClr val="FFFFFF"/>
                            </a:highlight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m:t>in</m:t>
                        </m:r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rgbClr val="292929"/>
                            </a:solidFill>
                            <a:highlight>
                              <a:srgbClr val="FFFFFF"/>
                            </a:highlight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rgbClr val="292929"/>
                            </a:solidFill>
                            <a:highlight>
                              <a:srgbClr val="FFFFFF"/>
                            </a:highlight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rgbClr val="292929"/>
                            </a:solidFill>
                            <a:highlight>
                              <a:srgbClr val="FFFFFF"/>
                            </a:highlight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rgbClr val="292929"/>
                            </a:solidFill>
                            <a:highlight>
                              <a:srgbClr val="FFFFFF"/>
                            </a:highlight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m:t>document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rgbClr val="292929"/>
                            </a:solidFill>
                            <a:highlight>
                              <a:srgbClr val="FFFFFF"/>
                            </a:highlight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m:t>Number</m:t>
                        </m:r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rgbClr val="292929"/>
                            </a:solidFill>
                            <a:highlight>
                              <a:srgbClr val="FFFFFF"/>
                            </a:highlight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rgbClr val="292929"/>
                            </a:solidFill>
                            <a:highlight>
                              <a:srgbClr val="FFFFFF"/>
                            </a:highlight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rgbClr val="292929"/>
                            </a:solidFill>
                            <a:highlight>
                              <a:srgbClr val="FFFFFF"/>
                            </a:highlight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rgbClr val="292929"/>
                            </a:solidFill>
                            <a:highlight>
                              <a:srgbClr val="FFFFFF"/>
                            </a:highlight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m:t>words</m:t>
                        </m:r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rgbClr val="292929"/>
                            </a:solidFill>
                            <a:highlight>
                              <a:srgbClr val="FFFFFF"/>
                            </a:highlight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rgbClr val="292929"/>
                            </a:solidFill>
                            <a:highlight>
                              <a:srgbClr val="FFFFFF"/>
                            </a:highlight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m:t>in</m:t>
                        </m:r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rgbClr val="292929"/>
                            </a:solidFill>
                            <a:highlight>
                              <a:srgbClr val="FFFFFF"/>
                            </a:highlight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rgbClr val="292929"/>
                            </a:solidFill>
                            <a:highlight>
                              <a:srgbClr val="FFFFFF"/>
                            </a:highlight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rgbClr val="292929"/>
                            </a:solidFill>
                            <a:highlight>
                              <a:srgbClr val="FFFFFF"/>
                            </a:highlight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rgbClr val="292929"/>
                            </a:solidFill>
                            <a:highlight>
                              <a:srgbClr val="FFFFFF"/>
                            </a:highlight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m:t>document</m:t>
                        </m:r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rgbClr val="292929"/>
                            </a:solidFill>
                            <a:highlight>
                              <a:srgbClr val="FFFFFF"/>
                            </a:highlight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m:t> </m:t>
                        </m:r>
                      </m:den>
                    </m:f>
                  </m:oMath>
                </a14:m>
                <a:endParaRPr lang="ar-AE" sz="1800" dirty="0">
                  <a:solidFill>
                    <a:srgbClr val="292929"/>
                  </a:solidFill>
                  <a:highlight>
                    <a:srgbClr val="FFFFFF"/>
                  </a:highlight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marL="45720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ar-AE" sz="1800" dirty="0">
                  <a:solidFill>
                    <a:srgbClr val="292929"/>
                  </a:solidFill>
                  <a:highlight>
                    <a:srgbClr val="FFFFFF"/>
                  </a:highlight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marL="45720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dirty="0">
                    <a:solidFill>
                      <a:srgbClr val="292929"/>
                    </a:solidFill>
                    <a:highlight>
                      <a:srgbClr val="FFFFFF"/>
                    </a:highlight>
                    <a:latin typeface="Times New Roman"/>
                    <a:ea typeface="Times New Roman"/>
                    <a:cs typeface="Times New Roman"/>
                    <a:sym typeface="Times New Roman"/>
                  </a:rPr>
                  <a:t>IDF</a:t>
                </a:r>
                <a:r>
                  <a:rPr lang="en-US" sz="1800" dirty="0">
                    <a:solidFill>
                      <a:srgbClr val="292929"/>
                    </a:solidFill>
                    <a:highlight>
                      <a:srgbClr val="FFFFFF"/>
                    </a:highlight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lang="en-US" sz="1800" dirty="0" smtClean="0">
                    <a:solidFill>
                      <a:srgbClr val="292929"/>
                    </a:solidFill>
                    <a:highlight>
                      <a:srgbClr val="FFFFFF"/>
                    </a:highlight>
                    <a:latin typeface="Times New Roman"/>
                    <a:ea typeface="Times New Roman"/>
                    <a:cs typeface="Times New Roman"/>
                    <a:sym typeface="Times New Roman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800" i="1" smtClean="0">
                            <a:solidFill>
                              <a:srgbClr val="292929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ar-AE" sz="1800" b="0" i="1" smtClean="0">
                            <a:solidFill>
                              <a:srgbClr val="292929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𝑙</m:t>
                        </m:r>
                        <m:r>
                          <a:rPr lang="en-US" sz="1800" b="0" i="1" smtClean="0">
                            <a:solidFill>
                              <a:srgbClr val="292929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𝑜𝑔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292929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ar-AE" sz="1800" i="1" smtClean="0">
                            <a:solidFill>
                              <a:srgbClr val="292929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ar-AE" sz="1800" i="1" smtClean="0">
                                <a:solidFill>
                                  <a:srgbClr val="292929"/>
                                </a:solidFill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1800" dirty="0">
                                <a:solidFill>
                                  <a:srgbClr val="292929"/>
                                </a:solidFill>
                                <a:highlight>
                                  <a:srgbClr val="FFFFFF"/>
                                </a:highlight>
                                <a:latin typeface="Times New Roman"/>
                                <a:ea typeface="Times New Roman"/>
                                <a:cs typeface="Times New Roman"/>
                                <a:sym typeface="Times New Roman"/>
                              </a:rPr>
                              <m:t>Number</m:t>
                            </m:r>
                            <m:r>
                              <m:rPr>
                                <m:nor/>
                              </m:rPr>
                              <a:rPr lang="en-US" sz="1800" dirty="0">
                                <a:solidFill>
                                  <a:srgbClr val="292929"/>
                                </a:solidFill>
                                <a:highlight>
                                  <a:srgbClr val="FFFFFF"/>
                                </a:highlight>
                                <a:latin typeface="Times New Roman"/>
                                <a:ea typeface="Times New Roman"/>
                                <a:cs typeface="Times New Roman"/>
                                <a:sym typeface="Times New Roman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800" dirty="0">
                                <a:solidFill>
                                  <a:srgbClr val="292929"/>
                                </a:solidFill>
                                <a:highlight>
                                  <a:srgbClr val="FFFFFF"/>
                                </a:highlight>
                                <a:latin typeface="Times New Roman"/>
                                <a:ea typeface="Times New Roman"/>
                                <a:cs typeface="Times New Roman"/>
                                <a:sym typeface="Times New Roman"/>
                              </a:rPr>
                              <m:t>of</m:t>
                            </m:r>
                            <m:r>
                              <m:rPr>
                                <m:nor/>
                              </m:rPr>
                              <a:rPr lang="en-US" sz="1800" dirty="0">
                                <a:solidFill>
                                  <a:srgbClr val="292929"/>
                                </a:solidFill>
                                <a:highlight>
                                  <a:srgbClr val="FFFFFF"/>
                                </a:highlight>
                                <a:latin typeface="Times New Roman"/>
                                <a:ea typeface="Times New Roman"/>
                                <a:cs typeface="Times New Roman"/>
                                <a:sym typeface="Times New Roman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800" dirty="0">
                                <a:solidFill>
                                  <a:srgbClr val="292929"/>
                                </a:solidFill>
                                <a:highlight>
                                  <a:srgbClr val="FFFFFF"/>
                                </a:highlight>
                                <a:latin typeface="Times New Roman"/>
                                <a:ea typeface="Times New Roman"/>
                                <a:cs typeface="Times New Roman"/>
                                <a:sym typeface="Times New Roman"/>
                              </a:rPr>
                              <m:t>documents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1800" dirty="0">
                                <a:solidFill>
                                  <a:srgbClr val="292929"/>
                                </a:solidFill>
                                <a:highlight>
                                  <a:srgbClr val="FFFFFF"/>
                                </a:highlight>
                                <a:latin typeface="Times New Roman"/>
                                <a:ea typeface="Times New Roman"/>
                                <a:cs typeface="Times New Roman"/>
                                <a:sym typeface="Times New Roman"/>
                              </a:rPr>
                              <m:t>Number</m:t>
                            </m:r>
                            <m:r>
                              <m:rPr>
                                <m:nor/>
                              </m:rPr>
                              <a:rPr lang="en-US" sz="1800" dirty="0">
                                <a:solidFill>
                                  <a:srgbClr val="292929"/>
                                </a:solidFill>
                                <a:highlight>
                                  <a:srgbClr val="FFFFFF"/>
                                </a:highlight>
                                <a:latin typeface="Times New Roman"/>
                                <a:ea typeface="Times New Roman"/>
                                <a:cs typeface="Times New Roman"/>
                                <a:sym typeface="Times New Roman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800" dirty="0">
                                <a:solidFill>
                                  <a:srgbClr val="292929"/>
                                </a:solidFill>
                                <a:highlight>
                                  <a:srgbClr val="FFFFFF"/>
                                </a:highlight>
                                <a:latin typeface="Times New Roman"/>
                                <a:ea typeface="Times New Roman"/>
                                <a:cs typeface="Times New Roman"/>
                                <a:sym typeface="Times New Roman"/>
                              </a:rPr>
                              <m:t>of</m:t>
                            </m:r>
                            <m:r>
                              <m:rPr>
                                <m:nor/>
                              </m:rPr>
                              <a:rPr lang="en-US" sz="1800" dirty="0">
                                <a:solidFill>
                                  <a:srgbClr val="292929"/>
                                </a:solidFill>
                                <a:highlight>
                                  <a:srgbClr val="FFFFFF"/>
                                </a:highlight>
                                <a:latin typeface="Times New Roman"/>
                                <a:ea typeface="Times New Roman"/>
                                <a:cs typeface="Times New Roman"/>
                                <a:sym typeface="Times New Roman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800" dirty="0">
                                <a:solidFill>
                                  <a:srgbClr val="292929"/>
                                </a:solidFill>
                                <a:highlight>
                                  <a:srgbClr val="FFFFFF"/>
                                </a:highlight>
                                <a:latin typeface="Times New Roman"/>
                                <a:ea typeface="Times New Roman"/>
                                <a:cs typeface="Times New Roman"/>
                                <a:sym typeface="Times New Roman"/>
                              </a:rPr>
                              <m:t>documents</m:t>
                            </m:r>
                            <m:r>
                              <m:rPr>
                                <m:nor/>
                              </m:rPr>
                              <a:rPr lang="en-US" sz="1800" dirty="0">
                                <a:solidFill>
                                  <a:srgbClr val="292929"/>
                                </a:solidFill>
                                <a:highlight>
                                  <a:srgbClr val="FFFFFF"/>
                                </a:highlight>
                                <a:latin typeface="Times New Roman"/>
                                <a:ea typeface="Times New Roman"/>
                                <a:cs typeface="Times New Roman"/>
                                <a:sym typeface="Times New Roman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800" dirty="0">
                                <a:solidFill>
                                  <a:srgbClr val="292929"/>
                                </a:solidFill>
                                <a:highlight>
                                  <a:srgbClr val="FFFFFF"/>
                                </a:highlight>
                                <a:latin typeface="Times New Roman"/>
                                <a:ea typeface="Times New Roman"/>
                                <a:cs typeface="Times New Roman"/>
                                <a:sym typeface="Times New Roman"/>
                              </a:rPr>
                              <m:t>containing</m:t>
                            </m:r>
                            <m:r>
                              <m:rPr>
                                <m:nor/>
                              </m:rPr>
                              <a:rPr lang="en-US" sz="1800" dirty="0">
                                <a:solidFill>
                                  <a:srgbClr val="292929"/>
                                </a:solidFill>
                                <a:highlight>
                                  <a:srgbClr val="FFFFFF"/>
                                </a:highlight>
                                <a:latin typeface="Times New Roman"/>
                                <a:ea typeface="Times New Roman"/>
                                <a:cs typeface="Times New Roman"/>
                                <a:sym typeface="Times New Roman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800" dirty="0">
                                <a:solidFill>
                                  <a:srgbClr val="292929"/>
                                </a:solidFill>
                                <a:highlight>
                                  <a:srgbClr val="FFFFFF"/>
                                </a:highlight>
                                <a:latin typeface="Times New Roman"/>
                                <a:ea typeface="Times New Roman"/>
                                <a:cs typeface="Times New Roman"/>
                                <a:sym typeface="Times New Roman"/>
                              </a:rPr>
                              <m:t>the</m:t>
                            </m:r>
                            <m:r>
                              <m:rPr>
                                <m:nor/>
                              </m:rPr>
                              <a:rPr lang="en-US" sz="1800" dirty="0">
                                <a:solidFill>
                                  <a:srgbClr val="292929"/>
                                </a:solidFill>
                                <a:highlight>
                                  <a:srgbClr val="FFFFFF"/>
                                </a:highlight>
                                <a:latin typeface="Times New Roman"/>
                                <a:ea typeface="Times New Roman"/>
                                <a:cs typeface="Times New Roman"/>
                                <a:sym typeface="Times New Roman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800" dirty="0">
                                <a:solidFill>
                                  <a:srgbClr val="292929"/>
                                </a:solidFill>
                                <a:highlight>
                                  <a:srgbClr val="FFFFFF"/>
                                </a:highlight>
                                <a:latin typeface="Times New Roman"/>
                                <a:ea typeface="Times New Roman"/>
                                <a:cs typeface="Times New Roman"/>
                                <a:sym typeface="Times New Roman"/>
                              </a:rPr>
                              <m:t>word</m:t>
                            </m:r>
                          </m:den>
                        </m:f>
                      </m:e>
                    </m:d>
                  </m:oMath>
                </a14:m>
                <a:endParaRPr lang="ar-AE" sz="1800" dirty="0" smtClean="0">
                  <a:solidFill>
                    <a:srgbClr val="292929"/>
                  </a:solidFill>
                  <a:highlight>
                    <a:srgbClr val="FFFFFF"/>
                  </a:highlight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marL="91440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 xmlns="">
          <p:sp>
            <p:nvSpPr>
              <p:cNvPr id="10" name="Google Shape;217;p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34" y="1682463"/>
                <a:ext cx="6037045" cy="2302203"/>
              </a:xfrm>
              <a:prstGeom prst="rect">
                <a:avLst/>
              </a:prstGeom>
              <a:blipFill rotWithShape="0">
                <a:blip r:embed="rId3"/>
                <a:stretch>
                  <a:fillRect t="-265" r="-60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063648"/>
              </p:ext>
            </p:extLst>
          </p:nvPr>
        </p:nvGraphicFramePr>
        <p:xfrm>
          <a:off x="6617111" y="1759973"/>
          <a:ext cx="5275590" cy="40294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5948"/>
                <a:gridCol w="933622"/>
                <a:gridCol w="933622"/>
                <a:gridCol w="933622"/>
                <a:gridCol w="948776"/>
              </a:tblGrid>
              <a:tr h="36478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Words</a:t>
                      </a:r>
                      <a:r>
                        <a:rPr lang="en-US" sz="18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from </a:t>
                      </a: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Documents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16DA3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TF </a:t>
                      </a: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16DA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IDF </a:t>
                      </a: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16DA3"/>
                    </a:solidFill>
                  </a:tcPr>
                </a:tc>
              </a:tr>
              <a:tr h="3816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 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A7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 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A7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 3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A7A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Creative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D59D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lang="en-US" sz="14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(3/1)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8D7CD"/>
                    </a:solidFill>
                  </a:tcPr>
                </a:tc>
              </a:tr>
              <a:tr h="36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Feel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D59D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lang="en-US" sz="14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(3/3)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8D7CD"/>
                    </a:solidFill>
                  </a:tcPr>
                </a:tc>
              </a:tr>
              <a:tr h="36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Grab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D59D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lang="en-US" sz="14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(3/1)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8D7CD"/>
                    </a:solidFill>
                  </a:tcPr>
                </a:tc>
              </a:tr>
              <a:tr h="36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Greedy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D59D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lang="en-US" sz="14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(3/1)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8D7CD"/>
                    </a:solidFill>
                  </a:tcPr>
                </a:tc>
              </a:tr>
              <a:tr h="36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Humiliate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D59D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lang="en-US" sz="14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(3/1)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8D7CD"/>
                    </a:solidFill>
                  </a:tcPr>
                </a:tc>
              </a:tr>
              <a:tr h="36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Minute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D59D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lang="en-US" sz="14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(3/1)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8D7CD"/>
                    </a:solidFill>
                  </a:tcPr>
                </a:tc>
              </a:tr>
              <a:tr h="36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Need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D59D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lang="en-US" sz="14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(3/1)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8D7CD"/>
                    </a:solidFill>
                  </a:tcPr>
                </a:tc>
              </a:tr>
              <a:tr h="36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D59D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lang="en-US" sz="14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(3/1)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8D7CD"/>
                    </a:solidFill>
                  </a:tcPr>
                </a:tc>
              </a:tr>
              <a:tr h="36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Wrong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D59D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lang="en-US" sz="14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(3/1)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8D7CD"/>
                    </a:solidFill>
                  </a:tcPr>
                </a:tc>
              </a:tr>
            </a:tbl>
          </a:graphicData>
        </a:graphic>
      </p:graphicFrame>
      <p:sp>
        <p:nvSpPr>
          <p:cNvPr id="14" name="Google Shape;217;p28"/>
          <p:cNvSpPr txBox="1"/>
          <p:nvPr/>
        </p:nvSpPr>
        <p:spPr>
          <a:xfrm>
            <a:off x="388335" y="3850475"/>
            <a:ext cx="6037045" cy="1938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sz="2400" b="1" u="sng" dirty="0" smtClean="0">
                <a:latin typeface="Times New Roman"/>
                <a:ea typeface="Times New Roman"/>
                <a:cs typeface="Times New Roman"/>
                <a:sym typeface="Times New Roman"/>
              </a:rPr>
              <a:t>TF-IDF Example:</a:t>
            </a:r>
            <a:endParaRPr lang="en-US" sz="24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/>
            <a:r>
              <a:rPr lang="en-US" sz="1800" b="1" dirty="0" smtClean="0">
                <a:solidFill>
                  <a:srgbClr val="2929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Document </a:t>
            </a:r>
            <a:r>
              <a:rPr lang="en-US" sz="1800" b="1" dirty="0">
                <a:solidFill>
                  <a:srgbClr val="2929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1: </a:t>
            </a:r>
            <a:r>
              <a:rPr lang="en-US" sz="1800" dirty="0">
                <a:solidFill>
                  <a:srgbClr val="2929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 didn’t feel </a:t>
            </a:r>
            <a:r>
              <a:rPr lang="en-US" sz="1800" dirty="0" smtClean="0">
                <a:solidFill>
                  <a:srgbClr val="2929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humiliated.</a:t>
            </a:r>
          </a:p>
          <a:p>
            <a:pPr marL="457200"/>
            <a:r>
              <a:rPr lang="en-US" sz="1800" b="1" dirty="0">
                <a:solidFill>
                  <a:srgbClr val="2929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Document 2: </a:t>
            </a:r>
            <a:r>
              <a:rPr lang="en-US" sz="1800" dirty="0">
                <a:solidFill>
                  <a:srgbClr val="2929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I’m grabbing a minute to post I feel greedy wrong</a:t>
            </a:r>
            <a:r>
              <a:rPr lang="en-US" sz="1800" dirty="0" smtClean="0">
                <a:solidFill>
                  <a:srgbClr val="2929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en-US" sz="1800" dirty="0">
              <a:solidFill>
                <a:srgbClr val="2929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/>
            <a:r>
              <a:rPr lang="en-US" sz="1800" b="1" dirty="0">
                <a:solidFill>
                  <a:srgbClr val="2929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Document 3: </a:t>
            </a:r>
            <a:r>
              <a:rPr lang="en-US" sz="1800" dirty="0">
                <a:solidFill>
                  <a:srgbClr val="2929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 have been feeling the need to be </a:t>
            </a:r>
            <a:r>
              <a:rPr lang="en-US" sz="1800" dirty="0" smtClean="0">
                <a:solidFill>
                  <a:srgbClr val="2929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creative.</a:t>
            </a:r>
            <a:endParaRPr lang="ar-AE" sz="1800" dirty="0" smtClean="0">
              <a:solidFill>
                <a:srgbClr val="2929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3534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11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7496"/>
            <a:ext cx="4119716" cy="678426"/>
          </a:xfrm>
          <a:prstGeom prst="rect">
            <a:avLst/>
          </a:prstGeom>
          <a:noFill/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0" y="643537"/>
            <a:ext cx="4119716" cy="738664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endParaRPr lang="en-US" sz="4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6106949" y="1507766"/>
            <a:ext cx="4570883" cy="4530726"/>
            <a:chOff x="6083485" y="1014666"/>
            <a:chExt cx="5053780" cy="5089320"/>
          </a:xfrm>
        </p:grpSpPr>
        <p:sp>
          <p:nvSpPr>
            <p:cNvPr id="34" name="Donut 33"/>
            <p:cNvSpPr/>
            <p:nvPr/>
          </p:nvSpPr>
          <p:spPr>
            <a:xfrm>
              <a:off x="6083485" y="1014666"/>
              <a:ext cx="5053780" cy="5089320"/>
            </a:xfrm>
            <a:prstGeom prst="donut">
              <a:avLst>
                <a:gd name="adj" fmla="val 1508"/>
              </a:avLst>
            </a:prstGeom>
            <a:gradFill>
              <a:gsLst>
                <a:gs pos="0">
                  <a:srgbClr val="F8D7CD"/>
                </a:gs>
                <a:gs pos="50000">
                  <a:srgbClr val="B0A0F6"/>
                </a:gs>
                <a:gs pos="100000">
                  <a:srgbClr val="F8D7CD"/>
                </a:gs>
              </a:gsLst>
            </a:gradFill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6304017" y="1382201"/>
              <a:ext cx="4560587" cy="4366620"/>
              <a:chOff x="6304017" y="1382201"/>
              <a:chExt cx="4560587" cy="436662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6356596" y="1382201"/>
                <a:ext cx="4508008" cy="4366620"/>
                <a:chOff x="5353747" y="897256"/>
                <a:chExt cx="5168324" cy="5418666"/>
              </a:xfrm>
              <a:gradFill>
                <a:gsLst>
                  <a:gs pos="0">
                    <a:srgbClr val="B0A0F6"/>
                  </a:gs>
                  <a:gs pos="50000">
                    <a:schemeClr val="accent2">
                      <a:lumMod val="40000"/>
                      <a:lumOff val="60000"/>
                    </a:schemeClr>
                  </a:gs>
                  <a:gs pos="100000">
                    <a:srgbClr val="B0A0F6"/>
                  </a:gs>
                </a:gsLst>
                <a:lin ang="5400000" scaled="0"/>
              </a:gradFill>
            </p:grpSpPr>
            <p:sp>
              <p:nvSpPr>
                <p:cNvPr id="12" name="Freeform 11"/>
                <p:cNvSpPr/>
                <p:nvPr/>
              </p:nvSpPr>
              <p:spPr>
                <a:xfrm>
                  <a:off x="6826720" y="2645317"/>
                  <a:ext cx="2221862" cy="1922001"/>
                </a:xfrm>
                <a:custGeom>
                  <a:avLst/>
                  <a:gdLst>
                    <a:gd name="connsiteX0" fmla="*/ 0 w 2221862"/>
                    <a:gd name="connsiteY0" fmla="*/ 961001 h 1922001"/>
                    <a:gd name="connsiteX1" fmla="*/ 549116 w 2221862"/>
                    <a:gd name="connsiteY1" fmla="*/ 0 h 1922001"/>
                    <a:gd name="connsiteX2" fmla="*/ 1672746 w 2221862"/>
                    <a:gd name="connsiteY2" fmla="*/ 0 h 1922001"/>
                    <a:gd name="connsiteX3" fmla="*/ 2221862 w 2221862"/>
                    <a:gd name="connsiteY3" fmla="*/ 961001 h 1922001"/>
                    <a:gd name="connsiteX4" fmla="*/ 1672746 w 2221862"/>
                    <a:gd name="connsiteY4" fmla="*/ 1922001 h 1922001"/>
                    <a:gd name="connsiteX5" fmla="*/ 549116 w 2221862"/>
                    <a:gd name="connsiteY5" fmla="*/ 1922001 h 1922001"/>
                    <a:gd name="connsiteX6" fmla="*/ 0 w 2221862"/>
                    <a:gd name="connsiteY6" fmla="*/ 961001 h 19220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221862" h="1922001">
                      <a:moveTo>
                        <a:pt x="0" y="961001"/>
                      </a:moveTo>
                      <a:lnTo>
                        <a:pt x="549116" y="0"/>
                      </a:lnTo>
                      <a:lnTo>
                        <a:pt x="1672746" y="0"/>
                      </a:lnTo>
                      <a:lnTo>
                        <a:pt x="2221862" y="961001"/>
                      </a:lnTo>
                      <a:lnTo>
                        <a:pt x="1672746" y="1922001"/>
                      </a:lnTo>
                      <a:lnTo>
                        <a:pt x="549116" y="1922001"/>
                      </a:lnTo>
                      <a:lnTo>
                        <a:pt x="0" y="961001"/>
                      </a:lnTo>
                      <a:close/>
                    </a:path>
                  </a:pathLst>
                </a:custGeom>
                <a:grpFill/>
                <a:ln>
                  <a:solidFill>
                    <a:srgbClr val="B0A0F6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spcFirstLastPara="0" vert="horz" wrap="square" lIns="427884" tIns="378193" rIns="427884" bIns="378193" numCol="1" spcCol="1270" anchor="ctr" anchorCtr="0">
                  <a:noAutofit/>
                </a:bodyPr>
                <a:lstStyle/>
                <a:p>
                  <a:pPr lvl="0" algn="ctr" defTabSz="20891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2800" b="1" kern="1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" name="Freeform 14"/>
                <p:cNvSpPr/>
                <p:nvPr/>
              </p:nvSpPr>
              <p:spPr>
                <a:xfrm>
                  <a:off x="7031385" y="897256"/>
                  <a:ext cx="1820800" cy="1575206"/>
                </a:xfrm>
                <a:custGeom>
                  <a:avLst/>
                  <a:gdLst>
                    <a:gd name="connsiteX0" fmla="*/ 0 w 1820800"/>
                    <a:gd name="connsiteY0" fmla="*/ 787603 h 1575206"/>
                    <a:gd name="connsiteX1" fmla="*/ 450036 w 1820800"/>
                    <a:gd name="connsiteY1" fmla="*/ 0 h 1575206"/>
                    <a:gd name="connsiteX2" fmla="*/ 1370764 w 1820800"/>
                    <a:gd name="connsiteY2" fmla="*/ 0 h 1575206"/>
                    <a:gd name="connsiteX3" fmla="*/ 1820800 w 1820800"/>
                    <a:gd name="connsiteY3" fmla="*/ 787603 h 1575206"/>
                    <a:gd name="connsiteX4" fmla="*/ 1370764 w 1820800"/>
                    <a:gd name="connsiteY4" fmla="*/ 1575206 h 1575206"/>
                    <a:gd name="connsiteX5" fmla="*/ 450036 w 1820800"/>
                    <a:gd name="connsiteY5" fmla="*/ 1575206 h 1575206"/>
                    <a:gd name="connsiteX6" fmla="*/ 0 w 1820800"/>
                    <a:gd name="connsiteY6" fmla="*/ 787603 h 1575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20800" h="1575206">
                      <a:moveTo>
                        <a:pt x="0" y="787603"/>
                      </a:moveTo>
                      <a:lnTo>
                        <a:pt x="450036" y="0"/>
                      </a:lnTo>
                      <a:lnTo>
                        <a:pt x="1370764" y="0"/>
                      </a:lnTo>
                      <a:lnTo>
                        <a:pt x="1820800" y="787603"/>
                      </a:lnTo>
                      <a:lnTo>
                        <a:pt x="1370764" y="1575206"/>
                      </a:lnTo>
                      <a:lnTo>
                        <a:pt x="450036" y="1575206"/>
                      </a:lnTo>
                      <a:lnTo>
                        <a:pt x="0" y="787603"/>
                      </a:lnTo>
                      <a:close/>
                    </a:path>
                  </a:pathLst>
                </a:custGeom>
                <a:grpFill/>
                <a:ln>
                  <a:solidFill>
                    <a:srgbClr val="B0A0F6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spcFirstLastPara="0" vert="horz" wrap="square" lIns="350005" tIns="309305" rIns="350005" bIns="309305" numCol="1" spcCol="1270" anchor="ctr" anchorCtr="0">
                  <a:noAutofit/>
                </a:bodyPr>
                <a:lstStyle/>
                <a:p>
                  <a:pPr lvl="0" algn="ctr" defTabSz="16891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2800" kern="1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" name="Freeform 16"/>
                <p:cNvSpPr/>
                <p:nvPr/>
              </p:nvSpPr>
              <p:spPr>
                <a:xfrm>
                  <a:off x="8701271" y="1866113"/>
                  <a:ext cx="1820800" cy="1575206"/>
                </a:xfrm>
                <a:custGeom>
                  <a:avLst/>
                  <a:gdLst>
                    <a:gd name="connsiteX0" fmla="*/ 0 w 1820800"/>
                    <a:gd name="connsiteY0" fmla="*/ 787603 h 1575206"/>
                    <a:gd name="connsiteX1" fmla="*/ 450036 w 1820800"/>
                    <a:gd name="connsiteY1" fmla="*/ 0 h 1575206"/>
                    <a:gd name="connsiteX2" fmla="*/ 1370764 w 1820800"/>
                    <a:gd name="connsiteY2" fmla="*/ 0 h 1575206"/>
                    <a:gd name="connsiteX3" fmla="*/ 1820800 w 1820800"/>
                    <a:gd name="connsiteY3" fmla="*/ 787603 h 1575206"/>
                    <a:gd name="connsiteX4" fmla="*/ 1370764 w 1820800"/>
                    <a:gd name="connsiteY4" fmla="*/ 1575206 h 1575206"/>
                    <a:gd name="connsiteX5" fmla="*/ 450036 w 1820800"/>
                    <a:gd name="connsiteY5" fmla="*/ 1575206 h 1575206"/>
                    <a:gd name="connsiteX6" fmla="*/ 0 w 1820800"/>
                    <a:gd name="connsiteY6" fmla="*/ 787603 h 1575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20800" h="1575206">
                      <a:moveTo>
                        <a:pt x="0" y="787603"/>
                      </a:moveTo>
                      <a:lnTo>
                        <a:pt x="450036" y="0"/>
                      </a:lnTo>
                      <a:lnTo>
                        <a:pt x="1370764" y="0"/>
                      </a:lnTo>
                      <a:lnTo>
                        <a:pt x="1820800" y="787603"/>
                      </a:lnTo>
                      <a:lnTo>
                        <a:pt x="1370764" y="1575206"/>
                      </a:lnTo>
                      <a:lnTo>
                        <a:pt x="450036" y="1575206"/>
                      </a:lnTo>
                      <a:lnTo>
                        <a:pt x="0" y="787603"/>
                      </a:lnTo>
                      <a:close/>
                    </a:path>
                  </a:pathLst>
                </a:custGeom>
                <a:grpFill/>
                <a:ln>
                  <a:solidFill>
                    <a:srgbClr val="B0A0F6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spcFirstLastPara="0" vert="horz" wrap="square" lIns="350005" tIns="309305" rIns="350005" bIns="309305" numCol="1" spcCol="1270" anchor="ctr" anchorCtr="0">
                  <a:noAutofit/>
                </a:bodyPr>
                <a:lstStyle/>
                <a:p>
                  <a:pPr lvl="0" algn="ctr" defTabSz="16891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2800" kern="1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" name="Freeform 18"/>
                <p:cNvSpPr/>
                <p:nvPr/>
              </p:nvSpPr>
              <p:spPr>
                <a:xfrm>
                  <a:off x="8701271" y="3770775"/>
                  <a:ext cx="1820800" cy="1575206"/>
                </a:xfrm>
                <a:custGeom>
                  <a:avLst/>
                  <a:gdLst>
                    <a:gd name="connsiteX0" fmla="*/ 0 w 1820800"/>
                    <a:gd name="connsiteY0" fmla="*/ 787603 h 1575206"/>
                    <a:gd name="connsiteX1" fmla="*/ 450036 w 1820800"/>
                    <a:gd name="connsiteY1" fmla="*/ 0 h 1575206"/>
                    <a:gd name="connsiteX2" fmla="*/ 1370764 w 1820800"/>
                    <a:gd name="connsiteY2" fmla="*/ 0 h 1575206"/>
                    <a:gd name="connsiteX3" fmla="*/ 1820800 w 1820800"/>
                    <a:gd name="connsiteY3" fmla="*/ 787603 h 1575206"/>
                    <a:gd name="connsiteX4" fmla="*/ 1370764 w 1820800"/>
                    <a:gd name="connsiteY4" fmla="*/ 1575206 h 1575206"/>
                    <a:gd name="connsiteX5" fmla="*/ 450036 w 1820800"/>
                    <a:gd name="connsiteY5" fmla="*/ 1575206 h 1575206"/>
                    <a:gd name="connsiteX6" fmla="*/ 0 w 1820800"/>
                    <a:gd name="connsiteY6" fmla="*/ 787603 h 1575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20800" h="1575206">
                      <a:moveTo>
                        <a:pt x="0" y="787603"/>
                      </a:moveTo>
                      <a:lnTo>
                        <a:pt x="450036" y="0"/>
                      </a:lnTo>
                      <a:lnTo>
                        <a:pt x="1370764" y="0"/>
                      </a:lnTo>
                      <a:lnTo>
                        <a:pt x="1820800" y="787603"/>
                      </a:lnTo>
                      <a:lnTo>
                        <a:pt x="1370764" y="1575206"/>
                      </a:lnTo>
                      <a:lnTo>
                        <a:pt x="450036" y="1575206"/>
                      </a:lnTo>
                      <a:lnTo>
                        <a:pt x="0" y="787603"/>
                      </a:lnTo>
                      <a:close/>
                    </a:path>
                  </a:pathLst>
                </a:custGeom>
                <a:grpFill/>
                <a:ln>
                  <a:solidFill>
                    <a:srgbClr val="B0A0F6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spcFirstLastPara="0" vert="horz" wrap="square" lIns="350005" tIns="309305" rIns="350005" bIns="309305" numCol="1" spcCol="1270" anchor="ctr" anchorCtr="0">
                  <a:noAutofit/>
                </a:bodyPr>
                <a:lstStyle/>
                <a:p>
                  <a:pPr lvl="0" algn="ctr" defTabSz="16891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2800" kern="12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" name="Freeform 20"/>
                <p:cNvSpPr/>
                <p:nvPr/>
              </p:nvSpPr>
              <p:spPr>
                <a:xfrm>
                  <a:off x="7031385" y="4740716"/>
                  <a:ext cx="1820800" cy="1575206"/>
                </a:xfrm>
                <a:custGeom>
                  <a:avLst/>
                  <a:gdLst>
                    <a:gd name="connsiteX0" fmla="*/ 0 w 1820800"/>
                    <a:gd name="connsiteY0" fmla="*/ 787603 h 1575206"/>
                    <a:gd name="connsiteX1" fmla="*/ 450036 w 1820800"/>
                    <a:gd name="connsiteY1" fmla="*/ 0 h 1575206"/>
                    <a:gd name="connsiteX2" fmla="*/ 1370764 w 1820800"/>
                    <a:gd name="connsiteY2" fmla="*/ 0 h 1575206"/>
                    <a:gd name="connsiteX3" fmla="*/ 1820800 w 1820800"/>
                    <a:gd name="connsiteY3" fmla="*/ 787603 h 1575206"/>
                    <a:gd name="connsiteX4" fmla="*/ 1370764 w 1820800"/>
                    <a:gd name="connsiteY4" fmla="*/ 1575206 h 1575206"/>
                    <a:gd name="connsiteX5" fmla="*/ 450036 w 1820800"/>
                    <a:gd name="connsiteY5" fmla="*/ 1575206 h 1575206"/>
                    <a:gd name="connsiteX6" fmla="*/ 0 w 1820800"/>
                    <a:gd name="connsiteY6" fmla="*/ 787603 h 1575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20800" h="1575206">
                      <a:moveTo>
                        <a:pt x="0" y="787603"/>
                      </a:moveTo>
                      <a:lnTo>
                        <a:pt x="450036" y="0"/>
                      </a:lnTo>
                      <a:lnTo>
                        <a:pt x="1370764" y="0"/>
                      </a:lnTo>
                      <a:lnTo>
                        <a:pt x="1820800" y="787603"/>
                      </a:lnTo>
                      <a:lnTo>
                        <a:pt x="1370764" y="1575206"/>
                      </a:lnTo>
                      <a:lnTo>
                        <a:pt x="450036" y="1575206"/>
                      </a:lnTo>
                      <a:lnTo>
                        <a:pt x="0" y="787603"/>
                      </a:lnTo>
                      <a:close/>
                    </a:path>
                  </a:pathLst>
                </a:custGeom>
                <a:grpFill/>
                <a:ln>
                  <a:solidFill>
                    <a:srgbClr val="B0A0F6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spcFirstLastPara="0" vert="horz" wrap="square" lIns="350005" tIns="309305" rIns="350005" bIns="309305" numCol="1" spcCol="1270" anchor="ctr" anchorCtr="0">
                  <a:noAutofit/>
                </a:bodyPr>
                <a:lstStyle/>
                <a:p>
                  <a:pPr lvl="0" algn="ctr" defTabSz="16891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2800" kern="12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" name="Freeform 22"/>
                <p:cNvSpPr/>
                <p:nvPr/>
              </p:nvSpPr>
              <p:spPr>
                <a:xfrm>
                  <a:off x="5353747" y="3771858"/>
                  <a:ext cx="1820800" cy="1575206"/>
                </a:xfrm>
                <a:custGeom>
                  <a:avLst/>
                  <a:gdLst>
                    <a:gd name="connsiteX0" fmla="*/ 0 w 1820800"/>
                    <a:gd name="connsiteY0" fmla="*/ 787603 h 1575206"/>
                    <a:gd name="connsiteX1" fmla="*/ 450036 w 1820800"/>
                    <a:gd name="connsiteY1" fmla="*/ 0 h 1575206"/>
                    <a:gd name="connsiteX2" fmla="*/ 1370764 w 1820800"/>
                    <a:gd name="connsiteY2" fmla="*/ 0 h 1575206"/>
                    <a:gd name="connsiteX3" fmla="*/ 1820800 w 1820800"/>
                    <a:gd name="connsiteY3" fmla="*/ 787603 h 1575206"/>
                    <a:gd name="connsiteX4" fmla="*/ 1370764 w 1820800"/>
                    <a:gd name="connsiteY4" fmla="*/ 1575206 h 1575206"/>
                    <a:gd name="connsiteX5" fmla="*/ 450036 w 1820800"/>
                    <a:gd name="connsiteY5" fmla="*/ 1575206 h 1575206"/>
                    <a:gd name="connsiteX6" fmla="*/ 0 w 1820800"/>
                    <a:gd name="connsiteY6" fmla="*/ 787603 h 1575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20800" h="1575206">
                      <a:moveTo>
                        <a:pt x="0" y="787603"/>
                      </a:moveTo>
                      <a:lnTo>
                        <a:pt x="450036" y="0"/>
                      </a:lnTo>
                      <a:lnTo>
                        <a:pt x="1370764" y="0"/>
                      </a:lnTo>
                      <a:lnTo>
                        <a:pt x="1820800" y="787603"/>
                      </a:lnTo>
                      <a:lnTo>
                        <a:pt x="1370764" y="1575206"/>
                      </a:lnTo>
                      <a:lnTo>
                        <a:pt x="450036" y="1575206"/>
                      </a:lnTo>
                      <a:lnTo>
                        <a:pt x="0" y="787603"/>
                      </a:lnTo>
                      <a:close/>
                    </a:path>
                  </a:pathLst>
                </a:custGeom>
                <a:grpFill/>
                <a:ln>
                  <a:solidFill>
                    <a:srgbClr val="B0A0F6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spcFirstLastPara="0" vert="horz" wrap="square" lIns="350005" tIns="309305" rIns="350005" bIns="309305" numCol="1" spcCol="1270" anchor="ctr" anchorCtr="0">
                  <a:noAutofit/>
                </a:bodyPr>
                <a:lstStyle/>
                <a:p>
                  <a:pPr lvl="0" algn="ctr" defTabSz="16891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2800" kern="12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" name="Freeform 23"/>
                <p:cNvSpPr/>
                <p:nvPr/>
              </p:nvSpPr>
              <p:spPr>
                <a:xfrm>
                  <a:off x="5353747" y="1863946"/>
                  <a:ext cx="1820800" cy="1575206"/>
                </a:xfrm>
                <a:custGeom>
                  <a:avLst/>
                  <a:gdLst>
                    <a:gd name="connsiteX0" fmla="*/ 0 w 1820800"/>
                    <a:gd name="connsiteY0" fmla="*/ 787603 h 1575206"/>
                    <a:gd name="connsiteX1" fmla="*/ 450036 w 1820800"/>
                    <a:gd name="connsiteY1" fmla="*/ 0 h 1575206"/>
                    <a:gd name="connsiteX2" fmla="*/ 1370764 w 1820800"/>
                    <a:gd name="connsiteY2" fmla="*/ 0 h 1575206"/>
                    <a:gd name="connsiteX3" fmla="*/ 1820800 w 1820800"/>
                    <a:gd name="connsiteY3" fmla="*/ 787603 h 1575206"/>
                    <a:gd name="connsiteX4" fmla="*/ 1370764 w 1820800"/>
                    <a:gd name="connsiteY4" fmla="*/ 1575206 h 1575206"/>
                    <a:gd name="connsiteX5" fmla="*/ 450036 w 1820800"/>
                    <a:gd name="connsiteY5" fmla="*/ 1575206 h 1575206"/>
                    <a:gd name="connsiteX6" fmla="*/ 0 w 1820800"/>
                    <a:gd name="connsiteY6" fmla="*/ 787603 h 1575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20800" h="1575206">
                      <a:moveTo>
                        <a:pt x="0" y="787603"/>
                      </a:moveTo>
                      <a:lnTo>
                        <a:pt x="450036" y="0"/>
                      </a:lnTo>
                      <a:lnTo>
                        <a:pt x="1370764" y="0"/>
                      </a:lnTo>
                      <a:lnTo>
                        <a:pt x="1820800" y="787603"/>
                      </a:lnTo>
                      <a:lnTo>
                        <a:pt x="1370764" y="1575206"/>
                      </a:lnTo>
                      <a:lnTo>
                        <a:pt x="450036" y="1575206"/>
                      </a:lnTo>
                      <a:lnTo>
                        <a:pt x="0" y="787603"/>
                      </a:lnTo>
                      <a:close/>
                    </a:path>
                  </a:pathLst>
                </a:custGeom>
                <a:grpFill/>
                <a:ln>
                  <a:solidFill>
                    <a:srgbClr val="B0A0F6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spcFirstLastPara="0" vert="horz" wrap="square" lIns="350005" tIns="309305" rIns="350005" bIns="309305" numCol="1" spcCol="1270" anchor="ctr" anchorCtr="0">
                  <a:noAutofit/>
                </a:bodyPr>
                <a:lstStyle/>
                <a:p>
                  <a:pPr lvl="0" algn="ctr" defTabSz="16891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2800" kern="12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6" name="TextBox 25"/>
              <p:cNvSpPr txBox="1"/>
              <p:nvPr/>
            </p:nvSpPr>
            <p:spPr>
              <a:xfrm>
                <a:off x="7934893" y="4790967"/>
                <a:ext cx="1447228" cy="656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err="1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XGBoost</a:t>
                </a:r>
                <a:r>
                  <a:rPr lang="en-US" sz="1600" b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Classifier</a:t>
                </a:r>
                <a:endParaRPr lang="en-US" sz="16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6304017" y="4023940"/>
                <a:ext cx="1687184" cy="656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Multinomial </a:t>
                </a:r>
                <a:r>
                  <a:rPr lang="en-US" sz="16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1600" b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aïve Bayes</a:t>
                </a:r>
                <a:endParaRPr lang="en-US" sz="16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9373727" y="2467706"/>
                <a:ext cx="1447228" cy="656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Logistic Regression</a:t>
                </a:r>
                <a:endParaRPr lang="en-US" sz="16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9341085" y="3878047"/>
                <a:ext cx="1447228" cy="933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Random Forest Classifier</a:t>
                </a:r>
                <a:endParaRPr lang="en-US" sz="16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463200" y="2332232"/>
                <a:ext cx="1447228" cy="933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Decision</a:t>
                </a:r>
              </a:p>
              <a:p>
                <a:pPr algn="ctr"/>
                <a:r>
                  <a:rPr lang="en-US" sz="1600" b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Tree Classifier</a:t>
                </a:r>
                <a:endParaRPr lang="en-US" sz="16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926499" y="1557221"/>
                <a:ext cx="1447228" cy="933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Support Vector Machine</a:t>
                </a:r>
                <a:endParaRPr lang="en-US" sz="16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899937" y="3297716"/>
                <a:ext cx="14472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Models</a:t>
                </a:r>
                <a:endParaRPr lang="en-US" sz="28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909411" y="3009815"/>
            <a:ext cx="4262284" cy="1526628"/>
            <a:chOff x="988396" y="2842842"/>
            <a:chExt cx="4262284" cy="1526628"/>
          </a:xfrm>
        </p:grpSpPr>
        <p:sp>
          <p:nvSpPr>
            <p:cNvPr id="39" name="Right Arrow 38"/>
            <p:cNvSpPr/>
            <p:nvPr/>
          </p:nvSpPr>
          <p:spPr>
            <a:xfrm>
              <a:off x="988396" y="2842842"/>
              <a:ext cx="4262284" cy="1526628"/>
            </a:xfrm>
            <a:prstGeom prst="rightArrow">
              <a:avLst/>
            </a:prstGeom>
            <a:solidFill>
              <a:schemeClr val="bg1"/>
            </a:solidFill>
            <a:ln w="139700" cap="sq" cmpd="tri">
              <a:gradFill>
                <a:gsLst>
                  <a:gs pos="20000">
                    <a:srgbClr val="B096E3"/>
                  </a:gs>
                  <a:gs pos="53000">
                    <a:srgbClr val="FFB49C"/>
                  </a:gs>
                  <a:gs pos="85000">
                    <a:srgbClr val="B096E3"/>
                  </a:gs>
                </a:gsLst>
                <a:lin ang="5400000" scaled="1"/>
              </a:gra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239415" y="3190657"/>
              <a:ext cx="3074881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800" b="1" dirty="0" smtClean="0">
                  <a:ln w="22225">
                    <a:solidFill>
                      <a:srgbClr val="FFB49C"/>
                    </a:solidFill>
                    <a:prstDash val="solid"/>
                  </a:ln>
                  <a:solidFill>
                    <a:srgbClr val="B096E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Six Models</a:t>
              </a:r>
              <a:endParaRPr lang="en-US" sz="4800" b="1" dirty="0">
                <a:ln w="22225">
                  <a:solidFill>
                    <a:srgbClr val="FFB49C"/>
                  </a:solidFill>
                  <a:prstDash val="solid"/>
                </a:ln>
                <a:solidFill>
                  <a:srgbClr val="B096E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8245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961</TotalTime>
  <Words>472</Words>
  <Application>Microsoft Office PowerPoint</Application>
  <PresentationFormat>Widescreen</PresentationFormat>
  <Paragraphs>193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Roboto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82</cp:revision>
  <dcterms:created xsi:type="dcterms:W3CDTF">2021-09-26T12:14:29Z</dcterms:created>
  <dcterms:modified xsi:type="dcterms:W3CDTF">2021-09-28T17:32:55Z</dcterms:modified>
</cp:coreProperties>
</file>