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65" r:id="rId7"/>
    <p:sldId id="266" r:id="rId8"/>
    <p:sldId id="270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C5546F-049B-4D3C-98F8-0A4D86323ED5}" type="datetime1">
              <a:rPr lang="cs-CZ" smtClean="0"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5D0C-8591-4C5B-8595-B105B06ACE71}" type="datetime1">
              <a:rPr lang="cs-CZ" smtClean="0"/>
              <a:pPr/>
              <a:t>05.05.2025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cs-CZ" noProof="0" smtClean="0"/>
              <a:t>6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379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Volný tvar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Volný tvar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Volný tvar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Časová os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770F20-000B-4288-A5BA-3EFEE1DDBD6B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4EBBF3-9595-406B-934C-BC9FF604A3DD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4" name="Zástupný symbol pro obsah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5" name="Zástupný symbol pro obsah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5C3A1B-E134-46A7-88E4-FED6F62A37B1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4" name="Zástupný symbol pro obsah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5" name="Zástupný symbol pro obsah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6" name="Zástupný symbol pro obsah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7" name="Zástupný symbol pro obsah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Volný tvar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Volný tvar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AF7E7E-4A61-492A-BE6B-77C44A93B010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Volný tvar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Volný tvar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Volný tvar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Kliknutím můžete upravit styl předlohy textů.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93CF5-AEE5-4FAA-A93D-EC26B8A9CB32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dpis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olný tvar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Volný tvar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Volný tvar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82E48B-9B45-433E-A3C3-54BB3C375215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Volný tvar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Volný tvar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952A7E-4760-4DEA-A0B0-94EB7944EB67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á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„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</p:txBody>
      </p:sp>
      <p:sp>
        <p:nvSpPr>
          <p:cNvPr id="9" name="Zástupný symbol pro text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“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1916F5-0F92-4FCA-A533-363ED95C6374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ý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délní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6" name="Zástupný symbol obráz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0" name="Zástupný symbol pro text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1" name="Zástupný symbol pro text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7" name="Zástupný symbol obrázku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2" name="Zástupný symbol pro text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3" name="Zástupný symbol pro text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8" name="Zástupný symbol obrázku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4" name="Zástupný symbol pro text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5" name="Zástupný symbol pro text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9" name="Zástupný symbol obrázku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6" name="Zástupný symbol pro text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7" name="Zástupný symbol pro text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D5C098-AD32-4D94-840F-EACF03E2A32D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9" name="Volný tvar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Volný tvar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Volný tvar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Volný tvar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Volný tvar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ý tý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Nadpis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6" name="Zástupný symbol obráz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1" name="Zástupný symbol pro text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2" name="Zástupný symbol pro text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3" name="Zástupný symbol obrázku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4" name="Zástupný symbol pro text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5" name="Zástupný symbol pro text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6" name="Zástupný symbol obrázku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7" name="Zástupný symbol pro text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8" name="Zástupný symbol pro text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9" name="Zástupný symbol obrázku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0" name="Zástupný symbol pro text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1" name="Zástupný symbol pro text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2" name="Zástupný symbol obrázku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3" name="Zástupný symbol pro text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4" name="Zástupný symbol pro text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5" name="Zástupný symbol obrázku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6" name="Zástupný symbol pro text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7" name="Zástupný symbol pro text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8" name="Zástupný symbol obrázku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9" name="Zástupný symbol pro text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50" name="Zástupný symbol pro text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51" name="Zástupný symbol obrázku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52" name="Zástupný symbol pro text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53" name="Zástupný symbol pro text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18" name="Zástupný symbol pro datum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DC0C50-C6FA-4C5C-A377-0477BC3CB2AB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22" name="Zástupný symbol pro zápatí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cs-CZ" noProof="0" dirty="0"/>
              <a:t>Kliknutím můžete upravit styl předlohy textů.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DD9593-20E8-4909-ACEE-3D6A2D2FB455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cs-CZ" dirty="0"/>
              <a:t>Šibenice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cs-CZ" dirty="0">
                <a:latin typeface="Arial" panose="020B0604020202020204" pitchFamily="34" charset="0"/>
              </a:rPr>
              <a:t>Daniel </a:t>
            </a:r>
            <a:r>
              <a:rPr lang="cs-CZ" dirty="0" err="1">
                <a:latin typeface="Arial" panose="020B0604020202020204" pitchFamily="34" charset="0"/>
              </a:rPr>
              <a:t>Riess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2DFEF3-C8CE-F866-9346-202D29E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a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56B179-E20C-9D39-4B04-2B4BBBF6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/>
              <a:t>React Native Expo</a:t>
            </a:r>
            <a:r>
              <a:rPr lang="pl-PL" dirty="0"/>
              <a:t>, </a:t>
            </a:r>
            <a:r>
              <a:rPr lang="pl-PL" b="1"/>
              <a:t>Expo Go</a:t>
            </a: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Strukturováno podle logiky jednotlivých 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Navigace pomocí </a:t>
            </a:r>
            <a:r>
              <a:rPr lang="cs-CZ" b="1" dirty="0" err="1"/>
              <a:t>expo</a:t>
            </a:r>
            <a:r>
              <a:rPr lang="cs-CZ" b="1" dirty="0"/>
              <a:t>-route</a:t>
            </a:r>
            <a:r>
              <a:rPr lang="cs-CZ" dirty="0"/>
              <a:t>r (adresy + parametry)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Stylování pomocí </a:t>
            </a:r>
            <a:r>
              <a:rPr lang="cs-CZ" b="1" dirty="0" err="1"/>
              <a:t>Tailwind</a:t>
            </a:r>
            <a:r>
              <a:rPr lang="cs-CZ" dirty="0"/>
              <a:t> přes </a:t>
            </a:r>
            <a:r>
              <a:rPr lang="cs-CZ" b="1" dirty="0" err="1"/>
              <a:t>nativewind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Data (slova, témata) uložena ve formátu </a:t>
            </a:r>
            <a:r>
              <a:rPr lang="cs-CZ" b="1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Stav a skóre spravováno přes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Výběr témat a obtížností řízen přes </a:t>
            </a:r>
            <a:r>
              <a:rPr lang="cs-CZ" b="1" dirty="0"/>
              <a:t>JSON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D8008E-DEF4-9C25-5044-5C0461BC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95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D42A7-1A79-673C-1B8F-051DFAA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F0B650-4172-7C2C-6E4E-ADEF0C2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Ukládání a načítání přes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cs-CZ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cs-CZ" altLang="cs-CZ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pozornění při odchodu bez uložení</a:t>
            </a:r>
            <a:endParaRPr kumimoji="0" lang="en-US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/>
              <a:t>Dvoufázový </a:t>
            </a:r>
            <a:r>
              <a:rPr lang="cs-CZ" dirty="0"/>
              <a:t>reset postupu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cs-CZ" dirty="0" err="1"/>
              <a:t>řepínání</a:t>
            </a:r>
            <a:r>
              <a:rPr lang="cs-CZ" dirty="0"/>
              <a:t> </a:t>
            </a:r>
            <a:r>
              <a:rPr lang="cs-CZ" b="1" dirty="0"/>
              <a:t>světlého/tmavého</a:t>
            </a:r>
            <a:r>
              <a:rPr lang="cs-CZ" dirty="0"/>
              <a:t> režimu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F2E52-CD7E-BBD6-D58F-616F8A7D0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1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AFA4D-613E-BB22-6004-444402FC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453341-036A-5F63-F2CA-F004B569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Načítání témat a obtížností z </a:t>
            </a:r>
            <a:r>
              <a:rPr lang="cs-CZ" b="1" dirty="0"/>
              <a:t>JSON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Kontrola výběru před spuštěním hry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Přepočet tlačítek podle šířky obrazovky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cs-CZ" dirty="0" err="1"/>
              <a:t>arvy</a:t>
            </a:r>
            <a:r>
              <a:rPr lang="cs-CZ" dirty="0"/>
              <a:t> a ikony tlačítek podle dat ze </a:t>
            </a:r>
            <a:r>
              <a:rPr lang="cs-CZ" b="1" dirty="0"/>
              <a:t>JSON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A394CA-30AB-5882-37EC-2677F103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25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C75BE-A013-8175-A5FB-88E26DB0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66AA5-FFCE-9351-3A0A-07129A12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Načítání skóre a tématu z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b="1" dirty="0"/>
              <a:t>Stromová struktura</a:t>
            </a:r>
            <a:r>
              <a:rPr lang="cs-CZ" dirty="0"/>
              <a:t>: téma → obtížnost → úroveň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Rozbalovací sekce pro jednotlivé větve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Hvězdičkové hodnocení každé úrovně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Koláčový graf témat (</a:t>
            </a:r>
            <a:r>
              <a:rPr lang="cs-CZ" b="1" dirty="0" err="1"/>
              <a:t>PieChart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2DB67F-5BC0-F8E1-C4A8-927E8EE6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741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85D9B-E72F-4B1D-88DA-B10CE4AD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úrovní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EBFDC-0464-0504-F616-5A0F2448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Načtení dat z </a:t>
            </a:r>
            <a:r>
              <a:rPr lang="cs-CZ" b="1" dirty="0" err="1"/>
              <a:t>words.json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Skóre zobrazeno formou hvězdiček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Úrovně vykresleny jako </a:t>
            </a:r>
            <a:r>
              <a:rPr lang="cs-CZ" b="1" dirty="0" err="1"/>
              <a:t>grid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 err="1"/>
              <a:t>router.push</a:t>
            </a:r>
            <a:r>
              <a:rPr lang="en-US" b="1" dirty="0"/>
              <a:t>()</a:t>
            </a:r>
            <a:r>
              <a:rPr lang="en-US" dirty="0"/>
              <a:t> s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F78A48-C4C6-4F29-589C-4400BF8A8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5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604C97-6288-A778-F54B-C6A0842C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0B0B6-966E-2A47-4EC2-01A98C78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Časový limit i omezený počet pokusů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Ukládání jen lepšího výsledku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Kresba šibenice podle počtu chyb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Nápověda jako modální okno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b="1" dirty="0"/>
              <a:t>Výhra/prohra</a:t>
            </a:r>
            <a:r>
              <a:rPr lang="cs-CZ" dirty="0"/>
              <a:t>: animace, konfety, přechod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D6119B-AF51-E0AA-9F72-A8E4F0BB8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04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8BF986-FD22-2383-AD25-1DADAC33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Výhra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456834-8DFC-CA24-1487-BBDED117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Získaná data přes </a:t>
            </a:r>
            <a:r>
              <a:rPr lang="cs-CZ" b="1" dirty="0" err="1"/>
              <a:t>useLocalSearchParams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Výpočet hvězd podle počtu chyb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Dynamické obrázky podle vyhraného slova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Animace textu pomocí </a:t>
            </a:r>
            <a:r>
              <a:rPr lang="cs-CZ" b="1" dirty="0" err="1"/>
              <a:t>Animated.Value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92F152-954C-60EA-B2D3-1A9C73EA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05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2A94B-1298-3E42-70E0-6444024C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Shrnutí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938896-8270-7090-E6EC-2CF6269F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Aplikace podporuje pouze češtinu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Přidán volitelný časový limit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Výherní obrazovka obsahuje animace a obrázky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Přehled postupu formou herního stromu a grafu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Data uložena v </a:t>
            </a:r>
            <a:r>
              <a:rPr lang="cs-CZ" b="1" dirty="0" err="1"/>
              <a:t>AsyncStorage</a:t>
            </a:r>
            <a:r>
              <a:rPr lang="cs-CZ" dirty="0"/>
              <a:t>, slova ve strukturovaném </a:t>
            </a:r>
            <a:r>
              <a:rPr lang="cs-CZ" b="1" dirty="0"/>
              <a:t>JSON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D923A8-C3F1-7567-00BD-CE46E0B44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59999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45_TF45331398_Win32" id="{FE46E224-68C0-4AB4-A78E-D04B9901BDE0}" vid="{2D637809-49BD-407E-A0B7-C0241EE2DD0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Univerzální prezentace</Template>
  <TotalTime>40</TotalTime>
  <Words>246</Words>
  <Application>Microsoft Office PowerPoint</Application>
  <PresentationFormat>Širokoúhlá obrazovka</PresentationFormat>
  <Paragraphs>58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Motiv Office</vt:lpstr>
      <vt:lpstr>Šibenice</vt:lpstr>
      <vt:lpstr>Architektura a technologie</vt:lpstr>
      <vt:lpstr>Nastavení</vt:lpstr>
      <vt:lpstr>Herní menu</vt:lpstr>
      <vt:lpstr>Postup</vt:lpstr>
      <vt:lpstr>Výběr úrovní</vt:lpstr>
      <vt:lpstr>Hra </vt:lpstr>
      <vt:lpstr>Výhra </vt:lpstr>
      <vt:lpstr>Shrnutí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Riess</dc:creator>
  <cp:lastModifiedBy>Daniel Riess</cp:lastModifiedBy>
  <cp:revision>9</cp:revision>
  <dcterms:created xsi:type="dcterms:W3CDTF">2025-05-05T11:38:16Z</dcterms:created>
  <dcterms:modified xsi:type="dcterms:W3CDTF">2025-05-05T13:54:18Z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