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72" r:id="rId6"/>
    <p:sldId id="265" r:id="rId7"/>
    <p:sldId id="266" r:id="rId8"/>
    <p:sldId id="270" r:id="rId9"/>
    <p:sldId id="267" r:id="rId10"/>
    <p:sldId id="268" r:id="rId11"/>
    <p:sldId id="269" r:id="rId12"/>
    <p:sldId id="271" r:id="rId13"/>
  </p:sldIdLst>
  <p:sldSz cx="12192000" cy="6858000"/>
  <p:notesSz cx="6858000" cy="9144000"/>
  <p:defaultTextStyle>
    <a:defPPr rtl="0"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" name="Author" initials="A" lastIdx="0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18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26" d="100"/>
        <a:sy n="12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>
            <a:extLst>
              <a:ext uri="{FF2B5EF4-FFF2-40B4-BE49-F238E27FC236}">
                <a16:creationId xmlns:a16="http://schemas.microsoft.com/office/drawing/2014/main" id="{3B129C17-9205-4554-BF5C-070656C216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 dirty="0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B41E939-D5BE-4B7F-BCD2-05DCC4E5E8C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39C5546F-049B-4D3C-98F8-0A4D86323ED5}" type="datetime1">
              <a:rPr lang="cs-CZ" smtClean="0"/>
              <a:t>05.05.2025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F61800B1-1D76-46D4-ADAF-FD5EA7AFBE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CBFA674-DC58-422B-8963-09FD1B05E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A42FE58-2C2A-433E-A3EF-B39ACF97315A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356575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cs-CZ" noProof="0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B45D0C-8591-4C5B-8595-B105B06ACE71}" type="datetime1">
              <a:rPr lang="cs-CZ" smtClean="0"/>
              <a:pPr/>
              <a:t>05.05.2025</a:t>
            </a:fld>
            <a:endParaRPr lang="cs-CZ" dirty="0"/>
          </a:p>
        </p:txBody>
      </p:sp>
      <p:sp>
        <p:nvSpPr>
          <p:cNvPr id="4" name="Zástupný symbol obrázku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cs-CZ" noProof="0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cs-CZ" noProof="0"/>
              <a:t>Kliknutím můžete upravit styl předlohy textů.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cs-CZ" noProof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97DC217-DF71-1A49-B3EA-559F1F43B0FF}" type="slidenum">
              <a:rPr lang="cs-CZ" noProof="0" smtClean="0"/>
              <a:t>‹#›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ázku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97DC217-DF71-1A49-B3EA-559F1F43B0FF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777243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F97DC217-DF71-1A49-B3EA-559F1F43B0FF}" type="slidenum">
              <a:rPr lang="cs-CZ" noProof="0" smtClean="0"/>
              <a:t>6</a:t>
            </a:fld>
            <a:endParaRPr lang="cs-CZ" noProof="0"/>
          </a:p>
        </p:txBody>
      </p:sp>
    </p:spTree>
    <p:extLst>
      <p:ext uri="{BB962C8B-B14F-4D97-AF65-F5344CB8AC3E}">
        <p14:creationId xmlns:p14="http://schemas.microsoft.com/office/powerpoint/2010/main" val="2437980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1122363"/>
            <a:ext cx="7096933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 dirty="0"/>
              <a:t>Kliknutím můžete upravit styl předlohy nadpisů.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9500507" cy="806675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cs-CZ" noProof="0"/>
              <a:t>Kliknutím můžete upravit styl předlohy podnadpisů.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Ovál 4">
            <a:extLst>
              <a:ext uri="{FF2B5EF4-FFF2-40B4-BE49-F238E27FC236}">
                <a16:creationId xmlns:a16="http://schemas.microsoft.com/office/drawing/2014/main" id="{902465C8-266D-104C-9C49-323DF4A8277E}"/>
              </a:ext>
            </a:extLst>
          </p:cNvPr>
          <p:cNvSpPr/>
          <p:nvPr userDrawn="1"/>
        </p:nvSpPr>
        <p:spPr>
          <a:xfrm>
            <a:off x="583746" y="4960030"/>
            <a:ext cx="1551214" cy="1551214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Volný tvar 10">
            <a:extLst>
              <a:ext uri="{FF2B5EF4-FFF2-40B4-BE49-F238E27FC236}">
                <a16:creationId xmlns:a16="http://schemas.microsoft.com/office/drawing/2014/main" id="{37979A1C-BF60-B345-A664-2E4F7A3461EB}"/>
              </a:ext>
            </a:extLst>
          </p:cNvPr>
          <p:cNvSpPr/>
          <p:nvPr userDrawn="1"/>
        </p:nvSpPr>
        <p:spPr>
          <a:xfrm>
            <a:off x="1" y="4571999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Volný tvar 8">
            <a:extLst>
              <a:ext uri="{FF2B5EF4-FFF2-40B4-BE49-F238E27FC236}">
                <a16:creationId xmlns:a16="http://schemas.microsoft.com/office/drawing/2014/main" id="{58080B3E-915C-2D4C-8608-596E1BFD6387}"/>
              </a:ext>
            </a:extLst>
          </p:cNvPr>
          <p:cNvSpPr/>
          <p:nvPr userDrawn="1"/>
        </p:nvSpPr>
        <p:spPr>
          <a:xfrm>
            <a:off x="1" y="5739492"/>
            <a:ext cx="1118508" cy="1118508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-3419"/>
            <a:ext cx="3927573" cy="3165022"/>
            <a:chOff x="9857014" y="13834"/>
            <a:chExt cx="2334986" cy="1881641"/>
          </a:xfrm>
        </p:grpSpPr>
        <p:sp>
          <p:nvSpPr>
            <p:cNvPr id="15" name="Volný tvar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cs-CZ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Volný tvar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cs-CZ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Volný tvar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Volný tvar 27">
            <a:extLst>
              <a:ext uri="{FF2B5EF4-FFF2-40B4-BE49-F238E27FC236}">
                <a16:creationId xmlns:a16="http://schemas.microsoft.com/office/drawing/2014/main" id="{9E240E8A-950E-7946-826C-415CB5DACA43}"/>
              </a:ext>
            </a:extLst>
          </p:cNvPr>
          <p:cNvSpPr/>
          <p:nvPr userDrawn="1"/>
        </p:nvSpPr>
        <p:spPr>
          <a:xfrm>
            <a:off x="11024507" y="4580708"/>
            <a:ext cx="1167493" cy="2277292"/>
          </a:xfrm>
          <a:custGeom>
            <a:avLst/>
            <a:gdLst>
              <a:gd name="connsiteX0" fmla="*/ 1167473 w 1167493"/>
              <a:gd name="connsiteY0" fmla="*/ 0 h 2272167"/>
              <a:gd name="connsiteX1" fmla="*/ 1167493 w 1167493"/>
              <a:gd name="connsiteY1" fmla="*/ 0 h 2272167"/>
              <a:gd name="connsiteX2" fmla="*/ 1167493 w 1167493"/>
              <a:gd name="connsiteY2" fmla="*/ 492960 h 2272167"/>
              <a:gd name="connsiteX3" fmla="*/ 1167493 w 1167493"/>
              <a:gd name="connsiteY3" fmla="*/ 720385 h 2272167"/>
              <a:gd name="connsiteX4" fmla="*/ 1167493 w 1167493"/>
              <a:gd name="connsiteY4" fmla="*/ 2272167 h 2272167"/>
              <a:gd name="connsiteX5" fmla="*/ 0 w 1167493"/>
              <a:gd name="connsiteY5" fmla="*/ 2272167 h 2272167"/>
              <a:gd name="connsiteX6" fmla="*/ 0 w 1167493"/>
              <a:gd name="connsiteY6" fmla="*/ 1898074 h 2272167"/>
              <a:gd name="connsiteX7" fmla="*/ 0 w 1167493"/>
              <a:gd name="connsiteY7" fmla="*/ 1271597 h 2272167"/>
              <a:gd name="connsiteX8" fmla="*/ 0 w 1167493"/>
              <a:gd name="connsiteY8" fmla="*/ 1177688 h 2272167"/>
              <a:gd name="connsiteX9" fmla="*/ 1048124 w 1167493"/>
              <a:gd name="connsiteY9" fmla="*/ 6080 h 2272167"/>
              <a:gd name="connsiteX10" fmla="*/ 1167473 w 1167493"/>
              <a:gd name="connsiteY10" fmla="*/ 0 h 22721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67493" h="2272167">
                <a:moveTo>
                  <a:pt x="1167473" y="0"/>
                </a:moveTo>
                <a:lnTo>
                  <a:pt x="1167493" y="0"/>
                </a:lnTo>
                <a:lnTo>
                  <a:pt x="1167493" y="492960"/>
                </a:lnTo>
                <a:lnTo>
                  <a:pt x="1167493" y="720385"/>
                </a:lnTo>
                <a:lnTo>
                  <a:pt x="1167493" y="2272167"/>
                </a:lnTo>
                <a:lnTo>
                  <a:pt x="0" y="2272167"/>
                </a:lnTo>
                <a:lnTo>
                  <a:pt x="0" y="1898074"/>
                </a:lnTo>
                <a:lnTo>
                  <a:pt x="0" y="1271597"/>
                </a:lnTo>
                <a:lnTo>
                  <a:pt x="0" y="1177688"/>
                </a:lnTo>
                <a:cubicBezTo>
                  <a:pt x="0" y="567919"/>
                  <a:pt x="459408" y="66389"/>
                  <a:pt x="1048124" y="6080"/>
                </a:cubicBezTo>
                <a:lnTo>
                  <a:pt x="1167473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Časová os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Volný tvar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Volný tvar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cs-CZ" noProof="0"/>
              <a:t>Kliknutím můžete upravit styl předlohy textů.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10" name="Zástupný symbol pro datum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6770F20-000B-4288-A5BA-3EFEE1DDBD6B}" type="datetime1">
              <a:rPr lang="cs-CZ" smtClean="0"/>
              <a:pPr/>
              <a:t>05.05.2025</a:t>
            </a:fld>
            <a:endParaRPr lang="cs-CZ"/>
          </a:p>
        </p:txBody>
      </p:sp>
      <p:sp>
        <p:nvSpPr>
          <p:cNvPr id="11" name="Zástupný symbol pro zápatí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/>
              <a:t>NÁZEV PREZENTACE</a:t>
            </a:r>
          </a:p>
        </p:txBody>
      </p:sp>
      <p:sp>
        <p:nvSpPr>
          <p:cNvPr id="12" name="Zástupný symbol pro číslo snímku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69275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 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cs-CZ" noProof="0"/>
              <a:t>Kliknutím můžete upravit styl předlohy textů.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Volný tvar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Volný tvar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Volný tvar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Skupina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Volný tvar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cs-CZ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Volný tvar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cs-CZ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Zástupný symbol pro datum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84EBBF3-9595-406B-934C-BC9FF604A3DD}" type="datetime1">
              <a:rPr lang="cs-CZ" smtClean="0"/>
              <a:pPr/>
              <a:t>05.05.2025</a:t>
            </a:fld>
            <a:endParaRPr lang="cs-CZ"/>
          </a:p>
        </p:txBody>
      </p:sp>
      <p:sp>
        <p:nvSpPr>
          <p:cNvPr id="11" name="Zástupný symbol pro zápatí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/>
              <a:t>NÁZEV PREZENTACE</a:t>
            </a:r>
          </a:p>
        </p:txBody>
      </p:sp>
      <p:sp>
        <p:nvSpPr>
          <p:cNvPr id="12" name="Zástupný symbol pro číslo snímku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3" name="Zástupný symbol pro obsah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528203"/>
            <a:ext cx="4663440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cs-CZ" noProof="0"/>
              <a:t>Kliknutím můžete upravit styl předlohy textů.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14" name="Zástupný symbol pro obsah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cs-CZ" noProof="0"/>
              <a:t>Kliknutím můžete upravit styl předlohy textů.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15" name="Zástupný symbol pro obsah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6283235" y="2005689"/>
            <a:ext cx="4663440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cs-CZ" noProof="0"/>
              <a:t>Kliknutím můžete upravit styl předlohy textů.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2131912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 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1" y="2526318"/>
            <a:ext cx="3218688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cs-CZ" noProof="0"/>
              <a:t>Kliknutím můžete upravit styl předlohy textů.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Volný tvar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rot="5400000">
            <a:off x="8580896" y="0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Volný tvar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>
            <a:off x="-2364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Volný tvar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 rot="5400000" flipH="1">
            <a:off x="11258144" y="5924144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Skupina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2587417" y="5590903"/>
            <a:ext cx="1572380" cy="1267097"/>
            <a:chOff x="7413403" y="4976359"/>
            <a:chExt cx="2334986" cy="1881641"/>
          </a:xfrm>
        </p:grpSpPr>
        <p:sp>
          <p:nvSpPr>
            <p:cNvPr id="7" name="Volný tvar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cs-CZ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Volný tvar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cs-CZ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Zástupný symbol pro datum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A5C3A1B-E134-46A7-88E4-FED6F62A37B1}" type="datetime1">
              <a:rPr lang="cs-CZ" smtClean="0"/>
              <a:pPr/>
              <a:t>05.05.2025</a:t>
            </a:fld>
            <a:endParaRPr lang="cs-CZ"/>
          </a:p>
        </p:txBody>
      </p:sp>
      <p:sp>
        <p:nvSpPr>
          <p:cNvPr id="11" name="Zástupný symbol pro zápatí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/>
              <a:t>NÁZEV PREZENTACE</a:t>
            </a:r>
          </a:p>
        </p:txBody>
      </p:sp>
      <p:sp>
        <p:nvSpPr>
          <p:cNvPr id="13" name="Zástupný symbol pro obsah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4683787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cs-CZ" noProof="0"/>
              <a:t>Kliknutím můžete upravit styl předlohy textů.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14" name="Zástupný symbol pro obsah 2">
            <a:extLst>
              <a:ext uri="{FF2B5EF4-FFF2-40B4-BE49-F238E27FC236}">
                <a16:creationId xmlns:a16="http://schemas.microsoft.com/office/drawing/2014/main" id="{0B33DABA-7BF5-1147-BA5E-63B92F220E5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16749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cs-CZ" noProof="0"/>
              <a:t>Kliknutím můžete upravit styl předlohy textů.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15" name="Zástupný symbol pro obsah 2">
            <a:extLst>
              <a:ext uri="{FF2B5EF4-FFF2-40B4-BE49-F238E27FC236}">
                <a16:creationId xmlns:a16="http://schemas.microsoft.com/office/drawing/2014/main" id="{1B05BEE9-8BC0-EC44-B913-DB6426DF2EA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83788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cs-CZ" noProof="0"/>
              <a:t>Kliknutím můžete upravit styl předlohy textů.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16" name="Zástupný symbol pro obsah 2">
            <a:extLst>
              <a:ext uri="{FF2B5EF4-FFF2-40B4-BE49-F238E27FC236}">
                <a16:creationId xmlns:a16="http://schemas.microsoft.com/office/drawing/2014/main" id="{43D62993-A055-DF4F-9286-4FFE3A5C7FD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200082" y="2526318"/>
            <a:ext cx="3173279" cy="2828613"/>
          </a:xfrm>
        </p:spPr>
        <p:txBody>
          <a:bodyPr rtlCol="0">
            <a:noAutofit/>
          </a:bodyPr>
          <a:lstStyle>
            <a:lvl1pPr marL="0" indent="0"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cs-CZ" noProof="0"/>
              <a:t>Kliknutím můžete upravit styl předlohy textů.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17" name="Zástupný symbol pro obsah 2">
            <a:extLst>
              <a:ext uri="{FF2B5EF4-FFF2-40B4-BE49-F238E27FC236}">
                <a16:creationId xmlns:a16="http://schemas.microsoft.com/office/drawing/2014/main" id="{A896DA2E-4448-254C-86D1-9E16E63CC6A0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8200083" y="2003804"/>
            <a:ext cx="3173278" cy="522514"/>
          </a:xfrm>
        </p:spPr>
        <p:txBody>
          <a:bodyPr rtlCol="0">
            <a:noAutofit/>
          </a:bodyPr>
          <a:lstStyle>
            <a:lvl1pPr marL="0" indent="0">
              <a:buNone/>
              <a:defRPr sz="2400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600" b="1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cs-CZ" noProof="0"/>
              <a:t>Kliknutím můžete upravit styl předlohy textů.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12" name="Zástupný symbol pro číslo snímku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69764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Posle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122363"/>
            <a:ext cx="6220278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02038"/>
            <a:ext cx="6220277" cy="2247219"/>
          </a:xfrm>
        </p:spPr>
        <p:txBody>
          <a:bodyPr rtlCol="0">
            <a:noAutofit/>
          </a:bodyPr>
          <a:lstStyle>
            <a:lvl1pPr marL="0" indent="0" algn="l"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cs-CZ" noProof="0"/>
              <a:t>Kliknutím můžete upravit styl předlohy podnadpisů.</a:t>
            </a:r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9AC79249-FDC0-364D-A734-AE1DE1605D28}"/>
              </a:ext>
            </a:extLst>
          </p:cNvPr>
          <p:cNvSpPr/>
          <p:nvPr userDrawn="1"/>
        </p:nvSpPr>
        <p:spPr>
          <a:xfrm>
            <a:off x="8264426" y="0"/>
            <a:ext cx="3927574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F15FBB50-09C8-B64E-AE57-67C5E70810CB}"/>
              </a:ext>
            </a:extLst>
          </p:cNvPr>
          <p:cNvGrpSpPr/>
          <p:nvPr userDrawn="1"/>
        </p:nvGrpSpPr>
        <p:grpSpPr>
          <a:xfrm>
            <a:off x="8264427" y="3685939"/>
            <a:ext cx="3927573" cy="3178856"/>
            <a:chOff x="9857014" y="13834"/>
            <a:chExt cx="2334986" cy="1881641"/>
          </a:xfrm>
        </p:grpSpPr>
        <p:sp>
          <p:nvSpPr>
            <p:cNvPr id="15" name="Volný tvar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cs-CZ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Volný tvar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cs-CZ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2" name="Volný tvar 21">
            <a:extLst>
              <a:ext uri="{FF2B5EF4-FFF2-40B4-BE49-F238E27FC236}">
                <a16:creationId xmlns:a16="http://schemas.microsoft.com/office/drawing/2014/main" id="{BC68F289-2744-2F48-893A-3F17911625C8}"/>
              </a:ext>
            </a:extLst>
          </p:cNvPr>
          <p:cNvSpPr/>
          <p:nvPr userDrawn="1"/>
        </p:nvSpPr>
        <p:spPr>
          <a:xfrm>
            <a:off x="0" y="-1"/>
            <a:ext cx="1167493" cy="1167493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Volný tvar 16">
            <a:extLst>
              <a:ext uri="{FF2B5EF4-FFF2-40B4-BE49-F238E27FC236}">
                <a16:creationId xmlns:a16="http://schemas.microsoft.com/office/drawing/2014/main" id="{39563C76-BC00-DE47-88F5-C24D3CE3325A}"/>
              </a:ext>
            </a:extLst>
          </p:cNvPr>
          <p:cNvSpPr/>
          <p:nvPr userDrawn="1"/>
        </p:nvSpPr>
        <p:spPr>
          <a:xfrm>
            <a:off x="10228214" y="-1"/>
            <a:ext cx="1963787" cy="3178856"/>
          </a:xfrm>
          <a:custGeom>
            <a:avLst/>
            <a:gdLst>
              <a:gd name="connsiteX0" fmla="*/ 0 w 1963787"/>
              <a:gd name="connsiteY0" fmla="*/ 0 h 3178856"/>
              <a:gd name="connsiteX1" fmla="*/ 1963787 w 1963787"/>
              <a:gd name="connsiteY1" fmla="*/ 0 h 3178856"/>
              <a:gd name="connsiteX2" fmla="*/ 1963787 w 1963787"/>
              <a:gd name="connsiteY2" fmla="*/ 1967129 h 3178856"/>
              <a:gd name="connsiteX3" fmla="*/ 1963787 w 1963787"/>
              <a:gd name="connsiteY3" fmla="*/ 2349671 h 3178856"/>
              <a:gd name="connsiteX4" fmla="*/ 1963787 w 1963787"/>
              <a:gd name="connsiteY4" fmla="*/ 3178856 h 3178856"/>
              <a:gd name="connsiteX5" fmla="*/ 1963753 w 1963787"/>
              <a:gd name="connsiteY5" fmla="*/ 3178856 h 3178856"/>
              <a:gd name="connsiteX6" fmla="*/ 1763002 w 1963787"/>
              <a:gd name="connsiteY6" fmla="*/ 3168629 h 3178856"/>
              <a:gd name="connsiteX7" fmla="*/ 0 w 1963787"/>
              <a:gd name="connsiteY7" fmla="*/ 1197921 h 3178856"/>
              <a:gd name="connsiteX8" fmla="*/ 0 w 1963787"/>
              <a:gd name="connsiteY8" fmla="*/ 1039961 h 3178856"/>
              <a:gd name="connsiteX9" fmla="*/ 0 w 1963787"/>
              <a:gd name="connsiteY9" fmla="*/ 0 h 317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63787" h="3178856">
                <a:moveTo>
                  <a:pt x="0" y="0"/>
                </a:moveTo>
                <a:lnTo>
                  <a:pt x="1963787" y="0"/>
                </a:lnTo>
                <a:lnTo>
                  <a:pt x="1963787" y="1967129"/>
                </a:lnTo>
                <a:lnTo>
                  <a:pt x="1963787" y="2349671"/>
                </a:lnTo>
                <a:lnTo>
                  <a:pt x="1963787" y="3178856"/>
                </a:lnTo>
                <a:lnTo>
                  <a:pt x="1963753" y="3178856"/>
                </a:lnTo>
                <a:lnTo>
                  <a:pt x="1763002" y="3168629"/>
                </a:lnTo>
                <a:cubicBezTo>
                  <a:pt x="772749" y="3067186"/>
                  <a:pt x="0" y="2223585"/>
                  <a:pt x="0" y="1197921"/>
                </a:cubicBezTo>
                <a:lnTo>
                  <a:pt x="0" y="1039961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17467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cs-CZ" noProof="0"/>
              <a:t>Kliknutím můžete upravit styl předlohy textů.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Volný tvar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Volný tvar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Volný tvar 5">
            <a:extLst>
              <a:ext uri="{FF2B5EF4-FFF2-40B4-BE49-F238E27FC236}">
                <a16:creationId xmlns:a16="http://schemas.microsoft.com/office/drawing/2014/main" id="{D11C9832-A021-954E-A34F-2988D1189AE9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9" name="Skupina 8">
            <a:extLst>
              <a:ext uri="{FF2B5EF4-FFF2-40B4-BE49-F238E27FC236}">
                <a16:creationId xmlns:a16="http://schemas.microsoft.com/office/drawing/2014/main" id="{9861BC34-DFBF-2D4F-B463-FCFBC08391FF}"/>
              </a:ext>
            </a:extLst>
          </p:cNvPr>
          <p:cNvGrpSpPr/>
          <p:nvPr userDrawn="1"/>
        </p:nvGrpSpPr>
        <p:grpSpPr>
          <a:xfrm>
            <a:off x="8082092" y="5590903"/>
            <a:ext cx="1572380" cy="1267097"/>
            <a:chOff x="7413403" y="4976359"/>
            <a:chExt cx="2334986" cy="1881641"/>
          </a:xfrm>
        </p:grpSpPr>
        <p:sp>
          <p:nvSpPr>
            <p:cNvPr id="7" name="Volný tvar 6">
              <a:extLst>
                <a:ext uri="{FF2B5EF4-FFF2-40B4-BE49-F238E27FC236}">
                  <a16:creationId xmlns:a16="http://schemas.microsoft.com/office/drawing/2014/main" id="{55C37C19-F268-4A43-A0D4-3B1B38D48952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cs-CZ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Volný tvar 7">
              <a:extLst>
                <a:ext uri="{FF2B5EF4-FFF2-40B4-BE49-F238E27FC236}">
                  <a16:creationId xmlns:a16="http://schemas.microsoft.com/office/drawing/2014/main" id="{E4F760E5-9D5D-E44F-AEBF-20CA8DE87D11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cs-CZ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Zástupný symbol pro datum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E3AF7E7E-4A61-492A-BE6B-77C44A93B010}" type="datetime1">
              <a:rPr lang="cs-CZ" smtClean="0"/>
              <a:pPr/>
              <a:t>05.05.2025</a:t>
            </a:fld>
            <a:endParaRPr lang="cs-CZ"/>
          </a:p>
        </p:txBody>
      </p:sp>
      <p:sp>
        <p:nvSpPr>
          <p:cNvPr id="11" name="Zástupný symbol pro zápatí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/>
              <a:t>NÁZEV PREZENTACE</a:t>
            </a:r>
          </a:p>
        </p:txBody>
      </p:sp>
      <p:sp>
        <p:nvSpPr>
          <p:cNvPr id="12" name="Zástupný symbol pro číslo snímku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áhlaví oddílu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2A62587F-7496-384A-AF40-18FC8CF0709D}"/>
              </a:ext>
            </a:extLst>
          </p:cNvPr>
          <p:cNvSpPr/>
          <p:nvPr userDrawn="1"/>
        </p:nvSpPr>
        <p:spPr>
          <a:xfrm>
            <a:off x="0" y="2286002"/>
            <a:ext cx="12208822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Volný tvar 11">
            <a:extLst>
              <a:ext uri="{FF2B5EF4-FFF2-40B4-BE49-F238E27FC236}">
                <a16:creationId xmlns:a16="http://schemas.microsoft.com/office/drawing/2014/main" id="{84DB028B-A475-224B-B675-A15A56CAD0BF}"/>
              </a:ext>
            </a:extLst>
          </p:cNvPr>
          <p:cNvSpPr/>
          <p:nvPr userDrawn="1"/>
        </p:nvSpPr>
        <p:spPr>
          <a:xfrm flipH="1">
            <a:off x="8597718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Volný tvar 13">
            <a:extLst>
              <a:ext uri="{FF2B5EF4-FFF2-40B4-BE49-F238E27FC236}">
                <a16:creationId xmlns:a16="http://schemas.microsoft.com/office/drawing/2014/main" id="{61C34955-105B-4D4D-B51D-754C5D38A85D}"/>
              </a:ext>
            </a:extLst>
          </p:cNvPr>
          <p:cNvSpPr/>
          <p:nvPr userDrawn="1"/>
        </p:nvSpPr>
        <p:spPr>
          <a:xfrm>
            <a:off x="1" y="0"/>
            <a:ext cx="933856" cy="933856"/>
          </a:xfrm>
          <a:custGeom>
            <a:avLst/>
            <a:gdLst>
              <a:gd name="connsiteX0" fmla="*/ 0 w 862693"/>
              <a:gd name="connsiteY0" fmla="*/ 0 h 862693"/>
              <a:gd name="connsiteX1" fmla="*/ 862693 w 862693"/>
              <a:gd name="connsiteY1" fmla="*/ 0 h 862693"/>
              <a:gd name="connsiteX2" fmla="*/ 0 w 862693"/>
              <a:gd name="connsiteY2" fmla="*/ 862693 h 862693"/>
              <a:gd name="connsiteX3" fmla="*/ 0 w 862693"/>
              <a:gd name="connsiteY3" fmla="*/ 0 h 862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62693" h="862693">
                <a:moveTo>
                  <a:pt x="0" y="0"/>
                </a:moveTo>
                <a:lnTo>
                  <a:pt x="862693" y="0"/>
                </a:lnTo>
                <a:cubicBezTo>
                  <a:pt x="862693" y="476453"/>
                  <a:pt x="476452" y="862693"/>
                  <a:pt x="0" y="8626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Volný tvar 14">
            <a:extLst>
              <a:ext uri="{FF2B5EF4-FFF2-40B4-BE49-F238E27FC236}">
                <a16:creationId xmlns:a16="http://schemas.microsoft.com/office/drawing/2014/main" id="{2734DEB1-EC02-2E42-9292-4ADD115060A5}"/>
              </a:ext>
            </a:extLst>
          </p:cNvPr>
          <p:cNvSpPr/>
          <p:nvPr userDrawn="1"/>
        </p:nvSpPr>
        <p:spPr>
          <a:xfrm rot="5400000" flipH="1" flipV="1">
            <a:off x="10344100" y="438098"/>
            <a:ext cx="2285999" cy="1409801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2E65DE34-CDB7-41F7-A95A-592B99558C6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67492" y="2653167"/>
            <a:ext cx="9779183" cy="3436483"/>
          </a:xfrm>
        </p:spPr>
        <p:txBody>
          <a:bodyPr rtlCol="0">
            <a:noAutofit/>
          </a:bodyPr>
          <a:lstStyle>
            <a:lvl1pPr marL="0" indent="0">
              <a:lnSpc>
                <a:spcPct val="150000"/>
              </a:lnSpc>
              <a:buNone/>
              <a:defRPr sz="2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cs-CZ" noProof="0"/>
              <a:t>Kliknutím můžete upravit styl předlohy textů.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C993CF5-AEE5-4FAA-A93D-EC26B8A9CB32}" type="datetime1">
              <a:rPr lang="cs-CZ" smtClean="0"/>
              <a:pPr/>
              <a:t>05.05.2025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/>
              <a:t>NÁZEV PREZENTACE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2635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dpis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Volný tvar 22">
            <a:extLst>
              <a:ext uri="{FF2B5EF4-FFF2-40B4-BE49-F238E27FC236}">
                <a16:creationId xmlns:a16="http://schemas.microsoft.com/office/drawing/2014/main" id="{067EACEC-C2DD-EA42-8504-176673AD1F20}"/>
              </a:ext>
            </a:extLst>
          </p:cNvPr>
          <p:cNvSpPr/>
          <p:nvPr userDrawn="1"/>
        </p:nvSpPr>
        <p:spPr>
          <a:xfrm>
            <a:off x="0" y="0"/>
            <a:ext cx="8025490" cy="6858000"/>
          </a:xfrm>
          <a:custGeom>
            <a:avLst/>
            <a:gdLst>
              <a:gd name="connsiteX0" fmla="*/ 0 w 8025490"/>
              <a:gd name="connsiteY0" fmla="*/ 0 h 6858000"/>
              <a:gd name="connsiteX1" fmla="*/ 4596490 w 8025490"/>
              <a:gd name="connsiteY1" fmla="*/ 0 h 6858000"/>
              <a:gd name="connsiteX2" fmla="*/ 8025490 w 8025490"/>
              <a:gd name="connsiteY2" fmla="*/ 3429000 h 6858000"/>
              <a:gd name="connsiteX3" fmla="*/ 4596490 w 8025490"/>
              <a:gd name="connsiteY3" fmla="*/ 6858000 h 6858000"/>
              <a:gd name="connsiteX4" fmla="*/ 0 w 802549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025490" h="6858000">
                <a:moveTo>
                  <a:pt x="0" y="0"/>
                </a:moveTo>
                <a:lnTo>
                  <a:pt x="4596490" y="0"/>
                </a:lnTo>
                <a:cubicBezTo>
                  <a:pt x="6490274" y="0"/>
                  <a:pt x="8025490" y="1535216"/>
                  <a:pt x="8025490" y="3429000"/>
                </a:cubicBezTo>
                <a:cubicBezTo>
                  <a:pt x="8025490" y="5322784"/>
                  <a:pt x="6490274" y="6858000"/>
                  <a:pt x="4596490" y="6858000"/>
                </a:cubicBez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059400"/>
            <a:ext cx="6245912" cy="2387600"/>
          </a:xfrm>
        </p:spPr>
        <p:txBody>
          <a:bodyPr rtlCol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539075"/>
            <a:ext cx="6245912" cy="1406101"/>
          </a:xfrm>
        </p:spPr>
        <p:txBody>
          <a:bodyPr rtlCol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cs-CZ" noProof="0"/>
              <a:t>Kliknutím můžete upravit styl předlohy podnadpisů.</a:t>
            </a:r>
          </a:p>
        </p:txBody>
      </p:sp>
      <p:grpSp>
        <p:nvGrpSpPr>
          <p:cNvPr id="6" name="Skupina 5">
            <a:extLst>
              <a:ext uri="{FF2B5EF4-FFF2-40B4-BE49-F238E27FC236}">
                <a16:creationId xmlns:a16="http://schemas.microsoft.com/office/drawing/2014/main" id="{89843C7E-5704-7A46-8974-F3BFA42E7310}"/>
              </a:ext>
            </a:extLst>
          </p:cNvPr>
          <p:cNvGrpSpPr/>
          <p:nvPr userDrawn="1"/>
        </p:nvGrpSpPr>
        <p:grpSpPr>
          <a:xfrm rot="16200000">
            <a:off x="8286528" y="2207195"/>
            <a:ext cx="3032351" cy="2443610"/>
            <a:chOff x="9857014" y="13834"/>
            <a:chExt cx="2334986" cy="1881641"/>
          </a:xfrm>
        </p:grpSpPr>
        <p:sp>
          <p:nvSpPr>
            <p:cNvPr id="15" name="Volný tvar 14">
              <a:extLst>
                <a:ext uri="{FF2B5EF4-FFF2-40B4-BE49-F238E27FC236}">
                  <a16:creationId xmlns:a16="http://schemas.microsoft.com/office/drawing/2014/main" id="{EFBF1E52-11FA-DC48-B7AD-75734232FFE8}"/>
                </a:ext>
              </a:extLst>
            </p:cNvPr>
            <p:cNvSpPr/>
            <p:nvPr userDrawn="1"/>
          </p:nvSpPr>
          <p:spPr>
            <a:xfrm rot="5400000" flipH="1" flipV="1">
              <a:off x="10667433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cs-CZ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Volný tvar 15">
              <a:extLst>
                <a:ext uri="{FF2B5EF4-FFF2-40B4-BE49-F238E27FC236}">
                  <a16:creationId xmlns:a16="http://schemas.microsoft.com/office/drawing/2014/main" id="{4850B620-49F5-3748-84AF-682555D52792}"/>
                </a:ext>
              </a:extLst>
            </p:cNvPr>
            <p:cNvSpPr/>
            <p:nvPr userDrawn="1"/>
          </p:nvSpPr>
          <p:spPr>
            <a:xfrm rot="16200000" flipV="1">
              <a:off x="9499940" y="370908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cs-CZ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" name="Volný tvar 16">
            <a:extLst>
              <a:ext uri="{FF2B5EF4-FFF2-40B4-BE49-F238E27FC236}">
                <a16:creationId xmlns:a16="http://schemas.microsoft.com/office/drawing/2014/main" id="{0B179973-08D2-EF40-B516-35E75E906394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Volný tvar 17">
            <a:extLst>
              <a:ext uri="{FF2B5EF4-FFF2-40B4-BE49-F238E27FC236}">
                <a16:creationId xmlns:a16="http://schemas.microsoft.com/office/drawing/2014/main" id="{6C811FF3-E48A-194D-8022-65F8C3A17449}"/>
              </a:ext>
            </a:extLst>
          </p:cNvPr>
          <p:cNvSpPr/>
          <p:nvPr userDrawn="1"/>
        </p:nvSpPr>
        <p:spPr>
          <a:xfrm flipH="1">
            <a:off x="8580896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1"/>
            <a:ext cx="9779182" cy="3366815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cs-CZ" noProof="0"/>
              <a:t>Kliknutím můžete upravit styl předlohy textů.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4" name="Volný tvar 3">
            <a:extLst>
              <a:ext uri="{FF2B5EF4-FFF2-40B4-BE49-F238E27FC236}">
                <a16:creationId xmlns:a16="http://schemas.microsoft.com/office/drawing/2014/main" id="{6A7F6A3F-E1DD-A246-9A6D-5F9B18BA2588}"/>
              </a:ext>
            </a:extLst>
          </p:cNvPr>
          <p:cNvSpPr/>
          <p:nvPr userDrawn="1"/>
        </p:nvSpPr>
        <p:spPr>
          <a:xfrm flipH="1">
            <a:off x="8580896" y="1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Volný tvar 4">
            <a:extLst>
              <a:ext uri="{FF2B5EF4-FFF2-40B4-BE49-F238E27FC236}">
                <a16:creationId xmlns:a16="http://schemas.microsoft.com/office/drawing/2014/main" id="{055FD0FC-C8FF-6741-A364-A29CDC6F9495}"/>
              </a:ext>
            </a:extLst>
          </p:cNvPr>
          <p:cNvSpPr/>
          <p:nvPr userDrawn="1"/>
        </p:nvSpPr>
        <p:spPr>
          <a:xfrm rot="5400000" flipH="1">
            <a:off x="1" y="3246896"/>
            <a:ext cx="3611104" cy="3611104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1167493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cubicBezTo>
                  <a:pt x="0" y="644789"/>
                  <a:pt x="522704" y="1167493"/>
                  <a:pt x="1167493" y="1167493"/>
                </a:cubicBezTo>
                <a:lnTo>
                  <a:pt x="0" y="1167493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Zástupný symbol pro datum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282E48B-9B45-433E-A3C3-54BB3C375215}" type="datetime1">
              <a:rPr lang="cs-CZ" smtClean="0"/>
              <a:pPr/>
              <a:t>05.05.2025</a:t>
            </a:fld>
            <a:endParaRPr lang="cs-CZ"/>
          </a:p>
        </p:txBody>
      </p:sp>
      <p:sp>
        <p:nvSpPr>
          <p:cNvPr id="11" name="Zástupný symbol pro zápatí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/>
              <a:t>NÁZEV PREZENTACE</a:t>
            </a:r>
          </a:p>
        </p:txBody>
      </p:sp>
      <p:sp>
        <p:nvSpPr>
          <p:cNvPr id="12" name="Zástupný symbol pro číslo snímku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978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Graf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kupina 8">
            <a:extLst>
              <a:ext uri="{FF2B5EF4-FFF2-40B4-BE49-F238E27FC236}">
                <a16:creationId xmlns:a16="http://schemas.microsoft.com/office/drawing/2014/main" id="{ABA2A58C-57B7-834C-8F5C-3299322411B1}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Volný tvar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cs-CZ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Volný tvar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 rtl="0"/>
              <a:endParaRPr lang="cs-CZ" noProof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Nadpis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381000"/>
            <a:ext cx="9779183" cy="1325563"/>
          </a:xfrm>
        </p:spPr>
        <p:txBody>
          <a:bodyPr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7563"/>
            <a:ext cx="9779182" cy="3366813"/>
          </a:xfrm>
        </p:spPr>
        <p:txBody>
          <a:bodyPr rtlCol="0">
            <a:noAutofit/>
          </a:bodyPr>
          <a:lstStyle>
            <a:lvl1pPr marL="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 rtl="0"/>
            <a:r>
              <a:rPr lang="cs-CZ" noProof="0"/>
              <a:t>Kliknutím můžete upravit styl předlohy textů.</a:t>
            </a:r>
          </a:p>
          <a:p>
            <a:pPr lvl="1" rtl="0"/>
            <a:r>
              <a:rPr lang="cs-CZ" noProof="0"/>
              <a:t>Druhá úroveň</a:t>
            </a:r>
          </a:p>
          <a:p>
            <a:pPr lvl="2" rtl="0"/>
            <a:r>
              <a:rPr lang="cs-CZ" noProof="0"/>
              <a:t>Třetí úroveň</a:t>
            </a:r>
          </a:p>
          <a:p>
            <a:pPr lvl="3" rtl="0"/>
            <a:r>
              <a:rPr lang="cs-CZ" noProof="0"/>
              <a:t>Čtvrtá úroveň</a:t>
            </a:r>
          </a:p>
          <a:p>
            <a:pPr lvl="4" rtl="0"/>
            <a:r>
              <a:rPr lang="cs-CZ" noProof="0"/>
              <a:t>Pátá úroveň</a:t>
            </a:r>
          </a:p>
        </p:txBody>
      </p:sp>
      <p:sp>
        <p:nvSpPr>
          <p:cNvPr id="10" name="Zástupný symbol pro datum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B952A7E-4760-4DEA-A0B0-94EB7944EB67}" type="datetime1">
              <a:rPr lang="cs-CZ" smtClean="0"/>
              <a:pPr/>
              <a:t>05.05.2025</a:t>
            </a:fld>
            <a:endParaRPr lang="cs-CZ"/>
          </a:p>
        </p:txBody>
      </p:sp>
      <p:sp>
        <p:nvSpPr>
          <p:cNvPr id="11" name="Zástupný symbol pro zápatí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/>
              <a:t>NÁZEV PREZENTACE</a:t>
            </a:r>
          </a:p>
        </p:txBody>
      </p:sp>
      <p:sp>
        <p:nvSpPr>
          <p:cNvPr id="12" name="Zástupný symbol pro číslo snímku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á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98721" y="1684338"/>
            <a:ext cx="8594558" cy="2810460"/>
          </a:xfrm>
        </p:spPr>
        <p:txBody>
          <a:bodyPr rtlCol="0">
            <a:noAutofit/>
          </a:bodyPr>
          <a:lstStyle>
            <a:lvl1pPr algn="ctr">
              <a:lnSpc>
                <a:spcPct val="100000"/>
              </a:lnSpc>
              <a:defRPr sz="4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8" name="Zástupný symbol pro text 7">
            <a:extLst>
              <a:ext uri="{FF2B5EF4-FFF2-40B4-BE49-F238E27FC236}">
                <a16:creationId xmlns:a16="http://schemas.microsoft.com/office/drawing/2014/main" id="{4C91C146-F9A8-9A4C-9508-8590923B8D9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81000" y="519405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cs-CZ" noProof="0"/>
              <a:t>„</a:t>
            </a:r>
          </a:p>
        </p:txBody>
      </p:sp>
      <p:sp>
        <p:nvSpPr>
          <p:cNvPr id="10" name="Zástupný symbol pro text 9">
            <a:extLst>
              <a:ext uri="{FF2B5EF4-FFF2-40B4-BE49-F238E27FC236}">
                <a16:creationId xmlns:a16="http://schemas.microsoft.com/office/drawing/2014/main" id="{322D6C2B-78AC-DD47-9289-067C968B06C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81813" y="4494213"/>
            <a:ext cx="3511550" cy="679450"/>
          </a:xfrm>
        </p:spPr>
        <p:txBody>
          <a:bodyPr rtlCol="0">
            <a:no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r">
              <a:buNone/>
              <a:defRPr sz="1800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 algn="r">
              <a:buNone/>
              <a:defRPr sz="1600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 algn="r">
              <a:buNone/>
              <a:defRPr sz="1400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cs-CZ" noProof="0"/>
              <a:t>Kliknutím můžete upravit styl předlohy textů.</a:t>
            </a:r>
          </a:p>
        </p:txBody>
      </p:sp>
      <p:sp>
        <p:nvSpPr>
          <p:cNvPr id="9" name="Zástupný symbol pro text 7">
            <a:extLst>
              <a:ext uri="{FF2B5EF4-FFF2-40B4-BE49-F238E27FC236}">
                <a16:creationId xmlns:a16="http://schemas.microsoft.com/office/drawing/2014/main" id="{612193CD-03AD-D74D-A5CD-747A9B53F49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609104" y="3399692"/>
            <a:ext cx="1364297" cy="1094521"/>
          </a:xfrm>
        </p:spPr>
        <p:txBody>
          <a:bodyPr rtlCol="0">
            <a:noAutofit/>
          </a:bodyPr>
          <a:lstStyle>
            <a:lvl1pPr marL="0" indent="0" algn="ctr">
              <a:buNone/>
              <a:defRPr sz="23900" b="1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2pPr>
            <a:lvl3pPr marL="9144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3pPr>
            <a:lvl4pPr marL="13716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4pPr>
            <a:lvl5pPr marL="1828800" indent="0">
              <a:buNone/>
              <a:defRPr b="1">
                <a:solidFill>
                  <a:schemeClr val="bg1"/>
                </a:solidFill>
                <a:latin typeface="Tenorite" pitchFamily="2" charset="0"/>
              </a:defRPr>
            </a:lvl5pPr>
          </a:lstStyle>
          <a:p>
            <a:pPr lvl="0" rtl="0"/>
            <a:r>
              <a:rPr lang="cs-CZ" noProof="0"/>
              <a:t>“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771916F5-0F92-4FCA-A533-363ED95C6374}" type="datetime1">
              <a:rPr lang="cs-CZ" smtClean="0"/>
              <a:pPr/>
              <a:t>05.05.2025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/>
              <a:t>NÁZEV PREZENTACE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ý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délník 29">
            <a:extLst>
              <a:ext uri="{FF2B5EF4-FFF2-40B4-BE49-F238E27FC236}">
                <a16:creationId xmlns:a16="http://schemas.microsoft.com/office/drawing/2014/main" id="{28C225EC-F6EF-1144-834A-F0B91974AA41}"/>
              </a:ext>
            </a:extLst>
          </p:cNvPr>
          <p:cNvSpPr/>
          <p:nvPr userDrawn="1"/>
        </p:nvSpPr>
        <p:spPr>
          <a:xfrm>
            <a:off x="0" y="-1664"/>
            <a:ext cx="9857012" cy="68596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Nadpis 1">
            <a:extLst>
              <a:ext uri="{FF2B5EF4-FFF2-40B4-BE49-F238E27FC236}">
                <a16:creationId xmlns:a16="http://schemas.microsoft.com/office/drawing/2014/main" id="{1E40CEAF-B1BB-174E-A798-3BA60D9C04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381000"/>
            <a:ext cx="8401624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6" name="Zástupný symbol obrázku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na ikonu přidáte obrázek.</a:t>
            </a:r>
          </a:p>
        </p:txBody>
      </p:sp>
      <p:sp>
        <p:nvSpPr>
          <p:cNvPr id="10" name="Zástupný symbol pro text 28">
            <a:extLst>
              <a:ext uri="{FF2B5EF4-FFF2-40B4-BE49-F238E27FC236}">
                <a16:creationId xmlns:a16="http://schemas.microsoft.com/office/drawing/2014/main" id="{CC3A7E03-4F06-4380-90A1-845651EEA3C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23351" y="2426400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Jméno</a:t>
            </a:r>
          </a:p>
        </p:txBody>
      </p:sp>
      <p:sp>
        <p:nvSpPr>
          <p:cNvPr id="11" name="Zástupný symbol pro text 28">
            <a:extLst>
              <a:ext uri="{FF2B5EF4-FFF2-40B4-BE49-F238E27FC236}">
                <a16:creationId xmlns:a16="http://schemas.microsoft.com/office/drawing/2014/main" id="{31AF5791-727B-438A-A7EF-5D132167C89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23350" y="2811646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Pozice</a:t>
            </a:r>
          </a:p>
        </p:txBody>
      </p:sp>
      <p:sp>
        <p:nvSpPr>
          <p:cNvPr id="7" name="Zástupný symbol obrázku 23">
            <a:extLst>
              <a:ext uri="{FF2B5EF4-FFF2-40B4-BE49-F238E27FC236}">
                <a16:creationId xmlns:a16="http://schemas.microsoft.com/office/drawing/2014/main" id="{9ABA5222-6FD6-405B-8AC8-18022C36590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495813" y="2227758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na ikonu přidáte obrázek.</a:t>
            </a:r>
          </a:p>
        </p:txBody>
      </p:sp>
      <p:sp>
        <p:nvSpPr>
          <p:cNvPr id="12" name="Zástupný symbol pro text 28">
            <a:extLst>
              <a:ext uri="{FF2B5EF4-FFF2-40B4-BE49-F238E27FC236}">
                <a16:creationId xmlns:a16="http://schemas.microsoft.com/office/drawing/2014/main" id="{A1A33FCF-D2EB-478E-8679-428657895F7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870817" y="242256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Jméno</a:t>
            </a:r>
          </a:p>
        </p:txBody>
      </p:sp>
      <p:sp>
        <p:nvSpPr>
          <p:cNvPr id="13" name="Zástupný symbol pro text 28">
            <a:extLst>
              <a:ext uri="{FF2B5EF4-FFF2-40B4-BE49-F238E27FC236}">
                <a16:creationId xmlns:a16="http://schemas.microsoft.com/office/drawing/2014/main" id="{55274EF8-F641-41B2-89C1-FD94AFA4868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870816" y="280781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Pozice</a:t>
            </a:r>
          </a:p>
        </p:txBody>
      </p:sp>
      <p:sp>
        <p:nvSpPr>
          <p:cNvPr id="8" name="Zástupný symbol obrázku 23">
            <a:extLst>
              <a:ext uri="{FF2B5EF4-FFF2-40B4-BE49-F238E27FC236}">
                <a16:creationId xmlns:a16="http://schemas.microsoft.com/office/drawing/2014/main" id="{124DE785-775F-4AE4-94B3-FA728188EBA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50429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na ikonu přidáte obrázek.</a:t>
            </a:r>
          </a:p>
        </p:txBody>
      </p:sp>
      <p:sp>
        <p:nvSpPr>
          <p:cNvPr id="14" name="Zástupný symbol pro text 28">
            <a:extLst>
              <a:ext uri="{FF2B5EF4-FFF2-40B4-BE49-F238E27FC236}">
                <a16:creationId xmlns:a16="http://schemas.microsoft.com/office/drawing/2014/main" id="{5A429D4E-B795-4E55-852E-9E161F9EBD3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123351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Jméno</a:t>
            </a:r>
          </a:p>
        </p:txBody>
      </p:sp>
      <p:sp>
        <p:nvSpPr>
          <p:cNvPr id="15" name="Zástupný symbol pro text 28">
            <a:extLst>
              <a:ext uri="{FF2B5EF4-FFF2-40B4-BE49-F238E27FC236}">
                <a16:creationId xmlns:a16="http://schemas.microsoft.com/office/drawing/2014/main" id="{41D297CB-52EE-4DE4-AEAC-CD4AAF2BF17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123350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Pozice</a:t>
            </a:r>
          </a:p>
        </p:txBody>
      </p:sp>
      <p:sp>
        <p:nvSpPr>
          <p:cNvPr id="9" name="Zástupný symbol obrázku 23">
            <a:extLst>
              <a:ext uri="{FF2B5EF4-FFF2-40B4-BE49-F238E27FC236}">
                <a16:creationId xmlns:a16="http://schemas.microsoft.com/office/drawing/2014/main" id="{F5694B35-7776-4DB9-9EB7-3AF076EC357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495813" y="4254273"/>
            <a:ext cx="1200374" cy="1201242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na ikonu přidáte obrázek.</a:t>
            </a:r>
          </a:p>
        </p:txBody>
      </p:sp>
      <p:sp>
        <p:nvSpPr>
          <p:cNvPr id="16" name="Zástupný symbol pro text 28">
            <a:extLst>
              <a:ext uri="{FF2B5EF4-FFF2-40B4-BE49-F238E27FC236}">
                <a16:creationId xmlns:a16="http://schemas.microsoft.com/office/drawing/2014/main" id="{AD7B736B-3A10-499F-8F23-4437982C823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870817" y="4498793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Jméno</a:t>
            </a:r>
          </a:p>
        </p:txBody>
      </p:sp>
      <p:sp>
        <p:nvSpPr>
          <p:cNvPr id="17" name="Zástupný symbol pro text 28">
            <a:extLst>
              <a:ext uri="{FF2B5EF4-FFF2-40B4-BE49-F238E27FC236}">
                <a16:creationId xmlns:a16="http://schemas.microsoft.com/office/drawing/2014/main" id="{07165540-290D-4A38-87DE-F52B05BD6A1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870816" y="4884039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Pozice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A0C71211-4520-46A1-9487-4AE49C3239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81000" y="6356350"/>
            <a:ext cx="1569803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4D5C098-AD32-4D94-840F-EACF03E2A32D}" type="datetime1">
              <a:rPr lang="cs-CZ" smtClean="0"/>
              <a:pPr/>
              <a:t>05.05.2025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96356206-85FD-45F5-A1F7-128DB34C8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106" y="6356350"/>
            <a:ext cx="4114800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/>
              <a:t>NÁZEV PREZENTACE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203763F-C8CD-4BCB-9A0A-B10F000B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32334" y="6356350"/>
            <a:ext cx="1167495" cy="365125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cs-CZ" smtClean="0"/>
              <a:pPr/>
              <a:t>‹#›</a:t>
            </a:fld>
            <a:endParaRPr lang="cs-CZ"/>
          </a:p>
        </p:txBody>
      </p:sp>
      <p:sp>
        <p:nvSpPr>
          <p:cNvPr id="19" name="Volný tvar 18">
            <a:extLst>
              <a:ext uri="{FF2B5EF4-FFF2-40B4-BE49-F238E27FC236}">
                <a16:creationId xmlns:a16="http://schemas.microsoft.com/office/drawing/2014/main" id="{AAB3BC7E-B34F-EF47-B125-1574C5484E22}"/>
              </a:ext>
            </a:extLst>
          </p:cNvPr>
          <p:cNvSpPr/>
          <p:nvPr userDrawn="1"/>
        </p:nvSpPr>
        <p:spPr>
          <a:xfrm rot="16200000" flipV="1">
            <a:off x="9499940" y="355410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Volný tvar 20">
            <a:extLst>
              <a:ext uri="{FF2B5EF4-FFF2-40B4-BE49-F238E27FC236}">
                <a16:creationId xmlns:a16="http://schemas.microsoft.com/office/drawing/2014/main" id="{7CBC82D0-4F72-C649-8B7F-D4B087957B6C}"/>
              </a:ext>
            </a:extLst>
          </p:cNvPr>
          <p:cNvSpPr/>
          <p:nvPr userDrawn="1"/>
        </p:nvSpPr>
        <p:spPr>
          <a:xfrm flipH="1">
            <a:off x="10866436" y="1879977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Volný tvar 24">
            <a:extLst>
              <a:ext uri="{FF2B5EF4-FFF2-40B4-BE49-F238E27FC236}">
                <a16:creationId xmlns:a16="http://schemas.microsoft.com/office/drawing/2014/main" id="{9383F23A-D872-2A4C-B386-A9D269BE694D}"/>
              </a:ext>
            </a:extLst>
          </p:cNvPr>
          <p:cNvSpPr/>
          <p:nvPr userDrawn="1"/>
        </p:nvSpPr>
        <p:spPr>
          <a:xfrm>
            <a:off x="11024507" y="-1664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Ovál 25">
            <a:extLst>
              <a:ext uri="{FF2B5EF4-FFF2-40B4-BE49-F238E27FC236}">
                <a16:creationId xmlns:a16="http://schemas.microsoft.com/office/drawing/2014/main" id="{9221FFDB-AAE2-5943-97A1-82D66AE05DB4}"/>
              </a:ext>
            </a:extLst>
          </p:cNvPr>
          <p:cNvSpPr/>
          <p:nvPr userDrawn="1"/>
        </p:nvSpPr>
        <p:spPr>
          <a:xfrm>
            <a:off x="10334091" y="2737752"/>
            <a:ext cx="1380830" cy="1380830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Volný tvar 26">
            <a:extLst>
              <a:ext uri="{FF2B5EF4-FFF2-40B4-BE49-F238E27FC236}">
                <a16:creationId xmlns:a16="http://schemas.microsoft.com/office/drawing/2014/main" id="{2E58EEF7-63CA-A845-BAC4-9D3BE05918B5}"/>
              </a:ext>
            </a:extLst>
          </p:cNvPr>
          <p:cNvSpPr/>
          <p:nvPr userDrawn="1"/>
        </p:nvSpPr>
        <p:spPr>
          <a:xfrm rot="16200000" flipH="1">
            <a:off x="10667432" y="5333432"/>
            <a:ext cx="1881641" cy="1167493"/>
          </a:xfrm>
          <a:custGeom>
            <a:avLst/>
            <a:gdLst>
              <a:gd name="connsiteX0" fmla="*/ 1881641 w 1881641"/>
              <a:gd name="connsiteY0" fmla="*/ 1167473 h 1167493"/>
              <a:gd name="connsiteX1" fmla="*/ 1881641 w 1881641"/>
              <a:gd name="connsiteY1" fmla="*/ 1167493 h 1167493"/>
              <a:gd name="connsiteX2" fmla="*/ 1167493 w 1881641"/>
              <a:gd name="connsiteY2" fmla="*/ 1167493 h 1167493"/>
              <a:gd name="connsiteX3" fmla="*/ 0 w 1881641"/>
              <a:gd name="connsiteY3" fmla="*/ 0 h 1167493"/>
              <a:gd name="connsiteX4" fmla="*/ 714149 w 1881641"/>
              <a:gd name="connsiteY4" fmla="*/ 0 h 1167493"/>
              <a:gd name="connsiteX5" fmla="*/ 1875614 w 1881641"/>
              <a:gd name="connsiteY5" fmla="*/ 1048124 h 1167493"/>
              <a:gd name="connsiteX6" fmla="*/ 1881641 w 1881641"/>
              <a:gd name="connsiteY6" fmla="*/ 1167473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81641" h="1167493">
                <a:moveTo>
                  <a:pt x="1881641" y="1167473"/>
                </a:moveTo>
                <a:lnTo>
                  <a:pt x="1881641" y="1167493"/>
                </a:lnTo>
                <a:lnTo>
                  <a:pt x="1167493" y="1167493"/>
                </a:lnTo>
                <a:cubicBezTo>
                  <a:pt x="522704" y="1167493"/>
                  <a:pt x="0" y="644789"/>
                  <a:pt x="0" y="0"/>
                </a:cubicBezTo>
                <a:lnTo>
                  <a:pt x="714149" y="0"/>
                </a:lnTo>
                <a:cubicBezTo>
                  <a:pt x="1318639" y="0"/>
                  <a:pt x="1815827" y="459408"/>
                  <a:pt x="1875614" y="1048124"/>
                </a:cubicBezTo>
                <a:lnTo>
                  <a:pt x="1881641" y="116747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Volný tvar 27">
            <a:extLst>
              <a:ext uri="{FF2B5EF4-FFF2-40B4-BE49-F238E27FC236}">
                <a16:creationId xmlns:a16="http://schemas.microsoft.com/office/drawing/2014/main" id="{757A4624-D8ED-2E4B-AF8C-00DFA6A72D5F}"/>
              </a:ext>
            </a:extLst>
          </p:cNvPr>
          <p:cNvSpPr/>
          <p:nvPr userDrawn="1"/>
        </p:nvSpPr>
        <p:spPr>
          <a:xfrm flipV="1">
            <a:off x="9857012" y="3651505"/>
            <a:ext cx="1325563" cy="1325563"/>
          </a:xfrm>
          <a:custGeom>
            <a:avLst/>
            <a:gdLst>
              <a:gd name="connsiteX0" fmla="*/ 0 w 1167493"/>
              <a:gd name="connsiteY0" fmla="*/ 0 h 1167493"/>
              <a:gd name="connsiteX1" fmla="*/ 1167493 w 1167493"/>
              <a:gd name="connsiteY1" fmla="*/ 0 h 1167493"/>
              <a:gd name="connsiteX2" fmla="*/ 0 w 1167493"/>
              <a:gd name="connsiteY2" fmla="*/ 1167493 h 1167493"/>
              <a:gd name="connsiteX3" fmla="*/ 0 w 1167493"/>
              <a:gd name="connsiteY3" fmla="*/ 0 h 1167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67493" h="1167493">
                <a:moveTo>
                  <a:pt x="0" y="0"/>
                </a:moveTo>
                <a:lnTo>
                  <a:pt x="1167493" y="0"/>
                </a:lnTo>
                <a:cubicBezTo>
                  <a:pt x="522704" y="0"/>
                  <a:pt x="0" y="522704"/>
                  <a:pt x="0" y="1167493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Volný tvar 28">
            <a:extLst>
              <a:ext uri="{FF2B5EF4-FFF2-40B4-BE49-F238E27FC236}">
                <a16:creationId xmlns:a16="http://schemas.microsoft.com/office/drawing/2014/main" id="{DF312EF8-91BE-5946-BE31-8CFE107A2FEA}"/>
              </a:ext>
            </a:extLst>
          </p:cNvPr>
          <p:cNvSpPr/>
          <p:nvPr userDrawn="1"/>
        </p:nvSpPr>
        <p:spPr>
          <a:xfrm flipH="1" flipV="1">
            <a:off x="9857013" y="4976359"/>
            <a:ext cx="1167494" cy="1881641"/>
          </a:xfrm>
          <a:custGeom>
            <a:avLst/>
            <a:gdLst>
              <a:gd name="connsiteX0" fmla="*/ 1167473 w 1167494"/>
              <a:gd name="connsiteY0" fmla="*/ 0 h 1881641"/>
              <a:gd name="connsiteX1" fmla="*/ 1167493 w 1167494"/>
              <a:gd name="connsiteY1" fmla="*/ 0 h 1881641"/>
              <a:gd name="connsiteX2" fmla="*/ 1167493 w 1167494"/>
              <a:gd name="connsiteY2" fmla="*/ 714148 h 1881641"/>
              <a:gd name="connsiteX3" fmla="*/ 1166666 w 1167494"/>
              <a:gd name="connsiteY3" fmla="*/ 730534 h 1881641"/>
              <a:gd name="connsiteX4" fmla="*/ 1167494 w 1167494"/>
              <a:gd name="connsiteY4" fmla="*/ 730534 h 1881641"/>
              <a:gd name="connsiteX5" fmla="*/ 1167494 w 1167494"/>
              <a:gd name="connsiteY5" fmla="*/ 1378059 h 1881641"/>
              <a:gd name="connsiteX6" fmla="*/ 1167493 w 1167494"/>
              <a:gd name="connsiteY6" fmla="*/ 1378059 h 1881641"/>
              <a:gd name="connsiteX7" fmla="*/ 1167493 w 1167494"/>
              <a:gd name="connsiteY7" fmla="*/ 1881641 h 1881641"/>
              <a:gd name="connsiteX8" fmla="*/ 0 w 1167494"/>
              <a:gd name="connsiteY8" fmla="*/ 1881641 h 1881641"/>
              <a:gd name="connsiteX9" fmla="*/ 0 w 1167494"/>
              <a:gd name="connsiteY9" fmla="*/ 1234116 h 1881641"/>
              <a:gd name="connsiteX10" fmla="*/ 0 w 1167494"/>
              <a:gd name="connsiteY10" fmla="*/ 1167492 h 1881641"/>
              <a:gd name="connsiteX11" fmla="*/ 1048124 w 1167494"/>
              <a:gd name="connsiteY11" fmla="*/ 6027 h 1881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67494" h="1881641">
                <a:moveTo>
                  <a:pt x="1167473" y="0"/>
                </a:moveTo>
                <a:lnTo>
                  <a:pt x="1167493" y="0"/>
                </a:lnTo>
                <a:lnTo>
                  <a:pt x="1167493" y="714148"/>
                </a:lnTo>
                <a:lnTo>
                  <a:pt x="1166666" y="730534"/>
                </a:lnTo>
                <a:lnTo>
                  <a:pt x="1167494" y="730534"/>
                </a:lnTo>
                <a:lnTo>
                  <a:pt x="1167494" y="1378059"/>
                </a:lnTo>
                <a:lnTo>
                  <a:pt x="1167493" y="1378059"/>
                </a:lnTo>
                <a:lnTo>
                  <a:pt x="1167493" y="1881641"/>
                </a:lnTo>
                <a:lnTo>
                  <a:pt x="0" y="1881641"/>
                </a:lnTo>
                <a:lnTo>
                  <a:pt x="0" y="1234116"/>
                </a:lnTo>
                <a:lnTo>
                  <a:pt x="0" y="1167492"/>
                </a:lnTo>
                <a:cubicBezTo>
                  <a:pt x="0" y="563002"/>
                  <a:pt x="459408" y="65814"/>
                  <a:pt x="1048124" y="6027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cs-CZ" noProof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4419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elý tým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Nadpis 1">
            <a:extLst>
              <a:ext uri="{FF2B5EF4-FFF2-40B4-BE49-F238E27FC236}">
                <a16:creationId xmlns:a16="http://schemas.microsoft.com/office/drawing/2014/main" id="{6825B690-1AD7-4243-AC42-D2CF19B7B0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50430" y="381000"/>
            <a:ext cx="10678142" cy="1325563"/>
          </a:xfrm>
        </p:spPr>
        <p:txBody>
          <a:bodyPr lIns="0" rtlCol="0" anchor="b">
            <a:noAutofit/>
          </a:bodyPr>
          <a:lstStyle>
            <a:lvl1pPr>
              <a:defRPr sz="4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můžete upravit styl předlohy nadpisů.</a:t>
            </a:r>
          </a:p>
        </p:txBody>
      </p:sp>
      <p:sp>
        <p:nvSpPr>
          <p:cNvPr id="6" name="Zástupný symbol obrázku 23">
            <a:extLst>
              <a:ext uri="{FF2B5EF4-FFF2-40B4-BE49-F238E27FC236}">
                <a16:creationId xmlns:a16="http://schemas.microsoft.com/office/drawing/2014/main" id="{5E48B363-63E8-4F17-842B-53AD935A65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0429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na ikonu přidáte obrázek.</a:t>
            </a:r>
          </a:p>
        </p:txBody>
      </p:sp>
      <p:sp>
        <p:nvSpPr>
          <p:cNvPr id="31" name="Zástupný symbol pro text 28">
            <a:extLst>
              <a:ext uri="{FF2B5EF4-FFF2-40B4-BE49-F238E27FC236}">
                <a16:creationId xmlns:a16="http://schemas.microsoft.com/office/drawing/2014/main" id="{1825005B-0520-EC49-9A5C-554CB700387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0430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Jméno</a:t>
            </a:r>
          </a:p>
        </p:txBody>
      </p:sp>
      <p:sp>
        <p:nvSpPr>
          <p:cNvPr id="32" name="Zástupný symbol pro text 28">
            <a:extLst>
              <a:ext uri="{FF2B5EF4-FFF2-40B4-BE49-F238E27FC236}">
                <a16:creationId xmlns:a16="http://schemas.microsoft.com/office/drawing/2014/main" id="{B6697B92-AF89-2C46-BC1E-6CB47E8EA42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0429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Pozice</a:t>
            </a:r>
          </a:p>
        </p:txBody>
      </p:sp>
      <p:sp>
        <p:nvSpPr>
          <p:cNvPr id="33" name="Zástupný symbol obrázku 23">
            <a:extLst>
              <a:ext uri="{FF2B5EF4-FFF2-40B4-BE49-F238E27FC236}">
                <a16:creationId xmlns:a16="http://schemas.microsoft.com/office/drawing/2014/main" id="{FA9FEBB0-45F1-DF45-89C4-B343F8B20BA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54939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na ikonu přidáte obrázek.</a:t>
            </a:r>
          </a:p>
        </p:txBody>
      </p:sp>
      <p:sp>
        <p:nvSpPr>
          <p:cNvPr id="34" name="Zástupný symbol pro text 28">
            <a:extLst>
              <a:ext uri="{FF2B5EF4-FFF2-40B4-BE49-F238E27FC236}">
                <a16:creationId xmlns:a16="http://schemas.microsoft.com/office/drawing/2014/main" id="{EF331731-A7FC-C245-A9C1-0B1A2E994DB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354939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Jméno</a:t>
            </a:r>
          </a:p>
        </p:txBody>
      </p:sp>
      <p:sp>
        <p:nvSpPr>
          <p:cNvPr id="35" name="Zástupný symbol pro text 28">
            <a:extLst>
              <a:ext uri="{FF2B5EF4-FFF2-40B4-BE49-F238E27FC236}">
                <a16:creationId xmlns:a16="http://schemas.microsoft.com/office/drawing/2014/main" id="{313B974E-E762-EE48-B2DF-C8F10DF7344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54939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Pozice</a:t>
            </a:r>
          </a:p>
        </p:txBody>
      </p:sp>
      <p:sp>
        <p:nvSpPr>
          <p:cNvPr id="36" name="Zástupný symbol obrázku 23">
            <a:extLst>
              <a:ext uri="{FF2B5EF4-FFF2-40B4-BE49-F238E27FC236}">
                <a16:creationId xmlns:a16="http://schemas.microsoft.com/office/drawing/2014/main" id="{8BA62E8C-79E6-D245-B706-FFB1E051B2D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348367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na ikonu přidáte obrázek.</a:t>
            </a:r>
          </a:p>
        </p:txBody>
      </p:sp>
      <p:sp>
        <p:nvSpPr>
          <p:cNvPr id="37" name="Zástupný symbol pro text 28">
            <a:extLst>
              <a:ext uri="{FF2B5EF4-FFF2-40B4-BE49-F238E27FC236}">
                <a16:creationId xmlns:a16="http://schemas.microsoft.com/office/drawing/2014/main" id="{4199EE50-5386-0446-8ADA-23C1B0D6EA4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48368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Jméno</a:t>
            </a:r>
          </a:p>
        </p:txBody>
      </p:sp>
      <p:sp>
        <p:nvSpPr>
          <p:cNvPr id="38" name="Zástupný symbol pro text 28">
            <a:extLst>
              <a:ext uri="{FF2B5EF4-FFF2-40B4-BE49-F238E27FC236}">
                <a16:creationId xmlns:a16="http://schemas.microsoft.com/office/drawing/2014/main" id="{478AB5CA-B5A5-934D-BF51-1485953A70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48367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Pozice</a:t>
            </a:r>
          </a:p>
        </p:txBody>
      </p:sp>
      <p:sp>
        <p:nvSpPr>
          <p:cNvPr id="39" name="Zástupný symbol obrázku 23">
            <a:extLst>
              <a:ext uri="{FF2B5EF4-FFF2-40B4-BE49-F238E27FC236}">
                <a16:creationId xmlns:a16="http://schemas.microsoft.com/office/drawing/2014/main" id="{3D78BE06-1FC7-3C43-BD15-F4137B564B58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47335" y="2068734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na ikonu přidáte obrázek.</a:t>
            </a:r>
          </a:p>
        </p:txBody>
      </p:sp>
      <p:sp>
        <p:nvSpPr>
          <p:cNvPr id="40" name="Zástupný symbol pro text 28">
            <a:extLst>
              <a:ext uri="{FF2B5EF4-FFF2-40B4-BE49-F238E27FC236}">
                <a16:creationId xmlns:a16="http://schemas.microsoft.com/office/drawing/2014/main" id="{14F01FCC-4797-0343-8739-20331C751C18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147336" y="2994545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Jméno</a:t>
            </a:r>
          </a:p>
        </p:txBody>
      </p:sp>
      <p:sp>
        <p:nvSpPr>
          <p:cNvPr id="41" name="Zástupný symbol pro text 28">
            <a:extLst>
              <a:ext uri="{FF2B5EF4-FFF2-40B4-BE49-F238E27FC236}">
                <a16:creationId xmlns:a16="http://schemas.microsoft.com/office/drawing/2014/main" id="{33FBE6CA-EC7A-1A4B-ADA3-6B78F2DE09C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147335" y="3379791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Pozice</a:t>
            </a:r>
          </a:p>
        </p:txBody>
      </p:sp>
      <p:sp>
        <p:nvSpPr>
          <p:cNvPr id="42" name="Zástupný symbol obrázku 23">
            <a:extLst>
              <a:ext uri="{FF2B5EF4-FFF2-40B4-BE49-F238E27FC236}">
                <a16:creationId xmlns:a16="http://schemas.microsoft.com/office/drawing/2014/main" id="{6DD7CCE4-AD48-B64F-909E-F88961FBDFC5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750429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na ikonu přidáte obrázek.</a:t>
            </a:r>
          </a:p>
        </p:txBody>
      </p:sp>
      <p:sp>
        <p:nvSpPr>
          <p:cNvPr id="43" name="Zástupný symbol pro text 28">
            <a:extLst>
              <a:ext uri="{FF2B5EF4-FFF2-40B4-BE49-F238E27FC236}">
                <a16:creationId xmlns:a16="http://schemas.microsoft.com/office/drawing/2014/main" id="{C076E7E2-3D95-EA47-BF86-444615F1F14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50430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Jméno</a:t>
            </a:r>
          </a:p>
        </p:txBody>
      </p:sp>
      <p:sp>
        <p:nvSpPr>
          <p:cNvPr id="44" name="Zástupný symbol pro text 28">
            <a:extLst>
              <a:ext uri="{FF2B5EF4-FFF2-40B4-BE49-F238E27FC236}">
                <a16:creationId xmlns:a16="http://schemas.microsoft.com/office/drawing/2014/main" id="{612499D2-373C-3940-97A5-FCA8B245BE4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50429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Pozice</a:t>
            </a:r>
          </a:p>
        </p:txBody>
      </p:sp>
      <p:sp>
        <p:nvSpPr>
          <p:cNvPr id="45" name="Zástupný symbol obrázku 23">
            <a:extLst>
              <a:ext uri="{FF2B5EF4-FFF2-40B4-BE49-F238E27FC236}">
                <a16:creationId xmlns:a16="http://schemas.microsoft.com/office/drawing/2014/main" id="{24B34D6D-4F7E-3942-B8D7-9970BDE53C10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354939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na ikonu přidáte obrázek.</a:t>
            </a:r>
          </a:p>
        </p:txBody>
      </p:sp>
      <p:sp>
        <p:nvSpPr>
          <p:cNvPr id="46" name="Zástupný symbol pro text 28">
            <a:extLst>
              <a:ext uri="{FF2B5EF4-FFF2-40B4-BE49-F238E27FC236}">
                <a16:creationId xmlns:a16="http://schemas.microsoft.com/office/drawing/2014/main" id="{D34EDB1D-7E85-D242-B6AE-F6D6907D325A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939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Jméno</a:t>
            </a:r>
          </a:p>
        </p:txBody>
      </p:sp>
      <p:sp>
        <p:nvSpPr>
          <p:cNvPr id="47" name="Zástupný symbol pro text 28">
            <a:extLst>
              <a:ext uri="{FF2B5EF4-FFF2-40B4-BE49-F238E27FC236}">
                <a16:creationId xmlns:a16="http://schemas.microsoft.com/office/drawing/2014/main" id="{3E3BFFF0-114B-6D42-B5E0-8020AC2E26BF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54939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Pozice</a:t>
            </a:r>
          </a:p>
        </p:txBody>
      </p:sp>
      <p:sp>
        <p:nvSpPr>
          <p:cNvPr id="48" name="Zástupný symbol obrázku 23">
            <a:extLst>
              <a:ext uri="{FF2B5EF4-FFF2-40B4-BE49-F238E27FC236}">
                <a16:creationId xmlns:a16="http://schemas.microsoft.com/office/drawing/2014/main" id="{EB4488EE-E854-724E-95AE-B9943EE249EA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6348367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na ikonu přidáte obrázek.</a:t>
            </a:r>
          </a:p>
        </p:txBody>
      </p:sp>
      <p:sp>
        <p:nvSpPr>
          <p:cNvPr id="49" name="Zástupný symbol pro text 28">
            <a:extLst>
              <a:ext uri="{FF2B5EF4-FFF2-40B4-BE49-F238E27FC236}">
                <a16:creationId xmlns:a16="http://schemas.microsoft.com/office/drawing/2014/main" id="{C5551B4D-583E-D644-9069-EC096CE76F5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48368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Jméno</a:t>
            </a:r>
          </a:p>
        </p:txBody>
      </p:sp>
      <p:sp>
        <p:nvSpPr>
          <p:cNvPr id="50" name="Zástupný symbol pro text 28">
            <a:extLst>
              <a:ext uri="{FF2B5EF4-FFF2-40B4-BE49-F238E27FC236}">
                <a16:creationId xmlns:a16="http://schemas.microsoft.com/office/drawing/2014/main" id="{E30C4783-1643-2243-BB4F-E99E04D9216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6348367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Pozice</a:t>
            </a:r>
          </a:p>
        </p:txBody>
      </p:sp>
      <p:sp>
        <p:nvSpPr>
          <p:cNvPr id="51" name="Zástupný symbol obrázku 23">
            <a:extLst>
              <a:ext uri="{FF2B5EF4-FFF2-40B4-BE49-F238E27FC236}">
                <a16:creationId xmlns:a16="http://schemas.microsoft.com/office/drawing/2014/main" id="{7BBADCE0-02E8-3249-8CBA-17D3783DFE7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9147335" y="4118551"/>
            <a:ext cx="904987" cy="905641"/>
          </a:xfrm>
        </p:spPr>
        <p:txBody>
          <a:bodyPr rtlCol="0">
            <a:noAutofit/>
          </a:bodyPr>
          <a:lstStyle>
            <a:lvl1pPr marL="0" indent="0">
              <a:buNone/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rtl="0"/>
            <a:r>
              <a:rPr lang="cs-CZ" noProof="0"/>
              <a:t>Kliknutím na ikonu přidáte obrázek.</a:t>
            </a:r>
          </a:p>
        </p:txBody>
      </p:sp>
      <p:sp>
        <p:nvSpPr>
          <p:cNvPr id="52" name="Zástupný symbol pro text 28">
            <a:extLst>
              <a:ext uri="{FF2B5EF4-FFF2-40B4-BE49-F238E27FC236}">
                <a16:creationId xmlns:a16="http://schemas.microsoft.com/office/drawing/2014/main" id="{8D294C40-97E4-FF4F-8A02-10FC7D0EE8B0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9147336" y="5044362"/>
            <a:ext cx="2281237" cy="347662"/>
          </a:xfrm>
        </p:spPr>
        <p:txBody>
          <a:bodyPr lIns="0" tIns="0" rIns="0" bIns="0" rtlCol="0" anchor="b" anchorCtr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1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Jméno</a:t>
            </a:r>
          </a:p>
        </p:txBody>
      </p:sp>
      <p:sp>
        <p:nvSpPr>
          <p:cNvPr id="53" name="Zástupný symbol pro text 28">
            <a:extLst>
              <a:ext uri="{FF2B5EF4-FFF2-40B4-BE49-F238E27FC236}">
                <a16:creationId xmlns:a16="http://schemas.microsoft.com/office/drawing/2014/main" id="{8B38241F-01B5-574C-A827-67C6352C463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147335" y="5429608"/>
            <a:ext cx="2281237" cy="347662"/>
          </a:xfrm>
        </p:spPr>
        <p:txBody>
          <a:bodyPr lIns="0" tIns="0" rIns="0" bIns="0" rtlCol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 spc="20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cs-CZ" noProof="0"/>
              <a:t>Pozice</a:t>
            </a:r>
          </a:p>
        </p:txBody>
      </p:sp>
      <p:sp>
        <p:nvSpPr>
          <p:cNvPr id="18" name="Zástupný symbol pro datum 17">
            <a:extLst>
              <a:ext uri="{FF2B5EF4-FFF2-40B4-BE49-F238E27FC236}">
                <a16:creationId xmlns:a16="http://schemas.microsoft.com/office/drawing/2014/main" id="{30445668-2DC5-E84C-8B16-922BC95F13F2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15DC0C50-C6FA-4C5C-A377-0477BC3CB2AB}" type="datetime1">
              <a:rPr lang="cs-CZ" smtClean="0"/>
              <a:pPr/>
              <a:t>05.05.2025</a:t>
            </a:fld>
            <a:endParaRPr lang="cs-CZ"/>
          </a:p>
        </p:txBody>
      </p:sp>
      <p:sp>
        <p:nvSpPr>
          <p:cNvPr id="22" name="Zástupný symbol pro zápatí 21">
            <a:extLst>
              <a:ext uri="{FF2B5EF4-FFF2-40B4-BE49-F238E27FC236}">
                <a16:creationId xmlns:a16="http://schemas.microsoft.com/office/drawing/2014/main" id="{D9227732-A878-814C-8621-64ED1B2CCF9F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/>
              <a:t>NÁZEV PREZENTACE</a:t>
            </a:r>
          </a:p>
        </p:txBody>
      </p:sp>
      <p:sp>
        <p:nvSpPr>
          <p:cNvPr id="23" name="Zástupný symbol pro číslo snímku 22">
            <a:extLst>
              <a:ext uri="{FF2B5EF4-FFF2-40B4-BE49-F238E27FC236}">
                <a16:creationId xmlns:a16="http://schemas.microsoft.com/office/drawing/2014/main" id="{CE9F02AC-6DFB-0C47-BC8E-4B0594007F33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>
            <a:noAutofit/>
          </a:bodyPr>
          <a:lstStyle>
            <a:lvl1pPr>
              <a:defRPr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5721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rtl="0"/>
            <a:r>
              <a:rPr lang="cs-CZ" noProof="0" dirty="0"/>
              <a:t>Kliknutím můžete upravit styl předlohy nadpisů.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 rtl="0"/>
            <a:r>
              <a:rPr lang="cs-CZ" noProof="0" dirty="0"/>
              <a:t>Kliknutím můžete upravit styl předlohy textů.</a:t>
            </a:r>
          </a:p>
          <a:p>
            <a:pPr lvl="1" rtl="0"/>
            <a:r>
              <a:rPr lang="cs-CZ" noProof="0" dirty="0"/>
              <a:t>Druhá úroveň</a:t>
            </a:r>
          </a:p>
          <a:p>
            <a:pPr lvl="2" rtl="0"/>
            <a:r>
              <a:rPr lang="cs-CZ" noProof="0" dirty="0"/>
              <a:t>Třetí úroveň</a:t>
            </a:r>
          </a:p>
          <a:p>
            <a:pPr lvl="3" rtl="0"/>
            <a:r>
              <a:rPr lang="cs-CZ" noProof="0" dirty="0"/>
              <a:t>Čtvrtá úroveň</a:t>
            </a:r>
          </a:p>
          <a:p>
            <a:pPr lvl="4" rtl="0"/>
            <a:r>
              <a:rPr lang="cs-CZ" noProof="0" dirty="0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FDD9593-20E8-4909-ACEE-3D6A2D2FB455}" type="datetime1">
              <a:rPr lang="cs-CZ" smtClean="0"/>
              <a:pPr/>
              <a:t>05.05.2025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cs-CZ"/>
              <a:t>NÁZEV PREZENTACE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94A09A9-5501-47C1-A89A-A340965A2BE2}" type="slidenum">
              <a:rPr lang="cs-CZ" smtClean="0"/>
              <a:pPr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9" r:id="rId4"/>
    <p:sldLayoutId id="2147483660" r:id="rId5"/>
    <p:sldLayoutId id="2147483661" r:id="rId6"/>
    <p:sldLayoutId id="2147483654" r:id="rId7"/>
    <p:sldLayoutId id="2147483658" r:id="rId8"/>
    <p:sldLayoutId id="2147483662" r:id="rId9"/>
    <p:sldLayoutId id="2147483663" r:id="rId10"/>
    <p:sldLayoutId id="2147483664" r:id="rId11"/>
    <p:sldLayoutId id="2147483665" r:id="rId12"/>
    <p:sldLayoutId id="2147483666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1122363"/>
            <a:ext cx="7096933" cy="2387600"/>
          </a:xfrm>
        </p:spPr>
        <p:txBody>
          <a:bodyPr rtlCol="0"/>
          <a:lstStyle/>
          <a:p>
            <a:pPr rtl="0"/>
            <a:r>
              <a:rPr lang="cs-CZ" dirty="0"/>
              <a:t>Šibenice</a:t>
            </a:r>
            <a:endParaRPr lang="cs-CZ" dirty="0">
              <a:latin typeface="Arial" panose="020B0604020202020204" pitchFamily="34" charset="0"/>
            </a:endParaRP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068D447-28D3-4F5F-B2DC-FD67E901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02038"/>
            <a:ext cx="9500507" cy="806675"/>
          </a:xfrm>
        </p:spPr>
        <p:txBody>
          <a:bodyPr rtlCol="0"/>
          <a:lstStyle/>
          <a:p>
            <a:pPr rtl="0"/>
            <a:r>
              <a:rPr lang="cs-CZ" dirty="0">
                <a:latin typeface="Arial" panose="020B0604020202020204" pitchFamily="34" charset="0"/>
              </a:rPr>
              <a:t>Daniel </a:t>
            </a:r>
            <a:r>
              <a:rPr lang="cs-CZ" dirty="0" err="1">
                <a:latin typeface="Arial" panose="020B0604020202020204" pitchFamily="34" charset="0"/>
              </a:rPr>
              <a:t>Riess</a:t>
            </a:r>
            <a:endParaRPr lang="cs-CZ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12DFEF3-C8CE-F866-9346-202D29EDC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Architektura a technologie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556B179-E20C-9D39-4B04-2B4BBBF61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b="1" dirty="0"/>
              <a:t>React Native Expo</a:t>
            </a:r>
            <a:r>
              <a:rPr lang="pl-PL" dirty="0"/>
              <a:t>, </a:t>
            </a:r>
            <a:r>
              <a:rPr lang="pl-PL" b="1"/>
              <a:t>Expo Go</a:t>
            </a:r>
            <a:endParaRPr lang="pl-PL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pl-PL" dirty="0"/>
              <a:t>Strukturováno podle logiky jednotlivých oken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Navigace pomocí </a:t>
            </a:r>
            <a:r>
              <a:rPr lang="cs-CZ" b="1" dirty="0" err="1"/>
              <a:t>expo</a:t>
            </a:r>
            <a:r>
              <a:rPr lang="cs-CZ" b="1" dirty="0"/>
              <a:t>-route</a:t>
            </a:r>
            <a:r>
              <a:rPr lang="cs-CZ" dirty="0"/>
              <a:t>r (adresy + parametry)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Stylování pomocí </a:t>
            </a:r>
            <a:r>
              <a:rPr lang="cs-CZ" b="1" dirty="0" err="1"/>
              <a:t>Tailwind</a:t>
            </a:r>
            <a:r>
              <a:rPr lang="cs-CZ" dirty="0"/>
              <a:t> přes </a:t>
            </a:r>
            <a:r>
              <a:rPr lang="cs-CZ" b="1" dirty="0" err="1"/>
              <a:t>nativewind</a:t>
            </a:r>
            <a:endParaRPr lang="cs-CZ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Data (slova, témata) uložena ve formátu </a:t>
            </a:r>
            <a:r>
              <a:rPr lang="cs-CZ" b="1" dirty="0"/>
              <a:t>JSON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Stav a skóre spravováno přes </a:t>
            </a:r>
            <a:r>
              <a:rPr lang="cs-CZ" b="1" dirty="0" err="1"/>
              <a:t>AsyncStorage</a:t>
            </a:r>
            <a:endParaRPr lang="cs-CZ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Výběr témat a obtížností řízen přes </a:t>
            </a:r>
            <a:r>
              <a:rPr lang="cs-CZ" b="1" dirty="0"/>
              <a:t>JSON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DD8008E-DEF4-9C25-5044-5C0461BC0C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cs-CZ" smtClean="0"/>
              <a:pPr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69503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4D42A7-1A79-673C-1B8F-051DFAAF5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Nastavení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BF0B650-4172-7C2C-6E4E-ADEF0C273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Ukládání a načítání přes </a:t>
            </a:r>
            <a:r>
              <a:rPr lang="cs-CZ" b="1" dirty="0" err="1"/>
              <a:t>AsyncStorage</a:t>
            </a:r>
            <a:endParaRPr lang="cs-CZ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kumimoji="0" lang="en-US" altLang="cs-CZ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</a:t>
            </a:r>
            <a:r>
              <a:rPr kumimoji="0" lang="cs-CZ" altLang="cs-CZ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pozornění při odchodu bez uložení</a:t>
            </a:r>
            <a:endParaRPr kumimoji="0" lang="en-US" altLang="cs-CZ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/>
              <a:t>Dvoufázový </a:t>
            </a:r>
            <a:r>
              <a:rPr lang="cs-CZ" dirty="0"/>
              <a:t>reset postupu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</a:t>
            </a:r>
            <a:r>
              <a:rPr lang="cs-CZ" dirty="0" err="1"/>
              <a:t>řepínání</a:t>
            </a:r>
            <a:r>
              <a:rPr lang="cs-CZ" dirty="0"/>
              <a:t> </a:t>
            </a:r>
            <a:r>
              <a:rPr lang="cs-CZ" b="1" dirty="0"/>
              <a:t>světlého/tmavého</a:t>
            </a:r>
            <a:r>
              <a:rPr lang="cs-CZ" dirty="0"/>
              <a:t> režimu</a:t>
            </a:r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08F2E52-CD7E-BBD6-D58F-616F8A7D0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cs-CZ" smtClean="0"/>
              <a:pPr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11164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6FAFA4D-613E-BB22-6004-444402FC2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Herní menu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5453341-036A-5F63-F2CA-F004B569B5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Načítání témat a obtížností z </a:t>
            </a:r>
            <a:r>
              <a:rPr lang="cs-CZ" b="1" dirty="0"/>
              <a:t>JSON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Kontrola výběru před spuštěním hry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Přepočet tlačítek podle šířky obrazovky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</a:t>
            </a:r>
            <a:r>
              <a:rPr lang="cs-CZ" dirty="0" err="1"/>
              <a:t>arvy</a:t>
            </a:r>
            <a:r>
              <a:rPr lang="cs-CZ" dirty="0"/>
              <a:t> a ikony tlačítek podle dat ze </a:t>
            </a:r>
            <a:r>
              <a:rPr lang="cs-CZ" b="1" dirty="0"/>
              <a:t>JSON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5A394CA-30AB-5882-37EC-2677F1036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cs-CZ" smtClean="0"/>
              <a:pPr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2593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6C75BE-A013-8175-A5FB-88E26DB0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Postup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C166AA5-FFCE-9351-3A0A-07129A123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Načítání skóre a tématu z </a:t>
            </a:r>
            <a:r>
              <a:rPr lang="cs-CZ" b="1" dirty="0" err="1"/>
              <a:t>AsyncStorage</a:t>
            </a:r>
            <a:endParaRPr lang="cs-CZ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b="1" dirty="0"/>
              <a:t>Stromová struktura</a:t>
            </a:r>
            <a:r>
              <a:rPr lang="cs-CZ" dirty="0"/>
              <a:t>: téma → obtížnost → úroveň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Rozbalovací sekce pro jednotlivé větve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Hvězdičkové hodnocení každé úrovně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Koláčový graf témat (</a:t>
            </a:r>
            <a:r>
              <a:rPr lang="cs-CZ" b="1" dirty="0" err="1"/>
              <a:t>PieChart</a:t>
            </a:r>
            <a:r>
              <a:rPr lang="cs-CZ" dirty="0"/>
              <a:t>)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B2DB67F-5BC0-F8E1-C4A8-927E8EE6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cs-CZ" smtClean="0"/>
              <a:pPr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7419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085D9B-E72F-4B1D-88DA-B10CE4AD0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Výběr úrovní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0BEBFDC-0464-0504-F616-5A0F2448CD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Načtení dat z </a:t>
            </a:r>
            <a:r>
              <a:rPr lang="cs-CZ" b="1" dirty="0" err="1"/>
              <a:t>words.json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Skóre zobrazeno formou hvězdiček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Úrovně vykresleny jako </a:t>
            </a:r>
            <a:r>
              <a:rPr lang="cs-CZ" b="1" dirty="0" err="1"/>
              <a:t>grid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Start </a:t>
            </a:r>
            <a:r>
              <a:rPr lang="en-US" dirty="0" err="1"/>
              <a:t>pomocí</a:t>
            </a:r>
            <a:r>
              <a:rPr lang="en-US" dirty="0"/>
              <a:t> </a:t>
            </a:r>
            <a:r>
              <a:rPr lang="en-US" b="1" dirty="0" err="1"/>
              <a:t>router.push</a:t>
            </a:r>
            <a:r>
              <a:rPr lang="en-US" b="1" dirty="0"/>
              <a:t>()</a:t>
            </a:r>
            <a:r>
              <a:rPr lang="en-US" dirty="0"/>
              <a:t> s </a:t>
            </a:r>
            <a:r>
              <a:rPr lang="en-US" dirty="0" err="1"/>
              <a:t>parametry</a:t>
            </a:r>
            <a:endParaRPr lang="en-US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27F78A48-C4C6-4F29-589C-4400BF8A8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cs-CZ" smtClean="0"/>
              <a:pPr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516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8604C97-6288-A778-F54B-C6A0842CB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Hra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F00B0B6-966E-2A47-4EC2-01A98C78F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Časový limit i omezený počet pokusů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Ukládání jen lepšího výsledku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Kresba šibenice podle počtu chyb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Nápověda jako modální okno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b="1" dirty="0"/>
              <a:t>Výhra/prohra</a:t>
            </a:r>
            <a:r>
              <a:rPr lang="cs-CZ" dirty="0"/>
              <a:t>: animace, konfety, přechod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7D6119B-AF51-E0AA-9F72-A8E4F0BB82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cs-CZ" smtClean="0"/>
              <a:pPr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204642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78BF986-FD22-2383-AD25-1DADAC33E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Výhra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D456834-8DFC-CA24-1487-BBDED117B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Získaná data přes </a:t>
            </a:r>
            <a:r>
              <a:rPr lang="cs-CZ" b="1" dirty="0" err="1"/>
              <a:t>useLocalSearchParams</a:t>
            </a:r>
            <a:endParaRPr lang="cs-CZ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Výpočet hvězd podle počtu chyb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Dynamické obrázky podle vyhraného slova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Animace textu pomocí </a:t>
            </a:r>
            <a:r>
              <a:rPr lang="cs-CZ" b="1" dirty="0" err="1"/>
              <a:t>Animated.Value</a:t>
            </a:r>
            <a:endParaRPr lang="cs-CZ" dirty="0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AB92F152-954C-60EA-B2D3-1A9C73EA5E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cs-CZ" smtClean="0"/>
              <a:pPr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990576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22A94B-1298-3E42-70E0-6444024C86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Shrnutí a předání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2938896-8270-7090-E6EC-2CF6269FC8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Aplikace podporuje pouze češtinu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Přidán volitelný časový limit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Výherní obrazovka obsahuje animace a obrázky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Přehled postupu formou herního stromu a grafu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cs-CZ" dirty="0"/>
              <a:t>Data uložena v </a:t>
            </a:r>
            <a:r>
              <a:rPr lang="cs-CZ" b="1" dirty="0" err="1"/>
              <a:t>AsyncStorage</a:t>
            </a:r>
            <a:r>
              <a:rPr lang="cs-CZ" dirty="0"/>
              <a:t>, slova ve strukturovaném </a:t>
            </a:r>
            <a:r>
              <a:rPr lang="cs-CZ" b="1" dirty="0"/>
              <a:t>JSON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4D923A8-C3F1-7567-00BD-CE46E0B44D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cs-CZ" smtClean="0"/>
              <a:pPr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5599996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0257845_TF45331398_Win32" id="{FE46E224-68C0-4AB4-A78E-D04B9901BDE0}" vid="{2D637809-49BD-407E-A0B7-C0241EE2DD09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A615295-94F6-4CE2-A1B1-6B7E1DAA5AD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D5BAB77-79E1-4739-AA51-10C9079186D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85334180-0405-413B-834A-44FA9E05ADB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Univerzální prezentace</Template>
  <TotalTime>39</TotalTime>
  <Words>248</Words>
  <Application>Microsoft Office PowerPoint</Application>
  <PresentationFormat>Širokoúhlá obrazovka</PresentationFormat>
  <Paragraphs>58</Paragraphs>
  <Slides>9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Calibri</vt:lpstr>
      <vt:lpstr>Tenorite</vt:lpstr>
      <vt:lpstr>Motiv Office</vt:lpstr>
      <vt:lpstr>Šibenice</vt:lpstr>
      <vt:lpstr>Architektura a technologie</vt:lpstr>
      <vt:lpstr>Nastavení</vt:lpstr>
      <vt:lpstr>Herní menu</vt:lpstr>
      <vt:lpstr>Postup</vt:lpstr>
      <vt:lpstr>Výběr úrovní</vt:lpstr>
      <vt:lpstr>Hra </vt:lpstr>
      <vt:lpstr>Výhra </vt:lpstr>
      <vt:lpstr>Shrnutí a předání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Riess</dc:creator>
  <cp:lastModifiedBy>Daniel Riess</cp:lastModifiedBy>
  <cp:revision>8</cp:revision>
  <dcterms:created xsi:type="dcterms:W3CDTF">2025-05-05T11:38:16Z</dcterms:created>
  <dcterms:modified xsi:type="dcterms:W3CDTF">2025-05-05T12:20:02Z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