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5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03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80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60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9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1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4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64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</a:t>
            </a:r>
            <a:r>
              <a:rPr lang="pt-BR" dirty="0" err="1" smtClean="0"/>
              <a:t>Netlogo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Karine P. Ramos, Mairon A. Belchior e Renata Z. Junges</a:t>
            </a:r>
          </a:p>
          <a:p>
            <a:endParaRPr lang="pt-BR" dirty="0"/>
          </a:p>
          <a:p>
            <a:r>
              <a:rPr lang="pt-BR" dirty="0" smtClean="0"/>
              <a:t>Simulação Social: Teorias e Aplicações - 2019/1</a:t>
            </a:r>
          </a:p>
          <a:p>
            <a:r>
              <a:rPr lang="pt-BR" dirty="0" smtClean="0"/>
              <a:t>Profa. Diana F. </a:t>
            </a:r>
            <a:r>
              <a:rPr lang="pt-BR" dirty="0" err="1" smtClean="0"/>
              <a:t>Adamatti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59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NetLogo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endParaRPr lang="pt-BR" dirty="0" smtClean="0"/>
          </a:p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endParaRPr lang="pt-BR" i="1" dirty="0" smtClean="0"/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51777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Verificar como a quantidade de cada grupo de veículo influencia na poluição do ambiente</a:t>
            </a:r>
          </a:p>
          <a:p>
            <a:r>
              <a:rPr lang="pt-BR" dirty="0" smtClean="0"/>
              <a:t>Simulação</a:t>
            </a:r>
          </a:p>
          <a:p>
            <a:pPr lvl="1"/>
            <a:r>
              <a:rPr lang="pt-BR" dirty="0" smtClean="0"/>
              <a:t>Cada veículo é um agente e polui um valor X a cada </a:t>
            </a:r>
            <a:r>
              <a:rPr lang="pt-BR" dirty="0" err="1" smtClean="0"/>
              <a:t>tick</a:t>
            </a:r>
            <a:r>
              <a:rPr lang="pt-BR" dirty="0" smtClean="0"/>
              <a:t> da </a:t>
            </a:r>
            <a:r>
              <a:rPr lang="pt-BR" dirty="0" smtClean="0"/>
              <a:t>simula</a:t>
            </a:r>
            <a:r>
              <a:rPr lang="en-US" dirty="0" err="1" smtClean="0"/>
              <a:t>ção</a:t>
            </a:r>
            <a:endParaRPr lang="pt-BR" dirty="0" smtClean="0"/>
          </a:p>
          <a:p>
            <a:pPr lvl="1"/>
            <a:r>
              <a:rPr lang="pt-BR" dirty="0" smtClean="0"/>
              <a:t>Cara agente </a:t>
            </a:r>
            <a:r>
              <a:rPr lang="pt-BR" dirty="0" smtClean="0"/>
              <a:t>percorre uma </a:t>
            </a:r>
            <a:r>
              <a:rPr lang="pt-BR" dirty="0" smtClean="0"/>
              <a:t>quantidade predefinida de quilômetros</a:t>
            </a:r>
          </a:p>
          <a:p>
            <a:pPr lvl="1"/>
            <a:r>
              <a:rPr lang="pt-BR" dirty="0" smtClean="0"/>
              <a:t>Quando o agente atinge a quilometragem definida, ele para de poluir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1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r>
              <a:rPr lang="pt-BR" dirty="0"/>
              <a:t> </a:t>
            </a:r>
            <a:r>
              <a:rPr lang="pt-BR" dirty="0" smtClean="0"/>
              <a:t>(2)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Agentes:</a:t>
            </a:r>
          </a:p>
          <a:p>
            <a:pPr lvl="1"/>
            <a:r>
              <a:rPr lang="pt-BR" dirty="0" smtClean="0"/>
              <a:t>Carro</a:t>
            </a:r>
          </a:p>
          <a:p>
            <a:pPr lvl="1"/>
            <a:r>
              <a:rPr lang="pt-BR" dirty="0" smtClean="0"/>
              <a:t>Caminhão (novo)</a:t>
            </a:r>
          </a:p>
          <a:p>
            <a:pPr lvl="1"/>
            <a:r>
              <a:rPr lang="pt-BR" dirty="0" smtClean="0"/>
              <a:t>Motocicleta (novo)</a:t>
            </a:r>
          </a:p>
          <a:p>
            <a:pPr lvl="1"/>
            <a:r>
              <a:rPr lang="pt-BR" dirty="0" smtClean="0"/>
              <a:t>Bicicleta (novo)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98" y="2227896"/>
            <a:ext cx="584427" cy="4046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01" y="2632499"/>
            <a:ext cx="568220" cy="3933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097511" y="2982451"/>
            <a:ext cx="567554" cy="5675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680179" y="3476277"/>
            <a:ext cx="417332" cy="4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r>
              <a:rPr lang="pt-BR" dirty="0" smtClean="0"/>
              <a:t>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Parâmetros novos</a:t>
            </a:r>
          </a:p>
          <a:p>
            <a:pPr lvl="1"/>
            <a:r>
              <a:rPr lang="pt-BR" dirty="0" smtClean="0"/>
              <a:t>Número de carros</a:t>
            </a:r>
          </a:p>
          <a:p>
            <a:pPr lvl="1"/>
            <a:r>
              <a:rPr lang="pt-BR" dirty="0" smtClean="0"/>
              <a:t>Número de caminhões</a:t>
            </a:r>
          </a:p>
          <a:p>
            <a:pPr lvl="1"/>
            <a:r>
              <a:rPr lang="pt-BR" dirty="0" smtClean="0"/>
              <a:t>Número de motos</a:t>
            </a:r>
          </a:p>
          <a:p>
            <a:pPr lvl="1"/>
            <a:r>
              <a:rPr lang="pt-BR" dirty="0" smtClean="0"/>
              <a:t>Numero de bicicletas</a:t>
            </a:r>
          </a:p>
          <a:p>
            <a:pPr lvl="1"/>
            <a:r>
              <a:rPr lang="pt-BR" dirty="0" smtClean="0"/>
              <a:t>Poluição dos carros</a:t>
            </a:r>
          </a:p>
          <a:p>
            <a:pPr lvl="1"/>
            <a:r>
              <a:rPr lang="pt-BR" dirty="0" smtClean="0"/>
              <a:t>Poluição dos caminhões</a:t>
            </a:r>
          </a:p>
          <a:p>
            <a:pPr lvl="1"/>
            <a:r>
              <a:rPr lang="pt-BR" dirty="0" smtClean="0"/>
              <a:t>Poluição das motos</a:t>
            </a:r>
          </a:p>
          <a:p>
            <a:pPr lvl="1"/>
            <a:r>
              <a:rPr lang="pt-BR" dirty="0" smtClean="0"/>
              <a:t>Poluição das bicicletas</a:t>
            </a:r>
          </a:p>
          <a:p>
            <a:pPr lvl="1"/>
            <a:r>
              <a:rPr lang="pt-BR" dirty="0" smtClean="0"/>
              <a:t>Dissipação da poluição do ambiente</a:t>
            </a:r>
          </a:p>
          <a:p>
            <a:pPr lvl="1"/>
            <a:r>
              <a:rPr lang="pt-BR" dirty="0" smtClean="0"/>
              <a:t>Total de Km a serem percorridos por cada agente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0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r>
              <a:rPr lang="pt-BR" dirty="0" smtClean="0"/>
              <a:t> 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</a:p>
          <a:p>
            <a:pPr lvl="1"/>
            <a:r>
              <a:rPr lang="pt-BR" dirty="0" smtClean="0"/>
              <a:t>Gráfico de poluição total do ambiente por </a:t>
            </a:r>
            <a:r>
              <a:rPr lang="pt-BR" dirty="0" err="1" smtClean="0"/>
              <a:t>tick</a:t>
            </a:r>
            <a:r>
              <a:rPr lang="pt-BR" dirty="0" smtClean="0"/>
              <a:t> de simulação</a:t>
            </a:r>
          </a:p>
          <a:p>
            <a:pPr lvl="1"/>
            <a:r>
              <a:rPr lang="pt-BR" dirty="0" smtClean="0"/>
              <a:t>Gráfico de poluição de cada tipo de veículo por </a:t>
            </a:r>
            <a:r>
              <a:rPr lang="pt-BR" dirty="0" err="1" smtClean="0"/>
              <a:t>tick</a:t>
            </a:r>
            <a:r>
              <a:rPr lang="pt-BR" dirty="0" smtClean="0"/>
              <a:t> de simulação</a:t>
            </a:r>
          </a:p>
          <a:p>
            <a:pPr lvl="1"/>
            <a:r>
              <a:rPr lang="pt-BR" dirty="0" smtClean="0"/>
              <a:t>Gráfico de quantidade de veículos ativos por </a:t>
            </a:r>
            <a:r>
              <a:rPr lang="pt-BR" dirty="0" err="1" smtClean="0"/>
              <a:t>tick</a:t>
            </a:r>
            <a:r>
              <a:rPr lang="pt-BR" dirty="0" smtClean="0"/>
              <a:t> de simulação</a:t>
            </a:r>
          </a:p>
          <a:p>
            <a:pPr lvl="1"/>
            <a:r>
              <a:rPr lang="pt-BR" dirty="0" smtClean="0"/>
              <a:t>Para cada tipo de veículo, monitores de quantidades de veículo ativos </a:t>
            </a:r>
          </a:p>
        </p:txBody>
      </p:sp>
    </p:spTree>
    <p:extLst>
      <p:ext uri="{BB962C8B-B14F-4D97-AF65-F5344CB8AC3E}">
        <p14:creationId xmlns:p14="http://schemas.microsoft.com/office/powerpoint/2010/main" val="195823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  <a:p>
            <a:endParaRPr lang="pt-BR" dirty="0"/>
          </a:p>
          <a:p>
            <a:r>
              <a:rPr lang="pt-BR" dirty="0" smtClean="0"/>
              <a:t>Simulação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707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230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Trabalho Netlogo</vt:lpstr>
      <vt:lpstr>Implementação NetLogo</vt:lpstr>
      <vt:lpstr>Extensão do Traffic Grid Goal</vt:lpstr>
      <vt:lpstr>Extensão do Traffic Grid Goal (2)</vt:lpstr>
      <vt:lpstr>Extensão do Traffic Grid Goal (3)</vt:lpstr>
      <vt:lpstr>Extensão do Traffic Grid Goal (4)</vt:lpstr>
      <vt:lpstr>Extensão do Wolf Sheep Predation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Netlogo</dc:title>
  <dc:creator>Laptop</dc:creator>
  <cp:lastModifiedBy>Mairon PC</cp:lastModifiedBy>
  <cp:revision>11</cp:revision>
  <dcterms:created xsi:type="dcterms:W3CDTF">2019-06-25T13:27:35Z</dcterms:created>
  <dcterms:modified xsi:type="dcterms:W3CDTF">2019-06-26T11:53:11Z</dcterms:modified>
</cp:coreProperties>
</file>