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ron PC" initials="MP" lastIdx="1" clrIdx="0">
    <p:extLst>
      <p:ext uri="{19B8F6BF-5375-455C-9EA6-DF929625EA0E}">
        <p15:presenceInfo xmlns:p15="http://schemas.microsoft.com/office/powerpoint/2012/main" userId="Mairon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6208" autoAdjust="0"/>
  </p:normalViewPr>
  <p:slideViewPr>
    <p:cSldViewPr snapToGrid="0">
      <p:cViewPr>
        <p:scale>
          <a:sx n="125" d="100"/>
          <a:sy n="125" d="100"/>
        </p:scale>
        <p:origin x="-1123" y="-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1BE54-B3C6-485A-A42C-DD18A3525E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0A22-375C-4B12-AF2E-D7FD4B0242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- A gente criou</a:t>
            </a:r>
            <a:r>
              <a:rPr lang="pt-BR" baseline="0" noProof="0" dirty="0" smtClean="0"/>
              <a:t> estações do ano, e essas estações influenciam no comportamento dos agentes, e no crescimento da grama.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0A22-375C-4B12-AF2E-D7FD4B024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-&gt; Quando a quantidade</a:t>
            </a:r>
            <a:r>
              <a:rPr lang="pt-BR" baseline="0" noProof="0" dirty="0" smtClean="0"/>
              <a:t> de energia for menor que a quantidade de energia que eles ganhariam comendo uma presa.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0A22-375C-4B12-AF2E-D7FD4B0242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5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6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9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4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64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Karine P. Ramos, Mairon A. Belchior e Renata Z. Junges</a:t>
            </a:r>
          </a:p>
          <a:p>
            <a:endParaRPr lang="pt-BR" dirty="0"/>
          </a:p>
          <a:p>
            <a:r>
              <a:rPr lang="pt-BR" dirty="0" smtClean="0"/>
              <a:t>Simulação Social: Teorias e Aplicações - 2019/1</a:t>
            </a:r>
          </a:p>
          <a:p>
            <a:r>
              <a:rPr lang="pt-BR" dirty="0" smtClean="0"/>
              <a:t>Profa. Diana F. </a:t>
            </a:r>
            <a:r>
              <a:rPr lang="pt-BR" dirty="0" err="1" smtClean="0"/>
              <a:t>Adamatti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59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do </a:t>
            </a:r>
            <a:r>
              <a:rPr lang="pt-BR" i="1" dirty="0"/>
              <a:t>Wolf </a:t>
            </a:r>
            <a:r>
              <a:rPr lang="pt-BR" i="1" dirty="0" err="1"/>
              <a:t>Sheep</a:t>
            </a:r>
            <a:r>
              <a:rPr lang="pt-BR" i="1" dirty="0"/>
              <a:t> </a:t>
            </a:r>
            <a:r>
              <a:rPr lang="pt-BR" i="1" dirty="0" err="1"/>
              <a:t>Predation</a:t>
            </a:r>
            <a:r>
              <a:rPr lang="pt-BR" dirty="0"/>
              <a:t> </a:t>
            </a:r>
            <a:r>
              <a:rPr lang="pt-BR" dirty="0" smtClean="0"/>
              <a:t>(3)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Simulação</a:t>
            </a:r>
            <a:endParaRPr lang="en-US" dirty="0" smtClean="0"/>
          </a:p>
          <a:p>
            <a:pPr lvl="1" algn="just"/>
            <a:r>
              <a:rPr lang="pt-BR" dirty="0" smtClean="0"/>
              <a:t>Considera </a:t>
            </a:r>
            <a:r>
              <a:rPr lang="pt-BR" dirty="0"/>
              <a:t>as estações do </a:t>
            </a:r>
            <a:r>
              <a:rPr lang="pt-BR" dirty="0" smtClean="0"/>
              <a:t>ano e modifica </a:t>
            </a:r>
            <a:r>
              <a:rPr lang="pt-BR" dirty="0"/>
              <a:t>o comportamento dos agentes de acordo com </a:t>
            </a:r>
            <a:r>
              <a:rPr lang="pt-BR" dirty="0" smtClean="0"/>
              <a:t>elas</a:t>
            </a:r>
          </a:p>
          <a:p>
            <a:pPr lvl="1" algn="just"/>
            <a:r>
              <a:rPr lang="pt-BR" dirty="0" smtClean="0"/>
              <a:t>No </a:t>
            </a:r>
            <a:r>
              <a:rPr lang="pt-BR" dirty="0"/>
              <a:t>outono e no inverno, </a:t>
            </a:r>
            <a:r>
              <a:rPr lang="pt-BR" dirty="0" smtClean="0"/>
              <a:t>como </a:t>
            </a:r>
            <a:r>
              <a:rPr lang="pt-BR" dirty="0"/>
              <a:t>são estações mais frias, os humanos necessitam da lã da ovelha para se manterem aquecidos, então nessas estações a probabilidade de matarem as ovelhas é </a:t>
            </a:r>
            <a:r>
              <a:rPr lang="pt-BR" dirty="0" smtClean="0"/>
              <a:t>duplicada</a:t>
            </a:r>
          </a:p>
          <a:p>
            <a:pPr lvl="1" algn="just"/>
            <a:r>
              <a:rPr lang="pt-BR" dirty="0" smtClean="0"/>
              <a:t>A taxa de crescimento </a:t>
            </a:r>
            <a:r>
              <a:rPr lang="pt-BR" dirty="0"/>
              <a:t>da </a:t>
            </a:r>
            <a:r>
              <a:rPr lang="pt-BR" dirty="0" smtClean="0"/>
              <a:t>grama é duplicada na primavera e no verão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8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</a:t>
            </a:r>
          </a:p>
          <a:p>
            <a:pPr lvl="1"/>
            <a:r>
              <a:rPr lang="pt-BR" dirty="0" smtClean="0"/>
              <a:t>Ovelha</a:t>
            </a:r>
          </a:p>
          <a:p>
            <a:pPr lvl="1"/>
            <a:r>
              <a:rPr lang="pt-BR" dirty="0" smtClean="0"/>
              <a:t>Lobo</a:t>
            </a:r>
          </a:p>
          <a:p>
            <a:pPr lvl="1"/>
            <a:r>
              <a:rPr lang="pt-BR" dirty="0" smtClean="0"/>
              <a:t>Humano (novo)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91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 adicionados</a:t>
            </a:r>
          </a:p>
          <a:p>
            <a:pPr lvl="1"/>
            <a:r>
              <a:rPr lang="pt-BR" dirty="0" smtClean="0"/>
              <a:t>Número de humanos</a:t>
            </a:r>
          </a:p>
          <a:p>
            <a:pPr lvl="1"/>
            <a:r>
              <a:rPr lang="pt-BR" dirty="0" smtClean="0"/>
              <a:t>Ganho de energia dos humanos ao se alimentar </a:t>
            </a:r>
          </a:p>
          <a:p>
            <a:pPr lvl="1"/>
            <a:r>
              <a:rPr lang="pt-BR" dirty="0" smtClean="0"/>
              <a:t>Taxa de reprodução  dos humanos</a:t>
            </a:r>
          </a:p>
          <a:p>
            <a:pPr lvl="1"/>
            <a:r>
              <a:rPr lang="pt-BR" dirty="0" smtClean="0"/>
              <a:t>Taxa dos lobos comerem humanos</a:t>
            </a:r>
          </a:p>
          <a:p>
            <a:pPr lvl="1"/>
            <a:r>
              <a:rPr lang="pt-BR" dirty="0" smtClean="0"/>
              <a:t>Taxa dos humanos caçarem/comerem lobos (depende da energia)</a:t>
            </a:r>
          </a:p>
          <a:p>
            <a:pPr lvl="1"/>
            <a:r>
              <a:rPr lang="pt-BR" dirty="0" smtClean="0"/>
              <a:t>Taxa de humanos comerem ovelhas (depende da estação)</a:t>
            </a:r>
          </a:p>
          <a:p>
            <a:pPr lvl="1"/>
            <a:r>
              <a:rPr lang="pt-BR" dirty="0" smtClean="0"/>
              <a:t>Total de </a:t>
            </a:r>
            <a:r>
              <a:rPr lang="pt-BR" i="1" dirty="0" err="1" smtClean="0"/>
              <a:t>ticks</a:t>
            </a:r>
            <a:r>
              <a:rPr lang="pt-BR" dirty="0" smtClean="0"/>
              <a:t> por estação do ano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06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(6)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Para cada estação do ano, gráfico </a:t>
            </a:r>
            <a:r>
              <a:rPr lang="pt-BR" dirty="0"/>
              <a:t>de quantidade </a:t>
            </a:r>
            <a:r>
              <a:rPr lang="pt-BR" dirty="0" smtClean="0"/>
              <a:t>de agentes (humanos, ovelha e lobos)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Monitor de quantidade de agentes </a:t>
            </a:r>
          </a:p>
          <a:p>
            <a:pPr lvl="1"/>
            <a:r>
              <a:rPr lang="pt-BR" dirty="0" smtClean="0"/>
              <a:t>Monitor da estação do 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31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7395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2" y="1617395"/>
            <a:ext cx="9362095" cy="50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Karine P. Ramos, Mairon A. Belchior e Renata Z. Junges</a:t>
            </a:r>
          </a:p>
          <a:p>
            <a:endParaRPr lang="pt-BR" dirty="0"/>
          </a:p>
          <a:p>
            <a:r>
              <a:rPr lang="pt-BR" dirty="0" smtClean="0"/>
              <a:t>Simulação Social: Teorias e Aplicações - 2019/1</a:t>
            </a:r>
          </a:p>
          <a:p>
            <a:r>
              <a:rPr lang="pt-BR" dirty="0" smtClean="0"/>
              <a:t>Profa. Diana F. </a:t>
            </a:r>
            <a:r>
              <a:rPr lang="pt-BR" dirty="0" err="1" smtClean="0"/>
              <a:t>Adamatti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0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endParaRPr lang="pt-BR" dirty="0" smtClean="0"/>
          </a:p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endParaRPr lang="pt-BR" i="1" dirty="0" smtClean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177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Objetivo</a:t>
            </a:r>
          </a:p>
          <a:p>
            <a:pPr lvl="1" algn="just"/>
            <a:r>
              <a:rPr lang="pt-BR" dirty="0" smtClean="0"/>
              <a:t>Verificar como a quantidade de cada grupo de veículo influencia na poluição do ambiente</a:t>
            </a:r>
          </a:p>
          <a:p>
            <a:pPr algn="just"/>
            <a:r>
              <a:rPr lang="pt-BR" dirty="0" smtClean="0"/>
              <a:t>Simulação</a:t>
            </a:r>
          </a:p>
          <a:p>
            <a:pPr lvl="1" algn="just"/>
            <a:r>
              <a:rPr lang="pt-BR" dirty="0" smtClean="0"/>
              <a:t>Cada veículo é um agente e polui um valor X a cada </a:t>
            </a:r>
            <a:r>
              <a:rPr lang="pt-BR" i="1" dirty="0" err="1" smtClean="0"/>
              <a:t>tick</a:t>
            </a:r>
            <a:r>
              <a:rPr lang="pt-BR" dirty="0" smtClean="0"/>
              <a:t> da simula</a:t>
            </a:r>
            <a:r>
              <a:rPr lang="pt-BR" dirty="0" smtClean="0"/>
              <a:t>ção</a:t>
            </a:r>
          </a:p>
          <a:p>
            <a:pPr lvl="1" algn="just"/>
            <a:r>
              <a:rPr lang="pt-BR" dirty="0" smtClean="0"/>
              <a:t>A cada </a:t>
            </a:r>
            <a:r>
              <a:rPr lang="pt-BR" i="1" dirty="0" err="1" smtClean="0"/>
              <a:t>tick</a:t>
            </a:r>
            <a:r>
              <a:rPr lang="pt-BR" dirty="0" smtClean="0"/>
              <a:t> é dissipada parte da poluição total do ambiente </a:t>
            </a:r>
          </a:p>
          <a:p>
            <a:pPr lvl="1" algn="just"/>
            <a:r>
              <a:rPr lang="pt-BR" dirty="0" smtClean="0"/>
              <a:t>Cada agente percorre uma quantidade predefinida de quilômetros</a:t>
            </a:r>
          </a:p>
          <a:p>
            <a:pPr lvl="1" algn="just"/>
            <a:r>
              <a:rPr lang="pt-BR" dirty="0" smtClean="0"/>
              <a:t>Quando o agente atinge a quilometragem definida, ele fica inativo, para de poluir e tem sua co</a:t>
            </a:r>
            <a:r>
              <a:rPr lang="pt-BR" dirty="0" smtClean="0"/>
              <a:t>r alterada para azul</a:t>
            </a:r>
          </a:p>
          <a:p>
            <a:pPr lvl="1" algn="just"/>
            <a:r>
              <a:rPr lang="pt-BR" dirty="0" smtClean="0"/>
              <a:t>Ultrapassagem </a:t>
            </a:r>
            <a:r>
              <a:rPr lang="pt-BR" dirty="0"/>
              <a:t>de carros inativos</a:t>
            </a:r>
            <a:endParaRPr lang="pt-BR" dirty="0" smtClean="0"/>
          </a:p>
          <a:p>
            <a:pPr lvl="1" algn="just"/>
            <a:r>
              <a:rPr lang="pt-BR" dirty="0" smtClean="0"/>
              <a:t>Simulação termina quando todos os agentes percorrem a dis</a:t>
            </a:r>
            <a:r>
              <a:rPr lang="pt-BR" dirty="0" smtClean="0"/>
              <a:t>tância predefinida</a:t>
            </a: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1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/>
              <a:t> </a:t>
            </a:r>
            <a:r>
              <a:rPr lang="pt-BR" dirty="0" smtClean="0"/>
              <a:t>(2)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Agentes:</a:t>
            </a:r>
          </a:p>
          <a:p>
            <a:pPr lvl="1"/>
            <a:r>
              <a:rPr lang="pt-BR" dirty="0" smtClean="0"/>
              <a:t>Carro</a:t>
            </a:r>
          </a:p>
          <a:p>
            <a:pPr lvl="1"/>
            <a:r>
              <a:rPr lang="pt-BR" dirty="0" smtClean="0"/>
              <a:t>Caminhão (novo)</a:t>
            </a:r>
          </a:p>
          <a:p>
            <a:pPr lvl="1"/>
            <a:r>
              <a:rPr lang="pt-BR" dirty="0" smtClean="0"/>
              <a:t>Motocicleta (novo)</a:t>
            </a:r>
          </a:p>
          <a:p>
            <a:pPr lvl="1"/>
            <a:r>
              <a:rPr lang="pt-BR" dirty="0" smtClean="0"/>
              <a:t>Bicicleta (novo)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98" y="2227896"/>
            <a:ext cx="584427" cy="4046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01" y="2632499"/>
            <a:ext cx="568220" cy="3933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97511" y="2982451"/>
            <a:ext cx="567554" cy="5675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680179" y="3476277"/>
            <a:ext cx="417332" cy="4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 smtClean="0"/>
              <a:t>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Parâmetros </a:t>
            </a:r>
            <a:r>
              <a:rPr lang="pt-BR" dirty="0" smtClean="0"/>
              <a:t>adicionados</a:t>
            </a:r>
            <a:endParaRPr lang="pt-BR" dirty="0" smtClean="0"/>
          </a:p>
          <a:p>
            <a:pPr lvl="1"/>
            <a:r>
              <a:rPr lang="pt-BR" dirty="0" smtClean="0"/>
              <a:t>Número de carros</a:t>
            </a:r>
          </a:p>
          <a:p>
            <a:pPr lvl="1"/>
            <a:r>
              <a:rPr lang="pt-BR" dirty="0" smtClean="0"/>
              <a:t>Número de caminhões</a:t>
            </a:r>
          </a:p>
          <a:p>
            <a:pPr lvl="1"/>
            <a:r>
              <a:rPr lang="pt-BR" dirty="0" smtClean="0"/>
              <a:t>Número de motos</a:t>
            </a:r>
          </a:p>
          <a:p>
            <a:pPr lvl="1"/>
            <a:r>
              <a:rPr lang="pt-BR" dirty="0" smtClean="0"/>
              <a:t>Numero de bicicletas</a:t>
            </a:r>
          </a:p>
          <a:p>
            <a:pPr lvl="1"/>
            <a:r>
              <a:rPr lang="pt-BR" dirty="0" smtClean="0"/>
              <a:t>Poluição dos carros</a:t>
            </a:r>
          </a:p>
          <a:p>
            <a:pPr lvl="1"/>
            <a:r>
              <a:rPr lang="pt-BR" dirty="0" smtClean="0"/>
              <a:t>Poluição dos caminhões</a:t>
            </a:r>
          </a:p>
          <a:p>
            <a:pPr lvl="1"/>
            <a:r>
              <a:rPr lang="pt-BR" dirty="0" smtClean="0"/>
              <a:t>Poluição das motos</a:t>
            </a:r>
          </a:p>
          <a:p>
            <a:pPr lvl="1"/>
            <a:r>
              <a:rPr lang="pt-BR" dirty="0" smtClean="0"/>
              <a:t>Poluição das bicicletas</a:t>
            </a:r>
          </a:p>
          <a:p>
            <a:pPr lvl="1"/>
            <a:r>
              <a:rPr lang="pt-BR" dirty="0" smtClean="0"/>
              <a:t>Dissipação da poluição do ambiente</a:t>
            </a:r>
          </a:p>
          <a:p>
            <a:pPr lvl="1"/>
            <a:r>
              <a:rPr lang="pt-BR" dirty="0" smtClean="0"/>
              <a:t>Total de Km a serem percorridos por cada agente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Gráfico de poluição total do ambiente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Gráfico de poluição de cada tipo de veículo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Gráfico de quantidade de veículos ativos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Para cada tipo de veículo, monitores de quantidades de veículo ativos </a:t>
            </a:r>
          </a:p>
        </p:txBody>
      </p:sp>
    </p:spTree>
    <p:extLst>
      <p:ext uri="{BB962C8B-B14F-4D97-AF65-F5344CB8AC3E}">
        <p14:creationId xmlns:p14="http://schemas.microsoft.com/office/powerpoint/2010/main" val="19582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do </a:t>
            </a:r>
            <a:r>
              <a:rPr lang="pt-BR" i="1" dirty="0" err="1"/>
              <a:t>Traffic</a:t>
            </a:r>
            <a:r>
              <a:rPr lang="pt-BR" i="1" dirty="0"/>
              <a:t> Grid </a:t>
            </a:r>
            <a:r>
              <a:rPr lang="pt-BR" i="1" dirty="0" err="1"/>
              <a:t>Goal</a:t>
            </a:r>
            <a:r>
              <a:rPr lang="pt-BR" dirty="0"/>
              <a:t> </a:t>
            </a:r>
            <a:r>
              <a:rPr lang="pt-BR" dirty="0" smtClean="0"/>
              <a:t>(5)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65" y="1690688"/>
            <a:ext cx="9586912" cy="51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Objetivo</a:t>
            </a:r>
          </a:p>
          <a:p>
            <a:pPr lvl="1" algn="just"/>
            <a:r>
              <a:rPr lang="pt-BR" dirty="0" smtClean="0"/>
              <a:t>Analisar </a:t>
            </a:r>
            <a:r>
              <a:rPr lang="pt-BR" dirty="0"/>
              <a:t>a população de cada tipo de agente de acordo com a </a:t>
            </a:r>
            <a:r>
              <a:rPr lang="pt-BR" b="1" dirty="0"/>
              <a:t>estação do </a:t>
            </a:r>
            <a:r>
              <a:rPr lang="pt-BR" b="1" dirty="0" smtClean="0"/>
              <a:t>ano</a:t>
            </a:r>
          </a:p>
          <a:p>
            <a:pPr lvl="1" algn="just"/>
            <a:r>
              <a:rPr lang="pt-BR" dirty="0" smtClean="0"/>
              <a:t>Analisar como </a:t>
            </a:r>
            <a:r>
              <a:rPr lang="pt-BR" dirty="0"/>
              <a:t>a </a:t>
            </a:r>
            <a:r>
              <a:rPr lang="pt-BR" b="1" dirty="0"/>
              <a:t>quantidade inicial</a:t>
            </a:r>
            <a:r>
              <a:rPr lang="pt-BR" dirty="0"/>
              <a:t> de cada grupo de agente e suas </a:t>
            </a:r>
            <a:r>
              <a:rPr lang="pt-BR" b="1" dirty="0"/>
              <a:t>probabilidades de caçar suas presas</a:t>
            </a:r>
            <a:r>
              <a:rPr lang="pt-BR" dirty="0"/>
              <a:t> e </a:t>
            </a:r>
            <a:r>
              <a:rPr lang="pt-BR" b="1" dirty="0"/>
              <a:t>taxas de reprodução</a:t>
            </a:r>
            <a:r>
              <a:rPr lang="pt-BR" dirty="0"/>
              <a:t> influenciam no ambiente após alguns </a:t>
            </a:r>
            <a:r>
              <a:rPr lang="pt-BR" i="1" dirty="0" err="1"/>
              <a:t>ticks</a:t>
            </a:r>
            <a:r>
              <a:rPr lang="pt-BR" dirty="0"/>
              <a:t>.</a:t>
            </a:r>
            <a:endParaRPr lang="pt-BR" dirty="0"/>
          </a:p>
          <a:p>
            <a:pPr algn="just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/>
              <a:t>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Simulação</a:t>
            </a:r>
            <a:endParaRPr lang="pt-BR" dirty="0" smtClean="0"/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lobos matam os humanos de acordo com uma certa </a:t>
            </a:r>
            <a:r>
              <a:rPr lang="pt-BR" dirty="0" smtClean="0"/>
              <a:t>probabilidade</a:t>
            </a:r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humanos matam e comem as ovelhas para obter </a:t>
            </a:r>
            <a:r>
              <a:rPr lang="pt-BR" dirty="0" smtClean="0"/>
              <a:t>energia</a:t>
            </a:r>
          </a:p>
          <a:p>
            <a:pPr lvl="1" algn="just"/>
            <a:r>
              <a:rPr lang="pt-BR" dirty="0" smtClean="0"/>
              <a:t>Os humanos </a:t>
            </a:r>
            <a:r>
              <a:rPr lang="pt-BR" dirty="0"/>
              <a:t>caçam lobos por diversão (e, perdem energia</a:t>
            </a:r>
            <a:r>
              <a:rPr lang="pt-BR" dirty="0" smtClean="0"/>
              <a:t>)</a:t>
            </a:r>
          </a:p>
          <a:p>
            <a:pPr lvl="2" algn="just"/>
            <a:r>
              <a:rPr lang="pt-BR" dirty="0" smtClean="0"/>
              <a:t>Porém</a:t>
            </a:r>
            <a:r>
              <a:rPr lang="pt-BR" dirty="0"/>
              <a:t>, se a energia do humano for baixa e não existir nenhuma ovelha na vizinhança, o humano mata o lobo para comer e, consequentemente, aumenta sua </a:t>
            </a:r>
            <a:r>
              <a:rPr lang="pt-BR" dirty="0" smtClean="0"/>
              <a:t>energia </a:t>
            </a:r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agentes conseguem matar outros agentes quando estes estiverem na vizinhança (analisando 8 vizinhos - vizinhança de Moore</a:t>
            </a:r>
            <a:r>
              <a:rPr lang="pt-BR" dirty="0" smtClean="0"/>
              <a:t>)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cada </a:t>
            </a:r>
            <a:r>
              <a:rPr lang="pt-BR" i="1" dirty="0" err="1"/>
              <a:t>tick</a:t>
            </a:r>
            <a:r>
              <a:rPr lang="pt-BR" dirty="0"/>
              <a:t> os agentes se movimentam no ambiente e perdem 1 unidade de energia, quando essa energia chega a 0, o agente morre e sai da </a:t>
            </a:r>
            <a:r>
              <a:rPr lang="pt-BR" dirty="0" smtClean="0"/>
              <a:t>simulação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8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706</Words>
  <Application>Microsoft Office PowerPoint</Application>
  <PresentationFormat>Widescreen</PresentationFormat>
  <Paragraphs>89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Trabalho Netlogo</vt:lpstr>
      <vt:lpstr>Implementação NetLogo</vt:lpstr>
      <vt:lpstr>Extensão do Traffic Grid Goal</vt:lpstr>
      <vt:lpstr>Extensão do Traffic Grid Goal (2)</vt:lpstr>
      <vt:lpstr>Extensão do Traffic Grid Goal (3)</vt:lpstr>
      <vt:lpstr>Extensão do Traffic Grid Goal (4)</vt:lpstr>
      <vt:lpstr>Extensão do Traffic Grid Goal (5)</vt:lpstr>
      <vt:lpstr>Extensão do Wolf Sheep Predation</vt:lpstr>
      <vt:lpstr>Extensão do Wolf Sheep Predation (2)</vt:lpstr>
      <vt:lpstr>Extensão do Wolf Sheep Predation (3)</vt:lpstr>
      <vt:lpstr>Extensão do Wolf Sheep Predation (4)</vt:lpstr>
      <vt:lpstr>Extensão do Wolf Sheep Predation (5)</vt:lpstr>
      <vt:lpstr>Extensão do Wolf Sheep Predation (6)</vt:lpstr>
      <vt:lpstr>Extensão do Wolf Sheep Predation (7)</vt:lpstr>
      <vt:lpstr>Trabalho Netlogo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Netlogo</dc:title>
  <dc:creator>Laptop</dc:creator>
  <cp:lastModifiedBy>Mairon PC</cp:lastModifiedBy>
  <cp:revision>26</cp:revision>
  <dcterms:created xsi:type="dcterms:W3CDTF">2019-06-25T13:27:35Z</dcterms:created>
  <dcterms:modified xsi:type="dcterms:W3CDTF">2019-06-26T19:32:36Z</dcterms:modified>
</cp:coreProperties>
</file>