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sldIdLst>
    <p:sldId id="256" r:id="rId2"/>
    <p:sldId id="257" r:id="rId3"/>
    <p:sldId id="266" r:id="rId4"/>
    <p:sldId id="259" r:id="rId5"/>
    <p:sldId id="260" r:id="rId6"/>
    <p:sldId id="261" r:id="rId7"/>
    <p:sldId id="263" r:id="rId8"/>
    <p:sldId id="264" r:id="rId9"/>
    <p:sldId id="262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4" d="100"/>
          <a:sy n="104" d="100"/>
        </p:scale>
        <p:origin x="-163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065BE-0657-4A47-90AD-C21C55E16B19}" type="datetime4">
              <a:rPr lang="en-US" smtClean="0"/>
              <a:pPr/>
              <a:t>December 18,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3AA4-67BE-44F7-809A-3582401494AF}" type="datetime4">
              <a:rPr lang="en-US" smtClean="0"/>
              <a:pPr/>
              <a:t>December 18,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72EEB-1769-4776-AD69-E7C1260563EB}" type="datetime4">
              <a:rPr lang="en-US" smtClean="0"/>
              <a:pPr/>
              <a:t>December 18,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B8AF-C16A-4836-A92D-61834B5F0BA5}" type="datetime4">
              <a:rPr lang="en-US" smtClean="0"/>
              <a:pPr/>
              <a:t>December 18,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D2193-4505-4A75-99BB-880C6989A757}" type="datetime4">
              <a:rPr lang="en-US" smtClean="0"/>
              <a:pPr/>
              <a:t>December 18,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18F4-33C3-445B-924C-31108C51719C}" type="datetime4">
              <a:rPr lang="en-US" smtClean="0"/>
              <a:pPr/>
              <a:t>December 18,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7543A-E259-478F-9E0D-57BA40E442B7}" type="datetime4">
              <a:rPr lang="en-US" smtClean="0"/>
              <a:pPr/>
              <a:t>December 18, 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012D-77A1-44B0-BB26-329BA1EE55C9}" type="datetime4">
              <a:rPr lang="en-US" smtClean="0"/>
              <a:pPr/>
              <a:t>December 18, 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7499E-3031-413E-B01E-B94970708CAA}" type="datetime4">
              <a:rPr lang="en-US" smtClean="0"/>
              <a:pPr/>
              <a:t>December 18, 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EAB0C-2220-4D0E-A0DD-DB7FA0F742F4}" type="datetime4">
              <a:rPr lang="en-US" smtClean="0"/>
              <a:pPr/>
              <a:t>December 18,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6D63-31BF-4B94-B6C5-E20B2C63F515}" type="datetime4">
              <a:rPr lang="en-US" smtClean="0"/>
              <a:pPr/>
              <a:t>December 18,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2B1B13E-D5AF-485E-81A1-82A140076526}" type="datetime4">
              <a:rPr lang="en-US" smtClean="0"/>
              <a:pPr/>
              <a:t>December 18,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jpeg"/><Relationship Id="rId6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jpeg"/><Relationship Id="rId9" Type="http://schemas.openxmlformats.org/officeDocument/2006/relationships/image" Target="../media/image18.jpg"/><Relationship Id="rId1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Screebit</a:t>
            </a:r>
            <a:r>
              <a:rPr lang="en-US" dirty="0" smtClean="0"/>
              <a:t> Social Media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Karnes, Garcia, Graham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6515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468" y="1100628"/>
            <a:ext cx="3867738" cy="2160319"/>
          </a:xfrm>
        </p:spPr>
        <p:txBody>
          <a:bodyPr/>
          <a:lstStyle/>
          <a:p>
            <a:pPr>
              <a:buFont typeface="Arial"/>
              <a:buChar char="•"/>
            </a:pPr>
            <a:r>
              <a:rPr lang="en-US" dirty="0" smtClean="0"/>
              <a:t>Used Google Cloud instead of </a:t>
            </a:r>
            <a:r>
              <a:rPr lang="en-US" dirty="0" err="1" smtClean="0"/>
              <a:t>Heroku</a:t>
            </a:r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smtClean="0"/>
              <a:t>Easy to deploy</a:t>
            </a:r>
          </a:p>
          <a:p>
            <a:pPr>
              <a:buFont typeface="Arial"/>
              <a:buChar char="•"/>
            </a:pPr>
            <a:r>
              <a:rPr lang="en-US" dirty="0" smtClean="0"/>
              <a:t>Really cheap to use ($3/month)</a:t>
            </a:r>
          </a:p>
          <a:p>
            <a:pPr>
              <a:buFont typeface="Arial"/>
              <a:buChar char="•"/>
            </a:pPr>
            <a:r>
              <a:rPr lang="en-US" dirty="0" smtClean="0"/>
              <a:t>Easy to Manage</a:t>
            </a:r>
          </a:p>
          <a:p>
            <a:pPr>
              <a:buFont typeface="Arial"/>
              <a:buChar char="•"/>
            </a:pPr>
            <a:r>
              <a:rPr lang="en-US" dirty="0" smtClean="0"/>
              <a:t>It’s </a:t>
            </a:r>
            <a:r>
              <a:rPr lang="en-US" dirty="0" err="1" smtClean="0"/>
              <a:t>google</a:t>
            </a:r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smtClean="0"/>
              <a:t>Ubuntu/NGINX/REDIS</a:t>
            </a:r>
          </a:p>
          <a:p>
            <a:pPr>
              <a:buFont typeface="Arial"/>
              <a:buChar char="•"/>
            </a:pPr>
            <a:endParaRPr lang="en-US" dirty="0"/>
          </a:p>
        </p:txBody>
      </p:sp>
      <p:pic>
        <p:nvPicPr>
          <p:cNvPr id="4" name="Picture 3" descr="1.jpe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0099" y="365760"/>
            <a:ext cx="3913801" cy="3913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4304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 smtClean="0"/>
              <a:t>Develop a </a:t>
            </a:r>
            <a:r>
              <a:rPr lang="en-US" dirty="0"/>
              <a:t>s</a:t>
            </a:r>
            <a:r>
              <a:rPr lang="en-US" dirty="0" smtClean="0"/>
              <a:t>ocial </a:t>
            </a:r>
            <a:r>
              <a:rPr lang="en-US" dirty="0"/>
              <a:t>m</a:t>
            </a:r>
            <a:r>
              <a:rPr lang="en-US" dirty="0" smtClean="0"/>
              <a:t>edia site</a:t>
            </a:r>
          </a:p>
          <a:p>
            <a:pPr>
              <a:buFont typeface="Arial"/>
              <a:buChar char="•"/>
            </a:pPr>
            <a:r>
              <a:rPr lang="en-US" dirty="0" smtClean="0"/>
              <a:t>Allow users to</a:t>
            </a:r>
          </a:p>
          <a:p>
            <a:pPr lvl="2">
              <a:buFont typeface="Arial"/>
              <a:buChar char="•"/>
            </a:pPr>
            <a:r>
              <a:rPr lang="en-US" dirty="0" smtClean="0"/>
              <a:t>Upload </a:t>
            </a:r>
            <a:r>
              <a:rPr lang="en-US" dirty="0"/>
              <a:t>Profile </a:t>
            </a:r>
            <a:r>
              <a:rPr lang="en-US" dirty="0" smtClean="0"/>
              <a:t>picture</a:t>
            </a:r>
          </a:p>
          <a:p>
            <a:pPr lvl="2">
              <a:buFont typeface="Arial"/>
              <a:buChar char="•"/>
            </a:pPr>
            <a:r>
              <a:rPr lang="en-US" dirty="0" smtClean="0"/>
              <a:t>Search for friends</a:t>
            </a:r>
          </a:p>
          <a:p>
            <a:pPr lvl="2">
              <a:buFont typeface="Arial"/>
              <a:buChar char="•"/>
            </a:pPr>
            <a:r>
              <a:rPr lang="en-US" dirty="0" smtClean="0"/>
              <a:t>Post messages to their page</a:t>
            </a:r>
          </a:p>
          <a:p>
            <a:pPr lvl="2">
              <a:buFont typeface="Arial"/>
              <a:buChar char="•"/>
            </a:pPr>
            <a:r>
              <a:rPr lang="en-US" dirty="0"/>
              <a:t>F</a:t>
            </a:r>
            <a:r>
              <a:rPr lang="en-US" dirty="0" smtClean="0"/>
              <a:t>ollow each other</a:t>
            </a:r>
          </a:p>
          <a:p>
            <a:pPr lvl="2">
              <a:buFont typeface="Arial"/>
              <a:buChar char="•"/>
            </a:pPr>
            <a:r>
              <a:rPr lang="en-US" dirty="0" smtClean="0"/>
              <a:t>Up vote posts</a:t>
            </a:r>
          </a:p>
          <a:p>
            <a:pPr lvl="2">
              <a:buFont typeface="Arial"/>
              <a:buChar char="•"/>
            </a:pPr>
            <a:r>
              <a:rPr lang="en-US" dirty="0" smtClean="0"/>
              <a:t>Down vote posts</a:t>
            </a:r>
          </a:p>
          <a:p>
            <a:pPr marL="237744" lvl="2" indent="0">
              <a:buNone/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8536" y="709400"/>
            <a:ext cx="3597346" cy="3692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5234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WE USE?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18791" b="18791"/>
          <a:stretch>
            <a:fillRect/>
          </a:stretch>
        </p:blipFill>
        <p:spPr>
          <a:xfrm>
            <a:off x="4140774" y="1224284"/>
            <a:ext cx="4586711" cy="3032110"/>
          </a:xfrm>
        </p:spPr>
      </p:pic>
      <p:sp>
        <p:nvSpPr>
          <p:cNvPr id="5" name="TextBox 4"/>
          <p:cNvSpPr txBox="1"/>
          <p:nvPr/>
        </p:nvSpPr>
        <p:spPr>
          <a:xfrm rot="18697469">
            <a:off x="4531679" y="3551288"/>
            <a:ext cx="1060896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000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PHP</a:t>
            </a:r>
            <a:endParaRPr lang="en-US" sz="3000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rot="2231539">
            <a:off x="7113231" y="3195918"/>
            <a:ext cx="1335813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000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Python</a:t>
            </a:r>
            <a:endParaRPr lang="en-US" sz="3000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414361" y="1837352"/>
            <a:ext cx="1475086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000" dirty="0" err="1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N</a:t>
            </a:r>
            <a:r>
              <a:rPr lang="en-US" sz="3000" dirty="0" err="1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odeJS</a:t>
            </a:r>
            <a:endParaRPr lang="en-US" sz="3000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 rot="5400000">
            <a:off x="5678216" y="3692155"/>
            <a:ext cx="1133241" cy="4770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500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React</a:t>
            </a:r>
            <a:endParaRPr lang="en-US" sz="2500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 rot="1448690">
            <a:off x="4046522" y="1424727"/>
            <a:ext cx="1335813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Golang</a:t>
            </a:r>
            <a:endParaRPr lang="en-US" sz="2800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 rot="19951535">
            <a:off x="4240357" y="2669985"/>
            <a:ext cx="1335813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Angular</a:t>
            </a:r>
            <a:endParaRPr lang="en-US" sz="2800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680130" y="1174410"/>
            <a:ext cx="3317814" cy="31557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/>
              <a:buChar char="•"/>
            </a:pPr>
            <a:r>
              <a:rPr lang="en-US" dirty="0" err="1" smtClean="0"/>
              <a:t>Well..what</a:t>
            </a:r>
            <a:r>
              <a:rPr lang="en-US" dirty="0" smtClean="0"/>
              <a:t> don’t we want?</a:t>
            </a:r>
          </a:p>
          <a:p>
            <a:pPr lvl="2">
              <a:buFont typeface="Arial"/>
              <a:buChar char="•"/>
            </a:pPr>
            <a:r>
              <a:rPr lang="en-US" dirty="0" smtClean="0"/>
              <a:t>Death by language</a:t>
            </a:r>
          </a:p>
          <a:p>
            <a:pPr lvl="2">
              <a:buFont typeface="Arial"/>
              <a:buChar char="•"/>
            </a:pPr>
            <a:r>
              <a:rPr lang="en-US" dirty="0" smtClean="0"/>
              <a:t>Ability to prototype rapidly</a:t>
            </a:r>
          </a:p>
          <a:p>
            <a:pPr lvl="2">
              <a:buFont typeface="Arial"/>
              <a:buChar char="•"/>
            </a:pPr>
            <a:r>
              <a:rPr lang="en-US" dirty="0" smtClean="0"/>
              <a:t>Leverages our existing knowledgebase</a:t>
            </a:r>
          </a:p>
          <a:p>
            <a:pPr lvl="2">
              <a:buFont typeface="Arial"/>
              <a:buChar char="•"/>
            </a:pPr>
            <a:r>
              <a:rPr lang="en-US" dirty="0" smtClean="0"/>
              <a:t>Deploys easily</a:t>
            </a:r>
          </a:p>
          <a:p>
            <a:pPr lvl="2">
              <a:buFont typeface="Arial"/>
              <a:buChar char="•"/>
            </a:pPr>
            <a:r>
              <a:rPr lang="en-US" dirty="0" smtClean="0"/>
              <a:t>Many available frameworks and packages to speed up development</a:t>
            </a:r>
          </a:p>
          <a:p>
            <a:pPr lvl="2">
              <a:buFont typeface="Arial"/>
              <a:buChar char="•"/>
            </a:pPr>
            <a:r>
              <a:rPr lang="en-US" dirty="0" smtClean="0"/>
              <a:t>Doesn’t suck.</a:t>
            </a:r>
          </a:p>
          <a:p>
            <a:pPr marL="237744" lvl="2" indent="0">
              <a:buFont typeface="Wingdings" pitchFamily="2" charset="2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15673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Selected</a:t>
            </a:r>
            <a:endParaRPr lang="en-US" dirty="0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1029665" y="915423"/>
            <a:ext cx="8013298" cy="405037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dirty="0" err="1" smtClean="0"/>
              <a:t>Postgresql</a:t>
            </a:r>
            <a:endParaRPr lang="en-US" dirty="0" smtClean="0"/>
          </a:p>
          <a:p>
            <a:pPr lvl="2">
              <a:buFont typeface="Arial"/>
              <a:buChar char="•"/>
            </a:pPr>
            <a:r>
              <a:rPr lang="en-US" dirty="0" smtClean="0"/>
              <a:t>Powerful free open source database.</a:t>
            </a:r>
          </a:p>
          <a:p>
            <a:pPr marL="237744" lvl="2" indent="0">
              <a:buNone/>
            </a:pPr>
            <a:endParaRPr lang="en-US" dirty="0" smtClean="0"/>
          </a:p>
          <a:p>
            <a:pPr marL="0" indent="0"/>
            <a:r>
              <a:rPr lang="en-US" dirty="0" smtClean="0"/>
              <a:t>Pure Javascript</a:t>
            </a:r>
            <a:endParaRPr lang="en-US" dirty="0"/>
          </a:p>
          <a:p>
            <a:pPr lvl="2">
              <a:buFont typeface="Arial"/>
              <a:buChar char="•"/>
            </a:pPr>
            <a:r>
              <a:rPr lang="en-US" dirty="0" smtClean="0"/>
              <a:t>Easy to use without  having to learn a new framework or library such as react or angular</a:t>
            </a:r>
          </a:p>
          <a:p>
            <a:pPr lvl="2">
              <a:buFont typeface="Arial"/>
              <a:buChar char="•"/>
            </a:pPr>
            <a:r>
              <a:rPr lang="en-US" dirty="0" smtClean="0"/>
              <a:t>Many many packages available to speed development such as </a:t>
            </a:r>
            <a:r>
              <a:rPr lang="en-US" dirty="0" err="1" smtClean="0"/>
              <a:t>bootstrap.js</a:t>
            </a:r>
            <a:r>
              <a:rPr lang="en-US" dirty="0" smtClean="0"/>
              <a:t>, </a:t>
            </a:r>
            <a:r>
              <a:rPr lang="en-US" dirty="0" err="1" smtClean="0"/>
              <a:t>animate.js</a:t>
            </a:r>
            <a:r>
              <a:rPr lang="en-US" dirty="0" smtClean="0"/>
              <a:t>, </a:t>
            </a:r>
            <a:r>
              <a:rPr lang="en-US" dirty="0" err="1" smtClean="0"/>
              <a:t>Jquery</a:t>
            </a:r>
            <a:r>
              <a:rPr lang="en-US" dirty="0" smtClean="0"/>
              <a:t>, etc.</a:t>
            </a:r>
          </a:p>
          <a:p>
            <a:pPr marL="237744" lvl="2" indent="0">
              <a:buNone/>
            </a:pPr>
            <a:endParaRPr lang="en-US" dirty="0" smtClean="0"/>
          </a:p>
          <a:p>
            <a:pPr marL="9144" lvl="1" indent="0">
              <a:buNone/>
            </a:pPr>
            <a:r>
              <a:rPr lang="en-US" dirty="0" smtClean="0"/>
              <a:t>Golang</a:t>
            </a:r>
          </a:p>
          <a:p>
            <a:pPr lvl="2">
              <a:buFont typeface="Arial"/>
              <a:buChar char="•"/>
            </a:pPr>
            <a:r>
              <a:rPr lang="en-US" dirty="0" smtClean="0"/>
              <a:t>Relatively, new language but powerful with good resources available for backend work.</a:t>
            </a:r>
          </a:p>
          <a:p>
            <a:pPr lvl="2">
              <a:buFont typeface="Arial"/>
              <a:buChar char="•"/>
            </a:pPr>
            <a:endParaRPr lang="en-US" dirty="0"/>
          </a:p>
          <a:p>
            <a:pPr marL="0" indent="0"/>
            <a:r>
              <a:rPr lang="en-US" dirty="0" err="1" smtClean="0"/>
              <a:t>Goland</a:t>
            </a:r>
            <a:r>
              <a:rPr lang="en-US" dirty="0" smtClean="0"/>
              <a:t> By </a:t>
            </a:r>
            <a:r>
              <a:rPr lang="en-US" dirty="0" err="1" smtClean="0"/>
              <a:t>Jetbrains</a:t>
            </a:r>
            <a:endParaRPr lang="en-US" dirty="0" smtClean="0"/>
          </a:p>
          <a:p>
            <a:pPr marL="573786" lvl="3" indent="-285750">
              <a:buFont typeface="Arial"/>
              <a:buChar char="•"/>
            </a:pPr>
            <a:r>
              <a:rPr lang="en-US" dirty="0" smtClean="0"/>
              <a:t>Excellent IDE for </a:t>
            </a:r>
            <a:r>
              <a:rPr lang="en-US" dirty="0" err="1" smtClean="0"/>
              <a:t>golang</a:t>
            </a:r>
            <a:r>
              <a:rPr lang="en-US" dirty="0" smtClean="0"/>
              <a:t> development. Integrates database management and web development tools into one environment.  Can be a bit resource intensive.</a:t>
            </a:r>
          </a:p>
          <a:p>
            <a:pPr marL="288036" lvl="3" indent="0">
              <a:buNone/>
            </a:pPr>
            <a:r>
              <a:rPr lang="en-US" dirty="0" smtClean="0"/>
              <a:t> </a:t>
            </a:r>
          </a:p>
          <a:p>
            <a:pPr marL="0" indent="0"/>
            <a:r>
              <a:rPr lang="en-US" dirty="0" err="1" smtClean="0"/>
              <a:t>Git</a:t>
            </a:r>
            <a:r>
              <a:rPr lang="en-US" dirty="0"/>
              <a:t> </a:t>
            </a:r>
            <a:r>
              <a:rPr lang="en-US" dirty="0" smtClean="0"/>
              <a:t>Kraken</a:t>
            </a:r>
            <a:endParaRPr lang="en-US" dirty="0"/>
          </a:p>
          <a:p>
            <a:pPr marL="573786" lvl="3" indent="-285750">
              <a:buFont typeface="Arial"/>
              <a:buChar char="•"/>
            </a:pPr>
            <a:r>
              <a:rPr lang="en-US" dirty="0" smtClean="0"/>
              <a:t>Another powerful tool but for managing our project repository</a:t>
            </a:r>
            <a:endParaRPr lang="en-US" dirty="0"/>
          </a:p>
        </p:txBody>
      </p:sp>
      <p:pic>
        <p:nvPicPr>
          <p:cNvPr id="20" name="Picture 19" descr="1200px-Postgresql_elephant.sv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318" y="857190"/>
            <a:ext cx="688549" cy="710353"/>
          </a:xfrm>
          <a:prstGeom prst="rect">
            <a:avLst/>
          </a:prstGeom>
        </p:spPr>
      </p:pic>
      <p:pic>
        <p:nvPicPr>
          <p:cNvPr id="21" name="Picture 20" descr="j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647" y="1681963"/>
            <a:ext cx="663630" cy="663630"/>
          </a:xfrm>
          <a:prstGeom prst="rect">
            <a:avLst/>
          </a:prstGeom>
        </p:spPr>
      </p:pic>
      <p:pic>
        <p:nvPicPr>
          <p:cNvPr id="23" name="Picture 22" descr="downloa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247" y="2481943"/>
            <a:ext cx="585890" cy="799495"/>
          </a:xfrm>
          <a:prstGeom prst="rect">
            <a:avLst/>
          </a:prstGeom>
        </p:spPr>
      </p:pic>
      <p:pic>
        <p:nvPicPr>
          <p:cNvPr id="24" name="Picture 23" descr="download.jpe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20" y="3430184"/>
            <a:ext cx="731532" cy="731532"/>
          </a:xfrm>
          <a:prstGeom prst="rect">
            <a:avLst/>
          </a:prstGeom>
        </p:spPr>
      </p:pic>
      <p:pic>
        <p:nvPicPr>
          <p:cNvPr id="25" name="Picture 24" descr="gitkrakenhero.jp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87" y="4276138"/>
            <a:ext cx="811619" cy="63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6039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Control System</a:t>
            </a:r>
            <a:endParaRPr lang="en-US" dirty="0"/>
          </a:p>
        </p:txBody>
      </p:sp>
      <p:pic>
        <p:nvPicPr>
          <p:cNvPr id="17" name="Content Placeholder 16"/>
          <p:cNvPicPr>
            <a:picLocks noGrp="1" noChangeAspect="1"/>
          </p:cNvPicPr>
          <p:nvPr>
            <p:ph idx="1"/>
          </p:nvPr>
        </p:nvPicPr>
        <p:blipFill>
          <a:blip r:embed="rId2"/>
          <a:srcRect t="7694" b="769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7061913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734868"/>
          </a:xfrm>
        </p:spPr>
        <p:txBody>
          <a:bodyPr/>
          <a:lstStyle/>
          <a:p>
            <a:r>
              <a:rPr lang="en-US" dirty="0" smtClean="0"/>
              <a:t>Anything else?</a:t>
            </a:r>
            <a:endParaRPr lang="en-US" dirty="0"/>
          </a:p>
        </p:txBody>
      </p:sp>
      <p:pic>
        <p:nvPicPr>
          <p:cNvPr id="6" name="Picture 5" descr="Screen Shot 2019-12-16 at 6.33.2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5551" y="1169280"/>
            <a:ext cx="3638151" cy="108022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6913" y="3100760"/>
            <a:ext cx="1599734" cy="159973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82" y="2950742"/>
            <a:ext cx="3502829" cy="18389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71673" y="2950742"/>
            <a:ext cx="3269307" cy="1838985"/>
          </a:xfrm>
          <a:prstGeom prst="rect">
            <a:avLst/>
          </a:prstGeom>
        </p:spPr>
      </p:pic>
      <p:pic>
        <p:nvPicPr>
          <p:cNvPr id="10" name="Picture 9" descr="NGINX-logo-rgb-large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586" y="1638402"/>
            <a:ext cx="2476414" cy="831487"/>
          </a:xfrm>
          <a:prstGeom prst="rect">
            <a:avLst/>
          </a:prstGeom>
        </p:spPr>
      </p:pic>
      <p:pic>
        <p:nvPicPr>
          <p:cNvPr id="5" name="Content Placeholder 4" descr="Screen Shot 2019-12-16 at 6.30.54 PM.png"/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6" r="3176"/>
          <a:stretch>
            <a:fillRect/>
          </a:stretch>
        </p:blipFill>
        <p:spPr>
          <a:xfrm>
            <a:off x="136517" y="1100629"/>
            <a:ext cx="3410109" cy="1623158"/>
          </a:xfrm>
        </p:spPr>
      </p:pic>
      <p:pic>
        <p:nvPicPr>
          <p:cNvPr id="11" name="Picture 10" descr="1.jpe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1168" y="160189"/>
            <a:ext cx="1398118" cy="1398118"/>
          </a:xfrm>
          <a:prstGeom prst="rect">
            <a:avLst/>
          </a:prstGeom>
        </p:spPr>
      </p:pic>
      <p:pic>
        <p:nvPicPr>
          <p:cNvPr id="12" name="Picture 11" descr="ubuntu-logo-640x353.jp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3990" y="225280"/>
            <a:ext cx="1711501" cy="944000"/>
          </a:xfrm>
          <a:prstGeom prst="rect">
            <a:avLst/>
          </a:prstGeom>
        </p:spPr>
      </p:pic>
      <p:pic>
        <p:nvPicPr>
          <p:cNvPr id="13" name="Picture 12" descr="1200px-Redis_Logo.svg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3299" y="511705"/>
            <a:ext cx="1967805" cy="6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7069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28792" r="-28792"/>
          <a:stretch>
            <a:fillRect/>
          </a:stretch>
        </p:blipFill>
        <p:spPr>
          <a:xfrm>
            <a:off x="2767251" y="1100138"/>
            <a:ext cx="7521575" cy="3579812"/>
          </a:xfrm>
        </p:spPr>
      </p:pic>
      <p:sp>
        <p:nvSpPr>
          <p:cNvPr id="5" name="TextBox 4"/>
          <p:cNvSpPr txBox="1"/>
          <p:nvPr/>
        </p:nvSpPr>
        <p:spPr>
          <a:xfrm>
            <a:off x="400427" y="997160"/>
            <a:ext cx="3409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Many moving parts a lot of ways to implement our desired feature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00427" y="1772517"/>
            <a:ext cx="34093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Different time and resource constraints for each team member.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00427" y="2779877"/>
            <a:ext cx="34093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UI design and implementation work always talks 2-3 times longer than coding alone.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00427" y="3756620"/>
            <a:ext cx="3409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Javascript bugs!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77545" y="4091626"/>
            <a:ext cx="340933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/>
              <a:t>Javascript bugs!!</a:t>
            </a:r>
            <a:endParaRPr lang="en-US" sz="2500" dirty="0"/>
          </a:p>
        </p:txBody>
      </p:sp>
      <p:sp>
        <p:nvSpPr>
          <p:cNvPr id="10" name="TextBox 9"/>
          <p:cNvSpPr txBox="1"/>
          <p:nvPr/>
        </p:nvSpPr>
        <p:spPr>
          <a:xfrm>
            <a:off x="320339" y="4465702"/>
            <a:ext cx="39127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Javascript bugs!!!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9605804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Solutions?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00427" y="997160"/>
            <a:ext cx="34093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Starting out with a naïve approach first to a problem and then adding features.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00427" y="2082389"/>
            <a:ext cx="34093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Knowing when to abandon a feature that isn’t working the way we want for the sake of time.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00427" y="3243430"/>
            <a:ext cx="34093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Looking to see if a someone has developed a tool or framework that would make a feature easier to implement.  Why reinvent the wheel.</a:t>
            </a:r>
            <a:endParaRPr lang="en-US" dirty="0"/>
          </a:p>
        </p:txBody>
      </p:sp>
      <p:pic>
        <p:nvPicPr>
          <p:cNvPr id="12" name="Picture 11" descr="download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763" y="1100887"/>
            <a:ext cx="5192778" cy="3132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5330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636" y="228457"/>
            <a:ext cx="7520940" cy="548640"/>
          </a:xfrm>
        </p:spPr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pic>
        <p:nvPicPr>
          <p:cNvPr id="8" name="Content Placeholder 7" descr="960fcc7f5ca32809d6707daab6b8e2b3.jp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59" r="496"/>
          <a:stretch/>
        </p:blipFill>
        <p:spPr>
          <a:xfrm>
            <a:off x="4004254" y="914400"/>
            <a:ext cx="4991016" cy="3342341"/>
          </a:xfrm>
        </p:spPr>
      </p:pic>
      <p:sp>
        <p:nvSpPr>
          <p:cNvPr id="11" name="TextBox 10"/>
          <p:cNvSpPr txBox="1"/>
          <p:nvPr/>
        </p:nvSpPr>
        <p:spPr>
          <a:xfrm>
            <a:off x="377543" y="1081123"/>
            <a:ext cx="25225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Unit tests and continuous integration made up our testing strategy.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29636" y="2385094"/>
            <a:ext cx="301105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This allowed us to put out fires quickly without losing development time.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29636" y="3479763"/>
            <a:ext cx="26390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Given our time constraints this was the most efficient approach for our group.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1475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华文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Angles.thmx</Template>
  <TotalTime>438</TotalTime>
  <Words>370</Words>
  <Application>Microsoft Macintosh PowerPoint</Application>
  <PresentationFormat>On-screen Show (4:3)</PresentationFormat>
  <Paragraphs>65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Angles</vt:lpstr>
      <vt:lpstr>Screebit Social Media</vt:lpstr>
      <vt:lpstr>Project Overview</vt:lpstr>
      <vt:lpstr>WHAT DO WE USE?</vt:lpstr>
      <vt:lpstr>What We Selected</vt:lpstr>
      <vt:lpstr>Version Control System</vt:lpstr>
      <vt:lpstr>Anything else?</vt:lpstr>
      <vt:lpstr>Challenges</vt:lpstr>
      <vt:lpstr>Solutions?</vt:lpstr>
      <vt:lpstr>Testing</vt:lpstr>
      <vt:lpstr>Deployment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Screebit Social Media</dc:title>
  <dc:creator>Dirac</dc:creator>
  <cp:lastModifiedBy>Dirac</cp:lastModifiedBy>
  <cp:revision>23</cp:revision>
  <dcterms:created xsi:type="dcterms:W3CDTF">2019-12-16T23:37:50Z</dcterms:created>
  <dcterms:modified xsi:type="dcterms:W3CDTF">2019-12-18T23:50:26Z</dcterms:modified>
</cp:coreProperties>
</file>