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16,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16,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jpeg"/><Relationship Id="rId9" Type="http://schemas.openxmlformats.org/officeDocument/2006/relationships/image" Target="../media/image17.jpg"/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Screebit</a:t>
            </a:r>
            <a:r>
              <a:rPr lang="en-US" dirty="0" smtClean="0"/>
              <a:t> Social Media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Karnes, Garcia, Graham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5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Develop a </a:t>
            </a:r>
            <a:r>
              <a:rPr lang="en-US" dirty="0"/>
              <a:t>s</a:t>
            </a:r>
            <a:r>
              <a:rPr lang="en-US" dirty="0" smtClean="0"/>
              <a:t>ocial </a:t>
            </a:r>
            <a:r>
              <a:rPr lang="en-US" dirty="0"/>
              <a:t>m</a:t>
            </a:r>
            <a:r>
              <a:rPr lang="en-US" dirty="0" smtClean="0"/>
              <a:t>edia site</a:t>
            </a:r>
          </a:p>
          <a:p>
            <a:pPr>
              <a:buFont typeface="Arial"/>
              <a:buChar char="•"/>
            </a:pPr>
            <a:r>
              <a:rPr lang="en-US" dirty="0" smtClean="0"/>
              <a:t>Allow users to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Upload </a:t>
            </a:r>
            <a:r>
              <a:rPr lang="en-US" dirty="0"/>
              <a:t>Profile </a:t>
            </a:r>
            <a:r>
              <a:rPr lang="en-US" dirty="0" smtClean="0"/>
              <a:t>picture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Search for friends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Post messages to their page</a:t>
            </a:r>
          </a:p>
          <a:p>
            <a:pPr lvl="2"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ollow each other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Up vote posts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Down vote posts</a:t>
            </a:r>
          </a:p>
          <a:p>
            <a:pPr marL="237744" lvl="2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36" y="709400"/>
            <a:ext cx="3597346" cy="36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23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Tools did we use</a:t>
            </a:r>
            <a:r>
              <a:rPr lang="mr-IN" dirty="0" smtClean="0"/>
              <a:t>…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9665" y="915423"/>
            <a:ext cx="8013298" cy="40503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dirty="0" err="1" smtClean="0"/>
              <a:t>Postgresql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Powerful free open source database.</a:t>
            </a:r>
          </a:p>
          <a:p>
            <a:pPr marL="237744" lvl="2" indent="0">
              <a:buNone/>
            </a:pPr>
            <a:endParaRPr lang="en-US" dirty="0" smtClean="0"/>
          </a:p>
          <a:p>
            <a:pPr marL="0" indent="0"/>
            <a:r>
              <a:rPr lang="en-US" dirty="0" smtClean="0"/>
              <a:t>Pure Javascript</a:t>
            </a:r>
            <a:endParaRPr lang="en-US" dirty="0"/>
          </a:p>
          <a:p>
            <a:pPr lvl="2">
              <a:buFont typeface="Arial"/>
              <a:buChar char="•"/>
            </a:pPr>
            <a:r>
              <a:rPr lang="en-US" dirty="0" smtClean="0"/>
              <a:t>Easy to use without  having to learn a new framework or library such as react or angular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Many many packages available to speed development such as </a:t>
            </a:r>
            <a:r>
              <a:rPr lang="en-US" dirty="0" err="1" smtClean="0"/>
              <a:t>bootstrap.js</a:t>
            </a:r>
            <a:r>
              <a:rPr lang="en-US" dirty="0" smtClean="0"/>
              <a:t>, </a:t>
            </a:r>
            <a:r>
              <a:rPr lang="en-US" dirty="0" err="1" smtClean="0"/>
              <a:t>animate.js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r>
              <a:rPr lang="en-US" dirty="0" smtClean="0"/>
              <a:t>, etc.</a:t>
            </a:r>
          </a:p>
          <a:p>
            <a:pPr marL="237744" lvl="2" indent="0">
              <a:buNone/>
            </a:pPr>
            <a:endParaRPr lang="en-US" dirty="0" smtClean="0"/>
          </a:p>
          <a:p>
            <a:pPr marL="9144" lvl="1" indent="0">
              <a:buNone/>
            </a:pPr>
            <a:r>
              <a:rPr lang="en-US" dirty="0" smtClean="0"/>
              <a:t>Golang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Relatively, new language but powerful with good resources available for backend work.</a:t>
            </a:r>
          </a:p>
          <a:p>
            <a:pPr lvl="2">
              <a:buFont typeface="Arial"/>
              <a:buChar char="•"/>
            </a:pPr>
            <a:endParaRPr lang="en-US" dirty="0"/>
          </a:p>
          <a:p>
            <a:pPr marL="0" indent="0"/>
            <a:r>
              <a:rPr lang="en-US" dirty="0" err="1" smtClean="0"/>
              <a:t>Goland</a:t>
            </a:r>
            <a:r>
              <a:rPr lang="en-US" dirty="0" smtClean="0"/>
              <a:t> By </a:t>
            </a:r>
            <a:r>
              <a:rPr lang="en-US" dirty="0" err="1" smtClean="0"/>
              <a:t>Jetbrains</a:t>
            </a:r>
            <a:endParaRPr lang="en-US" dirty="0" smtClean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Excellent IDE for </a:t>
            </a:r>
            <a:r>
              <a:rPr lang="en-US" dirty="0" err="1" smtClean="0"/>
              <a:t>golang</a:t>
            </a:r>
            <a:r>
              <a:rPr lang="en-US" dirty="0" smtClean="0"/>
              <a:t> development. Integrates database management and web development tools into one environment.  Can be a bit resource intensive.</a:t>
            </a:r>
          </a:p>
          <a:p>
            <a:pPr marL="288036" lvl="3" indent="0">
              <a:buNone/>
            </a:pPr>
            <a:r>
              <a:rPr lang="en-US" dirty="0" smtClean="0"/>
              <a:t> </a:t>
            </a:r>
          </a:p>
          <a:p>
            <a:pPr marL="0" indent="0"/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Kraken</a:t>
            </a:r>
            <a:endParaRPr lang="en-US" dirty="0"/>
          </a:p>
          <a:p>
            <a:pPr marL="573786" lvl="3" indent="-285750">
              <a:buFont typeface="Arial"/>
              <a:buChar char="•"/>
            </a:pPr>
            <a:r>
              <a:rPr lang="en-US" dirty="0" smtClean="0"/>
              <a:t>Another powerful tool but for managing our project repository</a:t>
            </a:r>
            <a:endParaRPr lang="en-US" dirty="0"/>
          </a:p>
        </p:txBody>
      </p:sp>
      <p:pic>
        <p:nvPicPr>
          <p:cNvPr id="20" name="Picture 19" descr="1200px-Postgresql_elephan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8" y="857190"/>
            <a:ext cx="688549" cy="710353"/>
          </a:xfrm>
          <a:prstGeom prst="rect">
            <a:avLst/>
          </a:prstGeom>
        </p:spPr>
      </p:pic>
      <p:pic>
        <p:nvPicPr>
          <p:cNvPr id="21" name="Picture 20" descr="j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47" y="1681963"/>
            <a:ext cx="663630" cy="663630"/>
          </a:xfrm>
          <a:prstGeom prst="rect">
            <a:avLst/>
          </a:prstGeom>
        </p:spPr>
      </p:pic>
      <p:pic>
        <p:nvPicPr>
          <p:cNvPr id="23" name="Picture 22" descr="downlo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7" y="2481943"/>
            <a:ext cx="585890" cy="799495"/>
          </a:xfrm>
          <a:prstGeom prst="rect">
            <a:avLst/>
          </a:prstGeom>
        </p:spPr>
      </p:pic>
      <p:pic>
        <p:nvPicPr>
          <p:cNvPr id="24" name="Picture 23" descr="download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0" y="3430184"/>
            <a:ext cx="731532" cy="731532"/>
          </a:xfrm>
          <a:prstGeom prst="rect">
            <a:avLst/>
          </a:prstGeom>
        </p:spPr>
      </p:pic>
      <p:pic>
        <p:nvPicPr>
          <p:cNvPr id="25" name="Picture 24" descr="gitkrakenher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87" y="4276138"/>
            <a:ext cx="811619" cy="6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t="7694" b="76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6191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734868"/>
          </a:xfrm>
        </p:spPr>
        <p:txBody>
          <a:bodyPr/>
          <a:lstStyle/>
          <a:p>
            <a:r>
              <a:rPr lang="en-US" dirty="0" smtClean="0"/>
              <a:t>Anything else?</a:t>
            </a:r>
            <a:endParaRPr lang="en-US" dirty="0"/>
          </a:p>
        </p:txBody>
      </p:sp>
      <p:pic>
        <p:nvPicPr>
          <p:cNvPr id="6" name="Picture 5" descr="Screen Shot 2019-12-16 at 6.3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551" y="1169280"/>
            <a:ext cx="3638151" cy="1080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13" y="3100760"/>
            <a:ext cx="1599734" cy="1599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2" y="2950742"/>
            <a:ext cx="3502829" cy="18389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673" y="2950742"/>
            <a:ext cx="3269307" cy="1838985"/>
          </a:xfrm>
          <a:prstGeom prst="rect">
            <a:avLst/>
          </a:prstGeom>
        </p:spPr>
      </p:pic>
      <p:pic>
        <p:nvPicPr>
          <p:cNvPr id="10" name="Picture 9" descr="NGINX-logo-rgb-lar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86" y="1638402"/>
            <a:ext cx="2476414" cy="831487"/>
          </a:xfrm>
          <a:prstGeom prst="rect">
            <a:avLst/>
          </a:prstGeom>
        </p:spPr>
      </p:pic>
      <p:pic>
        <p:nvPicPr>
          <p:cNvPr id="5" name="Content Placeholder 4" descr="Screen Shot 2019-12-16 at 6.30.54 PM.png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r="3176"/>
          <a:stretch>
            <a:fillRect/>
          </a:stretch>
        </p:blipFill>
        <p:spPr>
          <a:xfrm>
            <a:off x="136517" y="1100629"/>
            <a:ext cx="3410109" cy="1623158"/>
          </a:xfrm>
        </p:spPr>
      </p:pic>
      <p:pic>
        <p:nvPicPr>
          <p:cNvPr id="11" name="Picture 10" descr="1.jpe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8" y="160189"/>
            <a:ext cx="1398118" cy="1398118"/>
          </a:xfrm>
          <a:prstGeom prst="rect">
            <a:avLst/>
          </a:prstGeom>
        </p:spPr>
      </p:pic>
      <p:pic>
        <p:nvPicPr>
          <p:cNvPr id="12" name="Picture 11" descr="ubuntu-logo-640x353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90" y="225280"/>
            <a:ext cx="1711501" cy="944000"/>
          </a:xfrm>
          <a:prstGeom prst="rect">
            <a:avLst/>
          </a:prstGeom>
        </p:spPr>
      </p:pic>
      <p:pic>
        <p:nvPicPr>
          <p:cNvPr id="13" name="Picture 12" descr="1200px-Redis_Logo.svg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299" y="511705"/>
            <a:ext cx="1967805" cy="6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0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8792" r="-28792"/>
          <a:stretch>
            <a:fillRect/>
          </a:stretch>
        </p:blipFill>
        <p:spPr>
          <a:xfrm>
            <a:off x="2767251" y="1100138"/>
            <a:ext cx="7521575" cy="3579812"/>
          </a:xfrm>
        </p:spPr>
      </p:pic>
      <p:sp>
        <p:nvSpPr>
          <p:cNvPr id="5" name="TextBox 4"/>
          <p:cNvSpPr txBox="1"/>
          <p:nvPr/>
        </p:nvSpPr>
        <p:spPr>
          <a:xfrm>
            <a:off x="400427" y="997160"/>
            <a:ext cx="340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moving parts a lot of ways to implement our desired feature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427" y="1772517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time and resource constraints for each team member.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27" y="2779877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UI design and implementation work always talks 2-3 times longer than coding alone.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427" y="3756620"/>
            <a:ext cx="340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Javascript bugs!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7545" y="4091626"/>
            <a:ext cx="3409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Javascript bugs!!</a:t>
            </a:r>
            <a:endParaRPr lang="en-US" sz="2500" dirty="0"/>
          </a:p>
        </p:txBody>
      </p:sp>
      <p:sp>
        <p:nvSpPr>
          <p:cNvPr id="10" name="TextBox 9"/>
          <p:cNvSpPr txBox="1"/>
          <p:nvPr/>
        </p:nvSpPr>
        <p:spPr>
          <a:xfrm>
            <a:off x="320339" y="4465702"/>
            <a:ext cx="391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Javascript bugs!!!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058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0427" y="997160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out with a naïve approach first to a problem and then adding features.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0427" y="2082389"/>
            <a:ext cx="3409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Knowing when to abandon a feature that isn’t working the way we want for the sake of time.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427" y="3243430"/>
            <a:ext cx="3409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Looking to see if a someone has developed a tool or framework that would make a feature easier to implement.  Why reinvent the wheel.</a:t>
            </a:r>
            <a:endParaRPr lang="en-US" dirty="0"/>
          </a:p>
        </p:txBody>
      </p:sp>
      <p:pic>
        <p:nvPicPr>
          <p:cNvPr id="12" name="Picture 11" descr="downloa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763" y="1100887"/>
            <a:ext cx="5192778" cy="313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36" y="228457"/>
            <a:ext cx="7520940" cy="54864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8" name="Content Placeholder 7" descr="960fcc7f5ca32809d6707daab6b8e2b3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r="496"/>
          <a:stretch/>
        </p:blipFill>
        <p:spPr>
          <a:xfrm>
            <a:off x="4004254" y="914400"/>
            <a:ext cx="4991016" cy="3342341"/>
          </a:xfrm>
        </p:spPr>
      </p:pic>
      <p:sp>
        <p:nvSpPr>
          <p:cNvPr id="11" name="TextBox 10"/>
          <p:cNvSpPr txBox="1"/>
          <p:nvPr/>
        </p:nvSpPr>
        <p:spPr>
          <a:xfrm>
            <a:off x="377543" y="1081123"/>
            <a:ext cx="25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and continuous integration made up our testing strategy.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9636" y="2385094"/>
            <a:ext cx="30110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allowed us to put out fires quickly without losing development time.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36" y="3479763"/>
            <a:ext cx="263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our time constraints this was the most efficient approach for our group.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468" y="1100628"/>
            <a:ext cx="3867738" cy="216031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Used Google Cloud instead of </a:t>
            </a:r>
            <a:r>
              <a:rPr lang="en-US" dirty="0" err="1" smtClean="0"/>
              <a:t>Heroku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Easy to deploy</a:t>
            </a:r>
          </a:p>
          <a:p>
            <a:pPr>
              <a:buFont typeface="Arial"/>
              <a:buChar char="•"/>
            </a:pPr>
            <a:r>
              <a:rPr lang="en-US" dirty="0" smtClean="0"/>
              <a:t>Really cheap to use ($3/month)</a:t>
            </a:r>
          </a:p>
          <a:p>
            <a:pPr>
              <a:buFont typeface="Arial"/>
              <a:buChar char="•"/>
            </a:pPr>
            <a:r>
              <a:rPr lang="en-US" dirty="0" smtClean="0"/>
              <a:t>Easy to Manage</a:t>
            </a:r>
          </a:p>
          <a:p>
            <a:pPr>
              <a:buFont typeface="Arial"/>
              <a:buChar char="•"/>
            </a:pPr>
            <a:r>
              <a:rPr lang="en-US" dirty="0" smtClean="0"/>
              <a:t>It’s </a:t>
            </a:r>
            <a:r>
              <a:rPr lang="en-US" dirty="0" err="1" smtClean="0"/>
              <a:t>google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Ubuntu/NGINX/REDIS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4" name="Picture 3" descr="1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99" y="365760"/>
            <a:ext cx="3913801" cy="391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0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310</TotalTime>
  <Words>330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Screebit Social Media</vt:lpstr>
      <vt:lpstr>Project Overview</vt:lpstr>
      <vt:lpstr>What Tools did we use…?</vt:lpstr>
      <vt:lpstr>Version Control System</vt:lpstr>
      <vt:lpstr>Anything else?</vt:lpstr>
      <vt:lpstr>Challenges</vt:lpstr>
      <vt:lpstr>Solutions?</vt:lpstr>
      <vt:lpstr>Testing</vt:lpstr>
      <vt:lpstr>Deployment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Screebit Social Media</dc:title>
  <dc:creator>Dirac</dc:creator>
  <cp:lastModifiedBy>Dirac</cp:lastModifiedBy>
  <cp:revision>22</cp:revision>
  <dcterms:created xsi:type="dcterms:W3CDTF">2019-12-16T23:37:50Z</dcterms:created>
  <dcterms:modified xsi:type="dcterms:W3CDTF">2019-12-17T04:48:37Z</dcterms:modified>
</cp:coreProperties>
</file>