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7" r:id="rId5"/>
    <p:sldId id="262" r:id="rId6"/>
    <p:sldId id="268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7D4EAF-2974-4F72-B810-13B07D3A00D9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1/14/2025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A4B7B1-030C-41D2-AA00-9097E67374F1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97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8D2B399-62D8-4C56-B5EA-7DAB0A257A50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E88BC1E-ADB8-41D4-93F5-9CD81FAC3F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D341FA-3FFC-4AF1-84C0-665C8398799E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9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7E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blipFill>
            <a:blip r:embed="rId2">
              <a:alphaModFix amt="40000"/>
            </a:blip>
            <a:tile sx="85657" sy="85657" algn="tl"/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92B0C8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5250183" y="1267733"/>
            <a:ext cx="1691640" cy="645292"/>
            <a:chOff x="5250183" y="1267733"/>
            <a:chExt cx="1691640" cy="645292"/>
          </a:xfrm>
        </p:grpSpPr>
        <p:cxnSp>
          <p:nvCxnSpPr>
            <p:cNvPr id="7" name="Straight Connector 16"/>
            <p:cNvCxnSpPr/>
            <p:nvPr/>
          </p:nvCxnSpPr>
          <p:spPr>
            <a:xfrm>
              <a:off x="5250183" y="1267733"/>
              <a:ext cx="0" cy="640080"/>
            </a:xfrm>
            <a:prstGeom prst="straightConnector1">
              <a:avLst/>
            </a:prstGeom>
            <a:noFill/>
            <a:ln w="6345" cap="flat">
              <a:solidFill>
                <a:srgbClr val="262626"/>
              </a:solidFill>
              <a:prstDash val="solid"/>
              <a:miter/>
            </a:ln>
          </p:spPr>
        </p:cxnSp>
        <p:cxnSp>
          <p:nvCxnSpPr>
            <p:cNvPr id="8" name="Straight Connector 17"/>
            <p:cNvCxnSpPr/>
            <p:nvPr/>
          </p:nvCxnSpPr>
          <p:spPr>
            <a:xfrm>
              <a:off x="6941823" y="1267733"/>
              <a:ext cx="0" cy="640080"/>
            </a:xfrm>
            <a:prstGeom prst="straightConnector1">
              <a:avLst/>
            </a:prstGeom>
            <a:noFill/>
            <a:ln w="6345" cap="flat">
              <a:solidFill>
                <a:srgbClr val="262626"/>
              </a:solidFill>
              <a:prstDash val="solid"/>
              <a:miter/>
            </a:ln>
          </p:spPr>
        </p:cxnSp>
        <p:cxnSp>
          <p:nvCxnSpPr>
            <p:cNvPr id="9" name="Straight Connector 18"/>
            <p:cNvCxnSpPr/>
            <p:nvPr/>
          </p:nvCxnSpPr>
          <p:spPr>
            <a:xfrm>
              <a:off x="5250183" y="1913025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262626"/>
              </a:solidFill>
              <a:prstDash val="solid"/>
              <a:miter/>
            </a:ln>
          </p:spPr>
        </p:cxnSp>
      </p:grpSp>
      <p:sp>
        <p:nvSpPr>
          <p:cNvPr id="10" name="Title 1"/>
          <p:cNvSpPr txBox="1">
            <a:spLocks noGrp="1"/>
          </p:cNvSpPr>
          <p:nvPr>
            <p:ph type="ctrTitle"/>
          </p:nvPr>
        </p:nvSpPr>
        <p:spPr>
          <a:xfrm>
            <a:off x="1561703" y="2091260"/>
            <a:ext cx="9068589" cy="2590796"/>
          </a:xfrm>
        </p:spPr>
        <p:txBody>
          <a:bodyPr anchorCtr="1">
            <a:noAutofit/>
          </a:bodyPr>
          <a:lstStyle>
            <a:lvl1pPr algn="ctr">
              <a:lnSpc>
                <a:spcPct val="83000"/>
              </a:lnSpc>
              <a:defRPr sz="72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 txBox="1">
            <a:spLocks noGrp="1"/>
          </p:cNvSpPr>
          <p:nvPr>
            <p:ph type="subTitle" idx="1"/>
          </p:nvPr>
        </p:nvSpPr>
        <p:spPr>
          <a:xfrm>
            <a:off x="1562096" y="4682066"/>
            <a:ext cx="9070848" cy="457200"/>
          </a:xfrm>
        </p:spPr>
        <p:txBody>
          <a:bodyPr anchorCtr="1"/>
          <a:lstStyle>
            <a:lvl1pPr marL="0" indent="0" algn="ctr">
              <a:spcBef>
                <a:spcPts val="0"/>
              </a:spcBef>
              <a:buNone/>
              <a:defRPr sz="1600" spc="80">
                <a:solidFill>
                  <a:srgbClr val="564843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2" name="Date Placeholder 19"/>
          <p:cNvSpPr txBox="1">
            <a:spLocks noGrp="1"/>
          </p:cNvSpPr>
          <p:nvPr>
            <p:ph type="dt" sz="half" idx="7"/>
          </p:nvPr>
        </p:nvSpPr>
        <p:spPr>
          <a:xfrm>
            <a:off x="5318763" y="1341251"/>
            <a:ext cx="1554480" cy="527215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EE0C2801-5F08-4292-A53F-25FF380BAD8D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13" name="Footer Placeholder 20"/>
          <p:cNvSpPr txBox="1">
            <a:spLocks noGrp="1"/>
          </p:cNvSpPr>
          <p:nvPr>
            <p:ph type="ftr" sz="quarter" idx="9"/>
          </p:nvPr>
        </p:nvSpPr>
        <p:spPr>
          <a:xfrm>
            <a:off x="1453896" y="5212080"/>
            <a:ext cx="5905496" cy="228600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21"/>
          <p:cNvSpPr txBox="1">
            <a:spLocks noGrp="1"/>
          </p:cNvSpPr>
          <p:nvPr>
            <p:ph type="sldNum" sz="quarter" idx="8"/>
          </p:nvPr>
        </p:nvSpPr>
        <p:spPr>
          <a:xfrm>
            <a:off x="8606918" y="5212080"/>
            <a:ext cx="2111879" cy="228600"/>
          </a:xfrm>
        </p:spPr>
        <p:txBody>
          <a:bodyPr/>
          <a:lstStyle>
            <a:lvl1pPr>
              <a:defRPr/>
            </a:lvl1pPr>
          </a:lstStyle>
          <a:p>
            <a:pPr lvl="0"/>
            <a:fld id="{B26199EC-1B8A-4CC8-A27D-BA99F372E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23DA2-AE93-443A-82C4-AEE7D1A13696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A0D63-ADD3-478D-AECD-B4B0535EBD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991596" y="761996"/>
            <a:ext cx="2362196" cy="52578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761996"/>
            <a:ext cx="8077196" cy="52578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4DC386-8751-4407-B612-2675F80EEEEC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1A8E07-F575-4329-8A63-651C2A7691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D1933-CD05-476F-98D6-A7249C957126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D59AFE-B8E7-4118-9851-4227685D2B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E7E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11786" y="0"/>
            <a:ext cx="12191996" cy="6858000"/>
          </a:xfrm>
          <a:prstGeom prst="rect">
            <a:avLst/>
          </a:prstGeom>
          <a:blipFill>
            <a:blip r:embed="rId2">
              <a:alphaModFix amt="40000"/>
            </a:blip>
            <a:tile sx="85657" sy="85657" algn="tl"/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22"/>
          <p:cNvSpPr/>
          <p:nvPr/>
        </p:nvSpPr>
        <p:spPr>
          <a:xfrm>
            <a:off x="1307866" y="1267733"/>
            <a:ext cx="9576264" cy="430794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r="16200000" algn="tl">
              <a:srgbClr val="000000">
                <a:alpha val="66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23"/>
          <p:cNvSpPr/>
          <p:nvPr/>
        </p:nvSpPr>
        <p:spPr>
          <a:xfrm>
            <a:off x="1447796" y="1411614"/>
            <a:ext cx="9296403" cy="4034771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29"/>
          <p:cNvSpPr/>
          <p:nvPr/>
        </p:nvSpPr>
        <p:spPr>
          <a:xfrm>
            <a:off x="5135883" y="1267733"/>
            <a:ext cx="1920240" cy="731520"/>
          </a:xfrm>
          <a:prstGeom prst="rect">
            <a:avLst/>
          </a:prstGeom>
          <a:solidFill>
            <a:srgbClr val="E37C3D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6" name="Group 30"/>
          <p:cNvGrpSpPr/>
          <p:nvPr/>
        </p:nvGrpSpPr>
        <p:grpSpPr>
          <a:xfrm>
            <a:off x="5250183" y="1267733"/>
            <a:ext cx="1691640" cy="645292"/>
            <a:chOff x="5250183" y="1267733"/>
            <a:chExt cx="1691640" cy="645292"/>
          </a:xfrm>
        </p:grpSpPr>
        <p:cxnSp>
          <p:nvCxnSpPr>
            <p:cNvPr id="7" name="Straight Connector 31"/>
            <p:cNvCxnSpPr/>
            <p:nvPr/>
          </p:nvCxnSpPr>
          <p:spPr>
            <a:xfrm>
              <a:off x="5250183" y="1267733"/>
              <a:ext cx="0" cy="640080"/>
            </a:xfrm>
            <a:prstGeom prst="straightConnector1">
              <a:avLst/>
            </a:prstGeom>
            <a:noFill/>
            <a:ln w="6345" cap="flat">
              <a:solidFill>
                <a:srgbClr val="7E3B12"/>
              </a:solidFill>
              <a:prstDash val="solid"/>
              <a:miter/>
            </a:ln>
          </p:spPr>
        </p:cxnSp>
        <p:cxnSp>
          <p:nvCxnSpPr>
            <p:cNvPr id="8" name="Straight Connector 32"/>
            <p:cNvCxnSpPr/>
            <p:nvPr/>
          </p:nvCxnSpPr>
          <p:spPr>
            <a:xfrm>
              <a:off x="6941823" y="1267733"/>
              <a:ext cx="0" cy="640080"/>
            </a:xfrm>
            <a:prstGeom prst="straightConnector1">
              <a:avLst/>
            </a:prstGeom>
            <a:noFill/>
            <a:ln w="6345" cap="flat">
              <a:solidFill>
                <a:srgbClr val="7E3B12"/>
              </a:solidFill>
              <a:prstDash val="solid"/>
              <a:miter/>
            </a:ln>
          </p:spPr>
        </p:cxnSp>
        <p:cxnSp>
          <p:nvCxnSpPr>
            <p:cNvPr id="9" name="Straight Connector 33"/>
            <p:cNvCxnSpPr/>
            <p:nvPr/>
          </p:nvCxnSpPr>
          <p:spPr>
            <a:xfrm>
              <a:off x="5250183" y="1913025"/>
              <a:ext cx="1691640" cy="0"/>
            </a:xfrm>
            <a:prstGeom prst="straightConnector1">
              <a:avLst/>
            </a:prstGeom>
            <a:noFill/>
            <a:ln w="6345" cap="flat">
              <a:solidFill>
                <a:srgbClr val="7E3B12"/>
              </a:solidFill>
              <a:prstDash val="solid"/>
              <a:miter/>
            </a:ln>
          </p:spPr>
        </p:cxnSp>
      </p:grp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1563624" y="2094305"/>
            <a:ext cx="9070848" cy="2587751"/>
          </a:xfrm>
        </p:spPr>
        <p:txBody>
          <a:bodyPr anchorCtr="1">
            <a:noAutofit/>
          </a:bodyPr>
          <a:lstStyle>
            <a:lvl1pPr algn="ctr">
              <a:lnSpc>
                <a:spcPct val="83000"/>
              </a:lnSpc>
              <a:defRPr sz="7200" cap="all" spc="-1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 txBox="1">
            <a:spLocks noGrp="1"/>
          </p:cNvSpPr>
          <p:nvPr>
            <p:ph type="body" idx="1"/>
          </p:nvPr>
        </p:nvSpPr>
        <p:spPr>
          <a:xfrm>
            <a:off x="1563624" y="4682066"/>
            <a:ext cx="9070848" cy="457200"/>
          </a:xfrm>
        </p:spPr>
        <p:txBody>
          <a:bodyPr anchorCtr="1"/>
          <a:lstStyle>
            <a:lvl1pPr marL="0" indent="0" algn="ctr">
              <a:buNone/>
              <a:tabLst>
                <a:tab pos="2633664" algn="l"/>
              </a:tabLst>
              <a:defRPr sz="1600">
                <a:solidFill>
                  <a:srgbClr val="7360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5321807" y="1344506"/>
            <a:ext cx="1554480" cy="530352"/>
          </a:xfrm>
        </p:spPr>
        <p:txBody>
          <a:bodyPr anchorCtr="1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lvl="0"/>
            <a:fld id="{C22A3C4E-7434-4887-BF6A-5D15F6C9D7E4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13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453896" y="5212080"/>
            <a:ext cx="5907024" cy="228600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604504" y="5212080"/>
            <a:ext cx="2112263" cy="228600"/>
          </a:xfrm>
        </p:spPr>
        <p:txBody>
          <a:bodyPr/>
          <a:lstStyle>
            <a:lvl1pPr>
              <a:defRPr/>
            </a:lvl1pPr>
          </a:lstStyle>
          <a:p>
            <a:pPr lvl="0"/>
            <a:fld id="{E0072C47-2D7D-49BB-9C93-1DB030E571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66803" y="2103120"/>
            <a:ext cx="4754880" cy="37490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70323" y="2103120"/>
            <a:ext cx="4754880" cy="37490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5E13A-BA91-4881-97AA-08F3F5FE7BAC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469D17-CC33-4EE6-8F0C-4730721B0E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 anchorCtr="1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7360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69848" y="2755901"/>
            <a:ext cx="4754880" cy="3200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</p:spPr>
        <p:txBody>
          <a:bodyPr anchor="ctr" anchorCtr="1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7360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373368" y="2756577"/>
            <a:ext cx="4754880" cy="3200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D0C172-23B6-415C-9351-911F3271B933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E48225-80CE-426A-A385-F8EA03ADA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A732D-35DF-4A4B-9309-2ECD24621D53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F84088-E5FA-41CC-BC6C-6EC539744B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C1A59-ABD8-401C-9E5D-DEB80FA67DD1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7A3B61-80D6-46F6-A895-DBD6BCD0E4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9020382" y="237744"/>
            <a:ext cx="2926080" cy="6382512"/>
          </a:xfrm>
          <a:prstGeom prst="rect">
            <a:avLst/>
          </a:prstGeom>
          <a:solidFill>
            <a:srgbClr val="E7E0C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9296403" y="607390"/>
            <a:ext cx="2430776" cy="1645920"/>
          </a:xfrm>
        </p:spPr>
        <p:txBody>
          <a:bodyPr anchor="b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85800" y="609603"/>
            <a:ext cx="7772400" cy="5333996"/>
          </a:xfrm>
        </p:spPr>
        <p:txBody>
          <a:bodyPr/>
          <a:lstStyle>
            <a:lvl1pPr>
              <a:defRPr sz="19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9296403" y="2286000"/>
            <a:ext cx="2430776" cy="3505196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99B58B-3561-4129-B567-45AD1426B290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7" name="Footer Placeholder 8"/>
          <p:cNvSpPr txBox="1">
            <a:spLocks noGrp="1"/>
          </p:cNvSpPr>
          <p:nvPr>
            <p:ph type="ftr" sz="quarter" idx="9"/>
          </p:nvPr>
        </p:nvSpPr>
        <p:spPr/>
        <p:txBody>
          <a:bodyPr anchorCtr="0"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/>
          <p:cNvSpPr txBox="1">
            <a:spLocks noGrp="1"/>
          </p:cNvSpPr>
          <p:nvPr>
            <p:ph type="sldNum" sz="quarter" idx="8"/>
          </p:nvPr>
        </p:nvSpPr>
        <p:spPr>
          <a:xfrm>
            <a:off x="10396728" y="6227064"/>
            <a:ext cx="1463040" cy="256032"/>
          </a:xfrm>
        </p:spPr>
        <p:txBody>
          <a:bodyPr/>
          <a:lstStyle>
            <a:lvl1pPr>
              <a:defRPr/>
            </a:lvl1pPr>
          </a:lstStyle>
          <a:p>
            <a:pPr lvl="0"/>
            <a:fld id="{150DCC68-0818-42F3-86CA-5612F0871A30}" type="slidenum">
              <a:t>‹#›</a:t>
            </a:fld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9157542" y="374904"/>
            <a:ext cx="2651760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93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/>
        </p:nvSpPr>
        <p:spPr>
          <a:xfrm>
            <a:off x="9020382" y="237744"/>
            <a:ext cx="2926080" cy="6382512"/>
          </a:xfrm>
          <a:prstGeom prst="rect">
            <a:avLst/>
          </a:prstGeom>
          <a:solidFill>
            <a:srgbClr val="E7E0C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9296403" y="603504"/>
            <a:ext cx="2432304" cy="1645920"/>
          </a:xfrm>
        </p:spPr>
        <p:txBody>
          <a:bodyPr anchor="b">
            <a:no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1"/>
          </p:nvPr>
        </p:nvSpPr>
        <p:spPr>
          <a:xfrm>
            <a:off x="228600" y="237744"/>
            <a:ext cx="8531352" cy="6382512"/>
          </a:xfrm>
          <a:solidFill>
            <a:srgbClr val="C0BABA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9296403" y="2286000"/>
            <a:ext cx="2432304" cy="3502151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fld id="{7A118D90-F6E7-44DE-A9DB-95816D159DA9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 anchorCtr="0"/>
          <a:lstStyle>
            <a:lvl1pPr algn="r" defTabSz="914400">
              <a:defRPr>
                <a:solidFill>
                  <a:srgbClr val="FFFFFF"/>
                </a:solidFill>
                <a:effectLst>
                  <a:outerShdw dist="6348" dir="2700000">
                    <a:srgbClr val="000000"/>
                  </a:outerShdw>
                </a:effectLst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10396728" y="6227064"/>
            <a:ext cx="1463040" cy="256032"/>
          </a:xfrm>
        </p:spPr>
        <p:txBody>
          <a:bodyPr/>
          <a:lstStyle>
            <a:lvl1pPr>
              <a:defRPr/>
            </a:lvl1pPr>
          </a:lstStyle>
          <a:p>
            <a:pPr lvl="0"/>
            <a:fld id="{A2358FFC-4B86-4D12-94B4-4992313FF37F}" type="slidenum">
              <a:t>‹#›</a:t>
            </a:fld>
            <a:endParaRPr lang="en-US"/>
          </a:p>
        </p:txBody>
      </p:sp>
      <p:sp>
        <p:nvSpPr>
          <p:cNvPr id="9" name="Rectangle 9"/>
          <p:cNvSpPr/>
          <p:nvPr/>
        </p:nvSpPr>
        <p:spPr>
          <a:xfrm>
            <a:off x="9157542" y="374904"/>
            <a:ext cx="2651760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93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34699" y="237744"/>
            <a:ext cx="11722608" cy="6382512"/>
          </a:xfrm>
          <a:prstGeom prst="rect">
            <a:avLst/>
          </a:prstGeom>
          <a:solidFill>
            <a:srgbClr val="E7E0C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1066803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6803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389461" y="6214536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</a:lstStyle>
          <a:p>
            <a:pPr lvl="0"/>
            <a:fld id="{79236911-8A49-4B18-8324-18CFC5CBB555}" type="datetime1">
              <a:rPr lang="en-US"/>
              <a:pPr lvl="0"/>
              <a:t>1/14/2025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89963" y="6214536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48539" y="6214536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</a:lstStyle>
          <a:p>
            <a:pPr lvl="0"/>
            <a:fld id="{CDDB795E-1AEB-42A1-9860-1991CC35E840}" type="slidenum"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9" y="374904"/>
            <a:ext cx="11448288" cy="6108192"/>
          </a:xfrm>
          <a:prstGeom prst="rect">
            <a:avLst/>
          </a:prstGeom>
          <a:noFill/>
          <a:ln w="6345" cap="sq">
            <a:solidFill>
              <a:srgbClr val="404040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0" baseline="0">
          <a:solidFill>
            <a:srgbClr val="262626"/>
          </a:solidFill>
          <a:uFillTx/>
          <a:latin typeface="Calibri Light"/>
        </a:defRPr>
      </a:lvl1pPr>
    </p:titleStyle>
    <p:bodyStyle>
      <a:lvl1pPr marL="182880" marR="0" lvl="0" indent="-182880" algn="l" defTabSz="914400" rtl="0" fontAlgn="auto" hangingPunct="1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457200" marR="0" lvl="1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731520" marR="0" lvl="2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005840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280160" marR="0" lvl="4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62626"/>
        </a:buClr>
        <a:buSzPct val="100000"/>
        <a:buFont typeface="Garamond" pitchFamily="18"/>
        <a:buChar char="◦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E7E0C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25"/>
          <p:cNvSpPr>
            <a:spLocks noMove="1" noResize="1"/>
          </p:cNvSpPr>
          <p:nvPr/>
        </p:nvSpPr>
        <p:spPr>
          <a:xfrm>
            <a:off x="-1865" y="0"/>
            <a:ext cx="8168746" cy="6858000"/>
          </a:xfrm>
          <a:prstGeom prst="rect">
            <a:avLst/>
          </a:prstGeom>
          <a:solidFill>
            <a:srgbClr val="7360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27"/>
          <p:cNvSpPr>
            <a:spLocks noMove="1" noResize="1"/>
          </p:cNvSpPr>
          <p:nvPr/>
        </p:nvSpPr>
        <p:spPr>
          <a:xfrm>
            <a:off x="643335" y="643463"/>
            <a:ext cx="6909242" cy="5571073"/>
          </a:xfrm>
          <a:prstGeom prst="rect">
            <a:avLst/>
          </a:prstGeom>
          <a:solidFill>
            <a:srgbClr val="000000"/>
          </a:solidFill>
          <a:ln w="6345" cap="flat">
            <a:solidFill>
              <a:srgbClr val="000000"/>
            </a:solidFill>
            <a:prstDash val="solid"/>
            <a:miter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29"/>
          <p:cNvSpPr>
            <a:spLocks noMove="1" noResize="1"/>
          </p:cNvSpPr>
          <p:nvPr/>
        </p:nvSpPr>
        <p:spPr>
          <a:xfrm>
            <a:off x="812874" y="806747"/>
            <a:ext cx="6570165" cy="5244495"/>
          </a:xfrm>
          <a:prstGeom prst="rect">
            <a:avLst/>
          </a:prstGeom>
          <a:solidFill>
            <a:srgbClr val="000000"/>
          </a:solidFill>
          <a:ln w="6345" cap="sq">
            <a:solidFill>
              <a:srgbClr val="E7E0C7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18" descr="Cactus"/>
          <p:cNvPicPr>
            <a:picLocks noChangeAspect="1"/>
          </p:cNvPicPr>
          <p:nvPr/>
        </p:nvPicPr>
        <p:blipFill>
          <a:blip r:embed="rId3"/>
          <a:srcRect t="186" r="1" b="1"/>
          <a:stretch>
            <a:fillRect/>
          </a:stretch>
        </p:blipFill>
        <p:spPr>
          <a:xfrm>
            <a:off x="981196" y="971339"/>
            <a:ext cx="6233510" cy="49153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31"/>
          <p:cNvSpPr>
            <a:spLocks noMove="1" noResize="1"/>
          </p:cNvSpPr>
          <p:nvPr/>
        </p:nvSpPr>
        <p:spPr>
          <a:xfrm>
            <a:off x="3137836" y="640857"/>
            <a:ext cx="1920240" cy="731520"/>
          </a:xfrm>
          <a:prstGeom prst="rect">
            <a:avLst/>
          </a:prstGeom>
          <a:solidFill>
            <a:srgbClr val="E7E0C7"/>
          </a:solidFill>
          <a:ln cap="flat">
            <a:noFill/>
            <a:prstDash val="solid"/>
          </a:ln>
          <a:effectLst>
            <a:outerShdw dist="12701" dir="5400000" algn="tl">
              <a:srgbClr val="000000">
                <a:alpha val="40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" name="Straight Connector 33"/>
          <p:cNvCxnSpPr>
            <a:cxnSpLocks noMove="1" noResize="1"/>
          </p:cNvCxnSpPr>
          <p:nvPr/>
        </p:nvCxnSpPr>
        <p:spPr>
          <a:xfrm>
            <a:off x="3252136" y="640857"/>
            <a:ext cx="0" cy="6400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Straight Connector 35"/>
          <p:cNvCxnSpPr>
            <a:cxnSpLocks noMove="1" noResize="1"/>
          </p:cNvCxnSpPr>
          <p:nvPr/>
        </p:nvCxnSpPr>
        <p:spPr>
          <a:xfrm>
            <a:off x="4943776" y="640857"/>
            <a:ext cx="0" cy="6400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Straight Connector 37"/>
          <p:cNvCxnSpPr>
            <a:cxnSpLocks noMove="1" noResize="1"/>
          </p:cNvCxnSpPr>
          <p:nvPr/>
        </p:nvCxnSpPr>
        <p:spPr>
          <a:xfrm>
            <a:off x="3252136" y="1286149"/>
            <a:ext cx="169164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itle 1"/>
          <p:cNvSpPr txBox="1">
            <a:spLocks noGrp="1"/>
          </p:cNvSpPr>
          <p:nvPr>
            <p:ph type="ctrTitle"/>
          </p:nvPr>
        </p:nvSpPr>
        <p:spPr>
          <a:xfrm>
            <a:off x="8166872" y="640857"/>
            <a:ext cx="4025124" cy="4616942"/>
          </a:xfrm>
        </p:spPr>
        <p:txBody>
          <a:bodyPr>
            <a:normAutofit/>
          </a:bodyPr>
          <a:lstStyle/>
          <a:p>
            <a:pPr lvl="0"/>
            <a:r>
              <a:rPr lang="ro-RO" sz="4400" b="1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SISTEM DE IRIGARE</a:t>
            </a:r>
            <a:endParaRPr lang="en-US" sz="4400" b="1">
              <a:solidFill>
                <a:srgbClr val="736059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2" name="Subtitle 6"/>
          <p:cNvSpPr txBox="1">
            <a:spLocks noGrp="1"/>
          </p:cNvSpPr>
          <p:nvPr>
            <p:ph type="subTitle" idx="1"/>
          </p:nvPr>
        </p:nvSpPr>
        <p:spPr>
          <a:xfrm>
            <a:off x="8195913" y="4717718"/>
            <a:ext cx="3996083" cy="1496817"/>
          </a:xfrm>
        </p:spPr>
        <p:txBody>
          <a:bodyPr/>
          <a:lstStyle/>
          <a:p>
            <a:pPr lvl="0"/>
            <a:r>
              <a:rPr lang="ro-RO" sz="2000" dirty="0">
                <a:latin typeface="Times New Roman" pitchFamily="18"/>
                <a:cs typeface="Times New Roman" pitchFamily="18"/>
              </a:rPr>
              <a:t>Student: </a:t>
            </a:r>
            <a:r>
              <a:rPr lang="en-US" sz="2000" dirty="0" err="1" smtClean="0">
                <a:latin typeface="Times New Roman" pitchFamily="18"/>
                <a:cs typeface="Times New Roman" pitchFamily="18"/>
              </a:rPr>
              <a:t>Bandics</a:t>
            </a:r>
            <a:r>
              <a:rPr lang="en-US" sz="2000" dirty="0" smtClean="0">
                <a:latin typeface="Times New Roman" pitchFamily="18"/>
                <a:cs typeface="Times New Roman" pitchFamily="18"/>
              </a:rPr>
              <a:t> Daniel, David Dana, Demeter </a:t>
            </a:r>
            <a:r>
              <a:rPr lang="en-US" sz="2000" dirty="0" err="1" smtClean="0">
                <a:latin typeface="Times New Roman" pitchFamily="18"/>
                <a:cs typeface="Times New Roman" pitchFamily="18"/>
              </a:rPr>
              <a:t>Reka</a:t>
            </a:r>
            <a:endParaRPr lang="en-US" sz="2000" dirty="0">
              <a:latin typeface="Times New Roman" pitchFamily="18"/>
              <a:cs typeface="Times New Roman" pitchFamily="18"/>
            </a:endParaRPr>
          </a:p>
          <a:p>
            <a:pPr lvl="0"/>
            <a:r>
              <a:rPr lang="en-US" sz="2000" dirty="0">
                <a:latin typeface="Times New Roman" pitchFamily="18"/>
                <a:cs typeface="Times New Roman" pitchFamily="18"/>
              </a:rPr>
              <a:t>Prof. </a:t>
            </a:r>
            <a:r>
              <a:rPr lang="en-US" sz="2000" dirty="0" err="1">
                <a:latin typeface="Times New Roman" pitchFamily="18"/>
                <a:cs typeface="Times New Roman" pitchFamily="18"/>
              </a:rPr>
              <a:t>universitar</a:t>
            </a:r>
            <a:r>
              <a:rPr lang="en-US" sz="2000" dirty="0" smtClean="0">
                <a:latin typeface="Times New Roman" pitchFamily="18"/>
                <a:cs typeface="Times New Roman" pitchFamily="18"/>
              </a:rPr>
              <a:t>:</a:t>
            </a:r>
            <a:endParaRPr lang="en-US" sz="2000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6201" y="618152"/>
            <a:ext cx="4826002" cy="1177738"/>
          </a:xfrm>
        </p:spPr>
        <p:txBody>
          <a:bodyPr/>
          <a:lstStyle/>
          <a:p>
            <a:pPr lvl="0"/>
            <a:r>
              <a:rPr lang="ro-RO" b="1">
                <a:solidFill>
                  <a:srgbClr val="736059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Ce am folosit</a:t>
            </a:r>
            <a:endParaRPr lang="en-US" b="1">
              <a:solidFill>
                <a:srgbClr val="736059"/>
              </a:solidFill>
              <a:effectLst>
                <a:outerShdw dist="38096" dir="2700000">
                  <a:srgbClr val="000000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591" y="592003"/>
            <a:ext cx="2628899" cy="1833564"/>
          </a:xfrm>
          <a:effectLst>
            <a:outerShdw dir="16200000" algn="tl">
              <a:srgbClr val="000000">
                <a:alpha val="4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50" y="485726"/>
            <a:ext cx="2482852" cy="331046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186" y="1579049"/>
            <a:ext cx="1865833" cy="24877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44" y="2287678"/>
            <a:ext cx="2668712" cy="35582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17" y="1655736"/>
            <a:ext cx="2370738" cy="31609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33" y="4015707"/>
            <a:ext cx="3611852" cy="2598487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7892" y="2822491"/>
            <a:ext cx="1906359" cy="338908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8455" y="847779"/>
            <a:ext cx="3007860" cy="2091466"/>
          </a:xfrm>
          <a:prstGeom prst="rect">
            <a:avLst/>
          </a:prstGeom>
        </p:spPr>
      </p:pic>
      <p:sp>
        <p:nvSpPr>
          <p:cNvPr id="14" name="AutoShape 6" descr="Icon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40" y="4336228"/>
            <a:ext cx="3184301" cy="21273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b="1">
                <a:solidFill>
                  <a:srgbClr val="736059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Modul</a:t>
            </a:r>
            <a:r>
              <a:rPr lang="ro-RO" b="1"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 </a:t>
            </a:r>
            <a:r>
              <a:rPr lang="ro-RO" b="1">
                <a:solidFill>
                  <a:srgbClr val="736059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de funcționare</a:t>
            </a:r>
            <a:endParaRPr lang="en-US" b="1">
              <a:solidFill>
                <a:srgbClr val="736059"/>
              </a:solidFill>
              <a:effectLst>
                <a:outerShdw dist="38096" dir="2700000">
                  <a:srgbClr val="000000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66803" y="2103120"/>
            <a:ext cx="7729725" cy="3931920"/>
          </a:xfrm>
        </p:spPr>
        <p:txBody>
          <a:bodyPr/>
          <a:lstStyle/>
          <a:p>
            <a:pPr lvl="0"/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Senzorul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de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umiditate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amplasat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in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ghiveci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citeste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cat de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umed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este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solul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.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Daca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acesta ajunge intre niste valori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presetate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atunci acesta se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va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porni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pentru a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uda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planta.</a:t>
            </a:r>
          </a:p>
          <a:p>
            <a:pPr lvl="0"/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Exista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2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moduri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de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functionare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: Automat, cand tot sistemul de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irigatie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se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realizaeaza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singur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si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un mod manual in care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este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nevoie de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interventia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omului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pentru a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porni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sau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2400" dirty="0" err="1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opri</a:t>
            </a:r>
            <a:r>
              <a:rPr lang="en-US" sz="2400" dirty="0" smtClean="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 pompă.</a:t>
            </a:r>
            <a:endParaRPr lang="en-US" sz="2400" dirty="0" smtClean="0">
              <a:solidFill>
                <a:srgbClr val="736059"/>
              </a:solidFill>
              <a:latin typeface="Times New Roman" pitchFamily="18"/>
              <a:cs typeface="Times New Roman" pitchFamily="18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736059"/>
              </a:solidFill>
              <a:latin typeface="Times New Roman" pitchFamily="18"/>
              <a:cs typeface="Times New Roman" pitchFamily="18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736059"/>
              </a:solidFill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528" y="2210640"/>
            <a:ext cx="2458474" cy="32779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Butoanele</a:t>
            </a:r>
            <a:r>
              <a:rPr lang="en-US" dirty="0" smtClean="0"/>
              <a:t> </a:t>
            </a:r>
            <a:r>
              <a:rPr lang="en-US" dirty="0" err="1" smtClean="0"/>
              <a:t>fizice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</a:t>
            </a:r>
            <a:r>
              <a:rPr lang="en-US" dirty="0" smtClean="0"/>
              <a:t> de </a:t>
            </a:r>
            <a:r>
              <a:rPr lang="en-US" dirty="0" err="1" smtClean="0"/>
              <a:t>jos</a:t>
            </a:r>
            <a:r>
              <a:rPr lang="en-US" dirty="0" smtClean="0"/>
              <a:t> 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selectarea</a:t>
            </a:r>
            <a:r>
              <a:rPr lang="en-US" dirty="0" smtClean="0"/>
              <a:t> </a:t>
            </a:r>
            <a:r>
              <a:rPr lang="en-US" dirty="0" err="1" smtClean="0"/>
              <a:t>modurilor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el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porni</a:t>
            </a:r>
            <a:r>
              <a:rPr lang="en-US" dirty="0" smtClean="0"/>
              <a:t> manual </a:t>
            </a:r>
            <a:r>
              <a:rPr lang="en-US" dirty="0" err="1" smtClean="0"/>
              <a:t>pompa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56" y="1876064"/>
            <a:ext cx="2339424" cy="41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b="1" dirty="0">
                <a:solidFill>
                  <a:srgbClr val="736059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Control</a:t>
            </a:r>
            <a:endParaRPr lang="en-US" b="1" dirty="0">
              <a:solidFill>
                <a:srgbClr val="736059"/>
              </a:solidFill>
              <a:effectLst>
                <a:outerShdw dist="38096" dir="2700000">
                  <a:srgbClr val="000000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z="2400" dirty="0">
                <a:solidFill>
                  <a:srgbClr val="736059"/>
                </a:solidFill>
              </a:rPr>
              <a:t>Dacă senzorul de umiditate </a:t>
            </a:r>
            <a:r>
              <a:rPr lang="en-US" sz="2400" dirty="0" err="1">
                <a:solidFill>
                  <a:srgbClr val="736059"/>
                </a:solidFill>
              </a:rPr>
              <a:t>este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mai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smtClean="0">
                <a:solidFill>
                  <a:srgbClr val="736059"/>
                </a:solidFill>
              </a:rPr>
              <a:t>mic </a:t>
            </a:r>
            <a:r>
              <a:rPr lang="en-US" sz="2400" dirty="0" err="1">
                <a:solidFill>
                  <a:srgbClr val="736059"/>
                </a:solidFill>
              </a:rPr>
              <a:t>sau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egal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decât</a:t>
            </a:r>
            <a:r>
              <a:rPr lang="en-US" sz="2400" dirty="0">
                <a:solidFill>
                  <a:srgbClr val="736059"/>
                </a:solidFill>
              </a:rPr>
              <a:t> 425, motorul </a:t>
            </a:r>
            <a:r>
              <a:rPr lang="en-US" sz="2400" dirty="0" err="1">
                <a:solidFill>
                  <a:srgbClr val="736059"/>
                </a:solidFill>
              </a:rPr>
              <a:t>va</a:t>
            </a:r>
            <a:r>
              <a:rPr lang="en-US" sz="2400" dirty="0">
                <a:solidFill>
                  <a:srgbClr val="736059"/>
                </a:solidFill>
              </a:rPr>
              <a:t> fi </a:t>
            </a:r>
            <a:r>
              <a:rPr lang="en-US" sz="2400" dirty="0" err="1">
                <a:solidFill>
                  <a:srgbClr val="736059"/>
                </a:solidFill>
              </a:rPr>
              <a:t>pornit</a:t>
            </a:r>
            <a:r>
              <a:rPr lang="en-US" sz="2400" dirty="0">
                <a:solidFill>
                  <a:srgbClr val="736059"/>
                </a:solidFill>
              </a:rPr>
              <a:t> pentru a </a:t>
            </a:r>
            <a:r>
              <a:rPr lang="en-US" sz="2400" dirty="0" err="1">
                <a:solidFill>
                  <a:srgbClr val="736059"/>
                </a:solidFill>
              </a:rPr>
              <a:t>menține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nivelul</a:t>
            </a:r>
            <a:r>
              <a:rPr lang="en-US" sz="2400" dirty="0">
                <a:solidFill>
                  <a:srgbClr val="736059"/>
                </a:solidFill>
              </a:rPr>
              <a:t> de </a:t>
            </a:r>
            <a:r>
              <a:rPr lang="en-US" sz="2400" dirty="0" err="1">
                <a:solidFill>
                  <a:srgbClr val="736059"/>
                </a:solidFill>
              </a:rPr>
              <a:t>umiditate</a:t>
            </a:r>
            <a:endParaRPr lang="ro-RO" sz="2400" dirty="0">
              <a:solidFill>
                <a:srgbClr val="736059"/>
              </a:solidFill>
            </a:endParaRPr>
          </a:p>
          <a:p>
            <a:pPr lvl="0"/>
            <a:r>
              <a:rPr lang="ro-RO" sz="2400" dirty="0">
                <a:solidFill>
                  <a:srgbClr val="736059"/>
                </a:solidFill>
              </a:rPr>
              <a:t>Dacă senzorul de umiditate 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este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mai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smtClean="0">
                <a:solidFill>
                  <a:srgbClr val="736059"/>
                </a:solidFill>
              </a:rPr>
              <a:t>mare</a:t>
            </a:r>
            <a:r>
              <a:rPr lang="ro-RO" sz="2400" dirty="0" smtClean="0">
                <a:solidFill>
                  <a:srgbClr val="736059"/>
                </a:solidFill>
              </a:rPr>
              <a:t> </a:t>
            </a:r>
            <a:r>
              <a:rPr lang="ro-RO" sz="2400" dirty="0">
                <a:solidFill>
                  <a:srgbClr val="736059"/>
                </a:solidFill>
              </a:rPr>
              <a:t>decât 425</a:t>
            </a:r>
            <a:r>
              <a:rPr lang="en-US" sz="2400" dirty="0">
                <a:solidFill>
                  <a:srgbClr val="736059"/>
                </a:solidFill>
              </a:rPr>
              <a:t>, motorul se </a:t>
            </a:r>
            <a:r>
              <a:rPr lang="en-US" sz="2400" dirty="0" err="1">
                <a:solidFill>
                  <a:srgbClr val="736059"/>
                </a:solidFill>
              </a:rPr>
              <a:t>va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opri</a:t>
            </a:r>
            <a:r>
              <a:rPr lang="en-US" sz="2400" dirty="0">
                <a:solidFill>
                  <a:srgbClr val="736059"/>
                </a:solidFill>
              </a:rPr>
              <a:t> pentru a </a:t>
            </a:r>
            <a:r>
              <a:rPr lang="en-US" sz="2400" dirty="0" err="1">
                <a:solidFill>
                  <a:srgbClr val="736059"/>
                </a:solidFill>
              </a:rPr>
              <a:t>preveni</a:t>
            </a:r>
            <a:r>
              <a:rPr lang="en-US" sz="2400" dirty="0">
                <a:solidFill>
                  <a:srgbClr val="736059"/>
                </a:solidFill>
              </a:rPr>
              <a:t> </a:t>
            </a:r>
            <a:r>
              <a:rPr lang="en-US" sz="2400" dirty="0" err="1">
                <a:solidFill>
                  <a:srgbClr val="736059"/>
                </a:solidFill>
              </a:rPr>
              <a:t>excesul</a:t>
            </a:r>
            <a:r>
              <a:rPr lang="en-US" sz="2400" dirty="0">
                <a:solidFill>
                  <a:srgbClr val="736059"/>
                </a:solidFill>
              </a:rPr>
              <a:t> de </a:t>
            </a:r>
            <a:r>
              <a:rPr lang="en-US" sz="2400" dirty="0" err="1">
                <a:solidFill>
                  <a:srgbClr val="736059"/>
                </a:solidFill>
              </a:rPr>
              <a:t>umiditate</a:t>
            </a:r>
            <a:r>
              <a:rPr lang="en-US" sz="2400" dirty="0">
                <a:solidFill>
                  <a:srgbClr val="736059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85" y="3764648"/>
            <a:ext cx="5620871" cy="260080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</a:t>
            </a:r>
            <a:r>
              <a:rPr lang="ro-RO" dirty="0" smtClean="0"/>
              <a:t>ția Blynk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91" y="1328394"/>
            <a:ext cx="2131491" cy="4505134"/>
          </a:xfrm>
        </p:spPr>
      </p:pic>
      <p:sp>
        <p:nvSpPr>
          <p:cNvPr id="6" name="TextBox 5"/>
          <p:cNvSpPr txBox="1"/>
          <p:nvPr/>
        </p:nvSpPr>
        <p:spPr>
          <a:xfrm>
            <a:off x="788894" y="2014194"/>
            <a:ext cx="860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interfata</a:t>
            </a:r>
            <a:r>
              <a:rPr lang="en-US" dirty="0" smtClean="0"/>
              <a:t> din </a:t>
            </a:r>
            <a:r>
              <a:rPr lang="en-US" dirty="0" err="1" smtClean="0"/>
              <a:t>aplicatie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895" y="2383526"/>
            <a:ext cx="86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aplicație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apăsat</a:t>
            </a:r>
            <a:r>
              <a:rPr lang="en-US" dirty="0" smtClean="0"/>
              <a:t> de 2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butoane</a:t>
            </a:r>
            <a:r>
              <a:rPr lang="en-US" dirty="0" smtClean="0"/>
              <a:t> ca s</a:t>
            </a:r>
            <a:r>
              <a:rPr lang="ro-RO" dirty="0"/>
              <a:t>ă</a:t>
            </a:r>
            <a:r>
              <a:rPr lang="en-US" dirty="0" smtClean="0"/>
              <a:t> </a:t>
            </a:r>
            <a:r>
              <a:rPr lang="en-US" dirty="0" err="1" smtClean="0"/>
              <a:t>func</a:t>
            </a:r>
            <a:r>
              <a:rPr lang="ro-RO" dirty="0" smtClean="0"/>
              <a:t>ți</a:t>
            </a:r>
            <a:r>
              <a:rPr lang="en-US" dirty="0" err="1" smtClean="0"/>
              <a:t>oneze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b="1">
                <a:solidFill>
                  <a:srgbClr val="736059"/>
                </a:solidFill>
                <a:effectLst>
                  <a:outerShdw dist="38096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Autotestare</a:t>
            </a:r>
            <a:endParaRPr lang="en-US" b="1">
              <a:solidFill>
                <a:srgbClr val="736059"/>
              </a:solidFill>
              <a:effectLst>
                <a:outerShdw dist="38096" dir="2700000">
                  <a:srgbClr val="000000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z="240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Dacă se defectează un senzor primesc un mesaj pe ecranul LC</a:t>
            </a:r>
            <a:r>
              <a:rPr lang="en-US" sz="2400">
                <a:solidFill>
                  <a:srgbClr val="736059"/>
                </a:solidFill>
                <a:latin typeface="Times New Roman" pitchFamily="18"/>
                <a:cs typeface="Times New Roman" pitchFamily="18"/>
              </a:rPr>
              <a:t>D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1">
    <p:bg>
      <p:bgPr>
        <a:solidFill>
          <a:srgbClr val="E7E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33464"/>
            <a:ext cx="12451403" cy="2014432"/>
          </a:xfrm>
        </p:spPr>
        <p:txBody>
          <a:bodyPr/>
          <a:lstStyle/>
          <a:p>
            <a:pPr lvl="0"/>
            <a:r>
              <a:rPr lang="ro-RO">
                <a:solidFill>
                  <a:srgbClr val="736059"/>
                </a:solidFill>
                <a:effectLst>
                  <a:outerShdw dist="38103" dir="54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Mulțumesc</a:t>
            </a:r>
            <a:r>
              <a:rPr lang="ro-RO">
                <a:solidFill>
                  <a:srgbClr val="736059"/>
                </a:solidFill>
                <a:effectLst>
                  <a:outerShdw dist="38103" dir="5400000">
                    <a:srgbClr val="000000"/>
                  </a:outerShdw>
                </a:effectLst>
              </a:rPr>
              <a:t> </a:t>
            </a:r>
            <a:r>
              <a:rPr lang="ro-RO">
                <a:solidFill>
                  <a:srgbClr val="736059"/>
                </a:solidFill>
                <a:effectLst>
                  <a:outerShdw dist="38103" dir="54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pentru atenție</a:t>
            </a:r>
            <a:endParaRPr lang="en-US">
              <a:solidFill>
                <a:srgbClr val="736059"/>
              </a:solidFill>
              <a:effectLst>
                <a:outerShdw dist="38103" dir="5400000">
                  <a:srgbClr val="000000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5" title="Multumesc"/>
          <p:cNvPicPr>
            <a:picLocks noChangeAspect="1"/>
          </p:cNvPicPr>
          <p:nvPr/>
        </p:nvPicPr>
        <p:blipFill>
          <a:blip r:embed="rId2"/>
          <a:srcRect l="-27" t="-416" r="2537" b="-416"/>
          <a:stretch>
            <a:fillRect/>
          </a:stretch>
        </p:blipFill>
        <p:spPr>
          <a:xfrm>
            <a:off x="2573368" y="2111715"/>
            <a:ext cx="6953253" cy="46101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Sav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27EED153E77E43A468C30B820E3521" ma:contentTypeVersion="12" ma:contentTypeDescription="Create a new document." ma:contentTypeScope="" ma:versionID="d2955eb1205db1f567537e31a52714ec">
  <xsd:schema xmlns:xsd="http://www.w3.org/2001/XMLSchema" xmlns:xs="http://www.w3.org/2001/XMLSchema" xmlns:p="http://schemas.microsoft.com/office/2006/metadata/properties" xmlns:ns2="a54cb943-ba7c-4790-82b5-649708bb8439" xmlns:ns3="c12e6c34-cb66-42b7-801d-abbea5cf0103" targetNamespace="http://schemas.microsoft.com/office/2006/metadata/properties" ma:root="true" ma:fieldsID="532d541fe86f9f806249bde913c860b6" ns2:_="" ns3:_="">
    <xsd:import namespace="a54cb943-ba7c-4790-82b5-649708bb8439"/>
    <xsd:import namespace="c12e6c34-cb66-42b7-801d-abbea5cf01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cb943-ba7c-4790-82b5-649708bb8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e6c34-cb66-42b7-801d-abbea5cf010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c7d13c-2e3c-4188-96d9-f0ec3b724834}" ma:internalName="TaxCatchAll" ma:showField="CatchAllData" ma:web="c12e6c34-cb66-42b7-801d-abbea5cf0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e6c34-cb66-42b7-801d-abbea5cf0103" xsi:nil="true"/>
    <lcf76f155ced4ddcb4097134ff3c332f xmlns="a54cb943-ba7c-4790-82b5-649708bb84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106BC6-1D77-4622-8C0A-EA90F1E3AE0C}"/>
</file>

<file path=customXml/itemProps2.xml><?xml version="1.0" encoding="utf-8"?>
<ds:datastoreItem xmlns:ds="http://schemas.openxmlformats.org/officeDocument/2006/customXml" ds:itemID="{363604FB-E341-450E-9EFA-024482D78127}"/>
</file>

<file path=customXml/itemProps3.xml><?xml version="1.0" encoding="utf-8"?>
<ds:datastoreItem xmlns:ds="http://schemas.openxmlformats.org/officeDocument/2006/customXml" ds:itemID="{17B05119-1C1B-4292-895A-005CE91D6B60}"/>
</file>

<file path=docProps/app.xml><?xml version="1.0" encoding="utf-8"?>
<Properties xmlns="http://schemas.openxmlformats.org/officeDocument/2006/extended-properties" xmlns:vt="http://schemas.openxmlformats.org/officeDocument/2006/docPropsVTypes">
  <Template>TM03457510%5b%5bfn=Savon%5d%5d</Template>
  <TotalTime>577</TotalTime>
  <Words>183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Times New Roman</vt:lpstr>
      <vt:lpstr>Savon</vt:lpstr>
      <vt:lpstr>SISTEM DE IRIGARE</vt:lpstr>
      <vt:lpstr>Ce am folosit</vt:lpstr>
      <vt:lpstr>Modul de funcționare</vt:lpstr>
      <vt:lpstr>Butoanele fizice</vt:lpstr>
      <vt:lpstr>Control</vt:lpstr>
      <vt:lpstr>Aplicația Blynk</vt:lpstr>
      <vt:lpstr>Autotestare</vt:lpstr>
      <vt:lpstr>Mulțumesc pentru atenție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IRIGARE</dc:title>
  <dc:creator>Réka Demeter</dc:creator>
  <cp:lastModifiedBy>Microsoft account</cp:lastModifiedBy>
  <cp:revision>14</cp:revision>
  <dcterms:created xsi:type="dcterms:W3CDTF">2024-06-02T14:29:27Z</dcterms:created>
  <dcterms:modified xsi:type="dcterms:W3CDTF">2025-01-14T14:53:51Z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0x010100D427EED153E77E43A468C30B820E3521</vt:lpwstr>
  </property>
</Properties>
</file>