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90" r:id="rId3"/>
    <p:sldId id="258" r:id="rId4"/>
    <p:sldId id="272" r:id="rId5"/>
    <p:sldId id="273" r:id="rId6"/>
    <p:sldId id="274" r:id="rId7"/>
    <p:sldId id="277" r:id="rId8"/>
    <p:sldId id="278" r:id="rId9"/>
    <p:sldId id="281" r:id="rId10"/>
    <p:sldId id="282" r:id="rId11"/>
    <p:sldId id="291" r:id="rId12"/>
    <p:sldId id="292" r:id="rId13"/>
    <p:sldId id="287" r:id="rId14"/>
    <p:sldId id="293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4EB0A9-81CD-4361-B657-459A43F50D21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9B0BD19-B837-4D72-96B2-2B0FAE06C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CF3E17-B5F0-8827-90A8-595C5AE8DDA2}"/>
              </a:ext>
            </a:extLst>
          </p:cNvPr>
          <p:cNvSpPr txBox="1">
            <a:spLocks/>
          </p:cNvSpPr>
          <p:nvPr/>
        </p:nvSpPr>
        <p:spPr>
          <a:xfrm>
            <a:off x="1434651" y="1314960"/>
            <a:ext cx="10368136" cy="8544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DARDA INSTITUTE OF ENGINEERING &amp; TECHNOLOGY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Yavatmal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- 445001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6452E2-ACCA-A7DA-39CE-F250D15A06F5}"/>
              </a:ext>
            </a:extLst>
          </p:cNvPr>
          <p:cNvSpPr txBox="1">
            <a:spLocks/>
          </p:cNvSpPr>
          <p:nvPr/>
        </p:nvSpPr>
        <p:spPr>
          <a:xfrm>
            <a:off x="1703512" y="3461327"/>
            <a:ext cx="8566769" cy="322634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Aachal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Rekalwar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P. Wadi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Dhakate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Mrunal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Ambhore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M. K.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Popat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- 2023-2024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F78CF8-C79F-FB27-EA40-877576093DAC}"/>
              </a:ext>
            </a:extLst>
          </p:cNvPr>
          <p:cNvSpPr txBox="1">
            <a:spLocks/>
          </p:cNvSpPr>
          <p:nvPr/>
        </p:nvSpPr>
        <p:spPr>
          <a:xfrm>
            <a:off x="1488403" y="2816932"/>
            <a:ext cx="10260632" cy="436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DETECTION &amp; COUNTING OF RBCs BY USING IP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1AA592-596E-BF20-09AA-8E3CD6B19A22}"/>
              </a:ext>
            </a:extLst>
          </p:cNvPr>
          <p:cNvSpPr txBox="1">
            <a:spLocks/>
          </p:cNvSpPr>
          <p:nvPr/>
        </p:nvSpPr>
        <p:spPr>
          <a:xfrm>
            <a:off x="1524000" y="1994198"/>
            <a:ext cx="9144000" cy="570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pic>
        <p:nvPicPr>
          <p:cNvPr id="8" name="image1.jpeg">
            <a:extLst>
              <a:ext uri="{FF2B5EF4-FFF2-40B4-BE49-F238E27FC236}">
                <a16:creationId xmlns:a16="http://schemas.microsoft.com/office/drawing/2014/main" id="{34FB0444-3C21-467D-B60E-89EFB04B22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18" y="238656"/>
            <a:ext cx="1098678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404664"/>
            <a:ext cx="8568952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Output – Leukemia Detected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C6C71-2C5E-412F-A058-3AE818B1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68760"/>
            <a:ext cx="10225136" cy="5331562"/>
          </a:xfrm>
        </p:spPr>
      </p:pic>
    </p:spTree>
    <p:extLst>
      <p:ext uri="{BB962C8B-B14F-4D97-AF65-F5344CB8AC3E}">
        <p14:creationId xmlns:p14="http://schemas.microsoft.com/office/powerpoint/2010/main" val="1216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404664"/>
            <a:ext cx="8568952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Output – Leukemia Detected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C6C71-2C5E-412F-A058-3AE818B1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85179"/>
            <a:ext cx="10225136" cy="5298724"/>
          </a:xfrm>
        </p:spPr>
      </p:pic>
    </p:spTree>
    <p:extLst>
      <p:ext uri="{BB962C8B-B14F-4D97-AF65-F5344CB8AC3E}">
        <p14:creationId xmlns:p14="http://schemas.microsoft.com/office/powerpoint/2010/main" val="326231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76" y="404664"/>
            <a:ext cx="8568952" cy="864096"/>
          </a:xfrm>
        </p:spPr>
        <p:txBody>
          <a:bodyPr>
            <a:normAutofit/>
          </a:bodyPr>
          <a:lstStyle/>
          <a:p>
            <a:r>
              <a:rPr lang="en-US" dirty="0"/>
              <a:t>Expected Output – Calculate RBCs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C6C71-2C5E-412F-A058-3AE818B1E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31" y="1285179"/>
            <a:ext cx="10148313" cy="5298724"/>
          </a:xfrm>
        </p:spPr>
      </p:pic>
    </p:spTree>
    <p:extLst>
      <p:ext uri="{BB962C8B-B14F-4D97-AF65-F5344CB8AC3E}">
        <p14:creationId xmlns:p14="http://schemas.microsoft.com/office/powerpoint/2010/main" val="209280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Drawbacks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17638"/>
            <a:ext cx="7498080" cy="464549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Image Quality Dependency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Algorithm Sensitivity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34706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17638"/>
            <a:ext cx="7498080" cy="464549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Enhanced Efficiency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Improved Accuracy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5797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61;p15">
            <a:extLst>
              <a:ext uri="{FF2B5EF4-FFF2-40B4-BE49-F238E27FC236}">
                <a16:creationId xmlns:a16="http://schemas.microsoft.com/office/drawing/2014/main" id="{E1A1B194-F5CA-4BD2-A205-E4092F0BD2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11625" y="834424"/>
            <a:ext cx="7828573" cy="5189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2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Technology plays a pivotal role in enhancing precision and efficiency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Focus on an automated RBCs &amp; WBCs detection and counting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Leukemia Detection based on Classification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Leukemia Types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22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Manual Counting Limitations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Technical Expertise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Time-Consuming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Accuracy &amp; Statement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Complexity of Cell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953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In proposed work, Images are classified on the basis of color, texture and morphology.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Image Acquisition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Image Preprocessing &amp; Enhancement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Image Segmentation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Feature Extraction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Classification of SVM Model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Image Recognition</a:t>
            </a:r>
          </a:p>
          <a:p>
            <a:pPr algn="just">
              <a:lnSpc>
                <a:spcPct val="150000"/>
              </a:lnSpc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721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Developing an Automated RBC Counting Algorithm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Feature Extraction and Representation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Efficiency and Speed Enhancement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Improve accuracy, reducing manual errors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User-Friendly Software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74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Scope of 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Image Processing and SVM Model Integration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Accuracy Enhancement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Multiclass Classification Precision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Color Features Utilization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Future Research Application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Comprehensive Dataset Development</a:t>
            </a:r>
          </a:p>
        </p:txBody>
      </p:sp>
    </p:spTree>
    <p:extLst>
      <p:ext uri="{BB962C8B-B14F-4D97-AF65-F5344CB8AC3E}">
        <p14:creationId xmlns:p14="http://schemas.microsoft.com/office/powerpoint/2010/main" val="6464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Operating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447800"/>
            <a:ext cx="7498080" cy="52215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Hardware Requirements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Processor:  I3 / I5/ Processor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RAM: 4 GB RAM or More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Hard Disk: 20GB or More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Monitor Resolution: 800 x 600 higher recommended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Software Requirements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Operating System: Window 10 or above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Python Language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Django </a:t>
            </a:r>
            <a:r>
              <a:rPr lang="en-US" sz="1800" dirty="0" err="1"/>
              <a:t>BackendFramework</a:t>
            </a:r>
            <a:endParaRPr lang="en-US" sz="1800" dirty="0"/>
          </a:p>
          <a:p>
            <a:pPr lvl="1" algn="just">
              <a:lnSpc>
                <a:spcPct val="150000"/>
              </a:lnSpc>
            </a:pPr>
            <a:r>
              <a:rPr lang="en-US" sz="1800" dirty="0"/>
              <a:t>Web Browser: Chrome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err="1"/>
              <a:t>VsCode</a:t>
            </a:r>
            <a:r>
              <a:rPr lang="en-US" sz="1800" dirty="0"/>
              <a:t> IDE (Integrated Development Environment)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7658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Front-End Technologies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HTML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CSS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JavaScript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Bootstrap (version 5)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Back-End Technologies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Python Language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NumPy, Pandas, </a:t>
            </a:r>
            <a:r>
              <a:rPr lang="en-US" sz="1800" dirty="0" err="1"/>
              <a:t>sklearn</a:t>
            </a:r>
            <a:r>
              <a:rPr lang="en-US" sz="1800" dirty="0"/>
              <a:t>, </a:t>
            </a:r>
            <a:r>
              <a:rPr lang="en-US" sz="1800" dirty="0" err="1"/>
              <a:t>opencv</a:t>
            </a:r>
            <a:r>
              <a:rPr lang="en-US" sz="1800" dirty="0"/>
              <a:t>, and so on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Machine Learning Algorithm: SVM (Support Vector Machine)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SQLite Database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336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404664"/>
            <a:ext cx="7498080" cy="86409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0BB7-ADC0-4DAC-B9BC-2CA7A345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Initiate with blood image acquisition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Image Preprocessing &amp; Enhancement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Image Segmentation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Segmentation Methods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</a:t>
            </a:r>
            <a:r>
              <a:rPr lang="en-IN" sz="2400" dirty="0" err="1"/>
              <a:t>hresholding</a:t>
            </a:r>
            <a:r>
              <a:rPr lang="en-IN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</a:t>
            </a:r>
            <a:r>
              <a:rPr lang="en-IN" sz="2400" dirty="0" err="1"/>
              <a:t>orphological</a:t>
            </a:r>
            <a:r>
              <a:rPr lang="en-IN" sz="2400" dirty="0"/>
              <a:t> Operations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IN" sz="2400" dirty="0" err="1"/>
              <a:t>eature</a:t>
            </a:r>
            <a:r>
              <a:rPr lang="en-IN" sz="2400" dirty="0"/>
              <a:t> Extraction</a:t>
            </a:r>
          </a:p>
        </p:txBody>
      </p:sp>
    </p:spTree>
    <p:extLst>
      <p:ext uri="{BB962C8B-B14F-4D97-AF65-F5344CB8AC3E}">
        <p14:creationId xmlns:p14="http://schemas.microsoft.com/office/powerpoint/2010/main" val="332759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341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Courier New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Introduction</vt:lpstr>
      <vt:lpstr>Problem Statement</vt:lpstr>
      <vt:lpstr>Proposed System</vt:lpstr>
      <vt:lpstr>Objective of System</vt:lpstr>
      <vt:lpstr>Scope of  Work</vt:lpstr>
      <vt:lpstr>Operating Environment</vt:lpstr>
      <vt:lpstr>Technology Used</vt:lpstr>
      <vt:lpstr>Methodology</vt:lpstr>
      <vt:lpstr>Expected Output – Leukemia Detected</vt:lpstr>
      <vt:lpstr>Expected Output – Leukemia Detected</vt:lpstr>
      <vt:lpstr>Expected Output – Calculate RBCs</vt:lpstr>
      <vt:lpstr>Drawbacks and 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ETCCELAB-02</dc:creator>
  <cp:lastModifiedBy>Ujjwal Gulhane</cp:lastModifiedBy>
  <cp:revision>44</cp:revision>
  <dcterms:created xsi:type="dcterms:W3CDTF">2022-11-03T10:29:58Z</dcterms:created>
  <dcterms:modified xsi:type="dcterms:W3CDTF">2024-01-12T10:12:07Z</dcterms:modified>
</cp:coreProperties>
</file>