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5159"/>
    <a:srgbClr val="8E4C4C"/>
    <a:srgbClr val="7E3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9669" autoAdjust="0"/>
  </p:normalViewPr>
  <p:slideViewPr>
    <p:cSldViewPr snapToGrid="0">
      <p:cViewPr varScale="1">
        <p:scale>
          <a:sx n="43" d="100"/>
          <a:sy n="43" d="100"/>
        </p:scale>
        <p:origin x="1776" y="48"/>
      </p:cViewPr>
      <p:guideLst/>
    </p:cSldViewPr>
  </p:slideViewPr>
  <p:outlineViewPr>
    <p:cViewPr>
      <p:scale>
        <a:sx n="33" d="100"/>
        <a:sy n="33" d="100"/>
      </p:scale>
      <p:origin x="0" y="-26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5CE87-B37A-4024-9758-805B19D6C2B6}" type="datetimeFigureOut">
              <a:rPr lang="hu-HU" smtClean="0"/>
              <a:t>2025. 05. 29.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FFB5-64F4-4E4A-9C7D-C2E5E0C1D7F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35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41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75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25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08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17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83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83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209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14FFB5-64F4-4E4A-9C7D-C2E5E0C1D7F0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462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0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5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36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3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7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0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ocusdog.h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51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43832-4C7E-6D9D-D9F0-C977365D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848" y="2604447"/>
            <a:ext cx="5752282" cy="657580"/>
          </a:xfrm>
        </p:spPr>
        <p:txBody>
          <a:bodyPr>
            <a:no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Rockwell Nova Light  (Címsorok)"/>
              </a:rPr>
              <a:t>FOCUS KUTYAISKOLA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8D7DBD-3498-CA86-7656-08313E161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0008" y="4113574"/>
            <a:ext cx="3411964" cy="472855"/>
          </a:xfrm>
        </p:spPr>
        <p:txBody>
          <a:bodyPr>
            <a:normAutofit/>
          </a:bodyPr>
          <a:lstStyle/>
          <a:p>
            <a:r>
              <a:rPr lang="hu-HU" sz="2000" i="1" dirty="0">
                <a:solidFill>
                  <a:schemeClr val="bg2">
                    <a:lumMod val="90000"/>
                  </a:schemeClr>
                </a:solidFill>
                <a:latin typeface="Aveir Next LT Pro Light"/>
              </a:rPr>
              <a:t>Novák Noémi, Megyeri Réka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6A96ECC-DF2B-56DB-7461-7A1C500E7349}"/>
              </a:ext>
            </a:extLst>
          </p:cNvPr>
          <p:cNvSpPr txBox="1"/>
          <p:nvPr/>
        </p:nvSpPr>
        <p:spPr>
          <a:xfrm>
            <a:off x="2208062" y="5632812"/>
            <a:ext cx="777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chemeClr val="bg2">
                    <a:lumMod val="90000"/>
                  </a:schemeClr>
                </a:solidFill>
                <a:latin typeface="Aveir Next LT Pro Light"/>
              </a:rPr>
              <a:t>BKSZC Weiss Manfréd Technikum, Szakképző Iskola és Kollégium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88709A8-ACA5-A134-EB03-557934AC22A7}"/>
              </a:ext>
            </a:extLst>
          </p:cNvPr>
          <p:cNvSpPr txBox="1"/>
          <p:nvPr/>
        </p:nvSpPr>
        <p:spPr>
          <a:xfrm>
            <a:off x="5665169" y="907590"/>
            <a:ext cx="861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i="1" dirty="0">
                <a:solidFill>
                  <a:schemeClr val="bg2">
                    <a:lumMod val="90000"/>
                  </a:schemeClr>
                </a:solidFill>
                <a:latin typeface="Aveir Next LT Pro Light"/>
              </a:rPr>
              <a:t>2025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7BD8CAB-DC6E-7EBB-A19E-F35CE9449E9E}"/>
              </a:ext>
            </a:extLst>
          </p:cNvPr>
          <p:cNvSpPr txBox="1"/>
          <p:nvPr/>
        </p:nvSpPr>
        <p:spPr>
          <a:xfrm>
            <a:off x="5280249" y="3221051"/>
            <a:ext cx="1631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278F"/>
              </a:buClr>
              <a:buSzPct val="80000"/>
              <a:buFont typeface="Wingdings 3" charset="2"/>
              <a:buNone/>
              <a:tabLst/>
              <a:defRPr/>
            </a:pPr>
            <a:r>
              <a:rPr lang="hu-HU" i="1" cap="all" dirty="0">
                <a:solidFill>
                  <a:srgbClr val="EAE5EB">
                    <a:lumMod val="90000"/>
                  </a:srgbClr>
                </a:solidFill>
                <a:latin typeface="Aveir Next LT Pro Light"/>
              </a:rPr>
              <a:t>FOCUSDOG.HU</a:t>
            </a:r>
            <a:endParaRPr kumimoji="0" lang="hu-HU" b="0" i="1" u="none" strike="noStrike" kern="1200" cap="all" spc="0" normalizeH="0" baseline="0" noProof="0" dirty="0">
              <a:ln>
                <a:noFill/>
              </a:ln>
              <a:solidFill>
                <a:srgbClr val="EAE5EB">
                  <a:lumMod val="90000"/>
                </a:srgbClr>
              </a:solidFill>
              <a:effectLst/>
              <a:uLnTx/>
              <a:uFillTx/>
              <a:latin typeface="Ave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78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7DBEB-1DB2-4866-6DEB-DEC0C772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85" y="907590"/>
            <a:ext cx="3328652" cy="706964"/>
          </a:xfrm>
        </p:spPr>
        <p:txBody>
          <a:bodyPr/>
          <a:lstStyle/>
          <a:p>
            <a:r>
              <a:rPr lang="hu-HU" sz="4400" b="1" dirty="0">
                <a:latin typeface="Rockwell Nova Light  (Címsorok)"/>
              </a:rPr>
              <a:t>Bemutatá</a:t>
            </a:r>
            <a:r>
              <a:rPr lang="hu-HU" sz="4800" b="1" dirty="0">
                <a:latin typeface="Rockwell Nova Light  (Címsorok)"/>
              </a:rPr>
              <a:t>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B599D-C4BD-CBA7-8EE3-FAB2D2DF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55" y="2677583"/>
            <a:ext cx="4246339" cy="1391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Célunk :</a:t>
            </a:r>
          </a:p>
          <a:p>
            <a:pPr marL="0" indent="0">
              <a:buNone/>
            </a:pP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Gazdák segítése, támogatása, lehetőségeik bővítése.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98BD071-6384-FCA1-B042-198FECD30505}"/>
              </a:ext>
            </a:extLst>
          </p:cNvPr>
          <p:cNvSpPr txBox="1"/>
          <p:nvPr/>
        </p:nvSpPr>
        <p:spPr>
          <a:xfrm>
            <a:off x="6479587" y="2718549"/>
            <a:ext cx="4895555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278F"/>
              </a:buClr>
              <a:buSzPct val="80000"/>
              <a:buFont typeface="Wingdings 3" charset="2"/>
              <a:buNone/>
              <a:tabLst/>
              <a:defRPr/>
            </a:pPr>
            <a:r>
              <a:rPr lang="hu-HU" sz="2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Háttér</a:t>
            </a:r>
            <a:r>
              <a:rPr kumimoji="0" lang="hu-HU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278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hu-HU" sz="26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 kutyák iránti szeretetünk motiválta a választást</a:t>
            </a:r>
            <a:r>
              <a:rPr kumimoji="0" lang="hu-HU" sz="2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E564858-8329-F8A8-3BE2-14BDA431BC21}"/>
              </a:ext>
            </a:extLst>
          </p:cNvPr>
          <p:cNvSpPr txBox="1"/>
          <p:nvPr/>
        </p:nvSpPr>
        <p:spPr>
          <a:xfrm>
            <a:off x="948155" y="4674944"/>
            <a:ext cx="4371656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278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92278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Célközönség: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2278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hu-HU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 kutyájuk nevelésében támogatást kereső gazdik.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888BAAB-B33E-BD98-D50B-642978A4228A}"/>
              </a:ext>
            </a:extLst>
          </p:cNvPr>
          <p:cNvSpPr txBox="1"/>
          <p:nvPr/>
        </p:nvSpPr>
        <p:spPr>
          <a:xfrm>
            <a:off x="6479587" y="4776272"/>
            <a:ext cx="4764258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92278F"/>
              </a:buClr>
              <a:buSzPct val="80000"/>
              <a:defRPr/>
            </a:pPr>
            <a:r>
              <a:rPr lang="hu-HU" sz="2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Alapelv:</a:t>
            </a:r>
          </a:p>
          <a:p>
            <a:pPr>
              <a:spcBef>
                <a:spcPts val="1000"/>
              </a:spcBef>
              <a:buClr>
                <a:srgbClr val="92278F"/>
              </a:buClr>
              <a:buSzPct val="80000"/>
              <a:defRPr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Kutya – gazda kapcsolat erősítése, közös fejlődés</a:t>
            </a:r>
          </a:p>
        </p:txBody>
      </p:sp>
    </p:spTree>
    <p:extLst>
      <p:ext uri="{BB962C8B-B14F-4D97-AF65-F5344CB8AC3E}">
        <p14:creationId xmlns:p14="http://schemas.microsoft.com/office/powerpoint/2010/main" val="190938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0BD27-DBA8-8972-E1B6-5161DE05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1" y="907590"/>
            <a:ext cx="6483803" cy="706964"/>
          </a:xfrm>
        </p:spPr>
        <p:txBody>
          <a:bodyPr/>
          <a:lstStyle/>
          <a:p>
            <a:r>
              <a:rPr kumimoji="0" lang="hu-HU" sz="4400" b="1" i="0" u="none" strike="noStrike" kern="1200" cap="none" spc="0" normalizeH="0" baseline="0" noProof="0" dirty="0">
                <a:ln>
                  <a:noFill/>
                </a:ln>
                <a:solidFill>
                  <a:srgbClr val="EAE5EB"/>
                </a:solidFill>
                <a:effectLst/>
                <a:uLnTx/>
                <a:uFillTx/>
                <a:latin typeface="Rockwell Nova Light  (Címsorok)"/>
                <a:ea typeface="+mj-ea"/>
                <a:cs typeface="+mj-cs"/>
              </a:rPr>
              <a:t>Bemutatás</a:t>
            </a:r>
            <a:r>
              <a:rPr kumimoji="0" lang="hu-HU" sz="4800" b="1" i="0" u="none" strike="noStrike" kern="1200" cap="none" spc="0" normalizeH="0" baseline="0" noProof="0" dirty="0">
                <a:ln>
                  <a:noFill/>
                </a:ln>
                <a:solidFill>
                  <a:srgbClr val="EAE5EB"/>
                </a:solidFill>
                <a:effectLst/>
                <a:uLnTx/>
                <a:uFillTx/>
                <a:latin typeface="Rockwell Nova Light  (Címsorok)"/>
                <a:ea typeface="+mj-ea"/>
                <a:cs typeface="+mj-cs"/>
              </a:rPr>
              <a:t> - </a:t>
            </a:r>
            <a:r>
              <a:rPr kumimoji="0" lang="hu-HU" sz="4400" b="1" i="0" u="none" strike="noStrike" kern="1200" cap="none" spc="0" normalizeH="0" baseline="0" noProof="0" dirty="0">
                <a:ln>
                  <a:noFill/>
                </a:ln>
                <a:solidFill>
                  <a:srgbClr val="EAE5EB"/>
                </a:solidFill>
                <a:effectLst/>
                <a:uLnTx/>
                <a:uFillTx/>
                <a:latin typeface="Rockwell Nova Light  (Címsorok)"/>
              </a:rPr>
              <a:t>weboldal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CCC2FD-01AD-3AB2-082B-3FE0805A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3" y="2448754"/>
            <a:ext cx="11197883" cy="4050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Fontosabb funkciók :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Szolgáltatások ismertetése 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– Információk kurzusokról, tanfolyamokról, és oktatókról.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Online jelentkezés 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– Lehetőség a tanfolyamokra való regisztrációra.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Csatlakozási lehetőség 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– Regisztráció, taggá válás. 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Információk 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– Könnyű és gyors tájékozódás.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Kapcsolatfelvétel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 – Gyors és egyszerű kapcsolatfelvételi módok.</a:t>
            </a:r>
          </a:p>
          <a:p>
            <a:pPr lvl="1"/>
            <a:r>
              <a:rPr lang="hu-HU" sz="2500" b="1" dirty="0">
                <a:latin typeface="Calibri" panose="020F0502020204030204" pitchFamily="34" charset="0"/>
                <a:cs typeface="Calibri" panose="020F0502020204030204" pitchFamily="34" charset="0"/>
              </a:rPr>
              <a:t>Visszajelzések</a:t>
            </a:r>
            <a:r>
              <a:rPr lang="hu-HU" sz="2500" dirty="0">
                <a:latin typeface="Calibri" panose="020F0502020204030204" pitchFamily="34" charset="0"/>
                <a:cs typeface="Calibri" panose="020F0502020204030204" pitchFamily="34" charset="0"/>
              </a:rPr>
              <a:t> – Gazdik értékelései.</a:t>
            </a:r>
          </a:p>
        </p:txBody>
      </p:sp>
    </p:spTree>
    <p:extLst>
      <p:ext uri="{BB962C8B-B14F-4D97-AF65-F5344CB8AC3E}">
        <p14:creationId xmlns:p14="http://schemas.microsoft.com/office/powerpoint/2010/main" val="220882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56D5A5-ED05-47EF-C76E-E6FC446F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Megjelenés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D4ADCD-8579-7DD8-4251-8A49A97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50" y="2603500"/>
            <a:ext cx="6098344" cy="2404598"/>
          </a:xfrm>
        </p:spPr>
        <p:txBody>
          <a:bodyPr>
            <a:noAutofit/>
          </a:bodyPr>
          <a:lstStyle/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Modern, egyszerű, felhasználóbarát felület</a:t>
            </a:r>
          </a:p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Esztétika, vizuális élmények</a:t>
            </a:r>
          </a:p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Könnyű navigálhatóság</a:t>
            </a:r>
          </a:p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Reszponzív (mobilbarát) megoldások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948F52F-0E67-E709-6115-638BF160F5B0}"/>
              </a:ext>
            </a:extLst>
          </p:cNvPr>
          <p:cNvSpPr txBox="1"/>
          <p:nvPr/>
        </p:nvSpPr>
        <p:spPr>
          <a:xfrm>
            <a:off x="6594231" y="4375053"/>
            <a:ext cx="5244673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Rugalmas elrendezések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Barátságos és figyelemfelkető színek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Strukturált formázás</a:t>
            </a:r>
          </a:p>
        </p:txBody>
      </p:sp>
    </p:spTree>
    <p:extLst>
      <p:ext uri="{BB962C8B-B14F-4D97-AF65-F5344CB8AC3E}">
        <p14:creationId xmlns:p14="http://schemas.microsoft.com/office/powerpoint/2010/main" val="10791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D13D2-9A5E-E2F6-BBE6-A1C0F2B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Fejlesztési lépések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19815E-CB94-2D26-7D5C-52224C1F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495" y="2575364"/>
            <a:ext cx="8397009" cy="3755097"/>
          </a:xfrm>
        </p:spPr>
        <p:txBody>
          <a:bodyPr>
            <a:noAutofit/>
          </a:bodyPr>
          <a:lstStyle/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Igényfelmérés és tervezés</a:t>
            </a:r>
          </a:p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Weboldal struktúrájának kialakítása</a:t>
            </a:r>
          </a:p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Frontend és Backend fejlesztés</a:t>
            </a:r>
          </a:p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Adatbázis tervezés és megvalósítás</a:t>
            </a:r>
          </a:p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Tesztelés – Funkcionális tesztelés, felhasználói élmény tesztelés</a:t>
            </a:r>
          </a:p>
          <a:p>
            <a:r>
              <a:rPr lang="hu-HU" sz="2800" dirty="0">
                <a:latin typeface="Calibri" panose="020F0502020204030204" pitchFamily="34" charset="0"/>
                <a:cs typeface="Calibri" panose="020F0502020204030204" pitchFamily="34" charset="0"/>
              </a:rPr>
              <a:t>Hibajavítás - Hibakezelések</a:t>
            </a:r>
          </a:p>
        </p:txBody>
      </p:sp>
    </p:spTree>
    <p:extLst>
      <p:ext uri="{BB962C8B-B14F-4D97-AF65-F5344CB8AC3E}">
        <p14:creationId xmlns:p14="http://schemas.microsoft.com/office/powerpoint/2010/main" val="401432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B4FBD6-6329-0BA6-C413-80AFE029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Fejlesztési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7648AE-DB09-00E9-6875-E0942FF6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55097"/>
          </a:xfrm>
        </p:spPr>
        <p:txBody>
          <a:bodyPr>
            <a:noAutofit/>
          </a:bodyPr>
          <a:lstStyle/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Használt programozási nyelvek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HTML, CSS, JavaScript, PHP</a:t>
            </a: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Adatbázis :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 10 tábla – </a:t>
            </a: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felhasználók, tanfolyamok, oktatók, kurzusok, árak, bejelentkezések, résztvevők, kutyák, értékelések, napló</a:t>
            </a:r>
            <a:endParaRPr lang="hu-HU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Adminisztrátori felület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külön jogosultság, jól kezelhető felület</a:t>
            </a: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Algoritmusok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 : Regisztráció, Bejelentkezés, Tanfolyamra jelentkezés, Adatmódosítás</a:t>
            </a:r>
          </a:p>
        </p:txBody>
      </p:sp>
    </p:spTree>
    <p:extLst>
      <p:ext uri="{BB962C8B-B14F-4D97-AF65-F5344CB8AC3E}">
        <p14:creationId xmlns:p14="http://schemas.microsoft.com/office/powerpoint/2010/main" val="337657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10C89F-8E9B-F548-6D1A-E10D85E5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Adatbázis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F58D9BA-03A5-7061-03BC-A70A1385E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9" y="2284518"/>
            <a:ext cx="5275912" cy="4573482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A30FA3AC-7FAA-AE1E-DB45-F00E50C46D9D}"/>
              </a:ext>
            </a:extLst>
          </p:cNvPr>
          <p:cNvSpPr txBox="1"/>
          <p:nvPr/>
        </p:nvSpPr>
        <p:spPr>
          <a:xfrm>
            <a:off x="6476866" y="2852840"/>
            <a:ext cx="5626110" cy="343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Fő kapcsolatok 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Felhasználó ID – kutya, napló, értékelés, és login tábla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Kutya ID, Oktató ID, Kurzus ID  – tanfolyam tábla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Árak ID – kurzus tábla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Tanfolyam ID – résztvevő tábla</a:t>
            </a:r>
          </a:p>
        </p:txBody>
      </p:sp>
    </p:spTree>
    <p:extLst>
      <p:ext uri="{BB962C8B-B14F-4D97-AF65-F5344CB8AC3E}">
        <p14:creationId xmlns:p14="http://schemas.microsoft.com/office/powerpoint/2010/main" val="38975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BE377C-CFB3-DA87-B648-C9911A37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Algoritmusok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2E8EC2-22AC-2FF4-F9DA-88694056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511" y="2617566"/>
            <a:ext cx="8825659" cy="3670691"/>
          </a:xfrm>
        </p:spPr>
        <p:txBody>
          <a:bodyPr>
            <a:normAutofit/>
          </a:bodyPr>
          <a:lstStyle/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Regisztráció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A weblapra való regisztrálás, csatlakozás, helyes vagy duplikált adatok szűrése, kiskedvenc regisztrálása</a:t>
            </a: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Bejelentkezés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A weblapra való bejelentkezés, helyes adatok szűrése, felhasználói fiók elérése</a:t>
            </a: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Adatmódosítás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Felhasználónév, e-mail cím, jelszó és kutya nevének módosítása</a:t>
            </a:r>
          </a:p>
          <a:p>
            <a: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  <a:t>Tanfolyamra jelentkezés : </a:t>
            </a:r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Kiválasztott kurzusra, tanfolyam szintjére (kezdő vagy haladó), és oktatóhoz való jelentkezés</a:t>
            </a:r>
          </a:p>
        </p:txBody>
      </p:sp>
    </p:spTree>
    <p:extLst>
      <p:ext uri="{BB962C8B-B14F-4D97-AF65-F5344CB8AC3E}">
        <p14:creationId xmlns:p14="http://schemas.microsoft.com/office/powerpoint/2010/main" val="356444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B7D70-F9EA-4C41-FA61-60DD9333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 dirty="0">
                <a:solidFill>
                  <a:srgbClr val="EAE5EB"/>
                </a:solidFill>
                <a:latin typeface="Rockwell Nova Light  (Címsorok)"/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530249-BBF8-708C-9FDC-A0B254FA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613" y="4247842"/>
            <a:ext cx="4295359" cy="1733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Fejlesztési lehetőségek :</a:t>
            </a:r>
          </a:p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Mobilalkalmazás fejlesztése</a:t>
            </a:r>
          </a:p>
          <a:p>
            <a:r>
              <a:rPr lang="hu-HU" sz="2600" dirty="0">
                <a:latin typeface="Calibri" panose="020F0502020204030204" pitchFamily="34" charset="0"/>
                <a:cs typeface="Calibri" panose="020F0502020204030204" pitchFamily="34" charset="0"/>
              </a:rPr>
              <a:t>Webshop kialakítása</a:t>
            </a:r>
          </a:p>
          <a:p>
            <a:endParaRPr lang="hu-HU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u-HU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A2DD7E1-4215-12E6-96C7-C226AA1AF973}"/>
              </a:ext>
            </a:extLst>
          </p:cNvPr>
          <p:cNvSpPr txBox="1"/>
          <p:nvPr/>
        </p:nvSpPr>
        <p:spPr>
          <a:xfrm>
            <a:off x="442765" y="2420217"/>
            <a:ext cx="5353123" cy="396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None/>
            </a:pP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weboldal: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Interaktív és dinamikus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Esztétikus és figyelemfelkeltő kialakítása van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célközönséget segítő funkciók és algoritmusok megléte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Kialakult komplex rendszer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Felhasználói élmény megteremtése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B012CDE4-AE89-2B7C-FF93-74948A285434}"/>
              </a:ext>
            </a:extLst>
          </p:cNvPr>
          <p:cNvSpPr txBox="1"/>
          <p:nvPr/>
        </p:nvSpPr>
        <p:spPr>
          <a:xfrm>
            <a:off x="6096000" y="2428798"/>
            <a:ext cx="5753686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Csapatmunka: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Novák Noémi – frontend fejlesztés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Megyeri Réka – backend fejlesztés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AA35BFB-871C-E1D6-7478-DC717019F047}"/>
              </a:ext>
            </a:extLst>
          </p:cNvPr>
          <p:cNvSpPr txBox="1"/>
          <p:nvPr/>
        </p:nvSpPr>
        <p:spPr>
          <a:xfrm>
            <a:off x="7590118" y="6123795"/>
            <a:ext cx="2254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focusdog.hu</a:t>
            </a:r>
            <a:endParaRPr lang="hu-HU"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61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4444</TotalTime>
  <Words>377</Words>
  <Application>Microsoft Office PowerPoint</Application>
  <PresentationFormat>Szélesvásznú</PresentationFormat>
  <Paragraphs>76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Aveir Next LT Pro Light</vt:lpstr>
      <vt:lpstr>Calibri</vt:lpstr>
      <vt:lpstr>Century Gothic</vt:lpstr>
      <vt:lpstr>Rockwell Nova Light  (Címsorok)</vt:lpstr>
      <vt:lpstr>Wingdings 3</vt:lpstr>
      <vt:lpstr>Ion tanácsterem</vt:lpstr>
      <vt:lpstr>FOCUS KUTYAISKOLA</vt:lpstr>
      <vt:lpstr>Bemutatás</vt:lpstr>
      <vt:lpstr>Bemutatás - weboldal</vt:lpstr>
      <vt:lpstr>Megjelenés</vt:lpstr>
      <vt:lpstr>Fejlesztési lépések</vt:lpstr>
      <vt:lpstr>Fejlesztési áttekintés</vt:lpstr>
      <vt:lpstr>Adatbázis</vt:lpstr>
      <vt:lpstr>Algoritmusok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KUTYAISKOLA</dc:title>
  <dc:creator>Réka Megyeri</dc:creator>
  <cp:lastModifiedBy>Réka Megyeri</cp:lastModifiedBy>
  <cp:revision>46</cp:revision>
  <dcterms:created xsi:type="dcterms:W3CDTF">2025-02-28T15:39:17Z</dcterms:created>
  <dcterms:modified xsi:type="dcterms:W3CDTF">2025-05-29T02:56:28Z</dcterms:modified>
</cp:coreProperties>
</file>