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8" r:id="rId3"/>
    <p:sldId id="263" r:id="rId4"/>
    <p:sldId id="259" r:id="rId5"/>
    <p:sldId id="260" r:id="rId6"/>
    <p:sldId id="262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9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3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8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13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2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5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0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3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56646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University parcel MANAGEMENT SYSTEM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b="1" smtClean="0">
                <a:solidFill>
                  <a:schemeClr val="tx1"/>
                </a:solidFill>
                <a:latin typeface="Bahnschrift" panose="020B0502040204020203" pitchFamily="34" charset="0"/>
              </a:rPr>
              <a:t>NAME: RECA SENG BINTI MOHD FADZIL</a:t>
            </a:r>
          </a:p>
          <a:p>
            <a:r>
              <a:rPr lang="en-US" sz="2800" b="1" smtClean="0">
                <a:solidFill>
                  <a:schemeClr val="tx1"/>
                </a:solidFill>
                <a:latin typeface="Bahnschrift" panose="020B0502040204020203" pitchFamily="34" charset="0"/>
              </a:rPr>
              <a:t>ID: </a:t>
            </a:r>
            <a:r>
              <a:rPr lang="en-US" sz="2800" b="1" smtClean="0">
                <a:solidFill>
                  <a:schemeClr val="tx1"/>
                </a:solidFill>
                <a:latin typeface="Bahnschrift" panose="020B0502040204020203" pitchFamily="34" charset="0"/>
              </a:rPr>
              <a:t>B031910187</a:t>
            </a:r>
          </a:p>
          <a:p>
            <a:r>
              <a:rPr lang="en-US" sz="2800" b="1" smtClean="0">
                <a:solidFill>
                  <a:schemeClr val="tx1"/>
                </a:solidFill>
                <a:latin typeface="Bahnschrift" panose="020B0502040204020203" pitchFamily="34" charset="0"/>
              </a:rPr>
              <a:t>SUPERVISOR: DR. SOODABEH SAFA</a:t>
            </a:r>
            <a:endParaRPr lang="en-US" sz="2800" b="1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800" b="1" smtClean="0">
                <a:solidFill>
                  <a:schemeClr val="tx1"/>
                </a:solidFill>
                <a:latin typeface="Bahnschrift" panose="020B0502040204020203" pitchFamily="34" charset="0"/>
              </a:rPr>
              <a:t>GROUP: 2 BITI S1G1</a:t>
            </a:r>
            <a:endParaRPr lang="en-US" sz="2800" b="1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01189"/>
            <a:ext cx="8991600" cy="1645920"/>
          </a:xfrm>
        </p:spPr>
        <p:txBody>
          <a:bodyPr/>
          <a:lstStyle/>
          <a:p>
            <a:r>
              <a:rPr lang="en-US" smtClean="0"/>
              <a:t>BACKGROUND OF PROJECT </a:t>
            </a:r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600200" y="2510602"/>
            <a:ext cx="9085217" cy="36942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-The existence of the Internet, online shopping platforms. </a:t>
            </a:r>
          </a:p>
          <a:p>
            <a:r>
              <a:rPr lang="en-US" smtClean="0"/>
              <a:t>-University students and staff can purchase any items from the online shopping platform in seconds</a:t>
            </a:r>
          </a:p>
          <a:p>
            <a:r>
              <a:rPr lang="en-US" smtClean="0"/>
              <a:t>-Items that come in the parcel are expected to arrive in a day or two. </a:t>
            </a:r>
          </a:p>
          <a:p>
            <a:r>
              <a:rPr lang="en-US" smtClean="0"/>
              <a:t>-To accommodate parcel arrival for thousands of students and staff every day, a parcel management system</a:t>
            </a:r>
          </a:p>
          <a:p>
            <a:r>
              <a:rPr lang="en-US" smtClean="0"/>
              <a:t>-However, most of the students and staff are still unable to get notified and track parcel arrival efficiently. </a:t>
            </a:r>
          </a:p>
          <a:p>
            <a:r>
              <a:rPr lang="en-US" smtClean="0"/>
              <a:t>-The use of the current paper system become a bottleneck </a:t>
            </a:r>
          </a:p>
          <a:p>
            <a:r>
              <a:rPr lang="en-US" smtClean="0"/>
              <a:t>-Thus, incorrect deliveries of parcel to the wrong residential colleges or faculty make it difficult to trace the parcel whereabouts.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068" y="4763588"/>
            <a:ext cx="3174603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25058"/>
            <a:ext cx="7729728" cy="1188720"/>
          </a:xfrm>
        </p:spPr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10076" y="1436916"/>
            <a:ext cx="8571847" cy="50638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pPr>
              <a:lnSpc>
                <a:spcPct val="170000"/>
              </a:lnSpc>
            </a:pPr>
            <a:r>
              <a:rPr lang="en-US" sz="3400"/>
              <a:t>a. Users (university students and staff) unable to get notified and track parcel arrival efficiently. </a:t>
            </a:r>
          </a:p>
          <a:p>
            <a:pPr>
              <a:lnSpc>
                <a:spcPct val="170000"/>
              </a:lnSpc>
            </a:pPr>
            <a:r>
              <a:rPr lang="en-US" sz="3400"/>
              <a:t>b. Paper system makes it harder to check the records of parcel delivered or collected by the university mail office. </a:t>
            </a:r>
          </a:p>
          <a:p>
            <a:pPr>
              <a:lnSpc>
                <a:spcPct val="170000"/>
              </a:lnSpc>
            </a:pPr>
            <a:r>
              <a:rPr lang="en-US" sz="3400"/>
              <a:t>c. Incorrect deliveries of parcel to the wrong residential colleges or faculty makes it harder to trace the parcel whereabouts.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690" y="1436916"/>
            <a:ext cx="3174603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01189"/>
            <a:ext cx="8991600" cy="1645920"/>
          </a:xfrm>
        </p:spPr>
        <p:txBody>
          <a:bodyPr/>
          <a:lstStyle/>
          <a:p>
            <a:r>
              <a:rPr lang="en-US"/>
              <a:t>OBJECTIVES 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600200" y="2184030"/>
            <a:ext cx="9085217" cy="36942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pPr algn="l">
              <a:lnSpc>
                <a:spcPct val="160000"/>
              </a:lnSpc>
            </a:pPr>
            <a:r>
              <a:rPr lang="en-US" sz="3200" b="1"/>
              <a:t>1. </a:t>
            </a:r>
            <a:r>
              <a:rPr lang="en-US" sz="3200"/>
              <a:t>To develop and design a parcel arrival notification system </a:t>
            </a:r>
          </a:p>
          <a:p>
            <a:pPr algn="l">
              <a:lnSpc>
                <a:spcPct val="160000"/>
              </a:lnSpc>
            </a:pPr>
            <a:r>
              <a:rPr lang="en-US" sz="3200" b="1"/>
              <a:t>2. </a:t>
            </a:r>
            <a:r>
              <a:rPr lang="en-US" sz="3200"/>
              <a:t>To assess parcel arrival records with ease </a:t>
            </a:r>
          </a:p>
          <a:p>
            <a:pPr algn="l">
              <a:lnSpc>
                <a:spcPct val="160000"/>
              </a:lnSpc>
            </a:pPr>
            <a:r>
              <a:rPr lang="en-US" sz="3200" b="1"/>
              <a:t>3. </a:t>
            </a:r>
            <a:r>
              <a:rPr lang="en-US" sz="3200"/>
              <a:t>To make recommendations on the current parcel management system to avoid delayed, incorrect, or lost deliveries happen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21" y="4292355"/>
            <a:ext cx="3905958" cy="23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01189"/>
            <a:ext cx="8991600" cy="1645920"/>
          </a:xfrm>
        </p:spPr>
        <p:txBody>
          <a:bodyPr/>
          <a:lstStyle/>
          <a:p>
            <a:r>
              <a:rPr lang="en-US"/>
              <a:t>SCOPES 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600200" y="2047109"/>
            <a:ext cx="9085217" cy="450415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pPr algn="l">
              <a:lnSpc>
                <a:spcPct val="170000"/>
              </a:lnSpc>
            </a:pPr>
            <a:r>
              <a:rPr lang="en-US" sz="4000"/>
              <a:t>i) The ability to track a parcel location after it arrives at the university mail office. </a:t>
            </a:r>
          </a:p>
          <a:p>
            <a:pPr algn="l">
              <a:lnSpc>
                <a:spcPct val="170000"/>
              </a:lnSpc>
            </a:pPr>
            <a:r>
              <a:rPr lang="en-US" sz="4000" smtClean="0"/>
              <a:t>ii</a:t>
            </a:r>
            <a:r>
              <a:rPr lang="en-US" sz="4000"/>
              <a:t>) The ability to get notified for the collection of the parcel from respective residential colleges or faculty office. </a:t>
            </a:r>
          </a:p>
          <a:p>
            <a:pPr algn="l">
              <a:lnSpc>
                <a:spcPct val="170000"/>
              </a:lnSpc>
            </a:pPr>
            <a:r>
              <a:rPr lang="en-US" sz="4000" smtClean="0"/>
              <a:t>iii</a:t>
            </a:r>
            <a:r>
              <a:rPr lang="en-US" sz="4000"/>
              <a:t>) The ability to track how many parcels of the same recipient should be collected from respective residential colleges or faculty offices after its arrival.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49" y="3012196"/>
            <a:ext cx="3174603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" y="454217"/>
            <a:ext cx="4486656" cy="1141497"/>
          </a:xfrm>
        </p:spPr>
        <p:txBody>
          <a:bodyPr/>
          <a:lstStyle/>
          <a:p>
            <a:r>
              <a:rPr lang="en-US" b="1"/>
              <a:t>Students and staff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1457815"/>
            <a:ext cx="4815840" cy="5248656"/>
          </a:xfrm>
        </p:spPr>
        <p:txBody>
          <a:bodyPr/>
          <a:lstStyle/>
          <a:p>
            <a:endParaRPr lang="en-US"/>
          </a:p>
          <a:p>
            <a:r>
              <a:rPr lang="en-US"/>
              <a:t>(i) Able to always be up-to-date on every parcel movement during transit. </a:t>
            </a:r>
          </a:p>
          <a:p>
            <a:endParaRPr lang="en-US"/>
          </a:p>
          <a:p>
            <a:r>
              <a:rPr lang="en-US"/>
              <a:t>(ii) Able to check the records of parcel information with its </a:t>
            </a:r>
            <a:r>
              <a:rPr lang="en-US" smtClean="0"/>
              <a:t>tracking number </a:t>
            </a:r>
            <a:r>
              <a:rPr lang="en-US"/>
              <a:t>faster. </a:t>
            </a:r>
          </a:p>
          <a:p>
            <a:endParaRPr lang="en-US"/>
          </a:p>
          <a:p>
            <a:r>
              <a:rPr lang="en-US"/>
              <a:t>(iii) Able to ensure every parcel is delivered safely to its recipient </a:t>
            </a:r>
          </a:p>
          <a:p>
            <a:endParaRPr lang="en-US"/>
          </a:p>
          <a:p>
            <a:r>
              <a:rPr lang="en-US"/>
              <a:t>(iv) Able to resolve the losing parcel issues quickly </a:t>
            </a:r>
          </a:p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80" y="1903410"/>
            <a:ext cx="5016136" cy="435746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sz="1800"/>
              <a:t>(i) Able to monitor the transit and current status and the location of a parcel by key in the tracking number of their parcel.</a:t>
            </a:r>
          </a:p>
          <a:p>
            <a:pPr algn="l">
              <a:lnSpc>
                <a:spcPct val="170000"/>
              </a:lnSpc>
            </a:pPr>
            <a:r>
              <a:rPr lang="en-US" sz="1800"/>
              <a:t>(ii) Able to get notified once the parcel is ready to be collected from respective residential colleges or faculty.</a:t>
            </a:r>
          </a:p>
          <a:p>
            <a:pPr algn="l">
              <a:lnSpc>
                <a:spcPct val="170000"/>
              </a:lnSpc>
            </a:pPr>
            <a:r>
              <a:rPr lang="en-US" sz="1800"/>
              <a:t>(iii) Able to know how many parcels should be collected at the same time by key in the ID number to the system.</a:t>
            </a:r>
          </a:p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00672" y="454217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University Mail Office’s Administrator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98" y="0"/>
            <a:ext cx="92544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115" y="2246811"/>
            <a:ext cx="8510887" cy="2246812"/>
          </a:xfrm>
        </p:spPr>
        <p:txBody>
          <a:bodyPr>
            <a:normAutofit/>
          </a:bodyPr>
          <a:lstStyle/>
          <a:p>
            <a:r>
              <a:rPr lang="en-US" sz="4400" smtClean="0"/>
              <a:t>System implementation</a:t>
            </a:r>
            <a:br>
              <a:rPr lang="en-US" sz="4400" smtClean="0"/>
            </a:br>
            <a:r>
              <a:rPr lang="en-US" sz="4400" smtClean="0"/>
              <a:t>(demonstration)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3597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8678" y="316318"/>
            <a:ext cx="5539740" cy="1141497"/>
          </a:xfrm>
        </p:spPr>
        <p:txBody>
          <a:bodyPr/>
          <a:lstStyle/>
          <a:p>
            <a:r>
              <a:rPr lang="en-US" sz="3600" b="1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1457815"/>
            <a:ext cx="4815840" cy="5248656"/>
          </a:xfrm>
        </p:spPr>
        <p:txBody>
          <a:bodyPr/>
          <a:lstStyle/>
          <a:p>
            <a:endParaRPr lang="en-US"/>
          </a:p>
          <a:p>
            <a:pPr>
              <a:lnSpc>
                <a:spcPct val="160000"/>
              </a:lnSpc>
            </a:pPr>
            <a:r>
              <a:rPr lang="en-US" sz="2000" b="1"/>
              <a:t>1. </a:t>
            </a:r>
            <a:r>
              <a:rPr lang="en-US" sz="2000"/>
              <a:t>To develop and design a parcel arrival notification system </a:t>
            </a:r>
          </a:p>
          <a:p>
            <a:pPr>
              <a:lnSpc>
                <a:spcPct val="160000"/>
              </a:lnSpc>
            </a:pPr>
            <a:r>
              <a:rPr lang="en-US" sz="2000" b="1"/>
              <a:t>2. </a:t>
            </a:r>
            <a:r>
              <a:rPr lang="en-US" sz="2000"/>
              <a:t>To assess parcel arrival records with ease </a:t>
            </a:r>
          </a:p>
          <a:p>
            <a:pPr>
              <a:lnSpc>
                <a:spcPct val="160000"/>
              </a:lnSpc>
            </a:pPr>
            <a:r>
              <a:rPr lang="en-US" sz="2000" b="1"/>
              <a:t>3. </a:t>
            </a:r>
            <a:r>
              <a:rPr lang="en-US" sz="2000"/>
              <a:t>To make recommendations on the current parcel management system to avoid delayed, incorrect, or lost deliveries happen </a:t>
            </a:r>
          </a:p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80" y="1903410"/>
            <a:ext cx="5016136" cy="4357465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sz="1800"/>
              <a:t>a. Users (university students and staff) unable to get notified and track parcel arrival efficiently. </a:t>
            </a:r>
          </a:p>
          <a:p>
            <a:pPr algn="l">
              <a:lnSpc>
                <a:spcPct val="170000"/>
              </a:lnSpc>
            </a:pPr>
            <a:r>
              <a:rPr lang="en-US" sz="1800"/>
              <a:t>b. Paper system makes it harder to check the records of parcel delivered or collected by the university mail office. </a:t>
            </a:r>
          </a:p>
          <a:p>
            <a:pPr algn="l">
              <a:lnSpc>
                <a:spcPct val="170000"/>
              </a:lnSpc>
            </a:pPr>
            <a:r>
              <a:rPr lang="en-US" sz="1800"/>
              <a:t>c. Incorrect deliveries of parcel to the wrong residential colleges or faculty makes it harder to trace the parcel whereabouts. 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99" y="1222257"/>
            <a:ext cx="9808710" cy="5635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6240" y="313509"/>
            <a:ext cx="8337028" cy="1302527"/>
          </a:xfrm>
        </p:spPr>
        <p:txBody>
          <a:bodyPr>
            <a:normAutofit/>
          </a:bodyPr>
          <a:lstStyle/>
          <a:p>
            <a:r>
              <a:rPr lang="en-US" sz="5400" smtClean="0"/>
              <a:t>Thank you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41940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151</TotalTime>
  <Words>567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Bahnschrift</vt:lpstr>
      <vt:lpstr>Gill Sans MT</vt:lpstr>
      <vt:lpstr>Parcel</vt:lpstr>
      <vt:lpstr>University parcel MANAGEMENT SYSTEM</vt:lpstr>
      <vt:lpstr>BACKGROUND OF PROJECT </vt:lpstr>
      <vt:lpstr>Problem statement</vt:lpstr>
      <vt:lpstr>OBJECTIVES </vt:lpstr>
      <vt:lpstr>SCOPES  </vt:lpstr>
      <vt:lpstr>Students and staff </vt:lpstr>
      <vt:lpstr>System implementation (demonstration)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parcel MANAGEMENT SYSTEM</dc:title>
  <dc:creator>reca seng</dc:creator>
  <cp:lastModifiedBy>reca seng</cp:lastModifiedBy>
  <cp:revision>9</cp:revision>
  <dcterms:created xsi:type="dcterms:W3CDTF">2021-01-17T16:55:58Z</dcterms:created>
  <dcterms:modified xsi:type="dcterms:W3CDTF">2021-01-18T02:21:29Z</dcterms:modified>
</cp:coreProperties>
</file>