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FC548-3222-428B-8237-10D131222A43}" v="19" dt="2025-09-13T18:27:20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o silva cerda" userId="8aa007b91f580344" providerId="LiveId" clId="{A2509A9A-E9AD-47A3-8B67-2BBF38D96C70}"/>
    <pc:docChg chg="undo custSel addSld modSld addMainMaster delMainMaster">
      <pc:chgData name="camilo silva cerda" userId="8aa007b91f580344" providerId="LiveId" clId="{A2509A9A-E9AD-47A3-8B67-2BBF38D96C70}" dt="2025-09-13T18:27:20.480" v="338" actId="20577"/>
      <pc:docMkLst>
        <pc:docMk/>
      </pc:docMkLst>
      <pc:sldChg chg="addSp delSp modSp new mod setBg modClrScheme addAnim setClrOvrMap chgLayout">
        <pc:chgData name="camilo silva cerda" userId="8aa007b91f580344" providerId="LiveId" clId="{A2509A9A-E9AD-47A3-8B67-2BBF38D96C70}" dt="2025-09-10T15:50:09.413" v="109" actId="26606"/>
        <pc:sldMkLst>
          <pc:docMk/>
          <pc:sldMk cId="600426038" sldId="256"/>
        </pc:sldMkLst>
        <pc:spChg chg="add del mod">
          <ac:chgData name="camilo silva cerda" userId="8aa007b91f580344" providerId="LiveId" clId="{A2509A9A-E9AD-47A3-8B67-2BBF38D96C70}" dt="2025-09-10T15:50:09.413" v="109" actId="26606"/>
          <ac:spMkLst>
            <pc:docMk/>
            <pc:sldMk cId="600426038" sldId="256"/>
            <ac:spMk id="2" creationId="{BB214E99-38C2-4B3C-4F81-3117462A59DD}"/>
          </ac:spMkLst>
        </pc:spChg>
        <pc:spChg chg="mod">
          <ac:chgData name="camilo silva cerda" userId="8aa007b91f580344" providerId="LiveId" clId="{A2509A9A-E9AD-47A3-8B67-2BBF38D96C70}" dt="2025-09-10T15:50:09.413" v="109" actId="26606"/>
          <ac:spMkLst>
            <pc:docMk/>
            <pc:sldMk cId="600426038" sldId="256"/>
            <ac:spMk id="3" creationId="{C0491FC3-1602-F0C9-9E78-6EB90E32787D}"/>
          </ac:spMkLst>
        </pc:spChg>
        <pc:spChg chg="add">
          <ac:chgData name="camilo silva cerda" userId="8aa007b91f580344" providerId="LiveId" clId="{A2509A9A-E9AD-47A3-8B67-2BBF38D96C70}" dt="2025-09-10T15:50:09.413" v="109" actId="26606"/>
          <ac:spMkLst>
            <pc:docMk/>
            <pc:sldMk cId="600426038" sldId="256"/>
            <ac:spMk id="18" creationId="{33E93247-6229-44AB-A550-739E971E690B}"/>
          </ac:spMkLst>
        </pc:spChg>
        <pc:spChg chg="add">
          <ac:chgData name="camilo silva cerda" userId="8aa007b91f580344" providerId="LiveId" clId="{A2509A9A-E9AD-47A3-8B67-2BBF38D96C70}" dt="2025-09-10T15:50:09.413" v="109" actId="26606"/>
          <ac:spMkLst>
            <pc:docMk/>
            <pc:sldMk cId="600426038" sldId="256"/>
            <ac:spMk id="20" creationId="{6BB6B482-ACCA-4938-8AEA-49D525C17221}"/>
          </ac:spMkLst>
        </pc:spChg>
        <pc:picChg chg="add mod ord">
          <ac:chgData name="camilo silva cerda" userId="8aa007b91f580344" providerId="LiveId" clId="{A2509A9A-E9AD-47A3-8B67-2BBF38D96C70}" dt="2025-09-10T15:50:09.413" v="109" actId="26606"/>
          <ac:picMkLst>
            <pc:docMk/>
            <pc:sldMk cId="600426038" sldId="256"/>
            <ac:picMk id="5" creationId="{DDCFA9AB-6379-9FDD-AC1B-3C434B2092B7}"/>
          </ac:picMkLst>
        </pc:picChg>
        <pc:cxnChg chg="add">
          <ac:chgData name="camilo silva cerda" userId="8aa007b91f580344" providerId="LiveId" clId="{A2509A9A-E9AD-47A3-8B67-2BBF38D96C70}" dt="2025-09-10T15:50:09.413" v="109" actId="26606"/>
          <ac:cxnSpMkLst>
            <pc:docMk/>
            <pc:sldMk cId="600426038" sldId="256"/>
            <ac:cxnSpMk id="22" creationId="{EE2E603F-4A95-4FE8-BB06-211DFD75DBEF}"/>
          </ac:cxnSpMkLst>
        </pc:cxnChg>
      </pc:sldChg>
      <pc:sldChg chg="addSp delSp modSp new mod setBg addAnim modAnim setClrOvrMap">
        <pc:chgData name="camilo silva cerda" userId="8aa007b91f580344" providerId="LiveId" clId="{A2509A9A-E9AD-47A3-8B67-2BBF38D96C70}" dt="2025-09-10T15:59:41.895" v="195" actId="26606"/>
        <pc:sldMkLst>
          <pc:docMk/>
          <pc:sldMk cId="3138104290" sldId="257"/>
        </pc:sldMkLst>
        <pc:spChg chg="mod">
          <ac:chgData name="camilo silva cerda" userId="8aa007b91f580344" providerId="LiveId" clId="{A2509A9A-E9AD-47A3-8B67-2BBF38D96C70}" dt="2025-09-10T15:59:41.887" v="194" actId="26606"/>
          <ac:spMkLst>
            <pc:docMk/>
            <pc:sldMk cId="3138104290" sldId="257"/>
            <ac:spMk id="2" creationId="{0EA0A1DD-0533-D3C7-3253-305037AA7F2D}"/>
          </ac:spMkLst>
        </pc:spChg>
        <pc:spChg chg="add mod ord">
          <ac:chgData name="camilo silva cerda" userId="8aa007b91f580344" providerId="LiveId" clId="{A2509A9A-E9AD-47A3-8B67-2BBF38D96C70}" dt="2025-09-10T15:59:41.887" v="194" actId="26606"/>
          <ac:spMkLst>
            <pc:docMk/>
            <pc:sldMk cId="3138104290" sldId="257"/>
            <ac:spMk id="11" creationId="{AF42C9AE-E367-40FE-C088-D92944ABBD33}"/>
          </ac:spMkLst>
        </pc:spChg>
        <pc:spChg chg="add">
          <ac:chgData name="camilo silva cerda" userId="8aa007b91f580344" providerId="LiveId" clId="{A2509A9A-E9AD-47A3-8B67-2BBF38D96C70}" dt="2025-09-10T15:59:41.895" v="195" actId="26606"/>
          <ac:spMkLst>
            <pc:docMk/>
            <pc:sldMk cId="3138104290" sldId="257"/>
            <ac:spMk id="62" creationId="{E49D7415-2F11-44C2-B6AA-13A25B6814B9}"/>
          </ac:spMkLst>
        </pc:spChg>
        <pc:picChg chg="add mod">
          <ac:chgData name="camilo silva cerda" userId="8aa007b91f580344" providerId="LiveId" clId="{A2509A9A-E9AD-47A3-8B67-2BBF38D96C70}" dt="2025-09-10T15:59:41.895" v="195" actId="26606"/>
          <ac:picMkLst>
            <pc:docMk/>
            <pc:sldMk cId="3138104290" sldId="257"/>
            <ac:picMk id="17" creationId="{527CA82D-862D-156B-CA74-9EAF46482671}"/>
          </ac:picMkLst>
        </pc:picChg>
        <pc:picChg chg="add mod">
          <ac:chgData name="camilo silva cerda" userId="8aa007b91f580344" providerId="LiveId" clId="{A2509A9A-E9AD-47A3-8B67-2BBF38D96C70}" dt="2025-09-10T15:59:41.895" v="195" actId="26606"/>
          <ac:picMkLst>
            <pc:docMk/>
            <pc:sldMk cId="3138104290" sldId="257"/>
            <ac:picMk id="31" creationId="{04978CFF-9171-0597-1532-55FE35C7D700}"/>
          </ac:picMkLst>
        </pc:picChg>
        <pc:cxnChg chg="add">
          <ac:chgData name="camilo silva cerda" userId="8aa007b91f580344" providerId="LiveId" clId="{A2509A9A-E9AD-47A3-8B67-2BBF38D96C70}" dt="2025-09-10T15:59:41.895" v="195" actId="26606"/>
          <ac:cxnSpMkLst>
            <pc:docMk/>
            <pc:sldMk cId="3138104290" sldId="257"/>
            <ac:cxnSpMk id="63" creationId="{C19EF34C-5622-413F-9C9F-AC937E306E7B}"/>
          </ac:cxnSpMkLst>
        </pc:cxnChg>
        <pc:cxnChg chg="add">
          <ac:chgData name="camilo silva cerda" userId="8aa007b91f580344" providerId="LiveId" clId="{A2509A9A-E9AD-47A3-8B67-2BBF38D96C70}" dt="2025-09-10T15:59:41.895" v="195" actId="26606"/>
          <ac:cxnSpMkLst>
            <pc:docMk/>
            <pc:sldMk cId="3138104290" sldId="257"/>
            <ac:cxnSpMk id="64" creationId="{28549954-3C0C-48B7-9BE6-9B32C39D0444}"/>
          </ac:cxnSpMkLst>
        </pc:cxnChg>
      </pc:sldChg>
      <pc:sldChg chg="addSp delSp modSp new mod setBg">
        <pc:chgData name="camilo silva cerda" userId="8aa007b91f580344" providerId="LiveId" clId="{A2509A9A-E9AD-47A3-8B67-2BBF38D96C70}" dt="2025-09-13T18:27:20.480" v="338" actId="20577"/>
        <pc:sldMkLst>
          <pc:docMk/>
          <pc:sldMk cId="1340810047" sldId="258"/>
        </pc:sldMkLst>
        <pc:spChg chg="mod">
          <ac:chgData name="camilo silva cerda" userId="8aa007b91f580344" providerId="LiveId" clId="{A2509A9A-E9AD-47A3-8B67-2BBF38D96C70}" dt="2025-09-10T16:22:51.654" v="236" actId="26606"/>
          <ac:spMkLst>
            <pc:docMk/>
            <pc:sldMk cId="1340810047" sldId="258"/>
            <ac:spMk id="2" creationId="{DF5E1C05-A454-C53D-7938-7D91D24EDBE5}"/>
          </ac:spMkLst>
        </pc:spChg>
        <pc:spChg chg="add">
          <ac:chgData name="camilo silva cerda" userId="8aa007b91f580344" providerId="LiveId" clId="{A2509A9A-E9AD-47A3-8B67-2BBF38D96C70}" dt="2025-09-10T16:22:51.654" v="236" actId="26606"/>
          <ac:spMkLst>
            <pc:docMk/>
            <pc:sldMk cId="1340810047" sldId="258"/>
            <ac:spMk id="9" creationId="{F68B2C62-7648-4430-90D5-AE0F252AF113}"/>
          </ac:spMkLst>
        </pc:spChg>
        <pc:graphicFrameChg chg="add mod">
          <ac:chgData name="camilo silva cerda" userId="8aa007b91f580344" providerId="LiveId" clId="{A2509A9A-E9AD-47A3-8B67-2BBF38D96C70}" dt="2025-09-13T18:27:20.480" v="338" actId="20577"/>
          <ac:graphicFrameMkLst>
            <pc:docMk/>
            <pc:sldMk cId="1340810047" sldId="258"/>
            <ac:graphicFrameMk id="5" creationId="{203E4162-DC37-D072-CA38-B051ED402D2C}"/>
          </ac:graphicFrameMkLst>
        </pc:graphicFrameChg>
        <pc:cxnChg chg="add">
          <ac:chgData name="camilo silva cerda" userId="8aa007b91f580344" providerId="LiveId" clId="{A2509A9A-E9AD-47A3-8B67-2BBF38D96C70}" dt="2025-09-10T16:22:51.654" v="236" actId="26606"/>
          <ac:cxnSpMkLst>
            <pc:docMk/>
            <pc:sldMk cId="1340810047" sldId="258"/>
            <ac:cxnSpMk id="11" creationId="{AAD0195E-7F27-4D06-9427-0C121D721A14}"/>
          </ac:cxnSpMkLst>
        </pc:cxnChg>
        <pc:cxnChg chg="add">
          <ac:chgData name="camilo silva cerda" userId="8aa007b91f580344" providerId="LiveId" clId="{A2509A9A-E9AD-47A3-8B67-2BBF38D96C70}" dt="2025-09-10T16:22:51.654" v="236" actId="26606"/>
          <ac:cxnSpMkLst>
            <pc:docMk/>
            <pc:sldMk cId="1340810047" sldId="258"/>
            <ac:cxnSpMk id="13" creationId="{9D74C2FC-3228-4FC1-B97B-87AD35508D91}"/>
          </ac:cxnSpMkLst>
        </pc:cxnChg>
      </pc:sldChg>
      <pc:sldChg chg="addSp delSp modSp new mod setBg">
        <pc:chgData name="camilo silva cerda" userId="8aa007b91f580344" providerId="LiveId" clId="{A2509A9A-E9AD-47A3-8B67-2BBF38D96C70}" dt="2025-09-13T18:27:05.950" v="319" actId="20577"/>
        <pc:sldMkLst>
          <pc:docMk/>
          <pc:sldMk cId="460817644" sldId="259"/>
        </pc:sldMkLst>
        <pc:spChg chg="mod">
          <ac:chgData name="camilo silva cerda" userId="8aa007b91f580344" providerId="LiveId" clId="{A2509A9A-E9AD-47A3-8B67-2BBF38D96C70}" dt="2025-09-10T16:24:49.189" v="244" actId="26606"/>
          <ac:spMkLst>
            <pc:docMk/>
            <pc:sldMk cId="460817644" sldId="259"/>
            <ac:spMk id="2" creationId="{B9E176B1-F08D-4C1B-AADD-41C9B4674301}"/>
          </ac:spMkLst>
        </pc:spChg>
        <pc:spChg chg="add mod">
          <ac:chgData name="camilo silva cerda" userId="8aa007b91f580344" providerId="LiveId" clId="{A2509A9A-E9AD-47A3-8B67-2BBF38D96C70}" dt="2025-09-13T18:27:05.950" v="319" actId="20577"/>
          <ac:spMkLst>
            <pc:docMk/>
            <pc:sldMk cId="460817644" sldId="259"/>
            <ac:spMk id="5" creationId="{C483C71F-E5DF-CE09-74B8-1A22FD192C76}"/>
          </ac:spMkLst>
        </pc:spChg>
        <pc:spChg chg="add">
          <ac:chgData name="camilo silva cerda" userId="8aa007b91f580344" providerId="LiveId" clId="{A2509A9A-E9AD-47A3-8B67-2BBF38D96C70}" dt="2025-09-10T16:24:49.189" v="244" actId="26606"/>
          <ac:spMkLst>
            <pc:docMk/>
            <pc:sldMk cId="460817644" sldId="259"/>
            <ac:spMk id="3092" creationId="{E49D7415-2F11-44C2-B6AA-13A25B6814B9}"/>
          </ac:spMkLst>
        </pc:spChg>
        <pc:picChg chg="add mod">
          <ac:chgData name="camilo silva cerda" userId="8aa007b91f580344" providerId="LiveId" clId="{A2509A9A-E9AD-47A3-8B67-2BBF38D96C70}" dt="2025-09-10T16:24:49.189" v="244" actId="26606"/>
          <ac:picMkLst>
            <pc:docMk/>
            <pc:sldMk cId="460817644" sldId="259"/>
            <ac:picMk id="3076" creationId="{3D96355D-7E09-8624-1302-7E97CB7F26D6}"/>
          </ac:picMkLst>
        </pc:picChg>
        <pc:cxnChg chg="add">
          <ac:chgData name="camilo silva cerda" userId="8aa007b91f580344" providerId="LiveId" clId="{A2509A9A-E9AD-47A3-8B67-2BBF38D96C70}" dt="2025-09-10T16:24:49.189" v="244" actId="26606"/>
          <ac:cxnSpMkLst>
            <pc:docMk/>
            <pc:sldMk cId="460817644" sldId="259"/>
            <ac:cxnSpMk id="3093" creationId="{4583FD9E-C5A7-96F7-951D-7D292013CD58}"/>
          </ac:cxnSpMkLst>
        </pc:cxnChg>
      </pc:sldChg>
      <pc:sldChg chg="addSp delSp modSp new mod setBg">
        <pc:chgData name="camilo silva cerda" userId="8aa007b91f580344" providerId="LiveId" clId="{A2509A9A-E9AD-47A3-8B67-2BBF38D96C70}" dt="2025-09-10T16:25:41.403" v="249" actId="26606"/>
        <pc:sldMkLst>
          <pc:docMk/>
          <pc:sldMk cId="4210146353" sldId="260"/>
        </pc:sldMkLst>
        <pc:spChg chg="mod">
          <ac:chgData name="camilo silva cerda" userId="8aa007b91f580344" providerId="LiveId" clId="{A2509A9A-E9AD-47A3-8B67-2BBF38D96C70}" dt="2025-09-10T16:25:41.403" v="249" actId="26606"/>
          <ac:spMkLst>
            <pc:docMk/>
            <pc:sldMk cId="4210146353" sldId="260"/>
            <ac:spMk id="2" creationId="{A0548A61-4CBF-15B2-1D1F-FFEDBF40AAF3}"/>
          </ac:spMkLst>
        </pc:spChg>
        <pc:spChg chg="add">
          <ac:chgData name="camilo silva cerda" userId="8aa007b91f580344" providerId="LiveId" clId="{A2509A9A-E9AD-47A3-8B67-2BBF38D96C70}" dt="2025-09-10T16:25:41.403" v="249" actId="26606"/>
          <ac:spMkLst>
            <pc:docMk/>
            <pc:sldMk cId="4210146353" sldId="260"/>
            <ac:spMk id="8205" creationId="{E49D7415-2F11-44C2-B6AA-13A25B6814B9}"/>
          </ac:spMkLst>
        </pc:spChg>
        <pc:graphicFrameChg chg="add mod ord modGraphic">
          <ac:chgData name="camilo silva cerda" userId="8aa007b91f580344" providerId="LiveId" clId="{A2509A9A-E9AD-47A3-8B67-2BBF38D96C70}" dt="2025-09-10T16:25:41.403" v="249" actId="26606"/>
          <ac:graphicFrameMkLst>
            <pc:docMk/>
            <pc:sldMk cId="4210146353" sldId="260"/>
            <ac:graphicFrameMk id="5" creationId="{44A1D173-B54E-E39B-B601-F2FEBA9E34E9}"/>
          </ac:graphicFrameMkLst>
        </pc:graphicFrameChg>
        <pc:picChg chg="add mod">
          <ac:chgData name="camilo silva cerda" userId="8aa007b91f580344" providerId="LiveId" clId="{A2509A9A-E9AD-47A3-8B67-2BBF38D96C70}" dt="2025-09-10T16:25:41.403" v="249" actId="26606"/>
          <ac:picMkLst>
            <pc:docMk/>
            <pc:sldMk cId="4210146353" sldId="260"/>
            <ac:picMk id="8194" creationId="{EDC89327-542D-3015-0F47-6C8DB08CDEDA}"/>
          </ac:picMkLst>
        </pc:picChg>
        <pc:cxnChg chg="add">
          <ac:chgData name="camilo silva cerda" userId="8aa007b91f580344" providerId="LiveId" clId="{A2509A9A-E9AD-47A3-8B67-2BBF38D96C70}" dt="2025-09-10T16:25:41.403" v="249" actId="26606"/>
          <ac:cxnSpMkLst>
            <pc:docMk/>
            <pc:sldMk cId="4210146353" sldId="260"/>
            <ac:cxnSpMk id="8206" creationId="{A7C10D4C-8DED-200E-3237-3345F3F2A188}"/>
          </ac:cxnSpMkLst>
        </pc:cxnChg>
        <pc:cxnChg chg="add">
          <ac:chgData name="camilo silva cerda" userId="8aa007b91f580344" providerId="LiveId" clId="{A2509A9A-E9AD-47A3-8B67-2BBF38D96C70}" dt="2025-09-10T16:25:41.403" v="249" actId="26606"/>
          <ac:cxnSpMkLst>
            <pc:docMk/>
            <pc:sldMk cId="4210146353" sldId="260"/>
            <ac:cxnSpMk id="8207" creationId="{E8F7F80F-9EDD-0EEA-B6D7-E116EBA4FAD2}"/>
          </ac:cxnSpMkLst>
        </pc:cxnChg>
      </pc:sldChg>
      <pc:sldChg chg="addSp delSp modSp new mod setBg">
        <pc:chgData name="camilo silva cerda" userId="8aa007b91f580344" providerId="LiveId" clId="{A2509A9A-E9AD-47A3-8B67-2BBF38D96C70}" dt="2025-09-10T16:26:29.079" v="252" actId="26606"/>
        <pc:sldMkLst>
          <pc:docMk/>
          <pc:sldMk cId="3097150925" sldId="261"/>
        </pc:sldMkLst>
        <pc:spChg chg="mod">
          <ac:chgData name="camilo silva cerda" userId="8aa007b91f580344" providerId="LiveId" clId="{A2509A9A-E9AD-47A3-8B67-2BBF38D96C70}" dt="2025-09-10T16:26:29.079" v="252" actId="26606"/>
          <ac:spMkLst>
            <pc:docMk/>
            <pc:sldMk cId="3097150925" sldId="261"/>
            <ac:spMk id="2" creationId="{39BC5BB7-A6A3-29B6-8453-14A6AC7A078D}"/>
          </ac:spMkLst>
        </pc:spChg>
        <pc:spChg chg="add mod ord">
          <ac:chgData name="camilo silva cerda" userId="8aa007b91f580344" providerId="LiveId" clId="{A2509A9A-E9AD-47A3-8B67-2BBF38D96C70}" dt="2025-09-10T16:26:29.079" v="252" actId="26606"/>
          <ac:spMkLst>
            <pc:docMk/>
            <pc:sldMk cId="3097150925" sldId="261"/>
            <ac:spMk id="4" creationId="{A656A2E2-A40F-7964-92F1-EA851776DEB4}"/>
          </ac:spMkLst>
        </pc:spChg>
        <pc:spChg chg="add">
          <ac:chgData name="camilo silva cerda" userId="8aa007b91f580344" providerId="LiveId" clId="{A2509A9A-E9AD-47A3-8B67-2BBF38D96C70}" dt="2025-09-10T16:26:29.079" v="252" actId="26606"/>
          <ac:spMkLst>
            <pc:docMk/>
            <pc:sldMk cId="3097150925" sldId="261"/>
            <ac:spMk id="4104" creationId="{E49D7415-2F11-44C2-B6AA-13A25B6814B9}"/>
          </ac:spMkLst>
        </pc:spChg>
        <pc:picChg chg="add mod">
          <ac:chgData name="camilo silva cerda" userId="8aa007b91f580344" providerId="LiveId" clId="{A2509A9A-E9AD-47A3-8B67-2BBF38D96C70}" dt="2025-09-10T16:26:29.079" v="252" actId="26606"/>
          <ac:picMkLst>
            <pc:docMk/>
            <pc:sldMk cId="3097150925" sldId="261"/>
            <ac:picMk id="4099" creationId="{6F9575DB-1B12-09CD-29AC-5C363B5A9ABA}"/>
          </ac:picMkLst>
        </pc:picChg>
        <pc:cxnChg chg="add">
          <ac:chgData name="camilo silva cerda" userId="8aa007b91f580344" providerId="LiveId" clId="{A2509A9A-E9AD-47A3-8B67-2BBF38D96C70}" dt="2025-09-10T16:26:29.079" v="252" actId="26606"/>
          <ac:cxnSpMkLst>
            <pc:docMk/>
            <pc:sldMk cId="3097150925" sldId="261"/>
            <ac:cxnSpMk id="4106" creationId="{D2E57F3D-33BE-4306-87E6-245763719516}"/>
          </ac:cxnSpMkLst>
        </pc:cxnChg>
      </pc:sldChg>
      <pc:sldChg chg="addSp delSp modSp new mod setBg">
        <pc:chgData name="camilo silva cerda" userId="8aa007b91f580344" providerId="LiveId" clId="{A2509A9A-E9AD-47A3-8B67-2BBF38D96C70}" dt="2025-09-10T17:03:52.727" v="267" actId="26606"/>
        <pc:sldMkLst>
          <pc:docMk/>
          <pc:sldMk cId="1701273896" sldId="262"/>
        </pc:sldMkLst>
        <pc:spChg chg="mod">
          <ac:chgData name="camilo silva cerda" userId="8aa007b91f580344" providerId="LiveId" clId="{A2509A9A-E9AD-47A3-8B67-2BBF38D96C70}" dt="2025-09-10T17:03:52.727" v="267" actId="26606"/>
          <ac:spMkLst>
            <pc:docMk/>
            <pc:sldMk cId="1701273896" sldId="262"/>
            <ac:spMk id="2" creationId="{1F085F9F-E5BA-9AF7-7EE5-1528AD1C4C49}"/>
          </ac:spMkLst>
        </pc:spChg>
        <pc:spChg chg="add mod ord">
          <ac:chgData name="camilo silva cerda" userId="8aa007b91f580344" providerId="LiveId" clId="{A2509A9A-E9AD-47A3-8B67-2BBF38D96C70}" dt="2025-09-10T17:03:52.727" v="267" actId="26606"/>
          <ac:spMkLst>
            <pc:docMk/>
            <pc:sldMk cId="1701273896" sldId="262"/>
            <ac:spMk id="4" creationId="{B008BAA6-D914-E03F-9833-9B94B7D08D22}"/>
          </ac:spMkLst>
        </pc:spChg>
        <pc:spChg chg="add">
          <ac:chgData name="camilo silva cerda" userId="8aa007b91f580344" providerId="LiveId" clId="{A2509A9A-E9AD-47A3-8B67-2BBF38D96C70}" dt="2025-09-10T17:03:52.727" v="267" actId="26606"/>
          <ac:spMkLst>
            <pc:docMk/>
            <pc:sldMk cId="1701273896" sldId="262"/>
            <ac:spMk id="5155" creationId="{660EB578-C970-4186-B93C-45851BBC6E34}"/>
          </ac:spMkLst>
        </pc:spChg>
        <pc:picChg chg="add mod ord">
          <ac:chgData name="camilo silva cerda" userId="8aa007b91f580344" providerId="LiveId" clId="{A2509A9A-E9AD-47A3-8B67-2BBF38D96C70}" dt="2025-09-10T17:03:52.727" v="267" actId="26606"/>
          <ac:picMkLst>
            <pc:docMk/>
            <pc:sldMk cId="1701273896" sldId="262"/>
            <ac:picMk id="5125" creationId="{AA57319E-2F12-62F4-97EC-7212B1CD6982}"/>
          </ac:picMkLst>
        </pc:picChg>
        <pc:picChg chg="add mod">
          <ac:chgData name="camilo silva cerda" userId="8aa007b91f580344" providerId="LiveId" clId="{A2509A9A-E9AD-47A3-8B67-2BBF38D96C70}" dt="2025-09-10T17:03:52.727" v="267" actId="26606"/>
          <ac:picMkLst>
            <pc:docMk/>
            <pc:sldMk cId="1701273896" sldId="262"/>
            <ac:picMk id="5127" creationId="{B8F50275-E2F3-ADA0-30F6-D80634221468}"/>
          </ac:picMkLst>
        </pc:picChg>
        <pc:cxnChg chg="add">
          <ac:chgData name="camilo silva cerda" userId="8aa007b91f580344" providerId="LiveId" clId="{A2509A9A-E9AD-47A3-8B67-2BBF38D96C70}" dt="2025-09-10T17:03:52.727" v="267" actId="26606"/>
          <ac:cxnSpMkLst>
            <pc:docMk/>
            <pc:sldMk cId="1701273896" sldId="262"/>
            <ac:cxnSpMk id="5157" creationId="{D57D541F-8B1D-4D6A-969A-B9D7473AD983}"/>
          </ac:cxnSpMkLst>
        </pc:cxnChg>
        <pc:cxnChg chg="add">
          <ac:chgData name="camilo silva cerda" userId="8aa007b91f580344" providerId="LiveId" clId="{A2509A9A-E9AD-47A3-8B67-2BBF38D96C70}" dt="2025-09-10T17:03:52.727" v="267" actId="26606"/>
          <ac:cxnSpMkLst>
            <pc:docMk/>
            <pc:sldMk cId="1701273896" sldId="262"/>
            <ac:cxnSpMk id="5159" creationId="{E6523A9E-CB4E-4FB6-AF68-C947B5086446}"/>
          </ac:cxnSpMkLst>
        </pc:cxnChg>
      </pc:sldChg>
      <pc:sldChg chg="addSp delSp modSp new mod setBg">
        <pc:chgData name="camilo silva cerda" userId="8aa007b91f580344" providerId="LiveId" clId="{A2509A9A-E9AD-47A3-8B67-2BBF38D96C70}" dt="2025-09-13T18:26:46.715" v="291" actId="20577"/>
        <pc:sldMkLst>
          <pc:docMk/>
          <pc:sldMk cId="803348091" sldId="263"/>
        </pc:sldMkLst>
        <pc:spChg chg="mod">
          <ac:chgData name="camilo silva cerda" userId="8aa007b91f580344" providerId="LiveId" clId="{A2509A9A-E9AD-47A3-8B67-2BBF38D96C70}" dt="2025-09-13T18:26:46.715" v="291" actId="20577"/>
          <ac:spMkLst>
            <pc:docMk/>
            <pc:sldMk cId="803348091" sldId="263"/>
            <ac:spMk id="2" creationId="{39CE2C04-ACFA-C365-40F6-8A4AB5DAD4A6}"/>
          </ac:spMkLst>
        </pc:spChg>
        <pc:spChg chg="add mod">
          <ac:chgData name="camilo silva cerda" userId="8aa007b91f580344" providerId="LiveId" clId="{A2509A9A-E9AD-47A3-8B67-2BBF38D96C70}" dt="2025-09-10T17:41:26.231" v="278" actId="26606"/>
          <ac:spMkLst>
            <pc:docMk/>
            <pc:sldMk cId="803348091" sldId="263"/>
            <ac:spMk id="4" creationId="{DE522728-AA0D-E2CC-DA8A-FE01AFBB887F}"/>
          </ac:spMkLst>
        </pc:spChg>
        <pc:spChg chg="add">
          <ac:chgData name="camilo silva cerda" userId="8aa007b91f580344" providerId="LiveId" clId="{A2509A9A-E9AD-47A3-8B67-2BBF38D96C70}" dt="2025-09-10T17:41:26.231" v="278" actId="26606"/>
          <ac:spMkLst>
            <pc:docMk/>
            <pc:sldMk cId="803348091" sldId="263"/>
            <ac:spMk id="1033" creationId="{E49D7415-2F11-44C2-B6AA-13A25B6814B9}"/>
          </ac:spMkLst>
        </pc:spChg>
        <pc:picChg chg="add mod">
          <ac:chgData name="camilo silva cerda" userId="8aa007b91f580344" providerId="LiveId" clId="{A2509A9A-E9AD-47A3-8B67-2BBF38D96C70}" dt="2025-09-10T17:41:26.231" v="278" actId="26606"/>
          <ac:picMkLst>
            <pc:docMk/>
            <pc:sldMk cId="803348091" sldId="263"/>
            <ac:picMk id="1028" creationId="{57A47E16-1624-AEF2-78A0-6BE9443556DD}"/>
          </ac:picMkLst>
        </pc:picChg>
        <pc:cxnChg chg="add">
          <ac:chgData name="camilo silva cerda" userId="8aa007b91f580344" providerId="LiveId" clId="{A2509A9A-E9AD-47A3-8B67-2BBF38D96C70}" dt="2025-09-10T17:41:26.231" v="278" actId="26606"/>
          <ac:cxnSpMkLst>
            <pc:docMk/>
            <pc:sldMk cId="803348091" sldId="263"/>
            <ac:cxnSpMk id="1035" creationId="{F2B951FD-94F7-E138-3EC2-A66A551D9137}"/>
          </ac:cxnSpMkLst>
        </pc:cxnChg>
      </pc:sldChg>
      <pc:sldChg chg="addSp delSp modSp new mod setBg">
        <pc:chgData name="camilo silva cerda" userId="8aa007b91f580344" providerId="LiveId" clId="{A2509A9A-E9AD-47A3-8B67-2BBF38D96C70}" dt="2025-09-10T17:05:15.076" v="273" actId="26606"/>
        <pc:sldMkLst>
          <pc:docMk/>
          <pc:sldMk cId="2642933899" sldId="264"/>
        </pc:sldMkLst>
        <pc:spChg chg="mod">
          <ac:chgData name="camilo silva cerda" userId="8aa007b91f580344" providerId="LiveId" clId="{A2509A9A-E9AD-47A3-8B67-2BBF38D96C70}" dt="2025-09-10T17:05:15.076" v="273" actId="26606"/>
          <ac:spMkLst>
            <pc:docMk/>
            <pc:sldMk cId="2642933899" sldId="264"/>
            <ac:spMk id="2" creationId="{56B6FCAB-7352-3B87-3F3A-BEB6AF211ACA}"/>
          </ac:spMkLst>
        </pc:spChg>
        <pc:spChg chg="add mod">
          <ac:chgData name="camilo silva cerda" userId="8aa007b91f580344" providerId="LiveId" clId="{A2509A9A-E9AD-47A3-8B67-2BBF38D96C70}" dt="2025-09-10T17:05:15.076" v="273" actId="26606"/>
          <ac:spMkLst>
            <pc:docMk/>
            <pc:sldMk cId="2642933899" sldId="264"/>
            <ac:spMk id="7" creationId="{A1A8F0B7-EF3C-6B11-041F-EED10C17AF82}"/>
          </ac:spMkLst>
        </pc:spChg>
        <pc:spChg chg="add">
          <ac:chgData name="camilo silva cerda" userId="8aa007b91f580344" providerId="LiveId" clId="{A2509A9A-E9AD-47A3-8B67-2BBF38D96C70}" dt="2025-09-10T17:05:15.076" v="273" actId="26606"/>
          <ac:spMkLst>
            <pc:docMk/>
            <pc:sldMk cId="2642933899" sldId="264"/>
            <ac:spMk id="21" creationId="{E49D7415-2F11-44C2-B6AA-13A25B6814B9}"/>
          </ac:spMkLst>
        </pc:spChg>
        <pc:picChg chg="add">
          <ac:chgData name="camilo silva cerda" userId="8aa007b91f580344" providerId="LiveId" clId="{A2509A9A-E9AD-47A3-8B67-2BBF38D96C70}" dt="2025-09-10T17:05:15.076" v="273" actId="26606"/>
          <ac:picMkLst>
            <pc:docMk/>
            <pc:sldMk cId="2642933899" sldId="264"/>
            <ac:picMk id="18" creationId="{94F703CF-C8AA-129F-4C5E-9CF4CABD8505}"/>
          </ac:picMkLst>
        </pc:picChg>
        <pc:cxnChg chg="add">
          <ac:chgData name="camilo silva cerda" userId="8aa007b91f580344" providerId="LiveId" clId="{A2509A9A-E9AD-47A3-8B67-2BBF38D96C70}" dt="2025-09-10T17:05:15.076" v="273" actId="26606"/>
          <ac:cxnSpMkLst>
            <pc:docMk/>
            <pc:sldMk cId="2642933899" sldId="264"/>
            <ac:cxnSpMk id="23" creationId="{8E813B4C-6731-0B72-5252-A79AB0E20B58}"/>
          </ac:cxnSpMkLst>
        </pc:cxnChg>
        <pc:cxnChg chg="add">
          <ac:chgData name="camilo silva cerda" userId="8aa007b91f580344" providerId="LiveId" clId="{A2509A9A-E9AD-47A3-8B67-2BBF38D96C70}" dt="2025-09-10T17:05:15.076" v="273" actId="26606"/>
          <ac:cxnSpMkLst>
            <pc:docMk/>
            <pc:sldMk cId="2642933899" sldId="264"/>
            <ac:cxnSpMk id="25" creationId="{6E0E8146-6E65-2E6C-0C86-547E3C925406}"/>
          </ac:cxnSpMkLst>
        </pc:cxnChg>
      </pc:sldChg>
      <pc:sldMasterChg chg="del delSldLayout">
        <pc:chgData name="camilo silva cerda" userId="8aa007b91f580344" providerId="LiveId" clId="{A2509A9A-E9AD-47A3-8B67-2BBF38D96C70}" dt="2025-09-10T15:49:26.078" v="101" actId="26606"/>
        <pc:sldMasterMkLst>
          <pc:docMk/>
          <pc:sldMasterMk cId="2943895301" sldId="2147483648"/>
        </pc:sldMasterMkLst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40185470" sldId="2147483649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3866599755" sldId="2147483650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1719236723" sldId="2147483651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1524496352" sldId="2147483652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4240191751" sldId="2147483653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1354207592" sldId="2147483654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2040578118" sldId="2147483655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3721191990" sldId="2147483656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1322376" sldId="2147483657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2206761854" sldId="2147483658"/>
          </pc:sldLayoutMkLst>
        </pc:sldLayoutChg>
        <pc:sldLayoutChg chg="del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2943895301" sldId="2147483648"/>
            <pc:sldLayoutMk cId="797614764" sldId="2147483659"/>
          </pc:sldLayoutMkLst>
        </pc:sldLayoutChg>
      </pc:sldMasterChg>
      <pc:sldMasterChg chg="add addSldLayout">
        <pc:chgData name="camilo silva cerda" userId="8aa007b91f580344" providerId="LiveId" clId="{A2509A9A-E9AD-47A3-8B67-2BBF38D96C70}" dt="2025-09-10T15:49:26.078" v="101" actId="26606"/>
        <pc:sldMasterMkLst>
          <pc:docMk/>
          <pc:sldMasterMk cId="1038314568" sldId="2147483686"/>
        </pc:sldMasterMkLst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538067546" sldId="2147483675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3264837865" sldId="2147483676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2172381475" sldId="2147483677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2916840428" sldId="2147483678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3081958702" sldId="2147483679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3663201899" sldId="2147483680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2485468969" sldId="2147483681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1673778103" sldId="2147483682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2438763971" sldId="2147483683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953903998" sldId="2147483684"/>
          </pc:sldLayoutMkLst>
        </pc:sldLayoutChg>
        <pc:sldLayoutChg chg="add">
          <pc:chgData name="camilo silva cerda" userId="8aa007b91f580344" providerId="LiveId" clId="{A2509A9A-E9AD-47A3-8B67-2BBF38D96C70}" dt="2025-09-10T15:49:26.078" v="101" actId="26606"/>
          <pc:sldLayoutMkLst>
            <pc:docMk/>
            <pc:sldMasterMk cId="1038314568" sldId="2147483686"/>
            <pc:sldLayoutMk cId="2452969197" sldId="2147483685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15B9F9-D649-4777-912C-01BFA35FE4C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3F5AA2-5765-4C74-9990-A52CE3C854C4}">
      <dgm:prSet/>
      <dgm:spPr/>
      <dgm:t>
        <a:bodyPr/>
        <a:lstStyle/>
        <a:p>
          <a:r>
            <a:rPr lang="es-MX" b="1" dirty="0"/>
            <a:t>Visor de planos Interactiva 2D</a:t>
          </a:r>
          <a:r>
            <a:rPr lang="es-MX" dirty="0"/>
            <a:t>: visor web en JavaScript.</a:t>
          </a:r>
          <a:endParaRPr lang="en-US" dirty="0"/>
        </a:p>
      </dgm:t>
    </dgm:pt>
    <dgm:pt modelId="{9C96351B-70FA-40D1-837A-04AC6B5CFAD0}" type="parTrans" cxnId="{39DA86B6-914D-4DD9-8F8D-3707F6FC0D22}">
      <dgm:prSet/>
      <dgm:spPr/>
      <dgm:t>
        <a:bodyPr/>
        <a:lstStyle/>
        <a:p>
          <a:endParaRPr lang="en-US"/>
        </a:p>
      </dgm:t>
    </dgm:pt>
    <dgm:pt modelId="{E0A0A71D-2F27-46D2-A5A4-6905A74A8522}" type="sibTrans" cxnId="{39DA86B6-914D-4DD9-8F8D-3707F6FC0D22}">
      <dgm:prSet/>
      <dgm:spPr/>
      <dgm:t>
        <a:bodyPr/>
        <a:lstStyle/>
        <a:p>
          <a:endParaRPr lang="en-US"/>
        </a:p>
      </dgm:t>
    </dgm:pt>
    <dgm:pt modelId="{AFA67BDD-D82F-4D0F-AF4C-8AF08552FAB7}">
      <dgm:prSet/>
      <dgm:spPr/>
      <dgm:t>
        <a:bodyPr/>
        <a:lstStyle/>
        <a:p>
          <a:r>
            <a:rPr lang="es-MX"/>
            <a:t>Herramientas simples: zoom, desplazamiento, guía de símbolos.</a:t>
          </a:r>
          <a:endParaRPr lang="en-US"/>
        </a:p>
      </dgm:t>
    </dgm:pt>
    <dgm:pt modelId="{B3F44B73-C100-4929-9245-BCC3CDE7779A}" type="parTrans" cxnId="{44A2331D-551C-4BD0-AAAF-FDEFA68AF487}">
      <dgm:prSet/>
      <dgm:spPr/>
      <dgm:t>
        <a:bodyPr/>
        <a:lstStyle/>
        <a:p>
          <a:endParaRPr lang="en-US"/>
        </a:p>
      </dgm:t>
    </dgm:pt>
    <dgm:pt modelId="{D55917E7-3B94-470C-9C5D-F15510C42392}" type="sibTrans" cxnId="{44A2331D-551C-4BD0-AAAF-FDEFA68AF487}">
      <dgm:prSet/>
      <dgm:spPr/>
      <dgm:t>
        <a:bodyPr/>
        <a:lstStyle/>
        <a:p>
          <a:endParaRPr lang="en-US"/>
        </a:p>
      </dgm:t>
    </dgm:pt>
    <dgm:pt modelId="{C26B57C3-808A-4459-8F69-3686BAA3A8F6}">
      <dgm:prSet/>
      <dgm:spPr/>
      <dgm:t>
        <a:bodyPr/>
        <a:lstStyle/>
        <a:p>
          <a:r>
            <a:rPr lang="es-MX"/>
            <a:t>Fácil de usar, accesible y pensado para el aprendizaje.</a:t>
          </a:r>
          <a:endParaRPr lang="en-US"/>
        </a:p>
      </dgm:t>
    </dgm:pt>
    <dgm:pt modelId="{6B4C907A-81C1-443B-A05D-112B1CE46EF8}" type="parTrans" cxnId="{127E5B6C-A0C9-43C4-998F-78DEB285342F}">
      <dgm:prSet/>
      <dgm:spPr/>
      <dgm:t>
        <a:bodyPr/>
        <a:lstStyle/>
        <a:p>
          <a:endParaRPr lang="en-US"/>
        </a:p>
      </dgm:t>
    </dgm:pt>
    <dgm:pt modelId="{810439C2-291D-4388-9D7A-CBCC9BBA8597}" type="sibTrans" cxnId="{127E5B6C-A0C9-43C4-998F-78DEB285342F}">
      <dgm:prSet/>
      <dgm:spPr/>
      <dgm:t>
        <a:bodyPr/>
        <a:lstStyle/>
        <a:p>
          <a:endParaRPr lang="en-US"/>
        </a:p>
      </dgm:t>
    </dgm:pt>
    <dgm:pt modelId="{14031DAE-8256-442E-B2FB-C7AB3B62FEF0}" type="pres">
      <dgm:prSet presAssocID="{AD15B9F9-D649-4777-912C-01BFA35FE4C7}" presName="root" presStyleCnt="0">
        <dgm:presLayoutVars>
          <dgm:dir/>
          <dgm:resizeHandles val="exact"/>
        </dgm:presLayoutVars>
      </dgm:prSet>
      <dgm:spPr/>
    </dgm:pt>
    <dgm:pt modelId="{1D4DDF51-877A-4ED3-9175-6A6941A52F81}" type="pres">
      <dgm:prSet presAssocID="{DF3F5AA2-5765-4C74-9990-A52CE3C854C4}" presName="compNode" presStyleCnt="0"/>
      <dgm:spPr/>
    </dgm:pt>
    <dgm:pt modelId="{0A5AD9E0-1782-4A4B-85D6-8DAC22D6F265}" type="pres">
      <dgm:prSet presAssocID="{DF3F5AA2-5765-4C74-9990-A52CE3C854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6B9BBB4-E76B-4223-A073-DA9D5F330F6F}" type="pres">
      <dgm:prSet presAssocID="{DF3F5AA2-5765-4C74-9990-A52CE3C854C4}" presName="spaceRect" presStyleCnt="0"/>
      <dgm:spPr/>
    </dgm:pt>
    <dgm:pt modelId="{36E1EEAF-3C14-4189-8543-D7E3AE35C706}" type="pres">
      <dgm:prSet presAssocID="{DF3F5AA2-5765-4C74-9990-A52CE3C854C4}" presName="textRect" presStyleLbl="revTx" presStyleIdx="0" presStyleCnt="3">
        <dgm:presLayoutVars>
          <dgm:chMax val="1"/>
          <dgm:chPref val="1"/>
        </dgm:presLayoutVars>
      </dgm:prSet>
      <dgm:spPr/>
    </dgm:pt>
    <dgm:pt modelId="{D16B5222-9B06-44EB-83BE-EF29ED907086}" type="pres">
      <dgm:prSet presAssocID="{E0A0A71D-2F27-46D2-A5A4-6905A74A8522}" presName="sibTrans" presStyleCnt="0"/>
      <dgm:spPr/>
    </dgm:pt>
    <dgm:pt modelId="{DCBDB5BC-D3F2-4CFA-9CB5-391CB437CA19}" type="pres">
      <dgm:prSet presAssocID="{AFA67BDD-D82F-4D0F-AF4C-8AF08552FAB7}" presName="compNode" presStyleCnt="0"/>
      <dgm:spPr/>
    </dgm:pt>
    <dgm:pt modelId="{F4A4F446-A8E2-478F-A599-7866FD03E5B3}" type="pres">
      <dgm:prSet presAssocID="{AFA67BDD-D82F-4D0F-AF4C-8AF08552FA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09491D05-755B-4F98-B28C-C7B9D2C61495}" type="pres">
      <dgm:prSet presAssocID="{AFA67BDD-D82F-4D0F-AF4C-8AF08552FAB7}" presName="spaceRect" presStyleCnt="0"/>
      <dgm:spPr/>
    </dgm:pt>
    <dgm:pt modelId="{19DBA160-EC7E-4CD7-8428-3AA4C0CC73FD}" type="pres">
      <dgm:prSet presAssocID="{AFA67BDD-D82F-4D0F-AF4C-8AF08552FAB7}" presName="textRect" presStyleLbl="revTx" presStyleIdx="1" presStyleCnt="3">
        <dgm:presLayoutVars>
          <dgm:chMax val="1"/>
          <dgm:chPref val="1"/>
        </dgm:presLayoutVars>
      </dgm:prSet>
      <dgm:spPr/>
    </dgm:pt>
    <dgm:pt modelId="{FB30996F-1303-4B05-93B5-E0A08956BE8B}" type="pres">
      <dgm:prSet presAssocID="{D55917E7-3B94-470C-9C5D-F15510C42392}" presName="sibTrans" presStyleCnt="0"/>
      <dgm:spPr/>
    </dgm:pt>
    <dgm:pt modelId="{6B3154B4-4D4B-45EA-BEE8-F9A5D2AAB9BB}" type="pres">
      <dgm:prSet presAssocID="{C26B57C3-808A-4459-8F69-3686BAA3A8F6}" presName="compNode" presStyleCnt="0"/>
      <dgm:spPr/>
    </dgm:pt>
    <dgm:pt modelId="{1E9F06C5-FBAA-43C2-B2AD-2C744E20A020}" type="pres">
      <dgm:prSet presAssocID="{C26B57C3-808A-4459-8F69-3686BAA3A8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F13C606A-A046-4B3E-8901-A776F26A72A7}" type="pres">
      <dgm:prSet presAssocID="{C26B57C3-808A-4459-8F69-3686BAA3A8F6}" presName="spaceRect" presStyleCnt="0"/>
      <dgm:spPr/>
    </dgm:pt>
    <dgm:pt modelId="{0855A132-DF3F-445C-9170-0A08AF3C8677}" type="pres">
      <dgm:prSet presAssocID="{C26B57C3-808A-4459-8F69-3686BAA3A8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5E6214-DE45-490D-ACC7-1D2CA43A9973}" type="presOf" srcId="{AFA67BDD-D82F-4D0F-AF4C-8AF08552FAB7}" destId="{19DBA160-EC7E-4CD7-8428-3AA4C0CC73FD}" srcOrd="0" destOrd="0" presId="urn:microsoft.com/office/officeart/2018/2/layout/IconLabelList"/>
    <dgm:cxn modelId="{44A2331D-551C-4BD0-AAAF-FDEFA68AF487}" srcId="{AD15B9F9-D649-4777-912C-01BFA35FE4C7}" destId="{AFA67BDD-D82F-4D0F-AF4C-8AF08552FAB7}" srcOrd="1" destOrd="0" parTransId="{B3F44B73-C100-4929-9245-BCC3CDE7779A}" sibTransId="{D55917E7-3B94-470C-9C5D-F15510C42392}"/>
    <dgm:cxn modelId="{127E5B6C-A0C9-43C4-998F-78DEB285342F}" srcId="{AD15B9F9-D649-4777-912C-01BFA35FE4C7}" destId="{C26B57C3-808A-4459-8F69-3686BAA3A8F6}" srcOrd="2" destOrd="0" parTransId="{6B4C907A-81C1-443B-A05D-112B1CE46EF8}" sibTransId="{810439C2-291D-4388-9D7A-CBCC9BBA8597}"/>
    <dgm:cxn modelId="{631F308D-B450-40EC-8851-DD3CC40478D2}" type="presOf" srcId="{DF3F5AA2-5765-4C74-9990-A52CE3C854C4}" destId="{36E1EEAF-3C14-4189-8543-D7E3AE35C706}" srcOrd="0" destOrd="0" presId="urn:microsoft.com/office/officeart/2018/2/layout/IconLabelList"/>
    <dgm:cxn modelId="{0379F4AC-05F5-4278-A65B-B3C388B0C851}" type="presOf" srcId="{C26B57C3-808A-4459-8F69-3686BAA3A8F6}" destId="{0855A132-DF3F-445C-9170-0A08AF3C8677}" srcOrd="0" destOrd="0" presId="urn:microsoft.com/office/officeart/2018/2/layout/IconLabelList"/>
    <dgm:cxn modelId="{081D86B0-0BEB-4C04-BF08-63D62C4EF8D7}" type="presOf" srcId="{AD15B9F9-D649-4777-912C-01BFA35FE4C7}" destId="{14031DAE-8256-442E-B2FB-C7AB3B62FEF0}" srcOrd="0" destOrd="0" presId="urn:microsoft.com/office/officeart/2018/2/layout/IconLabelList"/>
    <dgm:cxn modelId="{39DA86B6-914D-4DD9-8F8D-3707F6FC0D22}" srcId="{AD15B9F9-D649-4777-912C-01BFA35FE4C7}" destId="{DF3F5AA2-5765-4C74-9990-A52CE3C854C4}" srcOrd="0" destOrd="0" parTransId="{9C96351B-70FA-40D1-837A-04AC6B5CFAD0}" sibTransId="{E0A0A71D-2F27-46D2-A5A4-6905A74A8522}"/>
    <dgm:cxn modelId="{183F5389-4EEB-4E5E-88B6-12282DB3E78B}" type="presParOf" srcId="{14031DAE-8256-442E-B2FB-C7AB3B62FEF0}" destId="{1D4DDF51-877A-4ED3-9175-6A6941A52F81}" srcOrd="0" destOrd="0" presId="urn:microsoft.com/office/officeart/2018/2/layout/IconLabelList"/>
    <dgm:cxn modelId="{E0D27B9C-2583-42B4-ACFE-DBC19ED245F4}" type="presParOf" srcId="{1D4DDF51-877A-4ED3-9175-6A6941A52F81}" destId="{0A5AD9E0-1782-4A4B-85D6-8DAC22D6F265}" srcOrd="0" destOrd="0" presId="urn:microsoft.com/office/officeart/2018/2/layout/IconLabelList"/>
    <dgm:cxn modelId="{D24DF7EF-0C54-4AF7-94B5-2FC7A0FDCCDD}" type="presParOf" srcId="{1D4DDF51-877A-4ED3-9175-6A6941A52F81}" destId="{16B9BBB4-E76B-4223-A073-DA9D5F330F6F}" srcOrd="1" destOrd="0" presId="urn:microsoft.com/office/officeart/2018/2/layout/IconLabelList"/>
    <dgm:cxn modelId="{E9F543F7-D78C-45D8-8304-54DFA9C77555}" type="presParOf" srcId="{1D4DDF51-877A-4ED3-9175-6A6941A52F81}" destId="{36E1EEAF-3C14-4189-8543-D7E3AE35C706}" srcOrd="2" destOrd="0" presId="urn:microsoft.com/office/officeart/2018/2/layout/IconLabelList"/>
    <dgm:cxn modelId="{6E7C1CB2-3452-46F9-987D-ADFC579545C7}" type="presParOf" srcId="{14031DAE-8256-442E-B2FB-C7AB3B62FEF0}" destId="{D16B5222-9B06-44EB-83BE-EF29ED907086}" srcOrd="1" destOrd="0" presId="urn:microsoft.com/office/officeart/2018/2/layout/IconLabelList"/>
    <dgm:cxn modelId="{7F86FA71-B926-4338-AC7D-F30C2ACD7252}" type="presParOf" srcId="{14031DAE-8256-442E-B2FB-C7AB3B62FEF0}" destId="{DCBDB5BC-D3F2-4CFA-9CB5-391CB437CA19}" srcOrd="2" destOrd="0" presId="urn:microsoft.com/office/officeart/2018/2/layout/IconLabelList"/>
    <dgm:cxn modelId="{0ABE33C7-F33B-4FA4-A3C4-ACE90899EE87}" type="presParOf" srcId="{DCBDB5BC-D3F2-4CFA-9CB5-391CB437CA19}" destId="{F4A4F446-A8E2-478F-A599-7866FD03E5B3}" srcOrd="0" destOrd="0" presId="urn:microsoft.com/office/officeart/2018/2/layout/IconLabelList"/>
    <dgm:cxn modelId="{0CAF536F-E707-4841-83FD-0917F30ABB5B}" type="presParOf" srcId="{DCBDB5BC-D3F2-4CFA-9CB5-391CB437CA19}" destId="{09491D05-755B-4F98-B28C-C7B9D2C61495}" srcOrd="1" destOrd="0" presId="urn:microsoft.com/office/officeart/2018/2/layout/IconLabelList"/>
    <dgm:cxn modelId="{57744D45-98D2-4F8E-A324-F21360379F34}" type="presParOf" srcId="{DCBDB5BC-D3F2-4CFA-9CB5-391CB437CA19}" destId="{19DBA160-EC7E-4CD7-8428-3AA4C0CC73FD}" srcOrd="2" destOrd="0" presId="urn:microsoft.com/office/officeart/2018/2/layout/IconLabelList"/>
    <dgm:cxn modelId="{A7BF172B-2380-4785-A73C-372152C78B2F}" type="presParOf" srcId="{14031DAE-8256-442E-B2FB-C7AB3B62FEF0}" destId="{FB30996F-1303-4B05-93B5-E0A08956BE8B}" srcOrd="3" destOrd="0" presId="urn:microsoft.com/office/officeart/2018/2/layout/IconLabelList"/>
    <dgm:cxn modelId="{F17BF13A-9762-4D89-A300-6BC58EC48AEF}" type="presParOf" srcId="{14031DAE-8256-442E-B2FB-C7AB3B62FEF0}" destId="{6B3154B4-4D4B-45EA-BEE8-F9A5D2AAB9BB}" srcOrd="4" destOrd="0" presId="urn:microsoft.com/office/officeart/2018/2/layout/IconLabelList"/>
    <dgm:cxn modelId="{B706C18A-45A5-4A42-A441-500D186BC20A}" type="presParOf" srcId="{6B3154B4-4D4B-45EA-BEE8-F9A5D2AAB9BB}" destId="{1E9F06C5-FBAA-43C2-B2AD-2C744E20A020}" srcOrd="0" destOrd="0" presId="urn:microsoft.com/office/officeart/2018/2/layout/IconLabelList"/>
    <dgm:cxn modelId="{DDC48168-015A-44FB-AD9A-4B82CE7E6A40}" type="presParOf" srcId="{6B3154B4-4D4B-45EA-BEE8-F9A5D2AAB9BB}" destId="{F13C606A-A046-4B3E-8901-A776F26A72A7}" srcOrd="1" destOrd="0" presId="urn:microsoft.com/office/officeart/2018/2/layout/IconLabelList"/>
    <dgm:cxn modelId="{F84E3DD1-66C8-47C1-8A9C-69B3C6989C61}" type="presParOf" srcId="{6B3154B4-4D4B-45EA-BEE8-F9A5D2AAB9BB}" destId="{0855A132-DF3F-445C-9170-0A08AF3C86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69DBD1-DF58-47D1-B4DA-BA31E9E89B6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F875F2-BE41-42FD-A9ED-BCD9A87C25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Enfoque ágil en 5 fases:</a:t>
          </a:r>
          <a:endParaRPr lang="en-US"/>
        </a:p>
      </dgm:t>
    </dgm:pt>
    <dgm:pt modelId="{49D98E51-F437-4546-BDCB-A818743AE06C}" type="parTrans" cxnId="{5AEEEA73-C52E-464E-A273-0F27AFBD0210}">
      <dgm:prSet/>
      <dgm:spPr/>
      <dgm:t>
        <a:bodyPr/>
        <a:lstStyle/>
        <a:p>
          <a:endParaRPr lang="en-US"/>
        </a:p>
      </dgm:t>
    </dgm:pt>
    <dgm:pt modelId="{FC266B00-9022-40D2-B86F-2458CFC6C62A}" type="sibTrans" cxnId="{5AEEEA73-C52E-464E-A273-0F27AFBD021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40B549-A078-498D-B29E-2093D60B22E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Requisitos y análisis.</a:t>
          </a:r>
          <a:endParaRPr lang="en-US"/>
        </a:p>
      </dgm:t>
    </dgm:pt>
    <dgm:pt modelId="{236CC165-866E-4A29-B6F0-CAA96BBBDE4E}" type="parTrans" cxnId="{B3714CC1-EF26-4070-97D1-F9BB7F52CB04}">
      <dgm:prSet/>
      <dgm:spPr/>
      <dgm:t>
        <a:bodyPr/>
        <a:lstStyle/>
        <a:p>
          <a:endParaRPr lang="en-US"/>
        </a:p>
      </dgm:t>
    </dgm:pt>
    <dgm:pt modelId="{1E42316D-B273-4C48-9C44-A92713477A47}" type="sibTrans" cxnId="{B3714CC1-EF26-4070-97D1-F9BB7F52CB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888A40-0355-48E3-B822-20045B5978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Diseño de la interfaz.</a:t>
          </a:r>
          <a:endParaRPr lang="en-US"/>
        </a:p>
      </dgm:t>
    </dgm:pt>
    <dgm:pt modelId="{08EC57BA-78C8-46A2-B985-DC2A04B0EDCF}" type="parTrans" cxnId="{9A4D124C-5C88-4A55-AA22-8ED1870DC5D7}">
      <dgm:prSet/>
      <dgm:spPr/>
      <dgm:t>
        <a:bodyPr/>
        <a:lstStyle/>
        <a:p>
          <a:endParaRPr lang="en-US"/>
        </a:p>
      </dgm:t>
    </dgm:pt>
    <dgm:pt modelId="{A7670436-95C6-47B2-9DF0-23AEB7F65ED5}" type="sibTrans" cxnId="{9A4D124C-5C88-4A55-AA22-8ED1870DC5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39FC413-A3EA-4183-8B7C-6ED24001DDA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Desarrollo en JavaScript.</a:t>
          </a:r>
          <a:endParaRPr lang="en-US"/>
        </a:p>
      </dgm:t>
    </dgm:pt>
    <dgm:pt modelId="{083D223D-A272-474A-99DE-5B3C077637B3}" type="parTrans" cxnId="{42CE0F53-CA44-4368-A062-BCAFB0DC5783}">
      <dgm:prSet/>
      <dgm:spPr/>
      <dgm:t>
        <a:bodyPr/>
        <a:lstStyle/>
        <a:p>
          <a:endParaRPr lang="en-US"/>
        </a:p>
      </dgm:t>
    </dgm:pt>
    <dgm:pt modelId="{13415A04-D7A2-4CFB-A5AC-003FD1E7C21C}" type="sibTrans" cxnId="{42CE0F53-CA44-4368-A062-BCAFB0DC57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48E5D42-9D5D-4EBD-9ACB-C6440D0E670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Pruebas funcionales.</a:t>
          </a:r>
          <a:endParaRPr lang="en-US"/>
        </a:p>
      </dgm:t>
    </dgm:pt>
    <dgm:pt modelId="{80412321-409A-4D51-9E29-5AB6432D4C79}" type="parTrans" cxnId="{28DCA3DF-420B-46A4-A71E-23FB01399EF7}">
      <dgm:prSet/>
      <dgm:spPr/>
      <dgm:t>
        <a:bodyPr/>
        <a:lstStyle/>
        <a:p>
          <a:endParaRPr lang="en-US"/>
        </a:p>
      </dgm:t>
    </dgm:pt>
    <dgm:pt modelId="{79E76C06-200B-4770-9EE7-3C024E8CECF0}" type="sibTrans" cxnId="{28DCA3DF-420B-46A4-A71E-23FB01399EF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ABFF5F6-0644-40A2-8198-ED82B3F34D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s-MX"/>
            <a:t>Demo final.</a:t>
          </a:r>
          <a:endParaRPr lang="en-US"/>
        </a:p>
      </dgm:t>
    </dgm:pt>
    <dgm:pt modelId="{39411C1E-EDC7-40F8-8B3F-9DA5D5D78A7B}" type="parTrans" cxnId="{CBB1089F-8935-4364-9415-F0753B1082F9}">
      <dgm:prSet/>
      <dgm:spPr/>
      <dgm:t>
        <a:bodyPr/>
        <a:lstStyle/>
        <a:p>
          <a:endParaRPr lang="en-US"/>
        </a:p>
      </dgm:t>
    </dgm:pt>
    <dgm:pt modelId="{C95268EF-CD4B-401B-95BD-E58E4A6450BA}" type="sibTrans" cxnId="{CBB1089F-8935-4364-9415-F0753B1082F9}">
      <dgm:prSet/>
      <dgm:spPr/>
      <dgm:t>
        <a:bodyPr/>
        <a:lstStyle/>
        <a:p>
          <a:endParaRPr lang="en-US"/>
        </a:p>
      </dgm:t>
    </dgm:pt>
    <dgm:pt modelId="{FD7E7FF9-E290-43D9-97C5-82A69CB4B4CD}" type="pres">
      <dgm:prSet presAssocID="{2869DBD1-DF58-47D1-B4DA-BA31E9E89B68}" presName="root" presStyleCnt="0">
        <dgm:presLayoutVars>
          <dgm:dir/>
          <dgm:resizeHandles val="exact"/>
        </dgm:presLayoutVars>
      </dgm:prSet>
      <dgm:spPr/>
    </dgm:pt>
    <dgm:pt modelId="{4725439F-53F5-403B-A9E6-A00145608C9A}" type="pres">
      <dgm:prSet presAssocID="{83F875F2-BE41-42FD-A9ED-BCD9A87C253D}" presName="compNode" presStyleCnt="0"/>
      <dgm:spPr/>
    </dgm:pt>
    <dgm:pt modelId="{E87D4199-5753-4340-BAF0-230FB908984E}" type="pres">
      <dgm:prSet presAssocID="{83F875F2-BE41-42FD-A9ED-BCD9A87C253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ACCBF13-01C6-4F4C-BF3B-A5E3A37D05B1}" type="pres">
      <dgm:prSet presAssocID="{83F875F2-BE41-42FD-A9ED-BCD9A87C25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D81042BC-6609-41F8-B7AD-AEF17F912515}" type="pres">
      <dgm:prSet presAssocID="{83F875F2-BE41-42FD-A9ED-BCD9A87C253D}" presName="spaceRect" presStyleCnt="0"/>
      <dgm:spPr/>
    </dgm:pt>
    <dgm:pt modelId="{9BD12E95-D83A-472B-9895-A25FD7E01D31}" type="pres">
      <dgm:prSet presAssocID="{83F875F2-BE41-42FD-A9ED-BCD9A87C253D}" presName="textRect" presStyleLbl="revTx" presStyleIdx="0" presStyleCnt="6">
        <dgm:presLayoutVars>
          <dgm:chMax val="1"/>
          <dgm:chPref val="1"/>
        </dgm:presLayoutVars>
      </dgm:prSet>
      <dgm:spPr/>
    </dgm:pt>
    <dgm:pt modelId="{9E97C80C-6B2E-41A2-8E3A-EF5825485559}" type="pres">
      <dgm:prSet presAssocID="{FC266B00-9022-40D2-B86F-2458CFC6C62A}" presName="sibTrans" presStyleCnt="0"/>
      <dgm:spPr/>
    </dgm:pt>
    <dgm:pt modelId="{6DB1441E-7BE5-49F9-A682-60E50ACF1CCE}" type="pres">
      <dgm:prSet presAssocID="{F340B549-A078-498D-B29E-2093D60B22E8}" presName="compNode" presStyleCnt="0"/>
      <dgm:spPr/>
    </dgm:pt>
    <dgm:pt modelId="{69C3B569-7BFD-4E46-ABD3-6096B64FBFD8}" type="pres">
      <dgm:prSet presAssocID="{F340B549-A078-498D-B29E-2093D60B22E8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2963539-9663-482A-8BC9-E9EBA9F5E3A3}" type="pres">
      <dgm:prSet presAssocID="{F340B549-A078-498D-B29E-2093D60B22E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236C04B-C5D4-4F8A-9DBA-BC7CC27ECB41}" type="pres">
      <dgm:prSet presAssocID="{F340B549-A078-498D-B29E-2093D60B22E8}" presName="spaceRect" presStyleCnt="0"/>
      <dgm:spPr/>
    </dgm:pt>
    <dgm:pt modelId="{7D285571-92C8-47D2-9CDE-439B57934221}" type="pres">
      <dgm:prSet presAssocID="{F340B549-A078-498D-B29E-2093D60B22E8}" presName="textRect" presStyleLbl="revTx" presStyleIdx="1" presStyleCnt="6">
        <dgm:presLayoutVars>
          <dgm:chMax val="1"/>
          <dgm:chPref val="1"/>
        </dgm:presLayoutVars>
      </dgm:prSet>
      <dgm:spPr/>
    </dgm:pt>
    <dgm:pt modelId="{2CE25D79-4131-48D2-B4E8-544ECD418652}" type="pres">
      <dgm:prSet presAssocID="{1E42316D-B273-4C48-9C44-A92713477A47}" presName="sibTrans" presStyleCnt="0"/>
      <dgm:spPr/>
    </dgm:pt>
    <dgm:pt modelId="{F9B43CEA-DF76-4EA9-8C10-31B6FC6BDB29}" type="pres">
      <dgm:prSet presAssocID="{7D888A40-0355-48E3-B822-20045B59782E}" presName="compNode" presStyleCnt="0"/>
      <dgm:spPr/>
    </dgm:pt>
    <dgm:pt modelId="{750DECAB-7917-4C64-8088-B5E3292D94A9}" type="pres">
      <dgm:prSet presAssocID="{7D888A40-0355-48E3-B822-20045B59782E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D43C90-2353-4669-AF47-0E670B58C113}" type="pres">
      <dgm:prSet presAssocID="{7D888A40-0355-48E3-B822-20045B59782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5BB910F-C47F-439D-88B9-CEE5191F6A85}" type="pres">
      <dgm:prSet presAssocID="{7D888A40-0355-48E3-B822-20045B59782E}" presName="spaceRect" presStyleCnt="0"/>
      <dgm:spPr/>
    </dgm:pt>
    <dgm:pt modelId="{AA8D0567-2501-4AE3-A4CC-75887763257A}" type="pres">
      <dgm:prSet presAssocID="{7D888A40-0355-48E3-B822-20045B59782E}" presName="textRect" presStyleLbl="revTx" presStyleIdx="2" presStyleCnt="6">
        <dgm:presLayoutVars>
          <dgm:chMax val="1"/>
          <dgm:chPref val="1"/>
        </dgm:presLayoutVars>
      </dgm:prSet>
      <dgm:spPr/>
    </dgm:pt>
    <dgm:pt modelId="{7D06FB7D-B25B-4302-A9CC-1555F2DC3C89}" type="pres">
      <dgm:prSet presAssocID="{A7670436-95C6-47B2-9DF0-23AEB7F65ED5}" presName="sibTrans" presStyleCnt="0"/>
      <dgm:spPr/>
    </dgm:pt>
    <dgm:pt modelId="{2635F969-8255-4B6F-936A-4E60E87E59C8}" type="pres">
      <dgm:prSet presAssocID="{F39FC413-A3EA-4183-8B7C-6ED24001DDA0}" presName="compNode" presStyleCnt="0"/>
      <dgm:spPr/>
    </dgm:pt>
    <dgm:pt modelId="{5F6B7C29-27B4-409C-BCE7-E7BCCA7985DF}" type="pres">
      <dgm:prSet presAssocID="{F39FC413-A3EA-4183-8B7C-6ED24001DDA0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CDD87E9-B3B7-4B08-8E4B-BACDFD74E609}" type="pres">
      <dgm:prSet presAssocID="{F39FC413-A3EA-4183-8B7C-6ED24001DDA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5506CBD-B756-4C49-BA2B-C88DB6D5EC33}" type="pres">
      <dgm:prSet presAssocID="{F39FC413-A3EA-4183-8B7C-6ED24001DDA0}" presName="spaceRect" presStyleCnt="0"/>
      <dgm:spPr/>
    </dgm:pt>
    <dgm:pt modelId="{3D89D57E-1378-4E73-967E-6A781EFAF362}" type="pres">
      <dgm:prSet presAssocID="{F39FC413-A3EA-4183-8B7C-6ED24001DDA0}" presName="textRect" presStyleLbl="revTx" presStyleIdx="3" presStyleCnt="6">
        <dgm:presLayoutVars>
          <dgm:chMax val="1"/>
          <dgm:chPref val="1"/>
        </dgm:presLayoutVars>
      </dgm:prSet>
      <dgm:spPr/>
    </dgm:pt>
    <dgm:pt modelId="{A0186D1D-052C-442B-8F74-5E91305FC43F}" type="pres">
      <dgm:prSet presAssocID="{13415A04-D7A2-4CFB-A5AC-003FD1E7C21C}" presName="sibTrans" presStyleCnt="0"/>
      <dgm:spPr/>
    </dgm:pt>
    <dgm:pt modelId="{4445723C-B150-4749-9CC1-5B678DDF8E85}" type="pres">
      <dgm:prSet presAssocID="{148E5D42-9D5D-4EBD-9ACB-C6440D0E670A}" presName="compNode" presStyleCnt="0"/>
      <dgm:spPr/>
    </dgm:pt>
    <dgm:pt modelId="{796AF693-527E-4F3C-8916-E57BA0DBDADB}" type="pres">
      <dgm:prSet presAssocID="{148E5D42-9D5D-4EBD-9ACB-C6440D0E670A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4BE3AF5-2791-48BF-9990-F8127F1E7B02}" type="pres">
      <dgm:prSet presAssocID="{148E5D42-9D5D-4EBD-9ACB-C6440D0E670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F1B396E-6972-44BA-8C81-80B6C1D7805E}" type="pres">
      <dgm:prSet presAssocID="{148E5D42-9D5D-4EBD-9ACB-C6440D0E670A}" presName="spaceRect" presStyleCnt="0"/>
      <dgm:spPr/>
    </dgm:pt>
    <dgm:pt modelId="{07C1F084-4935-4DA8-946E-227A5CF244E0}" type="pres">
      <dgm:prSet presAssocID="{148E5D42-9D5D-4EBD-9ACB-C6440D0E670A}" presName="textRect" presStyleLbl="revTx" presStyleIdx="4" presStyleCnt="6">
        <dgm:presLayoutVars>
          <dgm:chMax val="1"/>
          <dgm:chPref val="1"/>
        </dgm:presLayoutVars>
      </dgm:prSet>
      <dgm:spPr/>
    </dgm:pt>
    <dgm:pt modelId="{3E3AA18D-2868-40D6-94E1-A9F638F737CE}" type="pres">
      <dgm:prSet presAssocID="{79E76C06-200B-4770-9EE7-3C024E8CECF0}" presName="sibTrans" presStyleCnt="0"/>
      <dgm:spPr/>
    </dgm:pt>
    <dgm:pt modelId="{D80A3C97-C50D-485A-8FFC-C01C2129F64F}" type="pres">
      <dgm:prSet presAssocID="{5ABFF5F6-0644-40A2-8198-ED82B3F34DE2}" presName="compNode" presStyleCnt="0"/>
      <dgm:spPr/>
    </dgm:pt>
    <dgm:pt modelId="{885F1B79-1511-4E85-9AC5-835BAB65CAD2}" type="pres">
      <dgm:prSet presAssocID="{5ABFF5F6-0644-40A2-8198-ED82B3F34DE2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AFCBB0E-04FD-435D-A149-95C6715FC7DC}" type="pres">
      <dgm:prSet presAssocID="{5ABFF5F6-0644-40A2-8198-ED82B3F34DE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E0151404-718C-48AB-BAF6-7219DAFD904B}" type="pres">
      <dgm:prSet presAssocID="{5ABFF5F6-0644-40A2-8198-ED82B3F34DE2}" presName="spaceRect" presStyleCnt="0"/>
      <dgm:spPr/>
    </dgm:pt>
    <dgm:pt modelId="{945191DA-F7EC-4EAC-8D73-8B2BD783387D}" type="pres">
      <dgm:prSet presAssocID="{5ABFF5F6-0644-40A2-8198-ED82B3F34DE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065AE0B-4DFF-4571-8BE8-B4D2AFBCD0AD}" type="presOf" srcId="{7D888A40-0355-48E3-B822-20045B59782E}" destId="{AA8D0567-2501-4AE3-A4CC-75887763257A}" srcOrd="0" destOrd="0" presId="urn:microsoft.com/office/officeart/2018/5/layout/IconLeafLabelList"/>
    <dgm:cxn modelId="{9FD69432-1A3E-46D5-9844-E6C2F91EC3DF}" type="presOf" srcId="{F340B549-A078-498D-B29E-2093D60B22E8}" destId="{7D285571-92C8-47D2-9CDE-439B57934221}" srcOrd="0" destOrd="0" presId="urn:microsoft.com/office/officeart/2018/5/layout/IconLeafLabelList"/>
    <dgm:cxn modelId="{5AE6B936-3DE4-4288-8829-C6FF32EA6AD9}" type="presOf" srcId="{5ABFF5F6-0644-40A2-8198-ED82B3F34DE2}" destId="{945191DA-F7EC-4EAC-8D73-8B2BD783387D}" srcOrd="0" destOrd="0" presId="urn:microsoft.com/office/officeart/2018/5/layout/IconLeafLabelList"/>
    <dgm:cxn modelId="{961C4B44-52BB-4A73-A7B5-A4125AE0AF64}" type="presOf" srcId="{F39FC413-A3EA-4183-8B7C-6ED24001DDA0}" destId="{3D89D57E-1378-4E73-967E-6A781EFAF362}" srcOrd="0" destOrd="0" presId="urn:microsoft.com/office/officeart/2018/5/layout/IconLeafLabelList"/>
    <dgm:cxn modelId="{9A4D124C-5C88-4A55-AA22-8ED1870DC5D7}" srcId="{2869DBD1-DF58-47D1-B4DA-BA31E9E89B68}" destId="{7D888A40-0355-48E3-B822-20045B59782E}" srcOrd="2" destOrd="0" parTransId="{08EC57BA-78C8-46A2-B985-DC2A04B0EDCF}" sibTransId="{A7670436-95C6-47B2-9DF0-23AEB7F65ED5}"/>
    <dgm:cxn modelId="{42CE0F53-CA44-4368-A062-BCAFB0DC5783}" srcId="{2869DBD1-DF58-47D1-B4DA-BA31E9E89B68}" destId="{F39FC413-A3EA-4183-8B7C-6ED24001DDA0}" srcOrd="3" destOrd="0" parTransId="{083D223D-A272-474A-99DE-5B3C077637B3}" sibTransId="{13415A04-D7A2-4CFB-A5AC-003FD1E7C21C}"/>
    <dgm:cxn modelId="{5AEEEA73-C52E-464E-A273-0F27AFBD0210}" srcId="{2869DBD1-DF58-47D1-B4DA-BA31E9E89B68}" destId="{83F875F2-BE41-42FD-A9ED-BCD9A87C253D}" srcOrd="0" destOrd="0" parTransId="{49D98E51-F437-4546-BDCB-A818743AE06C}" sibTransId="{FC266B00-9022-40D2-B86F-2458CFC6C62A}"/>
    <dgm:cxn modelId="{3A9A0095-232D-4F04-A2B9-5393FCC593BA}" type="presOf" srcId="{2869DBD1-DF58-47D1-B4DA-BA31E9E89B68}" destId="{FD7E7FF9-E290-43D9-97C5-82A69CB4B4CD}" srcOrd="0" destOrd="0" presId="urn:microsoft.com/office/officeart/2018/5/layout/IconLeafLabelList"/>
    <dgm:cxn modelId="{CBB1089F-8935-4364-9415-F0753B1082F9}" srcId="{2869DBD1-DF58-47D1-B4DA-BA31E9E89B68}" destId="{5ABFF5F6-0644-40A2-8198-ED82B3F34DE2}" srcOrd="5" destOrd="0" parTransId="{39411C1E-EDC7-40F8-8B3F-9DA5D5D78A7B}" sibTransId="{C95268EF-CD4B-401B-95BD-E58E4A6450BA}"/>
    <dgm:cxn modelId="{61AAA1AD-8291-4F2F-B325-22B17271B921}" type="presOf" srcId="{83F875F2-BE41-42FD-A9ED-BCD9A87C253D}" destId="{9BD12E95-D83A-472B-9895-A25FD7E01D31}" srcOrd="0" destOrd="0" presId="urn:microsoft.com/office/officeart/2018/5/layout/IconLeafLabelList"/>
    <dgm:cxn modelId="{B3714CC1-EF26-4070-97D1-F9BB7F52CB04}" srcId="{2869DBD1-DF58-47D1-B4DA-BA31E9E89B68}" destId="{F340B549-A078-498D-B29E-2093D60B22E8}" srcOrd="1" destOrd="0" parTransId="{236CC165-866E-4A29-B6F0-CAA96BBBDE4E}" sibTransId="{1E42316D-B273-4C48-9C44-A92713477A47}"/>
    <dgm:cxn modelId="{EA612BC7-90B1-47D8-B961-25404AC742B6}" type="presOf" srcId="{148E5D42-9D5D-4EBD-9ACB-C6440D0E670A}" destId="{07C1F084-4935-4DA8-946E-227A5CF244E0}" srcOrd="0" destOrd="0" presId="urn:microsoft.com/office/officeart/2018/5/layout/IconLeafLabelList"/>
    <dgm:cxn modelId="{28DCA3DF-420B-46A4-A71E-23FB01399EF7}" srcId="{2869DBD1-DF58-47D1-B4DA-BA31E9E89B68}" destId="{148E5D42-9D5D-4EBD-9ACB-C6440D0E670A}" srcOrd="4" destOrd="0" parTransId="{80412321-409A-4D51-9E29-5AB6432D4C79}" sibTransId="{79E76C06-200B-4770-9EE7-3C024E8CECF0}"/>
    <dgm:cxn modelId="{F81CCB4F-87EF-48FC-853F-601BCDDF8A3B}" type="presParOf" srcId="{FD7E7FF9-E290-43D9-97C5-82A69CB4B4CD}" destId="{4725439F-53F5-403B-A9E6-A00145608C9A}" srcOrd="0" destOrd="0" presId="urn:microsoft.com/office/officeart/2018/5/layout/IconLeafLabelList"/>
    <dgm:cxn modelId="{4B8C6A57-B9C8-4B21-A235-BAE8B81E1F2B}" type="presParOf" srcId="{4725439F-53F5-403B-A9E6-A00145608C9A}" destId="{E87D4199-5753-4340-BAF0-230FB908984E}" srcOrd="0" destOrd="0" presId="urn:microsoft.com/office/officeart/2018/5/layout/IconLeafLabelList"/>
    <dgm:cxn modelId="{F7BE86A0-E152-477A-963D-D890B48DBA5D}" type="presParOf" srcId="{4725439F-53F5-403B-A9E6-A00145608C9A}" destId="{0ACCBF13-01C6-4F4C-BF3B-A5E3A37D05B1}" srcOrd="1" destOrd="0" presId="urn:microsoft.com/office/officeart/2018/5/layout/IconLeafLabelList"/>
    <dgm:cxn modelId="{C5E2F6EE-3D6B-4506-9F02-0DC7997A25E1}" type="presParOf" srcId="{4725439F-53F5-403B-A9E6-A00145608C9A}" destId="{D81042BC-6609-41F8-B7AD-AEF17F912515}" srcOrd="2" destOrd="0" presId="urn:microsoft.com/office/officeart/2018/5/layout/IconLeafLabelList"/>
    <dgm:cxn modelId="{0AC82544-6B91-4046-9E7A-5BBE352AD331}" type="presParOf" srcId="{4725439F-53F5-403B-A9E6-A00145608C9A}" destId="{9BD12E95-D83A-472B-9895-A25FD7E01D31}" srcOrd="3" destOrd="0" presId="urn:microsoft.com/office/officeart/2018/5/layout/IconLeafLabelList"/>
    <dgm:cxn modelId="{13306E76-34C0-4358-9D2C-988682A83505}" type="presParOf" srcId="{FD7E7FF9-E290-43D9-97C5-82A69CB4B4CD}" destId="{9E97C80C-6B2E-41A2-8E3A-EF5825485559}" srcOrd="1" destOrd="0" presId="urn:microsoft.com/office/officeart/2018/5/layout/IconLeafLabelList"/>
    <dgm:cxn modelId="{035BE059-35C3-4A05-B8D4-AA682663C94E}" type="presParOf" srcId="{FD7E7FF9-E290-43D9-97C5-82A69CB4B4CD}" destId="{6DB1441E-7BE5-49F9-A682-60E50ACF1CCE}" srcOrd="2" destOrd="0" presId="urn:microsoft.com/office/officeart/2018/5/layout/IconLeafLabelList"/>
    <dgm:cxn modelId="{15F808CF-0AB5-4408-9FE1-2763C2147DB2}" type="presParOf" srcId="{6DB1441E-7BE5-49F9-A682-60E50ACF1CCE}" destId="{69C3B569-7BFD-4E46-ABD3-6096B64FBFD8}" srcOrd="0" destOrd="0" presId="urn:microsoft.com/office/officeart/2018/5/layout/IconLeafLabelList"/>
    <dgm:cxn modelId="{785C77A7-88FF-4724-92AB-FDAD0F9FACE0}" type="presParOf" srcId="{6DB1441E-7BE5-49F9-A682-60E50ACF1CCE}" destId="{02963539-9663-482A-8BC9-E9EBA9F5E3A3}" srcOrd="1" destOrd="0" presId="urn:microsoft.com/office/officeart/2018/5/layout/IconLeafLabelList"/>
    <dgm:cxn modelId="{567CFD51-C436-4BBF-9101-91AD3EBD7D80}" type="presParOf" srcId="{6DB1441E-7BE5-49F9-A682-60E50ACF1CCE}" destId="{E236C04B-C5D4-4F8A-9DBA-BC7CC27ECB41}" srcOrd="2" destOrd="0" presId="urn:microsoft.com/office/officeart/2018/5/layout/IconLeafLabelList"/>
    <dgm:cxn modelId="{C314F6CD-EA6D-43D7-B834-FFE01E86FF9F}" type="presParOf" srcId="{6DB1441E-7BE5-49F9-A682-60E50ACF1CCE}" destId="{7D285571-92C8-47D2-9CDE-439B57934221}" srcOrd="3" destOrd="0" presId="urn:microsoft.com/office/officeart/2018/5/layout/IconLeafLabelList"/>
    <dgm:cxn modelId="{5DD7540A-9B10-4409-9873-C9B35314A486}" type="presParOf" srcId="{FD7E7FF9-E290-43D9-97C5-82A69CB4B4CD}" destId="{2CE25D79-4131-48D2-B4E8-544ECD418652}" srcOrd="3" destOrd="0" presId="urn:microsoft.com/office/officeart/2018/5/layout/IconLeafLabelList"/>
    <dgm:cxn modelId="{2874F95E-731F-43CF-9036-3186034A4CDC}" type="presParOf" srcId="{FD7E7FF9-E290-43D9-97C5-82A69CB4B4CD}" destId="{F9B43CEA-DF76-4EA9-8C10-31B6FC6BDB29}" srcOrd="4" destOrd="0" presId="urn:microsoft.com/office/officeart/2018/5/layout/IconLeafLabelList"/>
    <dgm:cxn modelId="{0547762F-F50F-4AD0-883E-CD13CC0C429A}" type="presParOf" srcId="{F9B43CEA-DF76-4EA9-8C10-31B6FC6BDB29}" destId="{750DECAB-7917-4C64-8088-B5E3292D94A9}" srcOrd="0" destOrd="0" presId="urn:microsoft.com/office/officeart/2018/5/layout/IconLeafLabelList"/>
    <dgm:cxn modelId="{F8BB74A1-EFC7-49D1-BBE5-F475D62D1705}" type="presParOf" srcId="{F9B43CEA-DF76-4EA9-8C10-31B6FC6BDB29}" destId="{8DD43C90-2353-4669-AF47-0E670B58C113}" srcOrd="1" destOrd="0" presId="urn:microsoft.com/office/officeart/2018/5/layout/IconLeafLabelList"/>
    <dgm:cxn modelId="{F9D69BDE-A6B1-4D39-B936-5470AE95058C}" type="presParOf" srcId="{F9B43CEA-DF76-4EA9-8C10-31B6FC6BDB29}" destId="{F5BB910F-C47F-439D-88B9-CEE5191F6A85}" srcOrd="2" destOrd="0" presId="urn:microsoft.com/office/officeart/2018/5/layout/IconLeafLabelList"/>
    <dgm:cxn modelId="{4FC4C68D-B581-43E6-A863-396F9DC23247}" type="presParOf" srcId="{F9B43CEA-DF76-4EA9-8C10-31B6FC6BDB29}" destId="{AA8D0567-2501-4AE3-A4CC-75887763257A}" srcOrd="3" destOrd="0" presId="urn:microsoft.com/office/officeart/2018/5/layout/IconLeafLabelList"/>
    <dgm:cxn modelId="{BD79E7C6-4A73-489F-AC76-57853053813A}" type="presParOf" srcId="{FD7E7FF9-E290-43D9-97C5-82A69CB4B4CD}" destId="{7D06FB7D-B25B-4302-A9CC-1555F2DC3C89}" srcOrd="5" destOrd="0" presId="urn:microsoft.com/office/officeart/2018/5/layout/IconLeafLabelList"/>
    <dgm:cxn modelId="{200FBEF1-8299-4F2B-8545-1C02519F87E4}" type="presParOf" srcId="{FD7E7FF9-E290-43D9-97C5-82A69CB4B4CD}" destId="{2635F969-8255-4B6F-936A-4E60E87E59C8}" srcOrd="6" destOrd="0" presId="urn:microsoft.com/office/officeart/2018/5/layout/IconLeafLabelList"/>
    <dgm:cxn modelId="{1C126268-CECD-46B7-96C2-8AB12453BE7E}" type="presParOf" srcId="{2635F969-8255-4B6F-936A-4E60E87E59C8}" destId="{5F6B7C29-27B4-409C-BCE7-E7BCCA7985DF}" srcOrd="0" destOrd="0" presId="urn:microsoft.com/office/officeart/2018/5/layout/IconLeafLabelList"/>
    <dgm:cxn modelId="{365995CE-67A9-4FE4-9D46-E48B9E87546A}" type="presParOf" srcId="{2635F969-8255-4B6F-936A-4E60E87E59C8}" destId="{CCDD87E9-B3B7-4B08-8E4B-BACDFD74E609}" srcOrd="1" destOrd="0" presId="urn:microsoft.com/office/officeart/2018/5/layout/IconLeafLabelList"/>
    <dgm:cxn modelId="{09ADA79E-E8BE-4176-92D3-A718C356C03E}" type="presParOf" srcId="{2635F969-8255-4B6F-936A-4E60E87E59C8}" destId="{05506CBD-B756-4C49-BA2B-C88DB6D5EC33}" srcOrd="2" destOrd="0" presId="urn:microsoft.com/office/officeart/2018/5/layout/IconLeafLabelList"/>
    <dgm:cxn modelId="{BEA4421E-4B38-41BA-89E8-876CADD49917}" type="presParOf" srcId="{2635F969-8255-4B6F-936A-4E60E87E59C8}" destId="{3D89D57E-1378-4E73-967E-6A781EFAF362}" srcOrd="3" destOrd="0" presId="urn:microsoft.com/office/officeart/2018/5/layout/IconLeafLabelList"/>
    <dgm:cxn modelId="{319A0BA5-7106-4B84-81B4-65A5FEA841F6}" type="presParOf" srcId="{FD7E7FF9-E290-43D9-97C5-82A69CB4B4CD}" destId="{A0186D1D-052C-442B-8F74-5E91305FC43F}" srcOrd="7" destOrd="0" presId="urn:microsoft.com/office/officeart/2018/5/layout/IconLeafLabelList"/>
    <dgm:cxn modelId="{D41C8EFA-F08E-4113-8827-FB30D344041A}" type="presParOf" srcId="{FD7E7FF9-E290-43D9-97C5-82A69CB4B4CD}" destId="{4445723C-B150-4749-9CC1-5B678DDF8E85}" srcOrd="8" destOrd="0" presId="urn:microsoft.com/office/officeart/2018/5/layout/IconLeafLabelList"/>
    <dgm:cxn modelId="{C7BD2B0E-6601-4650-99A8-EC604FD13C28}" type="presParOf" srcId="{4445723C-B150-4749-9CC1-5B678DDF8E85}" destId="{796AF693-527E-4F3C-8916-E57BA0DBDADB}" srcOrd="0" destOrd="0" presId="urn:microsoft.com/office/officeart/2018/5/layout/IconLeafLabelList"/>
    <dgm:cxn modelId="{E72D8C67-E090-4DFB-87E0-276E6D7C44AB}" type="presParOf" srcId="{4445723C-B150-4749-9CC1-5B678DDF8E85}" destId="{E4BE3AF5-2791-48BF-9990-F8127F1E7B02}" srcOrd="1" destOrd="0" presId="urn:microsoft.com/office/officeart/2018/5/layout/IconLeafLabelList"/>
    <dgm:cxn modelId="{54590F50-C8C2-45B6-95FB-3206FE41A204}" type="presParOf" srcId="{4445723C-B150-4749-9CC1-5B678DDF8E85}" destId="{EF1B396E-6972-44BA-8C81-80B6C1D7805E}" srcOrd="2" destOrd="0" presId="urn:microsoft.com/office/officeart/2018/5/layout/IconLeafLabelList"/>
    <dgm:cxn modelId="{C817BC1F-1932-42D5-925D-DE8F04AA6DBD}" type="presParOf" srcId="{4445723C-B150-4749-9CC1-5B678DDF8E85}" destId="{07C1F084-4935-4DA8-946E-227A5CF244E0}" srcOrd="3" destOrd="0" presId="urn:microsoft.com/office/officeart/2018/5/layout/IconLeafLabelList"/>
    <dgm:cxn modelId="{791C6104-83AC-467C-8F88-9BEB67C9AC7D}" type="presParOf" srcId="{FD7E7FF9-E290-43D9-97C5-82A69CB4B4CD}" destId="{3E3AA18D-2868-40D6-94E1-A9F638F737CE}" srcOrd="9" destOrd="0" presId="urn:microsoft.com/office/officeart/2018/5/layout/IconLeafLabelList"/>
    <dgm:cxn modelId="{074F8E1D-65F5-4164-8DA1-650E34605274}" type="presParOf" srcId="{FD7E7FF9-E290-43D9-97C5-82A69CB4B4CD}" destId="{D80A3C97-C50D-485A-8FFC-C01C2129F64F}" srcOrd="10" destOrd="0" presId="urn:microsoft.com/office/officeart/2018/5/layout/IconLeafLabelList"/>
    <dgm:cxn modelId="{AAA2E760-A439-4119-B0E3-5D67885B80FD}" type="presParOf" srcId="{D80A3C97-C50D-485A-8FFC-C01C2129F64F}" destId="{885F1B79-1511-4E85-9AC5-835BAB65CAD2}" srcOrd="0" destOrd="0" presId="urn:microsoft.com/office/officeart/2018/5/layout/IconLeafLabelList"/>
    <dgm:cxn modelId="{5B722650-0055-41BF-9549-D2E2627CE7BB}" type="presParOf" srcId="{D80A3C97-C50D-485A-8FFC-C01C2129F64F}" destId="{7AFCBB0E-04FD-435D-A149-95C6715FC7DC}" srcOrd="1" destOrd="0" presId="urn:microsoft.com/office/officeart/2018/5/layout/IconLeafLabelList"/>
    <dgm:cxn modelId="{5AB0DF49-A051-4322-B58E-BEEABF76BE2D}" type="presParOf" srcId="{D80A3C97-C50D-485A-8FFC-C01C2129F64F}" destId="{E0151404-718C-48AB-BAF6-7219DAFD904B}" srcOrd="2" destOrd="0" presId="urn:microsoft.com/office/officeart/2018/5/layout/IconLeafLabelList"/>
    <dgm:cxn modelId="{49BB43E6-3B36-414A-8775-1BFEC5225817}" type="presParOf" srcId="{D80A3C97-C50D-485A-8FFC-C01C2129F64F}" destId="{945191DA-F7EC-4EAC-8D73-8B2BD783387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AD9E0-1782-4A4B-85D6-8DAC22D6F265}">
      <dsp:nvSpPr>
        <dsp:cNvPr id="0" name=""/>
        <dsp:cNvSpPr/>
      </dsp:nvSpPr>
      <dsp:spPr>
        <a:xfrm>
          <a:off x="880822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EEAF-3C14-4189-8543-D7E3AE35C706}">
      <dsp:nvSpPr>
        <dsp:cNvPr id="0" name=""/>
        <dsp:cNvSpPr/>
      </dsp:nvSpPr>
      <dsp:spPr>
        <a:xfrm>
          <a:off x="3752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Visor de planos Interactiva 2D</a:t>
          </a:r>
          <a:r>
            <a:rPr lang="es-MX" sz="1800" kern="1200" dirty="0"/>
            <a:t>: visor web en JavaScript.</a:t>
          </a:r>
          <a:endParaRPr lang="en-US" sz="1800" kern="1200" dirty="0"/>
        </a:p>
      </dsp:txBody>
      <dsp:txXfrm>
        <a:off x="3752" y="2417899"/>
        <a:ext cx="3189345" cy="720000"/>
      </dsp:txXfrm>
    </dsp:sp>
    <dsp:sp modelId="{F4A4F446-A8E2-478F-A599-7866FD03E5B3}">
      <dsp:nvSpPr>
        <dsp:cNvPr id="0" name=""/>
        <dsp:cNvSpPr/>
      </dsp:nvSpPr>
      <dsp:spPr>
        <a:xfrm>
          <a:off x="4628303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DBA160-EC7E-4CD7-8428-3AA4C0CC73FD}">
      <dsp:nvSpPr>
        <dsp:cNvPr id="0" name=""/>
        <dsp:cNvSpPr/>
      </dsp:nvSpPr>
      <dsp:spPr>
        <a:xfrm>
          <a:off x="3751233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Herramientas simples: zoom, desplazamiento, guía de símbolos.</a:t>
          </a:r>
          <a:endParaRPr lang="en-US" sz="1800" kern="1200"/>
        </a:p>
      </dsp:txBody>
      <dsp:txXfrm>
        <a:off x="3751233" y="2417899"/>
        <a:ext cx="3189345" cy="720000"/>
      </dsp:txXfrm>
    </dsp:sp>
    <dsp:sp modelId="{1E9F06C5-FBAA-43C2-B2AD-2C744E20A020}">
      <dsp:nvSpPr>
        <dsp:cNvPr id="0" name=""/>
        <dsp:cNvSpPr/>
      </dsp:nvSpPr>
      <dsp:spPr>
        <a:xfrm>
          <a:off x="8375784" y="602250"/>
          <a:ext cx="1435205" cy="14352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5A132-DF3F-445C-9170-0A08AF3C8677}">
      <dsp:nvSpPr>
        <dsp:cNvPr id="0" name=""/>
        <dsp:cNvSpPr/>
      </dsp:nvSpPr>
      <dsp:spPr>
        <a:xfrm>
          <a:off x="7498714" y="2417899"/>
          <a:ext cx="31893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Fácil de usar, accesible y pensado para el aprendizaje.</a:t>
          </a:r>
          <a:endParaRPr lang="en-US" sz="1800" kern="1200"/>
        </a:p>
      </dsp:txBody>
      <dsp:txXfrm>
        <a:off x="7498714" y="2417899"/>
        <a:ext cx="318934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D4199-5753-4340-BAF0-230FB908984E}">
      <dsp:nvSpPr>
        <dsp:cNvPr id="0" name=""/>
        <dsp:cNvSpPr/>
      </dsp:nvSpPr>
      <dsp:spPr>
        <a:xfrm>
          <a:off x="18955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CBF13-01C6-4F4C-BF3B-A5E3A37D05B1}">
      <dsp:nvSpPr>
        <dsp:cNvPr id="0" name=""/>
        <dsp:cNvSpPr/>
      </dsp:nvSpPr>
      <dsp:spPr>
        <a:xfrm>
          <a:off x="31455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12E95-D83A-472B-9895-A25FD7E01D31}">
      <dsp:nvSpPr>
        <dsp:cNvPr id="0" name=""/>
        <dsp:cNvSpPr/>
      </dsp:nvSpPr>
      <dsp:spPr>
        <a:xfrm>
          <a:off x="205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Enfoque ágil en 5 fases:</a:t>
          </a:r>
          <a:endParaRPr lang="en-US" sz="1100" kern="1200"/>
        </a:p>
      </dsp:txBody>
      <dsp:txXfrm>
        <a:off x="2059" y="873532"/>
        <a:ext cx="961523" cy="384609"/>
      </dsp:txXfrm>
    </dsp:sp>
    <dsp:sp modelId="{69C3B569-7BFD-4E46-ABD3-6096B64FBFD8}">
      <dsp:nvSpPr>
        <dsp:cNvPr id="0" name=""/>
        <dsp:cNvSpPr/>
      </dsp:nvSpPr>
      <dsp:spPr>
        <a:xfrm>
          <a:off x="131934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63539-9663-482A-8BC9-E9EBA9F5E3A3}">
      <dsp:nvSpPr>
        <dsp:cNvPr id="0" name=""/>
        <dsp:cNvSpPr/>
      </dsp:nvSpPr>
      <dsp:spPr>
        <a:xfrm>
          <a:off x="144434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285571-92C8-47D2-9CDE-439B57934221}">
      <dsp:nvSpPr>
        <dsp:cNvPr id="0" name=""/>
        <dsp:cNvSpPr/>
      </dsp:nvSpPr>
      <dsp:spPr>
        <a:xfrm>
          <a:off x="113184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Requisitos y análisis.</a:t>
          </a:r>
          <a:endParaRPr lang="en-US" sz="1100" kern="1200"/>
        </a:p>
      </dsp:txBody>
      <dsp:txXfrm>
        <a:off x="1131849" y="873532"/>
        <a:ext cx="961523" cy="384609"/>
      </dsp:txXfrm>
    </dsp:sp>
    <dsp:sp modelId="{750DECAB-7917-4C64-8088-B5E3292D94A9}">
      <dsp:nvSpPr>
        <dsp:cNvPr id="0" name=""/>
        <dsp:cNvSpPr/>
      </dsp:nvSpPr>
      <dsp:spPr>
        <a:xfrm>
          <a:off x="244913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D43C90-2353-4669-AF47-0E670B58C113}">
      <dsp:nvSpPr>
        <dsp:cNvPr id="0" name=""/>
        <dsp:cNvSpPr/>
      </dsp:nvSpPr>
      <dsp:spPr>
        <a:xfrm>
          <a:off x="257413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D0567-2501-4AE3-A4CC-75887763257A}">
      <dsp:nvSpPr>
        <dsp:cNvPr id="0" name=""/>
        <dsp:cNvSpPr/>
      </dsp:nvSpPr>
      <dsp:spPr>
        <a:xfrm>
          <a:off x="226163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Diseño de la interfaz.</a:t>
          </a:r>
          <a:endParaRPr lang="en-US" sz="1100" kern="1200"/>
        </a:p>
      </dsp:txBody>
      <dsp:txXfrm>
        <a:off x="2261639" y="873532"/>
        <a:ext cx="961523" cy="384609"/>
      </dsp:txXfrm>
    </dsp:sp>
    <dsp:sp modelId="{5F6B7C29-27B4-409C-BCE7-E7BCCA7985DF}">
      <dsp:nvSpPr>
        <dsp:cNvPr id="0" name=""/>
        <dsp:cNvSpPr/>
      </dsp:nvSpPr>
      <dsp:spPr>
        <a:xfrm>
          <a:off x="357892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DD87E9-B3B7-4B08-8E4B-BACDFD74E609}">
      <dsp:nvSpPr>
        <dsp:cNvPr id="0" name=""/>
        <dsp:cNvSpPr/>
      </dsp:nvSpPr>
      <dsp:spPr>
        <a:xfrm>
          <a:off x="370392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9D57E-1378-4E73-967E-6A781EFAF362}">
      <dsp:nvSpPr>
        <dsp:cNvPr id="0" name=""/>
        <dsp:cNvSpPr/>
      </dsp:nvSpPr>
      <dsp:spPr>
        <a:xfrm>
          <a:off x="339142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Desarrollo en JavaScript.</a:t>
          </a:r>
          <a:endParaRPr lang="en-US" sz="1100" kern="1200"/>
        </a:p>
      </dsp:txBody>
      <dsp:txXfrm>
        <a:off x="3391429" y="873532"/>
        <a:ext cx="961523" cy="384609"/>
      </dsp:txXfrm>
    </dsp:sp>
    <dsp:sp modelId="{796AF693-527E-4F3C-8916-E57BA0DBDADB}">
      <dsp:nvSpPr>
        <dsp:cNvPr id="0" name=""/>
        <dsp:cNvSpPr/>
      </dsp:nvSpPr>
      <dsp:spPr>
        <a:xfrm>
          <a:off x="470871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E3AF5-2791-48BF-9990-F8127F1E7B02}">
      <dsp:nvSpPr>
        <dsp:cNvPr id="0" name=""/>
        <dsp:cNvSpPr/>
      </dsp:nvSpPr>
      <dsp:spPr>
        <a:xfrm>
          <a:off x="483371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1F084-4935-4DA8-946E-227A5CF244E0}">
      <dsp:nvSpPr>
        <dsp:cNvPr id="0" name=""/>
        <dsp:cNvSpPr/>
      </dsp:nvSpPr>
      <dsp:spPr>
        <a:xfrm>
          <a:off x="452121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Pruebas funcionales.</a:t>
          </a:r>
          <a:endParaRPr lang="en-US" sz="1100" kern="1200"/>
        </a:p>
      </dsp:txBody>
      <dsp:txXfrm>
        <a:off x="4521219" y="873532"/>
        <a:ext cx="961523" cy="384609"/>
      </dsp:txXfrm>
    </dsp:sp>
    <dsp:sp modelId="{885F1B79-1511-4E85-9AC5-835BAB65CAD2}">
      <dsp:nvSpPr>
        <dsp:cNvPr id="0" name=""/>
        <dsp:cNvSpPr/>
      </dsp:nvSpPr>
      <dsp:spPr>
        <a:xfrm>
          <a:off x="5838506" y="104313"/>
          <a:ext cx="586529" cy="586529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CBB0E-04FD-435D-A149-95C6715FC7DC}">
      <dsp:nvSpPr>
        <dsp:cNvPr id="0" name=""/>
        <dsp:cNvSpPr/>
      </dsp:nvSpPr>
      <dsp:spPr>
        <a:xfrm>
          <a:off x="5963504" y="229311"/>
          <a:ext cx="336533" cy="3365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5191DA-F7EC-4EAC-8D73-8B2BD783387D}">
      <dsp:nvSpPr>
        <dsp:cNvPr id="0" name=""/>
        <dsp:cNvSpPr/>
      </dsp:nvSpPr>
      <dsp:spPr>
        <a:xfrm>
          <a:off x="5651009" y="873532"/>
          <a:ext cx="961523" cy="384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100" kern="1200"/>
            <a:t>Demo final.</a:t>
          </a:r>
          <a:endParaRPr lang="en-US" sz="1100" kern="1200"/>
        </a:p>
      </dsp:txBody>
      <dsp:txXfrm>
        <a:off x="5651009" y="873532"/>
        <a:ext cx="961523" cy="3846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6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4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201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78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63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0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9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95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67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37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1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3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3" descr="Persona señalando un mapa">
            <a:extLst>
              <a:ext uri="{FF2B5EF4-FFF2-40B4-BE49-F238E27FC236}">
                <a16:creationId xmlns:a16="http://schemas.microsoft.com/office/drawing/2014/main" id="{DDCFA9AB-6379-9FDD-AC1B-3C434B2092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214E99-38C2-4B3C-4F81-3117462A5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9"/>
            <a:ext cx="5067300" cy="349704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3000">
                <a:solidFill>
                  <a:srgbClr val="FFFFFF"/>
                </a:solidFill>
              </a:rPr>
              <a:t>Topografía Interactiva 2D</a:t>
            </a:r>
            <a:br>
              <a:rPr lang="es-CL" sz="3000">
                <a:solidFill>
                  <a:srgbClr val="FFFFFF"/>
                </a:solidFill>
              </a:rPr>
            </a:br>
            <a:br>
              <a:rPr lang="es-CL" sz="3000">
                <a:solidFill>
                  <a:srgbClr val="FFFFFF"/>
                </a:solidFill>
              </a:rPr>
            </a:br>
            <a:br>
              <a:rPr lang="es-CL" sz="3000">
                <a:solidFill>
                  <a:srgbClr val="FFFFFF"/>
                </a:solidFill>
              </a:rPr>
            </a:br>
            <a:br>
              <a:rPr lang="es-CL" sz="3000">
                <a:solidFill>
                  <a:srgbClr val="FFFFFF"/>
                </a:solidFill>
              </a:rPr>
            </a:br>
            <a:r>
              <a:rPr lang="es-CL" sz="3000">
                <a:solidFill>
                  <a:srgbClr val="FFFFFF"/>
                </a:solidFill>
              </a:rPr>
              <a:t>aplicación educativa para la comprensión de planos topográficos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491FC3-1602-F0C9-9E78-6EB90E327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5157694"/>
            <a:ext cx="5019676" cy="976406"/>
          </a:xfrm>
        </p:spPr>
        <p:txBody>
          <a:bodyPr anchor="t">
            <a:normAutofit/>
          </a:bodyPr>
          <a:lstStyle/>
          <a:p>
            <a:endParaRPr lang="es-CL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04260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5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A0A1DD-0533-D3C7-3253-305037AA7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4729"/>
            <a:ext cx="4206240" cy="182152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/>
              <a:t>El Problema</a:t>
            </a:r>
            <a:br>
              <a:rPr lang="en-US" sz="2500" b="1"/>
            </a:br>
            <a:br>
              <a:rPr lang="en-US" sz="2500" b="1"/>
            </a:br>
            <a:br>
              <a:rPr lang="en-US" sz="2500" b="1"/>
            </a:br>
            <a:br>
              <a:rPr lang="en-US" sz="2500" b="1"/>
            </a:br>
            <a:endParaRPr lang="en-US" sz="2500"/>
          </a:p>
        </p:txBody>
      </p:sp>
      <p:cxnSp>
        <p:nvCxnSpPr>
          <p:cNvPr id="63" name="Straight Connector 54">
            <a:extLst>
              <a:ext uri="{FF2B5EF4-FFF2-40B4-BE49-F238E27FC236}">
                <a16:creationId xmlns:a16="http://schemas.microsoft.com/office/drawing/2014/main" id="{C19EF34C-5622-413F-9C9F-AC937E306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ítulo 1">
            <a:extLst>
              <a:ext uri="{FF2B5EF4-FFF2-40B4-BE49-F238E27FC236}">
                <a16:creationId xmlns:a16="http://schemas.microsoft.com/office/drawing/2014/main" id="{AF42C9AE-E367-40FE-C088-D92944ABBD33}"/>
              </a:ext>
            </a:extLst>
          </p:cNvPr>
          <p:cNvSpPr txBox="1">
            <a:spLocks/>
          </p:cNvSpPr>
          <p:nvPr/>
        </p:nvSpPr>
        <p:spPr>
          <a:xfrm>
            <a:off x="5133974" y="952368"/>
            <a:ext cx="6418727" cy="177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latin typeface="+mn-lt"/>
                <a:ea typeface="+mn-ea"/>
                <a:cs typeface="+mn-cs"/>
              </a:rPr>
              <a:t>Los planos topográficos en 2D son difíciles de interpretar.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latin typeface="+mn-lt"/>
                <a:ea typeface="+mn-ea"/>
                <a:cs typeface="+mn-cs"/>
              </a:rPr>
              <a:t>El software profesional es costoso y complejo (AutoCAD, Civil 3D).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>
                <a:latin typeface="+mn-lt"/>
                <a:ea typeface="+mn-ea"/>
                <a:cs typeface="+mn-cs"/>
              </a:rPr>
              <a:t>Estudiantes y profesionales en formación pierden tiempo y motivación.</a:t>
            </a:r>
            <a:br>
              <a:rPr lang="en-US" sz="1000" b="1">
                <a:latin typeface="+mn-lt"/>
                <a:ea typeface="+mn-ea"/>
                <a:cs typeface="+mn-cs"/>
              </a:rPr>
            </a:br>
            <a:br>
              <a:rPr lang="en-US" sz="1000" b="1">
                <a:latin typeface="+mn-lt"/>
                <a:ea typeface="+mn-ea"/>
                <a:cs typeface="+mn-cs"/>
              </a:rPr>
            </a:br>
            <a:br>
              <a:rPr lang="en-US" sz="1000" b="1">
                <a:latin typeface="+mn-lt"/>
                <a:ea typeface="+mn-ea"/>
                <a:cs typeface="+mn-cs"/>
              </a:rPr>
            </a:br>
            <a:br>
              <a:rPr lang="en-US" sz="1000" b="1">
                <a:latin typeface="+mn-lt"/>
                <a:ea typeface="+mn-ea"/>
                <a:cs typeface="+mn-cs"/>
              </a:rPr>
            </a:br>
            <a:endParaRPr lang="en-US" sz="1000">
              <a:latin typeface="+mn-lt"/>
              <a:ea typeface="+mn-ea"/>
              <a:cs typeface="+mn-cs"/>
            </a:endParaRPr>
          </a:p>
        </p:txBody>
      </p:sp>
      <p:pic>
        <p:nvPicPr>
          <p:cNvPr id="17" name="Imagen 16" descr="Una captura de pantalla de un videojuego&#10;&#10;El contenido generado por IA puede ser incorrecto.">
            <a:extLst>
              <a:ext uri="{FF2B5EF4-FFF2-40B4-BE49-F238E27FC236}">
                <a16:creationId xmlns:a16="http://schemas.microsoft.com/office/drawing/2014/main" id="{527CA82D-862D-156B-CA74-9EAF46482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1" r="-2" b="-2"/>
          <a:stretch>
            <a:fillRect/>
          </a:stretch>
        </p:blipFill>
        <p:spPr>
          <a:xfrm>
            <a:off x="800100" y="3048000"/>
            <a:ext cx="5133990" cy="2737551"/>
          </a:xfrm>
          <a:prstGeom prst="rect">
            <a:avLst/>
          </a:prstGeom>
        </p:spPr>
      </p:pic>
      <p:pic>
        <p:nvPicPr>
          <p:cNvPr id="31" name="Imagen 30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04978CFF-9171-0597-1532-55FE35C7D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49" b="31248"/>
          <a:stretch>
            <a:fillRect/>
          </a:stretch>
        </p:blipFill>
        <p:spPr>
          <a:xfrm>
            <a:off x="6209622" y="3048000"/>
            <a:ext cx="5182278" cy="2737551"/>
          </a:xfrm>
          <a:prstGeom prst="rect">
            <a:avLst/>
          </a:prstGeom>
        </p:spPr>
      </p:pic>
      <p:cxnSp>
        <p:nvCxnSpPr>
          <p:cNvPr id="64" name="Straight Connector 56">
            <a:extLst>
              <a:ext uri="{FF2B5EF4-FFF2-40B4-BE49-F238E27FC236}">
                <a16:creationId xmlns:a16="http://schemas.microsoft.com/office/drawing/2014/main" id="{28549954-3C0C-48B7-9BE6-9B32C39D0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0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5E1C05-A454-C53D-7938-7D91D24E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CL" dirty="0"/>
              <a:t>La Solución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03E4162-DC37-D072-CA38-B051ED402D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995143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081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8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E176B1-F08D-4C1B-AADD-41C9B4674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s-CL"/>
              <a:t>Propuesta de Valor</a:t>
            </a:r>
          </a:p>
        </p:txBody>
      </p:sp>
      <p:cxnSp>
        <p:nvCxnSpPr>
          <p:cNvPr id="3093" name="Straight Connector 3089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C483C71F-E5DF-CE09-74B8-1A22FD192C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Democratiza el acceso a la interpretación de planos.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Facilita la enseñanza y práctica en los planos necesarios.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 necesidad de licencias costosas.</a:t>
            </a:r>
          </a:p>
        </p:txBody>
      </p:sp>
      <p:pic>
        <p:nvPicPr>
          <p:cNvPr id="3076" name="Picture 4" descr="Educación - Iconos gratis de educación">
            <a:extLst>
              <a:ext uri="{FF2B5EF4-FFF2-40B4-BE49-F238E27FC236}">
                <a16:creationId xmlns:a16="http://schemas.microsoft.com/office/drawing/2014/main" id="{3D96355D-7E09-8624-1302-7E97CB7F2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"/>
          <a:stretch>
            <a:fillRect/>
          </a:stretch>
        </p:blipFill>
        <p:spPr bwMode="auto">
          <a:xfrm>
            <a:off x="6420752" y="731520"/>
            <a:ext cx="5055865" cy="542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17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5" name="Rectangle 819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548A61-4CBF-15B2-1D1F-FFEDBF40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9" y="914400"/>
            <a:ext cx="3453844" cy="1463040"/>
          </a:xfrm>
        </p:spPr>
        <p:txBody>
          <a:bodyPr anchor="t">
            <a:normAutofit/>
          </a:bodyPr>
          <a:lstStyle/>
          <a:p>
            <a:r>
              <a:rPr lang="es-CL" dirty="0"/>
              <a:t>Metodología</a:t>
            </a:r>
          </a:p>
        </p:txBody>
      </p:sp>
      <p:cxnSp>
        <p:nvCxnSpPr>
          <p:cNvPr id="8206" name="Straight Connector 8200">
            <a:extLst>
              <a:ext uri="{FF2B5EF4-FFF2-40B4-BE49-F238E27FC236}">
                <a16:creationId xmlns:a16="http://schemas.microsoft.com/office/drawing/2014/main" id="{A7C10D4C-8DED-200E-3237-3345F3F2A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7" name="Straight Connector 8202">
            <a:extLst>
              <a:ext uri="{FF2B5EF4-FFF2-40B4-BE49-F238E27FC236}">
                <a16:creationId xmlns:a16="http://schemas.microsoft.com/office/drawing/2014/main" id="{E8F7F80F-9EDD-0EEA-B6D7-E116EBA4F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2497143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Metodologías ágiles: qué son, ventajas y las más utilizadas - Ausum Cloud:  Servicios y Soluciones Cloud">
            <a:extLst>
              <a:ext uri="{FF2B5EF4-FFF2-40B4-BE49-F238E27FC236}">
                <a16:creationId xmlns:a16="http://schemas.microsoft.com/office/drawing/2014/main" id="{EDC89327-542D-3015-0F47-6C8DB08C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93" b="21637"/>
          <a:stretch>
            <a:fillRect/>
          </a:stretch>
        </p:blipFill>
        <p:spPr bwMode="auto">
          <a:xfrm>
            <a:off x="20" y="2863970"/>
            <a:ext cx="12191980" cy="399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A1D173-B54E-E39B-B601-F2FEBA9E34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35617"/>
              </p:ext>
            </p:extLst>
          </p:nvPr>
        </p:nvGraphicFramePr>
        <p:xfrm>
          <a:off x="4862022" y="1014984"/>
          <a:ext cx="6614593" cy="1362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014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BC5BB7-A6A3-29B6-8453-14A6AC7A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s-CL" dirty="0"/>
              <a:t>Factibilidad</a:t>
            </a:r>
          </a:p>
        </p:txBody>
      </p:sp>
      <p:pic>
        <p:nvPicPr>
          <p:cNvPr id="4099" name="Picture 3" descr="Descarga iconos gratuitos de Herramienta en PNG y SVG">
            <a:extLst>
              <a:ext uri="{FF2B5EF4-FFF2-40B4-BE49-F238E27FC236}">
                <a16:creationId xmlns:a16="http://schemas.microsoft.com/office/drawing/2014/main" id="{6F9575DB-1B12-09CD-29AC-5C363B5A9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6" r="2774" b="4"/>
          <a:stretch>
            <a:fillRect/>
          </a:stretch>
        </p:blipFill>
        <p:spPr bwMode="auto">
          <a:xfrm>
            <a:off x="709872" y="731519"/>
            <a:ext cx="4976888" cy="5437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6" name="Straight Connector 410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A656A2E2-A40F-7964-92F1-EA851776DE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90838" y="2236843"/>
            <a:ext cx="5201121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Duración: 10 semanas (1 semestre).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Materiales: Visual Studio </a:t>
            </a:r>
            <a:r>
              <a:rPr kumimoji="0" lang="es-CL" altLang="es-CL" b="0" i="0" u="none" strike="noStrike" cap="none" normalizeH="0" baseline="0" err="1">
                <a:ln>
                  <a:noFill/>
                </a:ln>
                <a:effectLst/>
                <a:latin typeface="Arial" panose="020B0604020202020204" pitchFamily="34" charset="0"/>
              </a:rPr>
              <a:t>Code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, JavaScript, computador.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Factores facilitadores: recursos gratuitos, tutoriales online.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Riesgos: tiempo limitado y compatibilidad de archivos → mitigación con planificación.</a:t>
            </a:r>
          </a:p>
        </p:txBody>
      </p:sp>
    </p:spTree>
    <p:extLst>
      <p:ext uri="{BB962C8B-B14F-4D97-AF65-F5344CB8AC3E}">
        <p14:creationId xmlns:p14="http://schemas.microsoft.com/office/powerpoint/2010/main" val="309715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55" name="Rectangle 5154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085F9F-E5BA-9AF7-7EE5-1528AD1C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789" y="909637"/>
            <a:ext cx="6714698" cy="1316736"/>
          </a:xfrm>
        </p:spPr>
        <p:txBody>
          <a:bodyPr>
            <a:normAutofit/>
          </a:bodyPr>
          <a:lstStyle/>
          <a:p>
            <a:r>
              <a:rPr lang="es-CL"/>
              <a:t>Demo Conceptual</a:t>
            </a:r>
            <a:endParaRPr lang="es-CL" dirty="0"/>
          </a:p>
        </p:txBody>
      </p:sp>
      <p:pic>
        <p:nvPicPr>
          <p:cNvPr id="5125" name="Picture 5">
            <a:extLst>
              <a:ext uri="{FF2B5EF4-FFF2-40B4-BE49-F238E27FC236}">
                <a16:creationId xmlns:a16="http://schemas.microsoft.com/office/drawing/2014/main" id="{AA57319E-2F12-62F4-97EC-7212B1CD6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6" r="434" b="-2"/>
          <a:stretch>
            <a:fillRect/>
          </a:stretch>
        </p:blipFill>
        <p:spPr bwMode="auto">
          <a:xfrm>
            <a:off x="20" y="2"/>
            <a:ext cx="4046541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57" name="Straight Connector 5156">
            <a:extLst>
              <a:ext uri="{FF2B5EF4-FFF2-40B4-BE49-F238E27FC236}">
                <a16:creationId xmlns:a16="http://schemas.microsoft.com/office/drawing/2014/main" id="{D57D541F-8B1D-4D6A-969A-B9D7473AD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51399" y="723900"/>
            <a:ext cx="6515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7" name="Picture 7">
            <a:extLst>
              <a:ext uri="{FF2B5EF4-FFF2-40B4-BE49-F238E27FC236}">
                <a16:creationId xmlns:a16="http://schemas.microsoft.com/office/drawing/2014/main" id="{B8F50275-E2F3-ADA0-30F6-D80634221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" r="-3" b="-3"/>
          <a:stretch>
            <a:fillRect/>
          </a:stretch>
        </p:blipFill>
        <p:spPr bwMode="auto">
          <a:xfrm>
            <a:off x="20" y="3429000"/>
            <a:ext cx="4046541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B008BAA6-D914-E03F-9833-9B94B7D08D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1788" y="2226374"/>
            <a:ext cx="6714698" cy="360321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Vista preliminar del visor 2D.</a:t>
            </a:r>
            <a:endParaRPr kumimoji="0" lang="es-CL" altLang="es-CL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Plano con curvas de nivel y símbolos básicos.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Herramientas de zoom y navegación simuladas.</a:t>
            </a:r>
          </a:p>
        </p:txBody>
      </p:sp>
      <p:cxnSp>
        <p:nvCxnSpPr>
          <p:cNvPr id="5159" name="Straight Connector 5158">
            <a:extLst>
              <a:ext uri="{FF2B5EF4-FFF2-40B4-BE49-F238E27FC236}">
                <a16:creationId xmlns:a16="http://schemas.microsoft.com/office/drawing/2014/main" id="{E6523A9E-CB4E-4FB6-AF68-C947B5086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51399" y="6134100"/>
            <a:ext cx="65151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73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CE2C04-ACFA-C365-40F6-8A4AB5DA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s-CL" dirty="0" err="1"/>
              <a:t>Escalibilidad</a:t>
            </a:r>
            <a:r>
              <a:rPr lang="es-CL" dirty="0"/>
              <a:t> Futura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DE522728-AA0D-E2CC-DA8A-FE01AFBB88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231136"/>
            <a:ext cx="5195889" cy="39319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Integración con planos 3D.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Realidad aumentada para ver planos en terreno real.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Conexión con drones para actualización de datos.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L" altLang="es-CL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Imagen sugerida:</a:t>
            </a:r>
            <a:r>
              <a:rPr kumimoji="0" lang="es-CL" altLang="es-CL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Mockups futuristas o íconos de tecnología.</a:t>
            </a:r>
          </a:p>
        </p:txBody>
      </p:sp>
      <p:pic>
        <p:nvPicPr>
          <p:cNvPr id="1028" name="Picture 4" descr="Imágenes de Holograma futurista - Descarga gratuita en Freepik">
            <a:extLst>
              <a:ext uri="{FF2B5EF4-FFF2-40B4-BE49-F238E27FC236}">
                <a16:creationId xmlns:a16="http://schemas.microsoft.com/office/drawing/2014/main" id="{57A47E16-1624-AEF2-78A0-6BE94435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79" r="21359"/>
          <a:stretch>
            <a:fillRect/>
          </a:stretch>
        </p:blipFill>
        <p:spPr bwMode="auto">
          <a:xfrm>
            <a:off x="6420752" y="-1"/>
            <a:ext cx="577124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34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B6FCAB-7352-3B87-3F3A-BEB6AF211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s-CL" dirty="0"/>
              <a:t>Cierre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1A8F0B7-EF3C-6B11-041F-EED10C17A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>
            <a:normAutofit/>
          </a:bodyPr>
          <a:lstStyle/>
          <a:p>
            <a:r>
              <a:rPr lang="es-MX" dirty="0"/>
              <a:t>"Topografía Interactiva 2D no es solo un prototipo: es una herramienta que hace accesible la interpretación de planos, facilita el aprendizaje y moderniza la enseñanza en topografía. Con nuestra app, el futuro de la educación topográfica es más claro, interactivo y educativo."</a:t>
            </a:r>
            <a:endParaRPr lang="es-CL" dirty="0"/>
          </a:p>
        </p:txBody>
      </p:sp>
      <p:pic>
        <p:nvPicPr>
          <p:cNvPr id="18" name="Graphic 17" descr="Web Design">
            <a:extLst>
              <a:ext uri="{FF2B5EF4-FFF2-40B4-BE49-F238E27FC236}">
                <a16:creationId xmlns:a16="http://schemas.microsoft.com/office/drawing/2014/main" id="{94F703CF-C8AA-129F-4C5E-9CF4CABD8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3389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296</Words>
  <Application>Microsoft Office PowerPoint</Application>
  <PresentationFormat>Panorámica</PresentationFormat>
  <Paragraphs>36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Topografía Interactiva 2D    aplicación educativa para la comprensión de planos topográficos </vt:lpstr>
      <vt:lpstr>El Problema    </vt:lpstr>
      <vt:lpstr>La Solución</vt:lpstr>
      <vt:lpstr>Propuesta de Valor</vt:lpstr>
      <vt:lpstr>Metodología</vt:lpstr>
      <vt:lpstr>Factibilidad</vt:lpstr>
      <vt:lpstr>Demo Conceptual</vt:lpstr>
      <vt:lpstr>Escalibilidad Futura</vt:lpstr>
      <vt:lpstr>Cierre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camilo silva cerda</dc:creator>
  <cp:lastModifiedBy>camilo silva cerda</cp:lastModifiedBy>
  <cp:revision>1</cp:revision>
  <dcterms:created xsi:type="dcterms:W3CDTF">2025-09-10T14:43:23Z</dcterms:created>
  <dcterms:modified xsi:type="dcterms:W3CDTF">2025-09-13T18:27:34Z</dcterms:modified>
</cp:coreProperties>
</file>