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5752C-5CD9-4B12-8202-AAA022DF76A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DC186E-6A79-49C0-A3CA-75FE301324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9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52C-5CD9-4B12-8202-AAA022DF76A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86E-6A79-49C0-A3CA-75FE3013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52C-5CD9-4B12-8202-AAA022DF76A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86E-6A79-49C0-A3CA-75FE3013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52C-5CD9-4B12-8202-AAA022DF76A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86E-6A79-49C0-A3CA-75FE3013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52C-5CD9-4B12-8202-AAA022DF76A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86E-6A79-49C0-A3CA-75FE301324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6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52C-5CD9-4B12-8202-AAA022DF76A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86E-6A79-49C0-A3CA-75FE3013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52C-5CD9-4B12-8202-AAA022DF76A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86E-6A79-49C0-A3CA-75FE3013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52C-5CD9-4B12-8202-AAA022DF76A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86E-6A79-49C0-A3CA-75FE3013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52C-5CD9-4B12-8202-AAA022DF76A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86E-6A79-49C0-A3CA-75FE3013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52C-5CD9-4B12-8202-AAA022DF76A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86E-6A79-49C0-A3CA-75FE3013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3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52C-5CD9-4B12-8202-AAA022DF76A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86E-6A79-49C0-A3CA-75FE3013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485752C-5CD9-4B12-8202-AAA022DF76A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EDC186E-6A79-49C0-A3CA-75FE3013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4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233C-C1CA-49D1-A97B-B4C85A792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8FA4B-8EFD-4B6F-B400-B1868B608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Enrique </a:t>
            </a:r>
            <a:r>
              <a:rPr lang="en-US" dirty="0" err="1"/>
              <a:t>Ortuno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8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EE8E-98ED-4B6D-A9BE-DA36BF7D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8" name="Picture 4" descr="https://static.commonlounge.com/fp/original/rYUR0qieW1Othsk9HshAzT6fY1520500972_kc">
            <a:extLst>
              <a:ext uri="{FF2B5EF4-FFF2-40B4-BE49-F238E27FC236}">
                <a16:creationId xmlns:a16="http://schemas.microsoft.com/office/drawing/2014/main" id="{8D67E4EB-C1B4-4B56-906E-B1F72A9F1A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31" y="2233612"/>
            <a:ext cx="55626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44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FAFD-E31A-46D9-BFB9-6B21E8F5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pic>
        <p:nvPicPr>
          <p:cNvPr id="2050" name="Picture 2" descr="https://static.commonlounge.com/fp/original/7AM96yd4TfJvWwwaVUj7MfCBm1520500977_kc">
            <a:extLst>
              <a:ext uri="{FF2B5EF4-FFF2-40B4-BE49-F238E27FC236}">
                <a16:creationId xmlns:a16="http://schemas.microsoft.com/office/drawing/2014/main" id="{07B716AE-7F57-42ED-9487-4E5DAB8A43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06" y="2681287"/>
            <a:ext cx="18478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41D1-6C0B-46AF-9F06-AA326D52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A935-F06B-4CE0-8963-3B19125B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ML is a field of study which harnesses principles of computer science and statistics to create statistical models. These models are generally used to do two things:</a:t>
            </a:r>
          </a:p>
          <a:p>
            <a:r>
              <a:rPr lang="en-US" dirty="0"/>
              <a:t>Prediction: make predictions about the future based on data about the past</a:t>
            </a:r>
          </a:p>
          <a:p>
            <a:r>
              <a:rPr lang="en-US" dirty="0"/>
              <a:t>Inference: discover patterns in data</a:t>
            </a:r>
          </a:p>
        </p:txBody>
      </p:sp>
    </p:spTree>
    <p:extLst>
      <p:ext uri="{BB962C8B-B14F-4D97-AF65-F5344CB8AC3E}">
        <p14:creationId xmlns:p14="http://schemas.microsoft.com/office/powerpoint/2010/main" val="232385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672A-5F2B-4BC9-8D01-A1511EEF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B75B-3F76-4940-8F2E-4420F9A0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to predict based on premise:  taller people make more money than shorter people</a:t>
            </a:r>
          </a:p>
          <a:p>
            <a:r>
              <a:rPr lang="en-US" dirty="0"/>
              <a:t>f(x) = x²</a:t>
            </a:r>
          </a:p>
          <a:p>
            <a:r>
              <a:rPr lang="en-US" dirty="0"/>
              <a:t> Model that predicts income from height. </a:t>
            </a:r>
          </a:p>
          <a:p>
            <a:r>
              <a:rPr lang="en-US" dirty="0"/>
              <a:t>Income = Height × $1,000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What could be a best model?</a:t>
            </a:r>
          </a:p>
          <a:p>
            <a:r>
              <a:rPr lang="en-US" dirty="0"/>
              <a:t>What about </a:t>
            </a:r>
            <a:r>
              <a:rPr lang="en-US" dirty="0" err="1"/>
              <a:t>earthqueakes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123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59</TotalTime>
  <Words>116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Basis</vt:lpstr>
      <vt:lpstr>Knowing Machine Learning</vt:lpstr>
      <vt:lpstr>Motivation</vt:lpstr>
      <vt:lpstr>What is this?</vt:lpstr>
      <vt:lpstr>What is Machine Learning? - Definition</vt:lpstr>
      <vt:lpstr>Theoretical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Machine Learning</dc:title>
  <dc:creator>Enrique Ortuño</dc:creator>
  <cp:lastModifiedBy>Enrique Ortuño</cp:lastModifiedBy>
  <cp:revision>4</cp:revision>
  <dcterms:created xsi:type="dcterms:W3CDTF">2018-04-21T02:03:01Z</dcterms:created>
  <dcterms:modified xsi:type="dcterms:W3CDTF">2018-04-21T03:02:38Z</dcterms:modified>
</cp:coreProperties>
</file>