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8AA"/>
    <a:srgbClr val="C0C0C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605" autoAdjust="0"/>
  </p:normalViewPr>
  <p:slideViewPr>
    <p:cSldViewPr>
      <p:cViewPr>
        <p:scale>
          <a:sx n="100" d="100"/>
          <a:sy n="100" d="100"/>
        </p:scale>
        <p:origin x="-1680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4338"/>
            <a:ext cx="3170238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304338"/>
            <a:ext cx="317023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fld id="{765BD134-EF4F-483B-A829-374126786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9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7550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4338"/>
            <a:ext cx="3170238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304338"/>
            <a:ext cx="317023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fld id="{3DE7AE62-C317-4848-AD1E-62E70737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3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06FD0-E513-43F8-AF29-5CC99B39C81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2809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FB80B-E15C-4184-8BCD-0D0C94E26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7D07B-1275-4C7A-A5F4-AB02FCFF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E79C-F48F-446D-AC81-A234E2350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D4763-2109-4383-848D-EA5F1BA9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1D27D-C2D9-4C86-B644-A1C8FCE98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A2FB5-3861-4F79-9BD8-20B2890D8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6500-5F2F-42DA-9D68-D25F25BFD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3A277-A104-4417-9FD8-027D01602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15A16-5E48-4799-95A8-4EF7B0991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75C1B-C512-4B28-A0D5-4BEEEB08D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F44CC-FE12-4CDB-842B-BDC1EF9B0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A5F196F-1167-4FF7-8299-AC116D615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3"/>
          <p:cNvSpPr>
            <a:spLocks/>
          </p:cNvSpPr>
          <p:nvPr/>
        </p:nvSpPr>
        <p:spPr bwMode="auto">
          <a:xfrm>
            <a:off x="457200" y="4648200"/>
            <a:ext cx="1981200" cy="990600"/>
          </a:xfrm>
          <a:custGeom>
            <a:avLst/>
            <a:gdLst>
              <a:gd name="T0" fmla="*/ 2147483647 w 1405"/>
              <a:gd name="T1" fmla="*/ 2147483647 h 1370"/>
              <a:gd name="T2" fmla="*/ 2147483647 w 1405"/>
              <a:gd name="T3" fmla="*/ 0 h 1370"/>
              <a:gd name="T4" fmla="*/ 2147483647 w 1405"/>
              <a:gd name="T5" fmla="*/ 2147483647 h 1370"/>
              <a:gd name="T6" fmla="*/ 2147483647 w 1405"/>
              <a:gd name="T7" fmla="*/ 2147483647 h 1370"/>
              <a:gd name="T8" fmla="*/ 2147483647 w 1405"/>
              <a:gd name="T9" fmla="*/ 2147483647 h 1370"/>
              <a:gd name="T10" fmla="*/ 2147483647 w 1405"/>
              <a:gd name="T11" fmla="*/ 2147483647 h 1370"/>
              <a:gd name="T12" fmla="*/ 2147483647 w 1405"/>
              <a:gd name="T13" fmla="*/ 2147483647 h 1370"/>
              <a:gd name="T14" fmla="*/ 2147483647 w 1405"/>
              <a:gd name="T15" fmla="*/ 2147483647 h 1370"/>
              <a:gd name="T16" fmla="*/ 2147483647 w 1405"/>
              <a:gd name="T17" fmla="*/ 2147483647 h 1370"/>
              <a:gd name="T18" fmla="*/ 2147483647 w 1405"/>
              <a:gd name="T19" fmla="*/ 2147483647 h 1370"/>
              <a:gd name="T20" fmla="*/ 2147483647 w 1405"/>
              <a:gd name="T21" fmla="*/ 2147483647 h 1370"/>
              <a:gd name="T22" fmla="*/ 2147483647 w 1405"/>
              <a:gd name="T23" fmla="*/ 2147483647 h 1370"/>
              <a:gd name="T24" fmla="*/ 2147483647 w 1405"/>
              <a:gd name="T25" fmla="*/ 2147483647 h 1370"/>
              <a:gd name="T26" fmla="*/ 2147483647 w 1405"/>
              <a:gd name="T27" fmla="*/ 2147483647 h 1370"/>
              <a:gd name="T28" fmla="*/ 2147483647 w 1405"/>
              <a:gd name="T29" fmla="*/ 2147483647 h 1370"/>
              <a:gd name="T30" fmla="*/ 2147483647 w 1405"/>
              <a:gd name="T31" fmla="*/ 2147483647 h 1370"/>
              <a:gd name="T32" fmla="*/ 2147483647 w 1405"/>
              <a:gd name="T33" fmla="*/ 2147483647 h 1370"/>
              <a:gd name="T34" fmla="*/ 2147483647 w 1405"/>
              <a:gd name="T35" fmla="*/ 2147483647 h 1370"/>
              <a:gd name="T36" fmla="*/ 2147483647 w 1405"/>
              <a:gd name="T37" fmla="*/ 2147483647 h 1370"/>
              <a:gd name="T38" fmla="*/ 2147483647 w 1405"/>
              <a:gd name="T39" fmla="*/ 2147483647 h 1370"/>
              <a:gd name="T40" fmla="*/ 2147483647 w 1405"/>
              <a:gd name="T41" fmla="*/ 2147483647 h 1370"/>
              <a:gd name="T42" fmla="*/ 2147483647 w 1405"/>
              <a:gd name="T43" fmla="*/ 2147483647 h 1370"/>
              <a:gd name="T44" fmla="*/ 0 w 1405"/>
              <a:gd name="T45" fmla="*/ 2147483647 h 1370"/>
              <a:gd name="T46" fmla="*/ 2147483647 w 1405"/>
              <a:gd name="T47" fmla="*/ 2147483647 h 1370"/>
              <a:gd name="T48" fmla="*/ 2147483647 w 1405"/>
              <a:gd name="T49" fmla="*/ 2147483647 h 1370"/>
              <a:gd name="T50" fmla="*/ 2147483647 w 1405"/>
              <a:gd name="T51" fmla="*/ 2147483647 h 1370"/>
              <a:gd name="T52" fmla="*/ 2147483647 w 1405"/>
              <a:gd name="T53" fmla="*/ 2147483647 h 1370"/>
              <a:gd name="T54" fmla="*/ 2147483647 w 1405"/>
              <a:gd name="T55" fmla="*/ 2147483647 h 1370"/>
              <a:gd name="T56" fmla="*/ 2147483647 w 1405"/>
              <a:gd name="T57" fmla="*/ 2147483647 h 1370"/>
              <a:gd name="T58" fmla="*/ 2147483647 w 1405"/>
              <a:gd name="T59" fmla="*/ 2147483647 h 1370"/>
              <a:gd name="T60" fmla="*/ 2147483647 w 1405"/>
              <a:gd name="T61" fmla="*/ 2147483647 h 1370"/>
              <a:gd name="T62" fmla="*/ 2147483647 w 1405"/>
              <a:gd name="T63" fmla="*/ 2147483647 h 1370"/>
              <a:gd name="T64" fmla="*/ 2147483647 w 1405"/>
              <a:gd name="T65" fmla="*/ 2147483647 h 1370"/>
              <a:gd name="T66" fmla="*/ 2147483647 w 1405"/>
              <a:gd name="T67" fmla="*/ 2147483647 h 1370"/>
              <a:gd name="T68" fmla="*/ 2147483647 w 1405"/>
              <a:gd name="T69" fmla="*/ 2147483647 h 1370"/>
              <a:gd name="T70" fmla="*/ 2147483647 w 1405"/>
              <a:gd name="T71" fmla="*/ 2147483647 h 1370"/>
              <a:gd name="T72" fmla="*/ 2147483647 w 1405"/>
              <a:gd name="T73" fmla="*/ 2147483647 h 1370"/>
              <a:gd name="T74" fmla="*/ 2147483647 w 1405"/>
              <a:gd name="T75" fmla="*/ 2147483647 h 1370"/>
              <a:gd name="T76" fmla="*/ 2147483647 w 1405"/>
              <a:gd name="T77" fmla="*/ 2147483647 h 1370"/>
              <a:gd name="T78" fmla="*/ 2147483647 w 1405"/>
              <a:gd name="T79" fmla="*/ 2147483647 h 1370"/>
              <a:gd name="T80" fmla="*/ 2147483647 w 1405"/>
              <a:gd name="T81" fmla="*/ 2147483647 h 1370"/>
              <a:gd name="T82" fmla="*/ 2147483647 w 1405"/>
              <a:gd name="T83" fmla="*/ 2147483647 h 137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405"/>
              <a:gd name="T127" fmla="*/ 0 h 1370"/>
              <a:gd name="T128" fmla="*/ 1405 w 1405"/>
              <a:gd name="T129" fmla="*/ 1370 h 137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405" h="1370">
                <a:moveTo>
                  <a:pt x="224" y="203"/>
                </a:moveTo>
                <a:lnTo>
                  <a:pt x="507" y="0"/>
                </a:lnTo>
                <a:lnTo>
                  <a:pt x="641" y="36"/>
                </a:lnTo>
                <a:lnTo>
                  <a:pt x="706" y="101"/>
                </a:lnTo>
                <a:lnTo>
                  <a:pt x="972" y="126"/>
                </a:lnTo>
                <a:lnTo>
                  <a:pt x="980" y="804"/>
                </a:lnTo>
                <a:lnTo>
                  <a:pt x="1066" y="824"/>
                </a:lnTo>
                <a:lnTo>
                  <a:pt x="1106" y="905"/>
                </a:lnTo>
                <a:lnTo>
                  <a:pt x="1167" y="877"/>
                </a:lnTo>
                <a:lnTo>
                  <a:pt x="1295" y="1061"/>
                </a:lnTo>
                <a:lnTo>
                  <a:pt x="1405" y="1147"/>
                </a:lnTo>
                <a:lnTo>
                  <a:pt x="1401" y="1220"/>
                </a:lnTo>
                <a:lnTo>
                  <a:pt x="1262" y="1229"/>
                </a:lnTo>
                <a:lnTo>
                  <a:pt x="1201" y="1004"/>
                </a:lnTo>
                <a:lnTo>
                  <a:pt x="764" y="783"/>
                </a:lnTo>
                <a:lnTo>
                  <a:pt x="776" y="852"/>
                </a:lnTo>
                <a:lnTo>
                  <a:pt x="677" y="943"/>
                </a:lnTo>
                <a:lnTo>
                  <a:pt x="661" y="909"/>
                </a:lnTo>
                <a:lnTo>
                  <a:pt x="633" y="909"/>
                </a:lnTo>
                <a:lnTo>
                  <a:pt x="555" y="1097"/>
                </a:lnTo>
                <a:lnTo>
                  <a:pt x="311" y="1282"/>
                </a:lnTo>
                <a:lnTo>
                  <a:pt x="70" y="1370"/>
                </a:lnTo>
                <a:lnTo>
                  <a:pt x="0" y="1358"/>
                </a:lnTo>
                <a:lnTo>
                  <a:pt x="277" y="1200"/>
                </a:lnTo>
                <a:lnTo>
                  <a:pt x="311" y="1200"/>
                </a:lnTo>
                <a:lnTo>
                  <a:pt x="412" y="1077"/>
                </a:lnTo>
                <a:lnTo>
                  <a:pt x="457" y="1073"/>
                </a:lnTo>
                <a:lnTo>
                  <a:pt x="527" y="980"/>
                </a:lnTo>
                <a:lnTo>
                  <a:pt x="503" y="939"/>
                </a:lnTo>
                <a:lnTo>
                  <a:pt x="355" y="959"/>
                </a:lnTo>
                <a:lnTo>
                  <a:pt x="253" y="726"/>
                </a:lnTo>
                <a:lnTo>
                  <a:pt x="311" y="620"/>
                </a:lnTo>
                <a:lnTo>
                  <a:pt x="404" y="583"/>
                </a:lnTo>
                <a:lnTo>
                  <a:pt x="371" y="490"/>
                </a:lnTo>
                <a:lnTo>
                  <a:pt x="273" y="534"/>
                </a:lnTo>
                <a:lnTo>
                  <a:pt x="200" y="399"/>
                </a:lnTo>
                <a:lnTo>
                  <a:pt x="281" y="367"/>
                </a:lnTo>
                <a:lnTo>
                  <a:pt x="355" y="403"/>
                </a:lnTo>
                <a:lnTo>
                  <a:pt x="388" y="383"/>
                </a:lnTo>
                <a:lnTo>
                  <a:pt x="327" y="269"/>
                </a:lnTo>
                <a:lnTo>
                  <a:pt x="220" y="261"/>
                </a:lnTo>
                <a:lnTo>
                  <a:pt x="224" y="20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2438400" y="5562600"/>
            <a:ext cx="1404938" cy="596900"/>
            <a:chOff x="1550" y="3586"/>
            <a:chExt cx="885" cy="376"/>
          </a:xfrm>
          <a:solidFill>
            <a:srgbClr val="92D050">
              <a:alpha val="50000"/>
            </a:srgbClr>
          </a:solidFill>
        </p:grpSpPr>
        <p:grpSp>
          <p:nvGrpSpPr>
            <p:cNvPr id="3" name="Group 10" descr="50%"/>
            <p:cNvGrpSpPr>
              <a:grpSpLocks/>
            </p:cNvGrpSpPr>
            <p:nvPr/>
          </p:nvGrpSpPr>
          <p:grpSpPr bwMode="auto">
            <a:xfrm>
              <a:off x="1550" y="3586"/>
              <a:ext cx="885" cy="376"/>
              <a:chOff x="1887" y="3187"/>
              <a:chExt cx="769" cy="591"/>
            </a:xfrm>
            <a:grpFill/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1887" y="3262"/>
                <a:ext cx="58" cy="8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0" y="59"/>
                  </a:cxn>
                  <a:cxn ang="0">
                    <a:pos x="33" y="0"/>
                  </a:cxn>
                  <a:cxn ang="0">
                    <a:pos x="58" y="17"/>
                  </a:cxn>
                  <a:cxn ang="0">
                    <a:pos x="30" y="85"/>
                  </a:cxn>
                  <a:cxn ang="0">
                    <a:pos x="0" y="85"/>
                  </a:cxn>
                </a:cxnLst>
                <a:rect l="0" t="0" r="r" b="b"/>
                <a:pathLst>
                  <a:path w="58" h="85">
                    <a:moveTo>
                      <a:pt x="0" y="85"/>
                    </a:moveTo>
                    <a:lnTo>
                      <a:pt x="0" y="59"/>
                    </a:lnTo>
                    <a:lnTo>
                      <a:pt x="33" y="0"/>
                    </a:lnTo>
                    <a:lnTo>
                      <a:pt x="58" y="17"/>
                    </a:lnTo>
                    <a:lnTo>
                      <a:pt x="30" y="85"/>
                    </a:lnTo>
                    <a:lnTo>
                      <a:pt x="0" y="85"/>
                    </a:lnTo>
                    <a:close/>
                  </a:path>
                </a:pathLst>
              </a:custGeom>
              <a:grpFill/>
              <a:ln w="1752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" name="Freeform 4"/>
              <p:cNvSpPr>
                <a:spLocks/>
              </p:cNvSpPr>
              <p:nvPr/>
            </p:nvSpPr>
            <p:spPr bwMode="auto">
              <a:xfrm>
                <a:off x="1971" y="3187"/>
                <a:ext cx="110" cy="108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64"/>
                  </a:cxn>
                  <a:cxn ang="0">
                    <a:pos x="42" y="99"/>
                  </a:cxn>
                  <a:cxn ang="0">
                    <a:pos x="92" y="108"/>
                  </a:cxn>
                  <a:cxn ang="0">
                    <a:pos x="110" y="65"/>
                  </a:cxn>
                  <a:cxn ang="0">
                    <a:pos x="98" y="0"/>
                  </a:cxn>
                  <a:cxn ang="0">
                    <a:pos x="24" y="12"/>
                  </a:cxn>
                </a:cxnLst>
                <a:rect l="0" t="0" r="r" b="b"/>
                <a:pathLst>
                  <a:path w="110" h="108">
                    <a:moveTo>
                      <a:pt x="24" y="12"/>
                    </a:moveTo>
                    <a:lnTo>
                      <a:pt x="0" y="64"/>
                    </a:lnTo>
                    <a:lnTo>
                      <a:pt x="42" y="99"/>
                    </a:lnTo>
                    <a:lnTo>
                      <a:pt x="92" y="108"/>
                    </a:lnTo>
                    <a:lnTo>
                      <a:pt x="110" y="65"/>
                    </a:lnTo>
                    <a:lnTo>
                      <a:pt x="98" y="0"/>
                    </a:lnTo>
                    <a:lnTo>
                      <a:pt x="24" y="12"/>
                    </a:lnTo>
                    <a:close/>
                  </a:path>
                </a:pathLst>
              </a:custGeom>
              <a:grpFill/>
              <a:ln w="1752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3" name="Freeform 5"/>
              <p:cNvSpPr>
                <a:spLocks/>
              </p:cNvSpPr>
              <p:nvPr/>
            </p:nvSpPr>
            <p:spPr bwMode="auto">
              <a:xfrm>
                <a:off x="2075" y="3262"/>
                <a:ext cx="164" cy="121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112" y="0"/>
                  </a:cxn>
                  <a:cxn ang="0">
                    <a:pos x="133" y="51"/>
                  </a:cxn>
                  <a:cxn ang="0">
                    <a:pos x="154" y="63"/>
                  </a:cxn>
                  <a:cxn ang="0">
                    <a:pos x="164" y="106"/>
                  </a:cxn>
                  <a:cxn ang="0">
                    <a:pos x="108" y="113"/>
                  </a:cxn>
                  <a:cxn ang="0">
                    <a:pos x="68" y="121"/>
                  </a:cxn>
                  <a:cxn ang="0">
                    <a:pos x="0" y="42"/>
                  </a:cxn>
                </a:cxnLst>
                <a:rect l="0" t="0" r="r" b="b"/>
                <a:pathLst>
                  <a:path w="164" h="121">
                    <a:moveTo>
                      <a:pt x="0" y="42"/>
                    </a:moveTo>
                    <a:lnTo>
                      <a:pt x="112" y="0"/>
                    </a:lnTo>
                    <a:lnTo>
                      <a:pt x="133" y="51"/>
                    </a:lnTo>
                    <a:lnTo>
                      <a:pt x="154" y="63"/>
                    </a:lnTo>
                    <a:lnTo>
                      <a:pt x="164" y="106"/>
                    </a:lnTo>
                    <a:lnTo>
                      <a:pt x="108" y="113"/>
                    </a:lnTo>
                    <a:lnTo>
                      <a:pt x="68" y="121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1752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4" name="Freeform 6"/>
              <p:cNvSpPr>
                <a:spLocks/>
              </p:cNvSpPr>
              <p:nvPr/>
            </p:nvSpPr>
            <p:spPr bwMode="auto">
              <a:xfrm>
                <a:off x="2244" y="3353"/>
                <a:ext cx="130" cy="64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0" y="60"/>
                  </a:cxn>
                  <a:cxn ang="0">
                    <a:pos x="34" y="64"/>
                  </a:cxn>
                  <a:cxn ang="0">
                    <a:pos x="56" y="51"/>
                  </a:cxn>
                  <a:cxn ang="0">
                    <a:pos x="96" y="52"/>
                  </a:cxn>
                  <a:cxn ang="0">
                    <a:pos x="130" y="27"/>
                  </a:cxn>
                  <a:cxn ang="0">
                    <a:pos x="108" y="18"/>
                  </a:cxn>
                  <a:cxn ang="0">
                    <a:pos x="90" y="0"/>
                  </a:cxn>
                  <a:cxn ang="0">
                    <a:pos x="20" y="3"/>
                  </a:cxn>
                </a:cxnLst>
                <a:rect l="0" t="0" r="r" b="b"/>
                <a:pathLst>
                  <a:path w="130" h="64">
                    <a:moveTo>
                      <a:pt x="20" y="3"/>
                    </a:moveTo>
                    <a:lnTo>
                      <a:pt x="0" y="60"/>
                    </a:lnTo>
                    <a:lnTo>
                      <a:pt x="34" y="64"/>
                    </a:lnTo>
                    <a:lnTo>
                      <a:pt x="56" y="51"/>
                    </a:lnTo>
                    <a:lnTo>
                      <a:pt x="96" y="52"/>
                    </a:lnTo>
                    <a:lnTo>
                      <a:pt x="130" y="27"/>
                    </a:lnTo>
                    <a:lnTo>
                      <a:pt x="108" y="18"/>
                    </a:lnTo>
                    <a:lnTo>
                      <a:pt x="90" y="0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1752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5" name="Freeform 7"/>
              <p:cNvSpPr>
                <a:spLocks/>
              </p:cNvSpPr>
              <p:nvPr/>
            </p:nvSpPr>
            <p:spPr bwMode="auto">
              <a:xfrm>
                <a:off x="2282" y="3444"/>
                <a:ext cx="54" cy="47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4"/>
                  </a:cxn>
                  <a:cxn ang="0">
                    <a:pos x="8" y="47"/>
                  </a:cxn>
                  <a:cxn ang="0">
                    <a:pos x="54" y="36"/>
                  </a:cxn>
                  <a:cxn ang="0">
                    <a:pos x="47" y="0"/>
                  </a:cxn>
                </a:cxnLst>
                <a:rect l="0" t="0" r="r" b="b"/>
                <a:pathLst>
                  <a:path w="54" h="47">
                    <a:moveTo>
                      <a:pt x="47" y="0"/>
                    </a:moveTo>
                    <a:lnTo>
                      <a:pt x="0" y="4"/>
                    </a:lnTo>
                    <a:lnTo>
                      <a:pt x="8" y="47"/>
                    </a:lnTo>
                    <a:lnTo>
                      <a:pt x="54" y="36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1752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Freeform 8"/>
              <p:cNvSpPr>
                <a:spLocks/>
              </p:cNvSpPr>
              <p:nvPr/>
            </p:nvSpPr>
            <p:spPr bwMode="auto">
              <a:xfrm>
                <a:off x="2341" y="3495"/>
                <a:ext cx="36" cy="45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36" y="0"/>
                  </a:cxn>
                  <a:cxn ang="0">
                    <a:pos x="36" y="40"/>
                  </a:cxn>
                  <a:cxn ang="0">
                    <a:pos x="12" y="45"/>
                  </a:cxn>
                  <a:cxn ang="0">
                    <a:pos x="0" y="17"/>
                  </a:cxn>
                </a:cxnLst>
                <a:rect l="0" t="0" r="r" b="b"/>
                <a:pathLst>
                  <a:path w="36" h="45">
                    <a:moveTo>
                      <a:pt x="0" y="17"/>
                    </a:moveTo>
                    <a:lnTo>
                      <a:pt x="36" y="0"/>
                    </a:lnTo>
                    <a:lnTo>
                      <a:pt x="36" y="40"/>
                    </a:lnTo>
                    <a:lnTo>
                      <a:pt x="12" y="45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1752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7" name="Freeform 9"/>
              <p:cNvSpPr>
                <a:spLocks/>
              </p:cNvSpPr>
              <p:nvPr/>
            </p:nvSpPr>
            <p:spPr bwMode="auto">
              <a:xfrm>
                <a:off x="2433" y="3516"/>
                <a:ext cx="223" cy="26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0" y="100"/>
                  </a:cxn>
                  <a:cxn ang="0">
                    <a:pos x="27" y="149"/>
                  </a:cxn>
                  <a:cxn ang="0">
                    <a:pos x="27" y="238"/>
                  </a:cxn>
                  <a:cxn ang="0">
                    <a:pos x="80" y="262"/>
                  </a:cxn>
                  <a:cxn ang="0">
                    <a:pos x="104" y="210"/>
                  </a:cxn>
                  <a:cxn ang="0">
                    <a:pos x="172" y="198"/>
                  </a:cxn>
                  <a:cxn ang="0">
                    <a:pos x="223" y="141"/>
                  </a:cxn>
                  <a:cxn ang="0">
                    <a:pos x="169" y="52"/>
                  </a:cxn>
                  <a:cxn ang="0">
                    <a:pos x="37" y="0"/>
                  </a:cxn>
                </a:cxnLst>
                <a:rect l="0" t="0" r="r" b="b"/>
                <a:pathLst>
                  <a:path w="223" h="262">
                    <a:moveTo>
                      <a:pt x="37" y="0"/>
                    </a:moveTo>
                    <a:lnTo>
                      <a:pt x="0" y="100"/>
                    </a:lnTo>
                    <a:lnTo>
                      <a:pt x="27" y="149"/>
                    </a:lnTo>
                    <a:lnTo>
                      <a:pt x="27" y="238"/>
                    </a:lnTo>
                    <a:lnTo>
                      <a:pt x="80" y="262"/>
                    </a:lnTo>
                    <a:lnTo>
                      <a:pt x="104" y="210"/>
                    </a:lnTo>
                    <a:lnTo>
                      <a:pt x="172" y="198"/>
                    </a:lnTo>
                    <a:lnTo>
                      <a:pt x="223" y="141"/>
                    </a:lnTo>
                    <a:lnTo>
                      <a:pt x="169" y="5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1752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2087" y="3717"/>
              <a:ext cx="142" cy="6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31"/>
                </a:cxn>
                <a:cxn ang="0">
                  <a:pos x="11" y="55"/>
                </a:cxn>
                <a:cxn ang="0">
                  <a:pos x="34" y="63"/>
                </a:cxn>
                <a:cxn ang="0">
                  <a:pos x="58" y="103"/>
                </a:cxn>
                <a:cxn ang="0">
                  <a:pos x="122" y="87"/>
                </a:cxn>
                <a:cxn ang="0">
                  <a:pos x="123" y="44"/>
                </a:cxn>
                <a:cxn ang="0">
                  <a:pos x="76" y="8"/>
                </a:cxn>
                <a:cxn ang="0">
                  <a:pos x="26" y="0"/>
                </a:cxn>
              </a:cxnLst>
              <a:rect l="0" t="0" r="r" b="b"/>
              <a:pathLst>
                <a:path w="123" h="103">
                  <a:moveTo>
                    <a:pt x="26" y="0"/>
                  </a:moveTo>
                  <a:lnTo>
                    <a:pt x="0" y="31"/>
                  </a:lnTo>
                  <a:lnTo>
                    <a:pt x="11" y="55"/>
                  </a:lnTo>
                  <a:lnTo>
                    <a:pt x="34" y="63"/>
                  </a:lnTo>
                  <a:lnTo>
                    <a:pt x="58" y="103"/>
                  </a:lnTo>
                  <a:lnTo>
                    <a:pt x="122" y="87"/>
                  </a:lnTo>
                  <a:lnTo>
                    <a:pt x="123" y="44"/>
                  </a:lnTo>
                  <a:lnTo>
                    <a:pt x="76" y="8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1752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52" name="Freeform 14"/>
          <p:cNvSpPr>
            <a:spLocks/>
          </p:cNvSpPr>
          <p:nvPr/>
        </p:nvSpPr>
        <p:spPr bwMode="auto">
          <a:xfrm>
            <a:off x="8358188" y="803275"/>
            <a:ext cx="647700" cy="947738"/>
          </a:xfrm>
          <a:custGeom>
            <a:avLst/>
            <a:gdLst>
              <a:gd name="T0" fmla="*/ 2147483647 w 280"/>
              <a:gd name="T1" fmla="*/ 2147483647 h 428"/>
              <a:gd name="T2" fmla="*/ 2147483647 w 280"/>
              <a:gd name="T3" fmla="*/ 2147483647 h 428"/>
              <a:gd name="T4" fmla="*/ 2147483647 w 280"/>
              <a:gd name="T5" fmla="*/ 2147483647 h 428"/>
              <a:gd name="T6" fmla="*/ 2147483647 w 280"/>
              <a:gd name="T7" fmla="*/ 2147483647 h 428"/>
              <a:gd name="T8" fmla="*/ 2147483647 w 280"/>
              <a:gd name="T9" fmla="*/ 2147483647 h 428"/>
              <a:gd name="T10" fmla="*/ 2147483647 w 280"/>
              <a:gd name="T11" fmla="*/ 2147483647 h 428"/>
              <a:gd name="T12" fmla="*/ 2147483647 w 280"/>
              <a:gd name="T13" fmla="*/ 2147483647 h 428"/>
              <a:gd name="T14" fmla="*/ 0 w 280"/>
              <a:gd name="T15" fmla="*/ 2147483647 h 428"/>
              <a:gd name="T16" fmla="*/ 2147483647 w 280"/>
              <a:gd name="T17" fmla="*/ 2147483647 h 428"/>
              <a:gd name="T18" fmla="*/ 2147483647 w 280"/>
              <a:gd name="T19" fmla="*/ 2147483647 h 428"/>
              <a:gd name="T20" fmla="*/ 2147483647 w 280"/>
              <a:gd name="T21" fmla="*/ 2147483647 h 428"/>
              <a:gd name="T22" fmla="*/ 2147483647 w 280"/>
              <a:gd name="T23" fmla="*/ 2147483647 h 428"/>
              <a:gd name="T24" fmla="*/ 2147483647 w 280"/>
              <a:gd name="T25" fmla="*/ 2147483647 h 428"/>
              <a:gd name="T26" fmla="*/ 2147483647 w 280"/>
              <a:gd name="T27" fmla="*/ 2147483647 h 428"/>
              <a:gd name="T28" fmla="*/ 2147483647 w 280"/>
              <a:gd name="T29" fmla="*/ 2147483647 h 428"/>
              <a:gd name="T30" fmla="*/ 2147483647 w 280"/>
              <a:gd name="T31" fmla="*/ 2147483647 h 428"/>
              <a:gd name="T32" fmla="*/ 2147483647 w 280"/>
              <a:gd name="T33" fmla="*/ 2147483647 h 428"/>
              <a:gd name="T34" fmla="*/ 2147483647 w 280"/>
              <a:gd name="T35" fmla="*/ 2147483647 h 428"/>
              <a:gd name="T36" fmla="*/ 2147483647 w 280"/>
              <a:gd name="T37" fmla="*/ 2147483647 h 428"/>
              <a:gd name="T38" fmla="*/ 2147483647 w 280"/>
              <a:gd name="T39" fmla="*/ 2147483647 h 428"/>
              <a:gd name="T40" fmla="*/ 2147483647 w 280"/>
              <a:gd name="T41" fmla="*/ 2147483647 h 428"/>
              <a:gd name="T42" fmla="*/ 2147483647 w 280"/>
              <a:gd name="T43" fmla="*/ 2147483647 h 428"/>
              <a:gd name="T44" fmla="*/ 2147483647 w 280"/>
              <a:gd name="T45" fmla="*/ 2147483647 h 428"/>
              <a:gd name="T46" fmla="*/ 2147483647 w 280"/>
              <a:gd name="T47" fmla="*/ 2147483647 h 428"/>
              <a:gd name="T48" fmla="*/ 2147483647 w 280"/>
              <a:gd name="T49" fmla="*/ 0 h 428"/>
              <a:gd name="T50" fmla="*/ 2147483647 w 280"/>
              <a:gd name="T51" fmla="*/ 2147483647 h 428"/>
              <a:gd name="T52" fmla="*/ 2147483647 w 280"/>
              <a:gd name="T53" fmla="*/ 2147483647 h 428"/>
              <a:gd name="T54" fmla="*/ 2147483647 w 280"/>
              <a:gd name="T55" fmla="*/ 2147483647 h 42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80"/>
              <a:gd name="T85" fmla="*/ 0 h 428"/>
              <a:gd name="T86" fmla="*/ 280 w 280"/>
              <a:gd name="T87" fmla="*/ 428 h 42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80" h="428">
                <a:moveTo>
                  <a:pt x="66" y="13"/>
                </a:moveTo>
                <a:lnTo>
                  <a:pt x="24" y="92"/>
                </a:lnTo>
                <a:lnTo>
                  <a:pt x="44" y="121"/>
                </a:lnTo>
                <a:lnTo>
                  <a:pt x="24" y="157"/>
                </a:lnTo>
                <a:lnTo>
                  <a:pt x="36" y="169"/>
                </a:lnTo>
                <a:lnTo>
                  <a:pt x="28" y="193"/>
                </a:lnTo>
                <a:lnTo>
                  <a:pt x="28" y="233"/>
                </a:lnTo>
                <a:lnTo>
                  <a:pt x="0" y="248"/>
                </a:lnTo>
                <a:lnTo>
                  <a:pt x="11" y="260"/>
                </a:lnTo>
                <a:lnTo>
                  <a:pt x="70" y="409"/>
                </a:lnTo>
                <a:lnTo>
                  <a:pt x="116" y="428"/>
                </a:lnTo>
                <a:lnTo>
                  <a:pt x="113" y="397"/>
                </a:lnTo>
                <a:lnTo>
                  <a:pt x="136" y="373"/>
                </a:lnTo>
                <a:lnTo>
                  <a:pt x="128" y="348"/>
                </a:lnTo>
                <a:lnTo>
                  <a:pt x="185" y="317"/>
                </a:lnTo>
                <a:lnTo>
                  <a:pt x="188" y="276"/>
                </a:lnTo>
                <a:lnTo>
                  <a:pt x="221" y="273"/>
                </a:lnTo>
                <a:lnTo>
                  <a:pt x="248" y="241"/>
                </a:lnTo>
                <a:lnTo>
                  <a:pt x="280" y="220"/>
                </a:lnTo>
                <a:lnTo>
                  <a:pt x="280" y="193"/>
                </a:lnTo>
                <a:lnTo>
                  <a:pt x="236" y="185"/>
                </a:lnTo>
                <a:lnTo>
                  <a:pt x="228" y="156"/>
                </a:lnTo>
                <a:lnTo>
                  <a:pt x="184" y="152"/>
                </a:lnTo>
                <a:lnTo>
                  <a:pt x="148" y="25"/>
                </a:lnTo>
                <a:lnTo>
                  <a:pt x="132" y="0"/>
                </a:lnTo>
                <a:lnTo>
                  <a:pt x="88" y="11"/>
                </a:lnTo>
                <a:lnTo>
                  <a:pt x="80" y="23"/>
                </a:lnTo>
                <a:lnTo>
                  <a:pt x="66" y="1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7391400" y="2667000"/>
            <a:ext cx="831850" cy="330200"/>
          </a:xfrm>
          <a:custGeom>
            <a:avLst/>
            <a:gdLst>
              <a:gd name="T0" fmla="*/ 0 w 360"/>
              <a:gd name="T1" fmla="*/ 2147483647 h 148"/>
              <a:gd name="T2" fmla="*/ 2147483647 w 360"/>
              <a:gd name="T3" fmla="*/ 0 h 148"/>
              <a:gd name="T4" fmla="*/ 2147483647 w 360"/>
              <a:gd name="T5" fmla="*/ 2147483647 h 148"/>
              <a:gd name="T6" fmla="*/ 2147483647 w 360"/>
              <a:gd name="T7" fmla="*/ 2147483647 h 148"/>
              <a:gd name="T8" fmla="*/ 2147483647 w 360"/>
              <a:gd name="T9" fmla="*/ 2147483647 h 148"/>
              <a:gd name="T10" fmla="*/ 2147483647 w 360"/>
              <a:gd name="T11" fmla="*/ 2147483647 h 148"/>
              <a:gd name="T12" fmla="*/ 2147483647 w 360"/>
              <a:gd name="T13" fmla="*/ 2147483647 h 148"/>
              <a:gd name="T14" fmla="*/ 2147483647 w 360"/>
              <a:gd name="T15" fmla="*/ 2147483647 h 148"/>
              <a:gd name="T16" fmla="*/ 2147483647 w 360"/>
              <a:gd name="T17" fmla="*/ 2147483647 h 148"/>
              <a:gd name="T18" fmla="*/ 2147483647 w 360"/>
              <a:gd name="T19" fmla="*/ 2147483647 h 148"/>
              <a:gd name="T20" fmla="*/ 2147483647 w 360"/>
              <a:gd name="T21" fmla="*/ 2147483647 h 148"/>
              <a:gd name="T22" fmla="*/ 2147483647 w 360"/>
              <a:gd name="T23" fmla="*/ 2147483647 h 148"/>
              <a:gd name="T24" fmla="*/ 2147483647 w 360"/>
              <a:gd name="T25" fmla="*/ 2147483647 h 148"/>
              <a:gd name="T26" fmla="*/ 2147483647 w 360"/>
              <a:gd name="T27" fmla="*/ 2147483647 h 148"/>
              <a:gd name="T28" fmla="*/ 2147483647 w 360"/>
              <a:gd name="T29" fmla="*/ 2147483647 h 148"/>
              <a:gd name="T30" fmla="*/ 2147483647 w 360"/>
              <a:gd name="T31" fmla="*/ 2147483647 h 148"/>
              <a:gd name="T32" fmla="*/ 0 w 360"/>
              <a:gd name="T33" fmla="*/ 2147483647 h 1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0"/>
              <a:gd name="T52" fmla="*/ 0 h 148"/>
              <a:gd name="T53" fmla="*/ 360 w 360"/>
              <a:gd name="T54" fmla="*/ 148 h 14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0" h="148">
                <a:moveTo>
                  <a:pt x="0" y="51"/>
                </a:moveTo>
                <a:lnTo>
                  <a:pt x="268" y="0"/>
                </a:lnTo>
                <a:lnTo>
                  <a:pt x="312" y="102"/>
                </a:lnTo>
                <a:lnTo>
                  <a:pt x="359" y="91"/>
                </a:lnTo>
                <a:lnTo>
                  <a:pt x="360" y="142"/>
                </a:lnTo>
                <a:lnTo>
                  <a:pt x="323" y="148"/>
                </a:lnTo>
                <a:lnTo>
                  <a:pt x="289" y="115"/>
                </a:lnTo>
                <a:lnTo>
                  <a:pt x="268" y="75"/>
                </a:lnTo>
                <a:lnTo>
                  <a:pt x="264" y="19"/>
                </a:lnTo>
                <a:lnTo>
                  <a:pt x="248" y="47"/>
                </a:lnTo>
                <a:lnTo>
                  <a:pt x="267" y="131"/>
                </a:lnTo>
                <a:lnTo>
                  <a:pt x="188" y="143"/>
                </a:lnTo>
                <a:lnTo>
                  <a:pt x="185" y="82"/>
                </a:lnTo>
                <a:lnTo>
                  <a:pt x="137" y="55"/>
                </a:lnTo>
                <a:lnTo>
                  <a:pt x="96" y="48"/>
                </a:lnTo>
                <a:lnTo>
                  <a:pt x="11" y="91"/>
                </a:lnTo>
                <a:lnTo>
                  <a:pt x="0" y="5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16"/>
          <p:cNvSpPr>
            <a:spLocks/>
          </p:cNvSpPr>
          <p:nvPr/>
        </p:nvSpPr>
        <p:spPr bwMode="auto">
          <a:xfrm>
            <a:off x="609600" y="868363"/>
            <a:ext cx="1095375" cy="771525"/>
          </a:xfrm>
          <a:custGeom>
            <a:avLst/>
            <a:gdLst>
              <a:gd name="T0" fmla="*/ 2147483647 w 474"/>
              <a:gd name="T1" fmla="*/ 0 h 348"/>
              <a:gd name="T2" fmla="*/ 2147483647 w 474"/>
              <a:gd name="T3" fmla="*/ 2147483647 h 348"/>
              <a:gd name="T4" fmla="*/ 2147483647 w 474"/>
              <a:gd name="T5" fmla="*/ 2147483647 h 348"/>
              <a:gd name="T6" fmla="*/ 2147483647 w 474"/>
              <a:gd name="T7" fmla="*/ 2147483647 h 348"/>
              <a:gd name="T8" fmla="*/ 2147483647 w 474"/>
              <a:gd name="T9" fmla="*/ 2147483647 h 348"/>
              <a:gd name="T10" fmla="*/ 2147483647 w 474"/>
              <a:gd name="T11" fmla="*/ 2147483647 h 348"/>
              <a:gd name="T12" fmla="*/ 2147483647 w 474"/>
              <a:gd name="T13" fmla="*/ 2147483647 h 348"/>
              <a:gd name="T14" fmla="*/ 2147483647 w 474"/>
              <a:gd name="T15" fmla="*/ 2147483647 h 348"/>
              <a:gd name="T16" fmla="*/ 2147483647 w 474"/>
              <a:gd name="T17" fmla="*/ 2147483647 h 348"/>
              <a:gd name="T18" fmla="*/ 2147483647 w 474"/>
              <a:gd name="T19" fmla="*/ 2147483647 h 348"/>
              <a:gd name="T20" fmla="*/ 2147483647 w 474"/>
              <a:gd name="T21" fmla="*/ 2147483647 h 348"/>
              <a:gd name="T22" fmla="*/ 2147483647 w 474"/>
              <a:gd name="T23" fmla="*/ 2147483647 h 348"/>
              <a:gd name="T24" fmla="*/ 2147483647 w 474"/>
              <a:gd name="T25" fmla="*/ 2147483647 h 348"/>
              <a:gd name="T26" fmla="*/ 2147483647 w 474"/>
              <a:gd name="T27" fmla="*/ 2147483647 h 348"/>
              <a:gd name="T28" fmla="*/ 2147483647 w 474"/>
              <a:gd name="T29" fmla="*/ 2147483647 h 348"/>
              <a:gd name="T30" fmla="*/ 2147483647 w 474"/>
              <a:gd name="T31" fmla="*/ 2147483647 h 348"/>
              <a:gd name="T32" fmla="*/ 2147483647 w 474"/>
              <a:gd name="T33" fmla="*/ 2147483647 h 348"/>
              <a:gd name="T34" fmla="*/ 2147483647 w 474"/>
              <a:gd name="T35" fmla="*/ 2147483647 h 348"/>
              <a:gd name="T36" fmla="*/ 2147483647 w 474"/>
              <a:gd name="T37" fmla="*/ 2147483647 h 348"/>
              <a:gd name="T38" fmla="*/ 2147483647 w 474"/>
              <a:gd name="T39" fmla="*/ 2147483647 h 348"/>
              <a:gd name="T40" fmla="*/ 0 w 474"/>
              <a:gd name="T41" fmla="*/ 2147483647 h 348"/>
              <a:gd name="T42" fmla="*/ 2147483647 w 474"/>
              <a:gd name="T43" fmla="*/ 2147483647 h 348"/>
              <a:gd name="T44" fmla="*/ 2147483647 w 474"/>
              <a:gd name="T45" fmla="*/ 2147483647 h 348"/>
              <a:gd name="T46" fmla="*/ 2147483647 w 474"/>
              <a:gd name="T47" fmla="*/ 2147483647 h 348"/>
              <a:gd name="T48" fmla="*/ 2147483647 w 474"/>
              <a:gd name="T49" fmla="*/ 2147483647 h 348"/>
              <a:gd name="T50" fmla="*/ 2147483647 w 474"/>
              <a:gd name="T51" fmla="*/ 2147483647 h 348"/>
              <a:gd name="T52" fmla="*/ 2147483647 w 474"/>
              <a:gd name="T53" fmla="*/ 2147483647 h 348"/>
              <a:gd name="T54" fmla="*/ 2147483647 w 474"/>
              <a:gd name="T55" fmla="*/ 2147483647 h 348"/>
              <a:gd name="T56" fmla="*/ 2147483647 w 474"/>
              <a:gd name="T57" fmla="*/ 2147483647 h 348"/>
              <a:gd name="T58" fmla="*/ 2147483647 w 474"/>
              <a:gd name="T59" fmla="*/ 2147483647 h 348"/>
              <a:gd name="T60" fmla="*/ 2147483647 w 474"/>
              <a:gd name="T61" fmla="*/ 2147483647 h 348"/>
              <a:gd name="T62" fmla="*/ 2147483647 w 474"/>
              <a:gd name="T63" fmla="*/ 2147483647 h 348"/>
              <a:gd name="T64" fmla="*/ 2147483647 w 474"/>
              <a:gd name="T65" fmla="*/ 2147483647 h 348"/>
              <a:gd name="T66" fmla="*/ 2147483647 w 474"/>
              <a:gd name="T67" fmla="*/ 2147483647 h 348"/>
              <a:gd name="T68" fmla="*/ 2147483647 w 474"/>
              <a:gd name="T69" fmla="*/ 2147483647 h 348"/>
              <a:gd name="T70" fmla="*/ 2147483647 w 474"/>
              <a:gd name="T71" fmla="*/ 2147483647 h 348"/>
              <a:gd name="T72" fmla="*/ 2147483647 w 474"/>
              <a:gd name="T73" fmla="*/ 2147483647 h 348"/>
              <a:gd name="T74" fmla="*/ 2147483647 w 474"/>
              <a:gd name="T75" fmla="*/ 0 h 34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474"/>
              <a:gd name="T115" fmla="*/ 0 h 348"/>
              <a:gd name="T116" fmla="*/ 474 w 474"/>
              <a:gd name="T117" fmla="*/ 348 h 34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474" h="348">
                <a:moveTo>
                  <a:pt x="119" y="0"/>
                </a:moveTo>
                <a:lnTo>
                  <a:pt x="217" y="27"/>
                </a:lnTo>
                <a:lnTo>
                  <a:pt x="291" y="44"/>
                </a:lnTo>
                <a:lnTo>
                  <a:pt x="327" y="52"/>
                </a:lnTo>
                <a:lnTo>
                  <a:pt x="365" y="57"/>
                </a:lnTo>
                <a:lnTo>
                  <a:pt x="414" y="67"/>
                </a:lnTo>
                <a:lnTo>
                  <a:pt x="474" y="77"/>
                </a:lnTo>
                <a:lnTo>
                  <a:pt x="435" y="348"/>
                </a:lnTo>
                <a:lnTo>
                  <a:pt x="251" y="309"/>
                </a:lnTo>
                <a:lnTo>
                  <a:pt x="226" y="326"/>
                </a:lnTo>
                <a:lnTo>
                  <a:pt x="193" y="300"/>
                </a:lnTo>
                <a:lnTo>
                  <a:pt x="163" y="326"/>
                </a:lnTo>
                <a:lnTo>
                  <a:pt x="137" y="304"/>
                </a:lnTo>
                <a:lnTo>
                  <a:pt x="61" y="300"/>
                </a:lnTo>
                <a:lnTo>
                  <a:pt x="71" y="256"/>
                </a:lnTo>
                <a:lnTo>
                  <a:pt x="17" y="252"/>
                </a:lnTo>
                <a:lnTo>
                  <a:pt x="11" y="226"/>
                </a:lnTo>
                <a:lnTo>
                  <a:pt x="22" y="200"/>
                </a:lnTo>
                <a:lnTo>
                  <a:pt x="9" y="176"/>
                </a:lnTo>
                <a:lnTo>
                  <a:pt x="10" y="108"/>
                </a:lnTo>
                <a:lnTo>
                  <a:pt x="0" y="56"/>
                </a:lnTo>
                <a:lnTo>
                  <a:pt x="6" y="36"/>
                </a:lnTo>
                <a:lnTo>
                  <a:pt x="30" y="44"/>
                </a:lnTo>
                <a:lnTo>
                  <a:pt x="55" y="75"/>
                </a:lnTo>
                <a:lnTo>
                  <a:pt x="102" y="81"/>
                </a:lnTo>
                <a:lnTo>
                  <a:pt x="114" y="107"/>
                </a:lnTo>
                <a:lnTo>
                  <a:pt x="91" y="107"/>
                </a:lnTo>
                <a:lnTo>
                  <a:pt x="89" y="128"/>
                </a:lnTo>
                <a:lnTo>
                  <a:pt x="102" y="130"/>
                </a:lnTo>
                <a:lnTo>
                  <a:pt x="107" y="152"/>
                </a:lnTo>
                <a:lnTo>
                  <a:pt x="79" y="168"/>
                </a:lnTo>
                <a:lnTo>
                  <a:pt x="79" y="182"/>
                </a:lnTo>
                <a:lnTo>
                  <a:pt x="111" y="182"/>
                </a:lnTo>
                <a:lnTo>
                  <a:pt x="119" y="145"/>
                </a:lnTo>
                <a:lnTo>
                  <a:pt x="143" y="123"/>
                </a:lnTo>
                <a:lnTo>
                  <a:pt x="114" y="64"/>
                </a:lnTo>
                <a:lnTo>
                  <a:pt x="133" y="45"/>
                </a:lnTo>
                <a:lnTo>
                  <a:pt x="119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7"/>
          <p:cNvSpPr>
            <a:spLocks/>
          </p:cNvSpPr>
          <p:nvPr/>
        </p:nvSpPr>
        <p:spPr bwMode="auto">
          <a:xfrm>
            <a:off x="354013" y="1431925"/>
            <a:ext cx="1363662" cy="998538"/>
          </a:xfrm>
          <a:custGeom>
            <a:avLst/>
            <a:gdLst>
              <a:gd name="T0" fmla="*/ 2147483647 w 591"/>
              <a:gd name="T1" fmla="*/ 0 h 451"/>
              <a:gd name="T2" fmla="*/ 2147483647 w 591"/>
              <a:gd name="T3" fmla="*/ 2147483647 h 451"/>
              <a:gd name="T4" fmla="*/ 2147483647 w 591"/>
              <a:gd name="T5" fmla="*/ 2147483647 h 451"/>
              <a:gd name="T6" fmla="*/ 2147483647 w 591"/>
              <a:gd name="T7" fmla="*/ 2147483647 h 451"/>
              <a:gd name="T8" fmla="*/ 2147483647 w 591"/>
              <a:gd name="T9" fmla="*/ 2147483647 h 451"/>
              <a:gd name="T10" fmla="*/ 2147483647 w 591"/>
              <a:gd name="T11" fmla="*/ 2147483647 h 451"/>
              <a:gd name="T12" fmla="*/ 2147483647 w 591"/>
              <a:gd name="T13" fmla="*/ 2147483647 h 451"/>
              <a:gd name="T14" fmla="*/ 2147483647 w 591"/>
              <a:gd name="T15" fmla="*/ 2147483647 h 451"/>
              <a:gd name="T16" fmla="*/ 2147483647 w 591"/>
              <a:gd name="T17" fmla="*/ 2147483647 h 451"/>
              <a:gd name="T18" fmla="*/ 0 w 591"/>
              <a:gd name="T19" fmla="*/ 2147483647 h 451"/>
              <a:gd name="T20" fmla="*/ 0 w 591"/>
              <a:gd name="T21" fmla="*/ 2147483647 h 451"/>
              <a:gd name="T22" fmla="*/ 2147483647 w 591"/>
              <a:gd name="T23" fmla="*/ 2147483647 h 451"/>
              <a:gd name="T24" fmla="*/ 2147483647 w 591"/>
              <a:gd name="T25" fmla="*/ 2147483647 h 451"/>
              <a:gd name="T26" fmla="*/ 2147483647 w 591"/>
              <a:gd name="T27" fmla="*/ 2147483647 h 451"/>
              <a:gd name="T28" fmla="*/ 2147483647 w 591"/>
              <a:gd name="T29" fmla="*/ 2147483647 h 451"/>
              <a:gd name="T30" fmla="*/ 2147483647 w 591"/>
              <a:gd name="T31" fmla="*/ 2147483647 h 451"/>
              <a:gd name="T32" fmla="*/ 2147483647 w 591"/>
              <a:gd name="T33" fmla="*/ 2147483647 h 451"/>
              <a:gd name="T34" fmla="*/ 2147483647 w 591"/>
              <a:gd name="T35" fmla="*/ 2147483647 h 451"/>
              <a:gd name="T36" fmla="*/ 2147483647 w 591"/>
              <a:gd name="T37" fmla="*/ 2147483647 h 451"/>
              <a:gd name="T38" fmla="*/ 2147483647 w 591"/>
              <a:gd name="T39" fmla="*/ 2147483647 h 451"/>
              <a:gd name="T40" fmla="*/ 2147483647 w 591"/>
              <a:gd name="T41" fmla="*/ 2147483647 h 451"/>
              <a:gd name="T42" fmla="*/ 2147483647 w 591"/>
              <a:gd name="T43" fmla="*/ 2147483647 h 451"/>
              <a:gd name="T44" fmla="*/ 2147483647 w 591"/>
              <a:gd name="T45" fmla="*/ 2147483647 h 451"/>
              <a:gd name="T46" fmla="*/ 2147483647 w 591"/>
              <a:gd name="T47" fmla="*/ 2147483647 h 451"/>
              <a:gd name="T48" fmla="*/ 2147483647 w 591"/>
              <a:gd name="T49" fmla="*/ 2147483647 h 451"/>
              <a:gd name="T50" fmla="*/ 2147483647 w 591"/>
              <a:gd name="T51" fmla="*/ 2147483647 h 451"/>
              <a:gd name="T52" fmla="*/ 2147483647 w 591"/>
              <a:gd name="T53" fmla="*/ 0 h 45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91"/>
              <a:gd name="T82" fmla="*/ 0 h 451"/>
              <a:gd name="T83" fmla="*/ 591 w 591"/>
              <a:gd name="T84" fmla="*/ 451 h 45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91" h="451">
                <a:moveTo>
                  <a:pt x="129" y="0"/>
                </a:moveTo>
                <a:lnTo>
                  <a:pt x="112" y="9"/>
                </a:lnTo>
                <a:lnTo>
                  <a:pt x="101" y="49"/>
                </a:lnTo>
                <a:lnTo>
                  <a:pt x="90" y="82"/>
                </a:lnTo>
                <a:lnTo>
                  <a:pt x="82" y="109"/>
                </a:lnTo>
                <a:lnTo>
                  <a:pt x="72" y="138"/>
                </a:lnTo>
                <a:lnTo>
                  <a:pt x="60" y="168"/>
                </a:lnTo>
                <a:lnTo>
                  <a:pt x="44" y="200"/>
                </a:lnTo>
                <a:lnTo>
                  <a:pt x="22" y="237"/>
                </a:lnTo>
                <a:lnTo>
                  <a:pt x="0" y="273"/>
                </a:lnTo>
                <a:lnTo>
                  <a:pt x="0" y="351"/>
                </a:lnTo>
                <a:lnTo>
                  <a:pt x="331" y="419"/>
                </a:lnTo>
                <a:lnTo>
                  <a:pt x="485" y="451"/>
                </a:lnTo>
                <a:lnTo>
                  <a:pt x="517" y="294"/>
                </a:lnTo>
                <a:lnTo>
                  <a:pt x="537" y="281"/>
                </a:lnTo>
                <a:lnTo>
                  <a:pt x="518" y="246"/>
                </a:lnTo>
                <a:lnTo>
                  <a:pt x="527" y="210"/>
                </a:lnTo>
                <a:lnTo>
                  <a:pt x="591" y="150"/>
                </a:lnTo>
                <a:lnTo>
                  <a:pt x="547" y="96"/>
                </a:lnTo>
                <a:lnTo>
                  <a:pt x="363" y="57"/>
                </a:lnTo>
                <a:lnTo>
                  <a:pt x="338" y="73"/>
                </a:lnTo>
                <a:lnTo>
                  <a:pt x="305" y="46"/>
                </a:lnTo>
                <a:lnTo>
                  <a:pt x="275" y="74"/>
                </a:lnTo>
                <a:lnTo>
                  <a:pt x="247" y="46"/>
                </a:lnTo>
                <a:lnTo>
                  <a:pt x="174" y="48"/>
                </a:lnTo>
                <a:lnTo>
                  <a:pt x="183" y="4"/>
                </a:lnTo>
                <a:lnTo>
                  <a:pt x="129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Oregon</a:t>
            </a:r>
            <a:endParaRPr lang="en-US" dirty="0"/>
          </a:p>
        </p:txBody>
      </p:sp>
      <p:sp>
        <p:nvSpPr>
          <p:cNvPr id="9" name="Freeform 18"/>
          <p:cNvSpPr>
            <a:spLocks/>
          </p:cNvSpPr>
          <p:nvPr/>
        </p:nvSpPr>
        <p:spPr bwMode="auto">
          <a:xfrm>
            <a:off x="242888" y="2203450"/>
            <a:ext cx="1439862" cy="2133600"/>
          </a:xfrm>
          <a:custGeom>
            <a:avLst/>
            <a:gdLst>
              <a:gd name="T0" fmla="*/ 2147483647 w 623"/>
              <a:gd name="T1" fmla="*/ 0 h 963"/>
              <a:gd name="T2" fmla="*/ 2147483647 w 623"/>
              <a:gd name="T3" fmla="*/ 2147483647 h 963"/>
              <a:gd name="T4" fmla="*/ 2147483647 w 623"/>
              <a:gd name="T5" fmla="*/ 2147483647 h 963"/>
              <a:gd name="T6" fmla="*/ 2147483647 w 623"/>
              <a:gd name="T7" fmla="*/ 2147483647 h 963"/>
              <a:gd name="T8" fmla="*/ 2147483647 w 623"/>
              <a:gd name="T9" fmla="*/ 2147483647 h 963"/>
              <a:gd name="T10" fmla="*/ 2147483647 w 623"/>
              <a:gd name="T11" fmla="*/ 2147483647 h 963"/>
              <a:gd name="T12" fmla="*/ 2147483647 w 623"/>
              <a:gd name="T13" fmla="*/ 2147483647 h 963"/>
              <a:gd name="T14" fmla="*/ 2147483647 w 623"/>
              <a:gd name="T15" fmla="*/ 2147483647 h 963"/>
              <a:gd name="T16" fmla="*/ 2147483647 w 623"/>
              <a:gd name="T17" fmla="*/ 2147483647 h 963"/>
              <a:gd name="T18" fmla="*/ 2147483647 w 623"/>
              <a:gd name="T19" fmla="*/ 2147483647 h 963"/>
              <a:gd name="T20" fmla="*/ 2147483647 w 623"/>
              <a:gd name="T21" fmla="*/ 2147483647 h 963"/>
              <a:gd name="T22" fmla="*/ 2147483647 w 623"/>
              <a:gd name="T23" fmla="*/ 2147483647 h 963"/>
              <a:gd name="T24" fmla="*/ 2147483647 w 623"/>
              <a:gd name="T25" fmla="*/ 2147483647 h 963"/>
              <a:gd name="T26" fmla="*/ 2147483647 w 623"/>
              <a:gd name="T27" fmla="*/ 2147483647 h 963"/>
              <a:gd name="T28" fmla="*/ 2147483647 w 623"/>
              <a:gd name="T29" fmla="*/ 2147483647 h 963"/>
              <a:gd name="T30" fmla="*/ 2147483647 w 623"/>
              <a:gd name="T31" fmla="*/ 2147483647 h 963"/>
              <a:gd name="T32" fmla="*/ 2147483647 w 623"/>
              <a:gd name="T33" fmla="*/ 2147483647 h 963"/>
              <a:gd name="T34" fmla="*/ 2147483647 w 623"/>
              <a:gd name="T35" fmla="*/ 2147483647 h 963"/>
              <a:gd name="T36" fmla="*/ 2147483647 w 623"/>
              <a:gd name="T37" fmla="*/ 2147483647 h 963"/>
              <a:gd name="T38" fmla="*/ 2147483647 w 623"/>
              <a:gd name="T39" fmla="*/ 2147483647 h 963"/>
              <a:gd name="T40" fmla="*/ 2147483647 w 623"/>
              <a:gd name="T41" fmla="*/ 2147483647 h 963"/>
              <a:gd name="T42" fmla="*/ 2147483647 w 623"/>
              <a:gd name="T43" fmla="*/ 2147483647 h 963"/>
              <a:gd name="T44" fmla="*/ 2147483647 w 623"/>
              <a:gd name="T45" fmla="*/ 2147483647 h 963"/>
              <a:gd name="T46" fmla="*/ 2147483647 w 623"/>
              <a:gd name="T47" fmla="*/ 2147483647 h 963"/>
              <a:gd name="T48" fmla="*/ 2147483647 w 623"/>
              <a:gd name="T49" fmla="*/ 2147483647 h 963"/>
              <a:gd name="T50" fmla="*/ 2147483647 w 623"/>
              <a:gd name="T51" fmla="*/ 2147483647 h 963"/>
              <a:gd name="T52" fmla="*/ 2147483647 w 623"/>
              <a:gd name="T53" fmla="*/ 2147483647 h 963"/>
              <a:gd name="T54" fmla="*/ 2147483647 w 623"/>
              <a:gd name="T55" fmla="*/ 2147483647 h 963"/>
              <a:gd name="T56" fmla="*/ 2147483647 w 623"/>
              <a:gd name="T57" fmla="*/ 2147483647 h 963"/>
              <a:gd name="T58" fmla="*/ 2147483647 w 623"/>
              <a:gd name="T59" fmla="*/ 2147483647 h 963"/>
              <a:gd name="T60" fmla="*/ 2147483647 w 623"/>
              <a:gd name="T61" fmla="*/ 2147483647 h 963"/>
              <a:gd name="T62" fmla="*/ 2147483647 w 623"/>
              <a:gd name="T63" fmla="*/ 2147483647 h 963"/>
              <a:gd name="T64" fmla="*/ 2147483647 w 623"/>
              <a:gd name="T65" fmla="*/ 2147483647 h 963"/>
              <a:gd name="T66" fmla="*/ 2147483647 w 623"/>
              <a:gd name="T67" fmla="*/ 2147483647 h 963"/>
              <a:gd name="T68" fmla="*/ 2147483647 w 623"/>
              <a:gd name="T69" fmla="*/ 2147483647 h 963"/>
              <a:gd name="T70" fmla="*/ 2147483647 w 623"/>
              <a:gd name="T71" fmla="*/ 2147483647 h 963"/>
              <a:gd name="T72" fmla="*/ 2147483647 w 623"/>
              <a:gd name="T73" fmla="*/ 2147483647 h 963"/>
              <a:gd name="T74" fmla="*/ 2147483647 w 623"/>
              <a:gd name="T75" fmla="*/ 2147483647 h 963"/>
              <a:gd name="T76" fmla="*/ 2147483647 w 623"/>
              <a:gd name="T77" fmla="*/ 2147483647 h 963"/>
              <a:gd name="T78" fmla="*/ 2147483647 w 623"/>
              <a:gd name="T79" fmla="*/ 2147483647 h 963"/>
              <a:gd name="T80" fmla="*/ 2147483647 w 623"/>
              <a:gd name="T81" fmla="*/ 2147483647 h 963"/>
              <a:gd name="T82" fmla="*/ 2147483647 w 623"/>
              <a:gd name="T83" fmla="*/ 2147483647 h 963"/>
              <a:gd name="T84" fmla="*/ 2147483647 w 623"/>
              <a:gd name="T85" fmla="*/ 2147483647 h 963"/>
              <a:gd name="T86" fmla="*/ 0 w 623"/>
              <a:gd name="T87" fmla="*/ 2147483647 h 963"/>
              <a:gd name="T88" fmla="*/ 2147483647 w 623"/>
              <a:gd name="T89" fmla="*/ 2147483647 h 963"/>
              <a:gd name="T90" fmla="*/ 2147483647 w 623"/>
              <a:gd name="T91" fmla="*/ 2147483647 h 963"/>
              <a:gd name="T92" fmla="*/ 2147483647 w 623"/>
              <a:gd name="T93" fmla="*/ 2147483647 h 963"/>
              <a:gd name="T94" fmla="*/ 2147483647 w 623"/>
              <a:gd name="T95" fmla="*/ 0 h 96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623"/>
              <a:gd name="T145" fmla="*/ 0 h 963"/>
              <a:gd name="T146" fmla="*/ 623 w 623"/>
              <a:gd name="T147" fmla="*/ 963 h 96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623" h="963">
                <a:moveTo>
                  <a:pt x="48" y="0"/>
                </a:moveTo>
                <a:lnTo>
                  <a:pt x="334" y="57"/>
                </a:lnTo>
                <a:lnTo>
                  <a:pt x="271" y="341"/>
                </a:lnTo>
                <a:lnTo>
                  <a:pt x="594" y="772"/>
                </a:lnTo>
                <a:lnTo>
                  <a:pt x="623" y="827"/>
                </a:lnTo>
                <a:lnTo>
                  <a:pt x="593" y="854"/>
                </a:lnTo>
                <a:lnTo>
                  <a:pt x="573" y="901"/>
                </a:lnTo>
                <a:lnTo>
                  <a:pt x="554" y="929"/>
                </a:lnTo>
                <a:lnTo>
                  <a:pt x="574" y="955"/>
                </a:lnTo>
                <a:lnTo>
                  <a:pt x="541" y="963"/>
                </a:lnTo>
                <a:lnTo>
                  <a:pt x="351" y="956"/>
                </a:lnTo>
                <a:lnTo>
                  <a:pt x="339" y="900"/>
                </a:lnTo>
                <a:lnTo>
                  <a:pt x="306" y="859"/>
                </a:lnTo>
                <a:lnTo>
                  <a:pt x="282" y="844"/>
                </a:lnTo>
                <a:lnTo>
                  <a:pt x="275" y="815"/>
                </a:lnTo>
                <a:lnTo>
                  <a:pt x="255" y="799"/>
                </a:lnTo>
                <a:lnTo>
                  <a:pt x="235" y="779"/>
                </a:lnTo>
                <a:lnTo>
                  <a:pt x="229" y="756"/>
                </a:lnTo>
                <a:lnTo>
                  <a:pt x="210" y="742"/>
                </a:lnTo>
                <a:lnTo>
                  <a:pt x="181" y="750"/>
                </a:lnTo>
                <a:lnTo>
                  <a:pt x="148" y="738"/>
                </a:lnTo>
                <a:lnTo>
                  <a:pt x="148" y="726"/>
                </a:lnTo>
                <a:lnTo>
                  <a:pt x="146" y="699"/>
                </a:lnTo>
                <a:lnTo>
                  <a:pt x="133" y="670"/>
                </a:lnTo>
                <a:lnTo>
                  <a:pt x="132" y="646"/>
                </a:lnTo>
                <a:lnTo>
                  <a:pt x="117" y="624"/>
                </a:lnTo>
                <a:lnTo>
                  <a:pt x="121" y="604"/>
                </a:lnTo>
                <a:lnTo>
                  <a:pt x="80" y="555"/>
                </a:lnTo>
                <a:lnTo>
                  <a:pt x="80" y="527"/>
                </a:lnTo>
                <a:lnTo>
                  <a:pt x="101" y="517"/>
                </a:lnTo>
                <a:lnTo>
                  <a:pt x="101" y="499"/>
                </a:lnTo>
                <a:lnTo>
                  <a:pt x="80" y="494"/>
                </a:lnTo>
                <a:lnTo>
                  <a:pt x="70" y="467"/>
                </a:lnTo>
                <a:lnTo>
                  <a:pt x="60" y="421"/>
                </a:lnTo>
                <a:lnTo>
                  <a:pt x="90" y="446"/>
                </a:lnTo>
                <a:lnTo>
                  <a:pt x="78" y="413"/>
                </a:lnTo>
                <a:lnTo>
                  <a:pt x="101" y="413"/>
                </a:lnTo>
                <a:lnTo>
                  <a:pt x="101" y="389"/>
                </a:lnTo>
                <a:lnTo>
                  <a:pt x="78" y="373"/>
                </a:lnTo>
                <a:lnTo>
                  <a:pt x="68" y="395"/>
                </a:lnTo>
                <a:lnTo>
                  <a:pt x="48" y="387"/>
                </a:lnTo>
                <a:lnTo>
                  <a:pt x="8" y="279"/>
                </a:lnTo>
                <a:lnTo>
                  <a:pt x="18" y="202"/>
                </a:lnTo>
                <a:lnTo>
                  <a:pt x="0" y="158"/>
                </a:lnTo>
                <a:lnTo>
                  <a:pt x="9" y="125"/>
                </a:lnTo>
                <a:lnTo>
                  <a:pt x="29" y="118"/>
                </a:lnTo>
                <a:lnTo>
                  <a:pt x="48" y="65"/>
                </a:lnTo>
                <a:lnTo>
                  <a:pt x="48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dirty="0" smtClean="0"/>
              <a:t>California</a:t>
            </a:r>
            <a:endParaRPr lang="en-US" dirty="0"/>
          </a:p>
        </p:txBody>
      </p:sp>
      <p:sp>
        <p:nvSpPr>
          <p:cNvPr id="10" name="Freeform 19"/>
          <p:cNvSpPr>
            <a:spLocks/>
          </p:cNvSpPr>
          <p:nvPr/>
        </p:nvSpPr>
        <p:spPr bwMode="auto">
          <a:xfrm>
            <a:off x="869950" y="2336800"/>
            <a:ext cx="1089025" cy="1577975"/>
          </a:xfrm>
          <a:custGeom>
            <a:avLst/>
            <a:gdLst>
              <a:gd name="T0" fmla="*/ 2147483647 w 472"/>
              <a:gd name="T1" fmla="*/ 0 h 712"/>
              <a:gd name="T2" fmla="*/ 0 w 472"/>
              <a:gd name="T3" fmla="*/ 2147483647 h 712"/>
              <a:gd name="T4" fmla="*/ 2147483647 w 472"/>
              <a:gd name="T5" fmla="*/ 2147483647 h 712"/>
              <a:gd name="T6" fmla="*/ 2147483647 w 472"/>
              <a:gd name="T7" fmla="*/ 2147483647 h 712"/>
              <a:gd name="T8" fmla="*/ 2147483647 w 472"/>
              <a:gd name="T9" fmla="*/ 2147483647 h 712"/>
              <a:gd name="T10" fmla="*/ 2147483647 w 472"/>
              <a:gd name="T11" fmla="*/ 2147483647 h 712"/>
              <a:gd name="T12" fmla="*/ 2147483647 w 472"/>
              <a:gd name="T13" fmla="*/ 2147483647 h 712"/>
              <a:gd name="T14" fmla="*/ 2147483647 w 472"/>
              <a:gd name="T15" fmla="*/ 2147483647 h 712"/>
              <a:gd name="T16" fmla="*/ 2147483647 w 472"/>
              <a:gd name="T17" fmla="*/ 2147483647 h 712"/>
              <a:gd name="T18" fmla="*/ 2147483647 w 472"/>
              <a:gd name="T19" fmla="*/ 2147483647 h 712"/>
              <a:gd name="T20" fmla="*/ 2147483647 w 472"/>
              <a:gd name="T21" fmla="*/ 2147483647 h 712"/>
              <a:gd name="T22" fmla="*/ 2147483647 w 472"/>
              <a:gd name="T23" fmla="*/ 0 h 7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72"/>
              <a:gd name="T37" fmla="*/ 0 h 712"/>
              <a:gd name="T38" fmla="*/ 472 w 472"/>
              <a:gd name="T39" fmla="*/ 712 h 71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72" h="712">
                <a:moveTo>
                  <a:pt x="60" y="0"/>
                </a:moveTo>
                <a:lnTo>
                  <a:pt x="0" y="282"/>
                </a:lnTo>
                <a:lnTo>
                  <a:pt x="322" y="712"/>
                </a:lnTo>
                <a:lnTo>
                  <a:pt x="341" y="694"/>
                </a:lnTo>
                <a:lnTo>
                  <a:pt x="340" y="608"/>
                </a:lnTo>
                <a:lnTo>
                  <a:pt x="380" y="615"/>
                </a:lnTo>
                <a:lnTo>
                  <a:pt x="421" y="354"/>
                </a:lnTo>
                <a:lnTo>
                  <a:pt x="449" y="177"/>
                </a:lnTo>
                <a:lnTo>
                  <a:pt x="457" y="124"/>
                </a:lnTo>
                <a:lnTo>
                  <a:pt x="472" y="76"/>
                </a:lnTo>
                <a:lnTo>
                  <a:pt x="260" y="42"/>
                </a:lnTo>
                <a:lnTo>
                  <a:pt x="6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" name="Freeform 20"/>
          <p:cNvSpPr>
            <a:spLocks/>
          </p:cNvSpPr>
          <p:nvPr/>
        </p:nvSpPr>
        <p:spPr bwMode="auto">
          <a:xfrm>
            <a:off x="1470025" y="1041400"/>
            <a:ext cx="981075" cy="1527175"/>
          </a:xfrm>
          <a:custGeom>
            <a:avLst/>
            <a:gdLst>
              <a:gd name="T0" fmla="*/ 2147483647 w 425"/>
              <a:gd name="T1" fmla="*/ 0 h 689"/>
              <a:gd name="T2" fmla="*/ 2147483647 w 425"/>
              <a:gd name="T3" fmla="*/ 2147483647 h 689"/>
              <a:gd name="T4" fmla="*/ 2147483647 w 425"/>
              <a:gd name="T5" fmla="*/ 2147483647 h 689"/>
              <a:gd name="T6" fmla="*/ 2147483647 w 425"/>
              <a:gd name="T7" fmla="*/ 2147483647 h 689"/>
              <a:gd name="T8" fmla="*/ 2147483647 w 425"/>
              <a:gd name="T9" fmla="*/ 2147483647 h 689"/>
              <a:gd name="T10" fmla="*/ 2147483647 w 425"/>
              <a:gd name="T11" fmla="*/ 2147483647 h 689"/>
              <a:gd name="T12" fmla="*/ 2147483647 w 425"/>
              <a:gd name="T13" fmla="*/ 2147483647 h 689"/>
              <a:gd name="T14" fmla="*/ 0 w 425"/>
              <a:gd name="T15" fmla="*/ 2147483647 h 689"/>
              <a:gd name="T16" fmla="*/ 2147483647 w 425"/>
              <a:gd name="T17" fmla="*/ 2147483647 h 689"/>
              <a:gd name="T18" fmla="*/ 2147483647 w 425"/>
              <a:gd name="T19" fmla="*/ 2147483647 h 689"/>
              <a:gd name="T20" fmla="*/ 2147483647 w 425"/>
              <a:gd name="T21" fmla="*/ 2147483647 h 689"/>
              <a:gd name="T22" fmla="*/ 2147483647 w 425"/>
              <a:gd name="T23" fmla="*/ 2147483647 h 689"/>
              <a:gd name="T24" fmla="*/ 2147483647 w 425"/>
              <a:gd name="T25" fmla="*/ 2147483647 h 689"/>
              <a:gd name="T26" fmla="*/ 2147483647 w 425"/>
              <a:gd name="T27" fmla="*/ 2147483647 h 689"/>
              <a:gd name="T28" fmla="*/ 2147483647 w 425"/>
              <a:gd name="T29" fmla="*/ 2147483647 h 689"/>
              <a:gd name="T30" fmla="*/ 2147483647 w 425"/>
              <a:gd name="T31" fmla="*/ 2147483647 h 689"/>
              <a:gd name="T32" fmla="*/ 2147483647 w 425"/>
              <a:gd name="T33" fmla="*/ 2147483647 h 689"/>
              <a:gd name="T34" fmla="*/ 2147483647 w 425"/>
              <a:gd name="T35" fmla="*/ 2147483647 h 689"/>
              <a:gd name="T36" fmla="*/ 2147483647 w 425"/>
              <a:gd name="T37" fmla="*/ 2147483647 h 689"/>
              <a:gd name="T38" fmla="*/ 2147483647 w 425"/>
              <a:gd name="T39" fmla="*/ 2147483647 h 689"/>
              <a:gd name="T40" fmla="*/ 2147483647 w 425"/>
              <a:gd name="T41" fmla="*/ 2147483647 h 689"/>
              <a:gd name="T42" fmla="*/ 2147483647 w 425"/>
              <a:gd name="T43" fmla="*/ 0 h 68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25"/>
              <a:gd name="T67" fmla="*/ 0 h 689"/>
              <a:gd name="T68" fmla="*/ 425 w 425"/>
              <a:gd name="T69" fmla="*/ 689 h 68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25" h="689">
                <a:moveTo>
                  <a:pt x="103" y="0"/>
                </a:moveTo>
                <a:lnTo>
                  <a:pt x="64" y="269"/>
                </a:lnTo>
                <a:lnTo>
                  <a:pt x="104" y="326"/>
                </a:lnTo>
                <a:lnTo>
                  <a:pt x="42" y="386"/>
                </a:lnTo>
                <a:lnTo>
                  <a:pt x="34" y="427"/>
                </a:lnTo>
                <a:lnTo>
                  <a:pt x="51" y="457"/>
                </a:lnTo>
                <a:lnTo>
                  <a:pt x="34" y="471"/>
                </a:lnTo>
                <a:lnTo>
                  <a:pt x="0" y="627"/>
                </a:lnTo>
                <a:lnTo>
                  <a:pt x="203" y="663"/>
                </a:lnTo>
                <a:lnTo>
                  <a:pt x="395" y="689"/>
                </a:lnTo>
                <a:lnTo>
                  <a:pt x="415" y="546"/>
                </a:lnTo>
                <a:lnTo>
                  <a:pt x="425" y="467"/>
                </a:lnTo>
                <a:lnTo>
                  <a:pt x="407" y="439"/>
                </a:lnTo>
                <a:lnTo>
                  <a:pt x="363" y="447"/>
                </a:lnTo>
                <a:lnTo>
                  <a:pt x="305" y="454"/>
                </a:lnTo>
                <a:lnTo>
                  <a:pt x="295" y="390"/>
                </a:lnTo>
                <a:lnTo>
                  <a:pt x="225" y="338"/>
                </a:lnTo>
                <a:lnTo>
                  <a:pt x="235" y="305"/>
                </a:lnTo>
                <a:lnTo>
                  <a:pt x="241" y="246"/>
                </a:lnTo>
                <a:lnTo>
                  <a:pt x="152" y="120"/>
                </a:lnTo>
                <a:lnTo>
                  <a:pt x="164" y="8"/>
                </a:lnTo>
                <a:lnTo>
                  <a:pt x="103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>
            <a:off x="1770063" y="2508250"/>
            <a:ext cx="911225" cy="1127125"/>
          </a:xfrm>
          <a:custGeom>
            <a:avLst/>
            <a:gdLst>
              <a:gd name="T0" fmla="*/ 2147483647 w 394"/>
              <a:gd name="T1" fmla="*/ 0 h 509"/>
              <a:gd name="T2" fmla="*/ 2147483647 w 394"/>
              <a:gd name="T3" fmla="*/ 2147483647 h 509"/>
              <a:gd name="T4" fmla="*/ 2147483647 w 394"/>
              <a:gd name="T5" fmla="*/ 2147483647 h 509"/>
              <a:gd name="T6" fmla="*/ 2147483647 w 394"/>
              <a:gd name="T7" fmla="*/ 2147483647 h 509"/>
              <a:gd name="T8" fmla="*/ 2147483647 w 394"/>
              <a:gd name="T9" fmla="*/ 2147483647 h 509"/>
              <a:gd name="T10" fmla="*/ 0 w 394"/>
              <a:gd name="T11" fmla="*/ 2147483647 h 509"/>
              <a:gd name="T12" fmla="*/ 2147483647 w 394"/>
              <a:gd name="T13" fmla="*/ 2147483647 h 509"/>
              <a:gd name="T14" fmla="*/ 2147483647 w 394"/>
              <a:gd name="T15" fmla="*/ 0 h 5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4"/>
              <a:gd name="T25" fmla="*/ 0 h 509"/>
              <a:gd name="T26" fmla="*/ 394 w 394"/>
              <a:gd name="T27" fmla="*/ 509 h 50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4" h="509">
                <a:moveTo>
                  <a:pt x="73" y="0"/>
                </a:moveTo>
                <a:lnTo>
                  <a:pt x="266" y="27"/>
                </a:lnTo>
                <a:lnTo>
                  <a:pt x="253" y="124"/>
                </a:lnTo>
                <a:lnTo>
                  <a:pt x="394" y="137"/>
                </a:lnTo>
                <a:lnTo>
                  <a:pt x="356" y="509"/>
                </a:lnTo>
                <a:lnTo>
                  <a:pt x="0" y="470"/>
                </a:lnTo>
                <a:lnTo>
                  <a:pt x="36" y="233"/>
                </a:lnTo>
                <a:lnTo>
                  <a:pt x="73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" name="Freeform 22"/>
          <p:cNvSpPr>
            <a:spLocks/>
          </p:cNvSpPr>
          <p:nvPr/>
        </p:nvSpPr>
        <p:spPr bwMode="auto">
          <a:xfrm>
            <a:off x="1814513" y="1058863"/>
            <a:ext cx="1709737" cy="1019175"/>
          </a:xfrm>
          <a:custGeom>
            <a:avLst/>
            <a:gdLst>
              <a:gd name="T0" fmla="*/ 2147483647 w 740"/>
              <a:gd name="T1" fmla="*/ 0 h 460"/>
              <a:gd name="T2" fmla="*/ 2147483647 w 740"/>
              <a:gd name="T3" fmla="*/ 2147483647 h 460"/>
              <a:gd name="T4" fmla="*/ 2147483647 w 740"/>
              <a:gd name="T5" fmla="*/ 2147483647 h 460"/>
              <a:gd name="T6" fmla="*/ 2147483647 w 740"/>
              <a:gd name="T7" fmla="*/ 2147483647 h 460"/>
              <a:gd name="T8" fmla="*/ 2147483647 w 740"/>
              <a:gd name="T9" fmla="*/ 2147483647 h 460"/>
              <a:gd name="T10" fmla="*/ 2147483647 w 740"/>
              <a:gd name="T11" fmla="*/ 2147483647 h 460"/>
              <a:gd name="T12" fmla="*/ 2147483647 w 740"/>
              <a:gd name="T13" fmla="*/ 2147483647 h 460"/>
              <a:gd name="T14" fmla="*/ 2147483647 w 740"/>
              <a:gd name="T15" fmla="*/ 2147483647 h 460"/>
              <a:gd name="T16" fmla="*/ 2147483647 w 740"/>
              <a:gd name="T17" fmla="*/ 2147483647 h 460"/>
              <a:gd name="T18" fmla="*/ 2147483647 w 740"/>
              <a:gd name="T19" fmla="*/ 2147483647 h 460"/>
              <a:gd name="T20" fmla="*/ 2147483647 w 740"/>
              <a:gd name="T21" fmla="*/ 2147483647 h 460"/>
              <a:gd name="T22" fmla="*/ 2147483647 w 740"/>
              <a:gd name="T23" fmla="*/ 2147483647 h 460"/>
              <a:gd name="T24" fmla="*/ 2147483647 w 740"/>
              <a:gd name="T25" fmla="*/ 2147483647 h 460"/>
              <a:gd name="T26" fmla="*/ 2147483647 w 740"/>
              <a:gd name="T27" fmla="*/ 2147483647 h 460"/>
              <a:gd name="T28" fmla="*/ 2147483647 w 740"/>
              <a:gd name="T29" fmla="*/ 2147483647 h 460"/>
              <a:gd name="T30" fmla="*/ 2147483647 w 740"/>
              <a:gd name="T31" fmla="*/ 2147483647 h 460"/>
              <a:gd name="T32" fmla="*/ 2147483647 w 740"/>
              <a:gd name="T33" fmla="*/ 2147483647 h 460"/>
              <a:gd name="T34" fmla="*/ 0 w 740"/>
              <a:gd name="T35" fmla="*/ 2147483647 h 460"/>
              <a:gd name="T36" fmla="*/ 2147483647 w 740"/>
              <a:gd name="T37" fmla="*/ 0 h 4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40"/>
              <a:gd name="T58" fmla="*/ 0 h 460"/>
              <a:gd name="T59" fmla="*/ 740 w 740"/>
              <a:gd name="T60" fmla="*/ 460 h 46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40" h="460">
                <a:moveTo>
                  <a:pt x="12" y="0"/>
                </a:moveTo>
                <a:lnTo>
                  <a:pt x="158" y="18"/>
                </a:lnTo>
                <a:lnTo>
                  <a:pt x="246" y="30"/>
                </a:lnTo>
                <a:lnTo>
                  <a:pt x="361" y="42"/>
                </a:lnTo>
                <a:lnTo>
                  <a:pt x="468" y="53"/>
                </a:lnTo>
                <a:lnTo>
                  <a:pt x="653" y="66"/>
                </a:lnTo>
                <a:lnTo>
                  <a:pt x="740" y="73"/>
                </a:lnTo>
                <a:lnTo>
                  <a:pt x="737" y="448"/>
                </a:lnTo>
                <a:lnTo>
                  <a:pt x="284" y="410"/>
                </a:lnTo>
                <a:lnTo>
                  <a:pt x="275" y="460"/>
                </a:lnTo>
                <a:lnTo>
                  <a:pt x="258" y="436"/>
                </a:lnTo>
                <a:lnTo>
                  <a:pt x="216" y="440"/>
                </a:lnTo>
                <a:lnTo>
                  <a:pt x="156" y="450"/>
                </a:lnTo>
                <a:lnTo>
                  <a:pt x="146" y="384"/>
                </a:lnTo>
                <a:lnTo>
                  <a:pt x="75" y="333"/>
                </a:lnTo>
                <a:lnTo>
                  <a:pt x="86" y="283"/>
                </a:lnTo>
                <a:lnTo>
                  <a:pt x="92" y="243"/>
                </a:lnTo>
                <a:lnTo>
                  <a:pt x="0" y="114"/>
                </a:lnTo>
                <a:lnTo>
                  <a:pt x="12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" name="Freeform 23"/>
          <p:cNvSpPr>
            <a:spLocks/>
          </p:cNvSpPr>
          <p:nvPr/>
        </p:nvSpPr>
        <p:spPr bwMode="auto">
          <a:xfrm>
            <a:off x="2346325" y="1957388"/>
            <a:ext cx="1169988" cy="915987"/>
          </a:xfrm>
          <a:custGeom>
            <a:avLst/>
            <a:gdLst>
              <a:gd name="T0" fmla="*/ 2147483647 w 506"/>
              <a:gd name="T1" fmla="*/ 0 h 414"/>
              <a:gd name="T2" fmla="*/ 2147483647 w 506"/>
              <a:gd name="T3" fmla="*/ 2147483647 h 414"/>
              <a:gd name="T4" fmla="*/ 0 w 506"/>
              <a:gd name="T5" fmla="*/ 2147483647 h 414"/>
              <a:gd name="T6" fmla="*/ 2147483647 w 506"/>
              <a:gd name="T7" fmla="*/ 2147483647 h 414"/>
              <a:gd name="T8" fmla="*/ 2147483647 w 506"/>
              <a:gd name="T9" fmla="*/ 2147483647 h 414"/>
              <a:gd name="T10" fmla="*/ 2147483647 w 506"/>
              <a:gd name="T11" fmla="*/ 2147483647 h 414"/>
              <a:gd name="T12" fmla="*/ 2147483647 w 506"/>
              <a:gd name="T13" fmla="*/ 0 h 4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6"/>
              <a:gd name="T22" fmla="*/ 0 h 414"/>
              <a:gd name="T23" fmla="*/ 506 w 506"/>
              <a:gd name="T24" fmla="*/ 414 h 4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6" h="414">
                <a:moveTo>
                  <a:pt x="49" y="0"/>
                </a:moveTo>
                <a:lnTo>
                  <a:pt x="31" y="154"/>
                </a:lnTo>
                <a:lnTo>
                  <a:pt x="0" y="375"/>
                </a:lnTo>
                <a:lnTo>
                  <a:pt x="146" y="387"/>
                </a:lnTo>
                <a:lnTo>
                  <a:pt x="489" y="414"/>
                </a:lnTo>
                <a:lnTo>
                  <a:pt x="506" y="42"/>
                </a:lnTo>
                <a:lnTo>
                  <a:pt x="49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" name="Freeform 24"/>
          <p:cNvSpPr>
            <a:spLocks/>
          </p:cNvSpPr>
          <p:nvPr/>
        </p:nvSpPr>
        <p:spPr bwMode="auto">
          <a:xfrm>
            <a:off x="2590800" y="2819400"/>
            <a:ext cx="1216025" cy="873125"/>
          </a:xfrm>
          <a:custGeom>
            <a:avLst/>
            <a:gdLst>
              <a:gd name="T0" fmla="*/ 2147483647 w 527"/>
              <a:gd name="T1" fmla="*/ 0 h 393"/>
              <a:gd name="T2" fmla="*/ 2147483647 w 527"/>
              <a:gd name="T3" fmla="*/ 2147483647 h 393"/>
              <a:gd name="T4" fmla="*/ 0 w 527"/>
              <a:gd name="T5" fmla="*/ 2147483647 h 393"/>
              <a:gd name="T6" fmla="*/ 2147483647 w 527"/>
              <a:gd name="T7" fmla="*/ 2147483647 h 393"/>
              <a:gd name="T8" fmla="*/ 2147483647 w 527"/>
              <a:gd name="T9" fmla="*/ 2147483647 h 393"/>
              <a:gd name="T10" fmla="*/ 2147483647 w 527"/>
              <a:gd name="T11" fmla="*/ 2147483647 h 393"/>
              <a:gd name="T12" fmla="*/ 2147483647 w 527"/>
              <a:gd name="T13" fmla="*/ 2147483647 h 393"/>
              <a:gd name="T14" fmla="*/ 2147483647 w 527"/>
              <a:gd name="T15" fmla="*/ 2147483647 h 393"/>
              <a:gd name="T16" fmla="*/ 2147483647 w 527"/>
              <a:gd name="T17" fmla="*/ 0 h 3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7"/>
              <a:gd name="T28" fmla="*/ 0 h 393"/>
              <a:gd name="T29" fmla="*/ 527 w 527"/>
              <a:gd name="T30" fmla="*/ 393 h 3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7" h="393">
                <a:moveTo>
                  <a:pt x="43" y="0"/>
                </a:moveTo>
                <a:lnTo>
                  <a:pt x="17" y="236"/>
                </a:lnTo>
                <a:lnTo>
                  <a:pt x="0" y="372"/>
                </a:lnTo>
                <a:lnTo>
                  <a:pt x="263" y="385"/>
                </a:lnTo>
                <a:lnTo>
                  <a:pt x="515" y="393"/>
                </a:lnTo>
                <a:lnTo>
                  <a:pt x="523" y="209"/>
                </a:lnTo>
                <a:lnTo>
                  <a:pt x="527" y="29"/>
                </a:lnTo>
                <a:lnTo>
                  <a:pt x="383" y="27"/>
                </a:lnTo>
                <a:lnTo>
                  <a:pt x="43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Freeform 25"/>
          <p:cNvSpPr>
            <a:spLocks/>
          </p:cNvSpPr>
          <p:nvPr/>
        </p:nvSpPr>
        <p:spPr bwMode="auto">
          <a:xfrm>
            <a:off x="1489075" y="3541713"/>
            <a:ext cx="1103313" cy="1179512"/>
          </a:xfrm>
          <a:custGeom>
            <a:avLst/>
            <a:gdLst>
              <a:gd name="T0" fmla="*/ 2147483647 w 479"/>
              <a:gd name="T1" fmla="*/ 0 h 532"/>
              <a:gd name="T2" fmla="*/ 2147483647 w 479"/>
              <a:gd name="T3" fmla="*/ 2147483647 h 532"/>
              <a:gd name="T4" fmla="*/ 2147483647 w 479"/>
              <a:gd name="T5" fmla="*/ 2147483647 h 532"/>
              <a:gd name="T6" fmla="*/ 2147483647 w 479"/>
              <a:gd name="T7" fmla="*/ 2147483647 h 532"/>
              <a:gd name="T8" fmla="*/ 2147483647 w 479"/>
              <a:gd name="T9" fmla="*/ 2147483647 h 532"/>
              <a:gd name="T10" fmla="*/ 2147483647 w 479"/>
              <a:gd name="T11" fmla="*/ 2147483647 h 532"/>
              <a:gd name="T12" fmla="*/ 2147483647 w 479"/>
              <a:gd name="T13" fmla="*/ 2147483647 h 532"/>
              <a:gd name="T14" fmla="*/ 2147483647 w 479"/>
              <a:gd name="T15" fmla="*/ 2147483647 h 532"/>
              <a:gd name="T16" fmla="*/ 2147483647 w 479"/>
              <a:gd name="T17" fmla="*/ 2147483647 h 532"/>
              <a:gd name="T18" fmla="*/ 2147483647 w 479"/>
              <a:gd name="T19" fmla="*/ 2147483647 h 532"/>
              <a:gd name="T20" fmla="*/ 2147483647 w 479"/>
              <a:gd name="T21" fmla="*/ 2147483647 h 532"/>
              <a:gd name="T22" fmla="*/ 0 w 479"/>
              <a:gd name="T23" fmla="*/ 2147483647 h 532"/>
              <a:gd name="T24" fmla="*/ 2147483647 w 479"/>
              <a:gd name="T25" fmla="*/ 2147483647 h 532"/>
              <a:gd name="T26" fmla="*/ 2147483647 w 479"/>
              <a:gd name="T27" fmla="*/ 2147483647 h 532"/>
              <a:gd name="T28" fmla="*/ 2147483647 w 479"/>
              <a:gd name="T29" fmla="*/ 2147483647 h 532"/>
              <a:gd name="T30" fmla="*/ 2147483647 w 479"/>
              <a:gd name="T31" fmla="*/ 0 h 5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79"/>
              <a:gd name="T49" fmla="*/ 0 h 532"/>
              <a:gd name="T50" fmla="*/ 479 w 479"/>
              <a:gd name="T51" fmla="*/ 532 h 53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79" h="532">
                <a:moveTo>
                  <a:pt x="121" y="0"/>
                </a:moveTo>
                <a:lnTo>
                  <a:pt x="112" y="70"/>
                </a:lnTo>
                <a:lnTo>
                  <a:pt x="71" y="62"/>
                </a:lnTo>
                <a:lnTo>
                  <a:pt x="73" y="151"/>
                </a:lnTo>
                <a:lnTo>
                  <a:pt x="54" y="168"/>
                </a:lnTo>
                <a:lnTo>
                  <a:pt x="83" y="223"/>
                </a:lnTo>
                <a:lnTo>
                  <a:pt x="54" y="247"/>
                </a:lnTo>
                <a:lnTo>
                  <a:pt x="38" y="287"/>
                </a:lnTo>
                <a:lnTo>
                  <a:pt x="15" y="325"/>
                </a:lnTo>
                <a:lnTo>
                  <a:pt x="31" y="348"/>
                </a:lnTo>
                <a:lnTo>
                  <a:pt x="3" y="357"/>
                </a:lnTo>
                <a:lnTo>
                  <a:pt x="0" y="393"/>
                </a:lnTo>
                <a:lnTo>
                  <a:pt x="269" y="529"/>
                </a:lnTo>
                <a:lnTo>
                  <a:pt x="421" y="532"/>
                </a:lnTo>
                <a:lnTo>
                  <a:pt x="479" y="42"/>
                </a:lnTo>
                <a:lnTo>
                  <a:pt x="121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Freeform 26"/>
          <p:cNvSpPr>
            <a:spLocks/>
          </p:cNvSpPr>
          <p:nvPr/>
        </p:nvSpPr>
        <p:spPr bwMode="auto">
          <a:xfrm>
            <a:off x="2451100" y="3627438"/>
            <a:ext cx="1173163" cy="1114425"/>
          </a:xfrm>
          <a:custGeom>
            <a:avLst/>
            <a:gdLst>
              <a:gd name="T0" fmla="*/ 2147483647 w 508"/>
              <a:gd name="T1" fmla="*/ 0 h 503"/>
              <a:gd name="T2" fmla="*/ 2147483647 w 508"/>
              <a:gd name="T3" fmla="*/ 2147483647 h 503"/>
              <a:gd name="T4" fmla="*/ 2147483647 w 508"/>
              <a:gd name="T5" fmla="*/ 2147483647 h 503"/>
              <a:gd name="T6" fmla="*/ 2147483647 w 508"/>
              <a:gd name="T7" fmla="*/ 2147483647 h 503"/>
              <a:gd name="T8" fmla="*/ 2147483647 w 508"/>
              <a:gd name="T9" fmla="*/ 2147483647 h 503"/>
              <a:gd name="T10" fmla="*/ 2147483647 w 508"/>
              <a:gd name="T11" fmla="*/ 2147483647 h 503"/>
              <a:gd name="T12" fmla="*/ 2147483647 w 508"/>
              <a:gd name="T13" fmla="*/ 2147483647 h 503"/>
              <a:gd name="T14" fmla="*/ 2147483647 w 508"/>
              <a:gd name="T15" fmla="*/ 2147483647 h 503"/>
              <a:gd name="T16" fmla="*/ 0 w 508"/>
              <a:gd name="T17" fmla="*/ 2147483647 h 503"/>
              <a:gd name="T18" fmla="*/ 2147483647 w 508"/>
              <a:gd name="T19" fmla="*/ 2147483647 h 503"/>
              <a:gd name="T20" fmla="*/ 2147483647 w 508"/>
              <a:gd name="T21" fmla="*/ 0 h 5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08"/>
              <a:gd name="T34" fmla="*/ 0 h 503"/>
              <a:gd name="T35" fmla="*/ 508 w 508"/>
              <a:gd name="T36" fmla="*/ 503 h 50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08" h="503">
                <a:moveTo>
                  <a:pt x="62" y="0"/>
                </a:moveTo>
                <a:lnTo>
                  <a:pt x="508" y="20"/>
                </a:lnTo>
                <a:lnTo>
                  <a:pt x="487" y="465"/>
                </a:lnTo>
                <a:lnTo>
                  <a:pt x="341" y="457"/>
                </a:lnTo>
                <a:lnTo>
                  <a:pt x="205" y="453"/>
                </a:lnTo>
                <a:lnTo>
                  <a:pt x="205" y="470"/>
                </a:lnTo>
                <a:lnTo>
                  <a:pt x="92" y="470"/>
                </a:lnTo>
                <a:lnTo>
                  <a:pt x="85" y="503"/>
                </a:lnTo>
                <a:lnTo>
                  <a:pt x="0" y="493"/>
                </a:lnTo>
                <a:lnTo>
                  <a:pt x="48" y="116"/>
                </a:lnTo>
                <a:lnTo>
                  <a:pt x="62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Freeform 27"/>
          <p:cNvSpPr>
            <a:spLocks/>
          </p:cNvSpPr>
          <p:nvPr/>
        </p:nvSpPr>
        <p:spPr bwMode="auto">
          <a:xfrm>
            <a:off x="2916238" y="3792538"/>
            <a:ext cx="2378075" cy="2112962"/>
          </a:xfrm>
          <a:custGeom>
            <a:avLst/>
            <a:gdLst>
              <a:gd name="T0" fmla="*/ 2147483647 w 1030"/>
              <a:gd name="T1" fmla="*/ 0 h 954"/>
              <a:gd name="T2" fmla="*/ 2147483647 w 1030"/>
              <a:gd name="T3" fmla="*/ 2147483647 h 954"/>
              <a:gd name="T4" fmla="*/ 2147483647 w 1030"/>
              <a:gd name="T5" fmla="*/ 2147483647 h 954"/>
              <a:gd name="T6" fmla="*/ 2147483647 w 1030"/>
              <a:gd name="T7" fmla="*/ 2147483647 h 954"/>
              <a:gd name="T8" fmla="*/ 2147483647 w 1030"/>
              <a:gd name="T9" fmla="*/ 2147483647 h 954"/>
              <a:gd name="T10" fmla="*/ 2147483647 w 1030"/>
              <a:gd name="T11" fmla="*/ 2147483647 h 954"/>
              <a:gd name="T12" fmla="*/ 2147483647 w 1030"/>
              <a:gd name="T13" fmla="*/ 2147483647 h 954"/>
              <a:gd name="T14" fmla="*/ 2147483647 w 1030"/>
              <a:gd name="T15" fmla="*/ 2147483647 h 954"/>
              <a:gd name="T16" fmla="*/ 2147483647 w 1030"/>
              <a:gd name="T17" fmla="*/ 2147483647 h 954"/>
              <a:gd name="T18" fmla="*/ 2147483647 w 1030"/>
              <a:gd name="T19" fmla="*/ 2147483647 h 954"/>
              <a:gd name="T20" fmla="*/ 2147483647 w 1030"/>
              <a:gd name="T21" fmla="*/ 2147483647 h 954"/>
              <a:gd name="T22" fmla="*/ 2147483647 w 1030"/>
              <a:gd name="T23" fmla="*/ 2147483647 h 954"/>
              <a:gd name="T24" fmla="*/ 2147483647 w 1030"/>
              <a:gd name="T25" fmla="*/ 2147483647 h 954"/>
              <a:gd name="T26" fmla="*/ 2147483647 w 1030"/>
              <a:gd name="T27" fmla="*/ 2147483647 h 954"/>
              <a:gd name="T28" fmla="*/ 2147483647 w 1030"/>
              <a:gd name="T29" fmla="*/ 2147483647 h 954"/>
              <a:gd name="T30" fmla="*/ 2147483647 w 1030"/>
              <a:gd name="T31" fmla="*/ 2147483647 h 954"/>
              <a:gd name="T32" fmla="*/ 2147483647 w 1030"/>
              <a:gd name="T33" fmla="*/ 2147483647 h 954"/>
              <a:gd name="T34" fmla="*/ 2147483647 w 1030"/>
              <a:gd name="T35" fmla="*/ 2147483647 h 954"/>
              <a:gd name="T36" fmla="*/ 2147483647 w 1030"/>
              <a:gd name="T37" fmla="*/ 2147483647 h 954"/>
              <a:gd name="T38" fmla="*/ 2147483647 w 1030"/>
              <a:gd name="T39" fmla="*/ 2147483647 h 954"/>
              <a:gd name="T40" fmla="*/ 2147483647 w 1030"/>
              <a:gd name="T41" fmla="*/ 2147483647 h 954"/>
              <a:gd name="T42" fmla="*/ 2147483647 w 1030"/>
              <a:gd name="T43" fmla="*/ 2147483647 h 954"/>
              <a:gd name="T44" fmla="*/ 2147483647 w 1030"/>
              <a:gd name="T45" fmla="*/ 2147483647 h 954"/>
              <a:gd name="T46" fmla="*/ 2147483647 w 1030"/>
              <a:gd name="T47" fmla="*/ 2147483647 h 954"/>
              <a:gd name="T48" fmla="*/ 2147483647 w 1030"/>
              <a:gd name="T49" fmla="*/ 2147483647 h 954"/>
              <a:gd name="T50" fmla="*/ 2147483647 w 1030"/>
              <a:gd name="T51" fmla="*/ 2147483647 h 954"/>
              <a:gd name="T52" fmla="*/ 2147483647 w 1030"/>
              <a:gd name="T53" fmla="*/ 2147483647 h 954"/>
              <a:gd name="T54" fmla="*/ 2147483647 w 1030"/>
              <a:gd name="T55" fmla="*/ 2147483647 h 954"/>
              <a:gd name="T56" fmla="*/ 2147483647 w 1030"/>
              <a:gd name="T57" fmla="*/ 2147483647 h 954"/>
              <a:gd name="T58" fmla="*/ 2147483647 w 1030"/>
              <a:gd name="T59" fmla="*/ 2147483647 h 954"/>
              <a:gd name="T60" fmla="*/ 2147483647 w 1030"/>
              <a:gd name="T61" fmla="*/ 2147483647 h 954"/>
              <a:gd name="T62" fmla="*/ 2147483647 w 1030"/>
              <a:gd name="T63" fmla="*/ 2147483647 h 954"/>
              <a:gd name="T64" fmla="*/ 2147483647 w 1030"/>
              <a:gd name="T65" fmla="*/ 2147483647 h 954"/>
              <a:gd name="T66" fmla="*/ 2147483647 w 1030"/>
              <a:gd name="T67" fmla="*/ 2147483647 h 954"/>
              <a:gd name="T68" fmla="*/ 2147483647 w 1030"/>
              <a:gd name="T69" fmla="*/ 2147483647 h 954"/>
              <a:gd name="T70" fmla="*/ 2147483647 w 1030"/>
              <a:gd name="T71" fmla="*/ 2147483647 h 954"/>
              <a:gd name="T72" fmla="*/ 2147483647 w 1030"/>
              <a:gd name="T73" fmla="*/ 2147483647 h 954"/>
              <a:gd name="T74" fmla="*/ 2147483647 w 1030"/>
              <a:gd name="T75" fmla="*/ 2147483647 h 954"/>
              <a:gd name="T76" fmla="*/ 2147483647 w 1030"/>
              <a:gd name="T77" fmla="*/ 2147483647 h 954"/>
              <a:gd name="T78" fmla="*/ 2147483647 w 1030"/>
              <a:gd name="T79" fmla="*/ 2147483647 h 954"/>
              <a:gd name="T80" fmla="*/ 2147483647 w 1030"/>
              <a:gd name="T81" fmla="*/ 2147483647 h 954"/>
              <a:gd name="T82" fmla="*/ 2147483647 w 1030"/>
              <a:gd name="T83" fmla="*/ 2147483647 h 954"/>
              <a:gd name="T84" fmla="*/ 2147483647 w 1030"/>
              <a:gd name="T85" fmla="*/ 2147483647 h 954"/>
              <a:gd name="T86" fmla="*/ 2147483647 w 1030"/>
              <a:gd name="T87" fmla="*/ 2147483647 h 954"/>
              <a:gd name="T88" fmla="*/ 2147483647 w 1030"/>
              <a:gd name="T89" fmla="*/ 2147483647 h 954"/>
              <a:gd name="T90" fmla="*/ 2147483647 w 1030"/>
              <a:gd name="T91" fmla="*/ 2147483647 h 954"/>
              <a:gd name="T92" fmla="*/ 0 w 1030"/>
              <a:gd name="T93" fmla="*/ 2147483647 h 954"/>
              <a:gd name="T94" fmla="*/ 0 w 1030"/>
              <a:gd name="T95" fmla="*/ 2147483647 h 954"/>
              <a:gd name="T96" fmla="*/ 2147483647 w 1030"/>
              <a:gd name="T97" fmla="*/ 2147483647 h 954"/>
              <a:gd name="T98" fmla="*/ 2147483647 w 1030"/>
              <a:gd name="T99" fmla="*/ 2147483647 h 954"/>
              <a:gd name="T100" fmla="*/ 2147483647 w 1030"/>
              <a:gd name="T101" fmla="*/ 0 h 95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30"/>
              <a:gd name="T154" fmla="*/ 0 h 954"/>
              <a:gd name="T155" fmla="*/ 1030 w 1030"/>
              <a:gd name="T156" fmla="*/ 954 h 95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30" h="954">
                <a:moveTo>
                  <a:pt x="299" y="0"/>
                </a:moveTo>
                <a:lnTo>
                  <a:pt x="527" y="8"/>
                </a:lnTo>
                <a:lnTo>
                  <a:pt x="527" y="181"/>
                </a:lnTo>
                <a:lnTo>
                  <a:pt x="643" y="229"/>
                </a:lnTo>
                <a:lnTo>
                  <a:pt x="675" y="213"/>
                </a:lnTo>
                <a:lnTo>
                  <a:pt x="750" y="251"/>
                </a:lnTo>
                <a:lnTo>
                  <a:pt x="796" y="248"/>
                </a:lnTo>
                <a:lnTo>
                  <a:pt x="884" y="211"/>
                </a:lnTo>
                <a:lnTo>
                  <a:pt x="934" y="247"/>
                </a:lnTo>
                <a:lnTo>
                  <a:pt x="978" y="256"/>
                </a:lnTo>
                <a:lnTo>
                  <a:pt x="978" y="397"/>
                </a:lnTo>
                <a:lnTo>
                  <a:pt x="1030" y="485"/>
                </a:lnTo>
                <a:lnTo>
                  <a:pt x="1018" y="605"/>
                </a:lnTo>
                <a:lnTo>
                  <a:pt x="962" y="653"/>
                </a:lnTo>
                <a:lnTo>
                  <a:pt x="950" y="609"/>
                </a:lnTo>
                <a:lnTo>
                  <a:pt x="934" y="629"/>
                </a:lnTo>
                <a:lnTo>
                  <a:pt x="946" y="657"/>
                </a:lnTo>
                <a:lnTo>
                  <a:pt x="846" y="729"/>
                </a:lnTo>
                <a:lnTo>
                  <a:pt x="822" y="733"/>
                </a:lnTo>
                <a:lnTo>
                  <a:pt x="770" y="769"/>
                </a:lnTo>
                <a:lnTo>
                  <a:pt x="770" y="789"/>
                </a:lnTo>
                <a:lnTo>
                  <a:pt x="754" y="793"/>
                </a:lnTo>
                <a:lnTo>
                  <a:pt x="766" y="817"/>
                </a:lnTo>
                <a:lnTo>
                  <a:pt x="738" y="853"/>
                </a:lnTo>
                <a:lnTo>
                  <a:pt x="754" y="905"/>
                </a:lnTo>
                <a:lnTo>
                  <a:pt x="770" y="922"/>
                </a:lnTo>
                <a:lnTo>
                  <a:pt x="766" y="954"/>
                </a:lnTo>
                <a:lnTo>
                  <a:pt x="726" y="954"/>
                </a:lnTo>
                <a:lnTo>
                  <a:pt x="691" y="938"/>
                </a:lnTo>
                <a:lnTo>
                  <a:pt x="667" y="942"/>
                </a:lnTo>
                <a:lnTo>
                  <a:pt x="587" y="914"/>
                </a:lnTo>
                <a:lnTo>
                  <a:pt x="551" y="805"/>
                </a:lnTo>
                <a:lnTo>
                  <a:pt x="495" y="753"/>
                </a:lnTo>
                <a:lnTo>
                  <a:pt x="445" y="657"/>
                </a:lnTo>
                <a:lnTo>
                  <a:pt x="423" y="648"/>
                </a:lnTo>
                <a:lnTo>
                  <a:pt x="396" y="624"/>
                </a:lnTo>
                <a:lnTo>
                  <a:pt x="371" y="624"/>
                </a:lnTo>
                <a:lnTo>
                  <a:pt x="332" y="616"/>
                </a:lnTo>
                <a:lnTo>
                  <a:pt x="303" y="624"/>
                </a:lnTo>
                <a:lnTo>
                  <a:pt x="283" y="672"/>
                </a:lnTo>
                <a:lnTo>
                  <a:pt x="252" y="680"/>
                </a:lnTo>
                <a:lnTo>
                  <a:pt x="187" y="642"/>
                </a:lnTo>
                <a:lnTo>
                  <a:pt x="148" y="597"/>
                </a:lnTo>
                <a:lnTo>
                  <a:pt x="142" y="542"/>
                </a:lnTo>
                <a:lnTo>
                  <a:pt x="114" y="505"/>
                </a:lnTo>
                <a:lnTo>
                  <a:pt x="48" y="453"/>
                </a:lnTo>
                <a:lnTo>
                  <a:pt x="0" y="399"/>
                </a:lnTo>
                <a:lnTo>
                  <a:pt x="0" y="376"/>
                </a:lnTo>
                <a:lnTo>
                  <a:pt x="156" y="377"/>
                </a:lnTo>
                <a:lnTo>
                  <a:pt x="283" y="388"/>
                </a:lnTo>
                <a:lnTo>
                  <a:pt x="299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Freeform 28"/>
          <p:cNvSpPr>
            <a:spLocks/>
          </p:cNvSpPr>
          <p:nvPr/>
        </p:nvSpPr>
        <p:spPr bwMode="auto">
          <a:xfrm>
            <a:off x="3522663" y="1217613"/>
            <a:ext cx="1141412" cy="642937"/>
          </a:xfrm>
          <a:custGeom>
            <a:avLst/>
            <a:gdLst>
              <a:gd name="T0" fmla="*/ 2147483647 w 495"/>
              <a:gd name="T1" fmla="*/ 0 h 290"/>
              <a:gd name="T2" fmla="*/ 2147483647 w 495"/>
              <a:gd name="T3" fmla="*/ 2147483647 h 290"/>
              <a:gd name="T4" fmla="*/ 2147483647 w 495"/>
              <a:gd name="T5" fmla="*/ 2147483647 h 290"/>
              <a:gd name="T6" fmla="*/ 2147483647 w 495"/>
              <a:gd name="T7" fmla="*/ 2147483647 h 290"/>
              <a:gd name="T8" fmla="*/ 2147483647 w 495"/>
              <a:gd name="T9" fmla="*/ 2147483647 h 290"/>
              <a:gd name="T10" fmla="*/ 2147483647 w 495"/>
              <a:gd name="T11" fmla="*/ 2147483647 h 290"/>
              <a:gd name="T12" fmla="*/ 2147483647 w 495"/>
              <a:gd name="T13" fmla="*/ 2147483647 h 290"/>
              <a:gd name="T14" fmla="*/ 0 w 495"/>
              <a:gd name="T15" fmla="*/ 2147483647 h 290"/>
              <a:gd name="T16" fmla="*/ 2147483647 w 495"/>
              <a:gd name="T17" fmla="*/ 0 h 2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95"/>
              <a:gd name="T28" fmla="*/ 0 h 290"/>
              <a:gd name="T29" fmla="*/ 495 w 495"/>
              <a:gd name="T30" fmla="*/ 290 h 29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95" h="290">
                <a:moveTo>
                  <a:pt x="1" y="0"/>
                </a:moveTo>
                <a:lnTo>
                  <a:pt x="415" y="9"/>
                </a:lnTo>
                <a:lnTo>
                  <a:pt x="446" y="94"/>
                </a:lnTo>
                <a:lnTo>
                  <a:pt x="475" y="160"/>
                </a:lnTo>
                <a:lnTo>
                  <a:pt x="495" y="266"/>
                </a:lnTo>
                <a:lnTo>
                  <a:pt x="483" y="290"/>
                </a:lnTo>
                <a:lnTo>
                  <a:pt x="330" y="286"/>
                </a:lnTo>
                <a:lnTo>
                  <a:pt x="0" y="281"/>
                </a:lnTo>
                <a:lnTo>
                  <a:pt x="1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Freeform 29"/>
          <p:cNvSpPr>
            <a:spLocks/>
          </p:cNvSpPr>
          <p:nvPr/>
        </p:nvSpPr>
        <p:spPr bwMode="auto">
          <a:xfrm>
            <a:off x="3487738" y="1839913"/>
            <a:ext cx="1203325" cy="750887"/>
          </a:xfrm>
          <a:custGeom>
            <a:avLst/>
            <a:gdLst>
              <a:gd name="T0" fmla="*/ 2147483647 w 521"/>
              <a:gd name="T1" fmla="*/ 0 h 339"/>
              <a:gd name="T2" fmla="*/ 2147483647 w 521"/>
              <a:gd name="T3" fmla="*/ 2147483647 h 339"/>
              <a:gd name="T4" fmla="*/ 0 w 521"/>
              <a:gd name="T5" fmla="*/ 2147483647 h 339"/>
              <a:gd name="T6" fmla="*/ 2147483647 w 521"/>
              <a:gd name="T7" fmla="*/ 2147483647 h 339"/>
              <a:gd name="T8" fmla="*/ 2147483647 w 521"/>
              <a:gd name="T9" fmla="*/ 2147483647 h 339"/>
              <a:gd name="T10" fmla="*/ 2147483647 w 521"/>
              <a:gd name="T11" fmla="*/ 2147483647 h 339"/>
              <a:gd name="T12" fmla="*/ 2147483647 w 521"/>
              <a:gd name="T13" fmla="*/ 2147483647 h 339"/>
              <a:gd name="T14" fmla="*/ 2147483647 w 521"/>
              <a:gd name="T15" fmla="*/ 2147483647 h 339"/>
              <a:gd name="T16" fmla="*/ 2147483647 w 521"/>
              <a:gd name="T17" fmla="*/ 2147483647 h 339"/>
              <a:gd name="T18" fmla="*/ 2147483647 w 521"/>
              <a:gd name="T19" fmla="*/ 2147483647 h 339"/>
              <a:gd name="T20" fmla="*/ 2147483647 w 521"/>
              <a:gd name="T21" fmla="*/ 2147483647 h 339"/>
              <a:gd name="T22" fmla="*/ 2147483647 w 521"/>
              <a:gd name="T23" fmla="*/ 2147483647 h 339"/>
              <a:gd name="T24" fmla="*/ 2147483647 w 521"/>
              <a:gd name="T25" fmla="*/ 2147483647 h 339"/>
              <a:gd name="T26" fmla="*/ 2147483647 w 521"/>
              <a:gd name="T27" fmla="*/ 0 h 3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21"/>
              <a:gd name="T43" fmla="*/ 0 h 339"/>
              <a:gd name="T44" fmla="*/ 521 w 521"/>
              <a:gd name="T45" fmla="*/ 339 h 3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21" h="339">
                <a:moveTo>
                  <a:pt x="10" y="0"/>
                </a:moveTo>
                <a:lnTo>
                  <a:pt x="8" y="131"/>
                </a:lnTo>
                <a:lnTo>
                  <a:pt x="0" y="286"/>
                </a:lnTo>
                <a:lnTo>
                  <a:pt x="379" y="291"/>
                </a:lnTo>
                <a:lnTo>
                  <a:pt x="419" y="313"/>
                </a:lnTo>
                <a:lnTo>
                  <a:pt x="447" y="283"/>
                </a:lnTo>
                <a:lnTo>
                  <a:pt x="521" y="339"/>
                </a:lnTo>
                <a:lnTo>
                  <a:pt x="510" y="281"/>
                </a:lnTo>
                <a:lnTo>
                  <a:pt x="517" y="235"/>
                </a:lnTo>
                <a:lnTo>
                  <a:pt x="521" y="81"/>
                </a:lnTo>
                <a:lnTo>
                  <a:pt x="488" y="47"/>
                </a:lnTo>
                <a:lnTo>
                  <a:pt x="501" y="5"/>
                </a:lnTo>
                <a:lnTo>
                  <a:pt x="253" y="4"/>
                </a:lnTo>
                <a:lnTo>
                  <a:pt x="1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Freeform 30"/>
          <p:cNvSpPr>
            <a:spLocks/>
          </p:cNvSpPr>
          <p:nvPr/>
        </p:nvSpPr>
        <p:spPr bwMode="auto">
          <a:xfrm>
            <a:off x="3470275" y="2463800"/>
            <a:ext cx="1433513" cy="620713"/>
          </a:xfrm>
          <a:custGeom>
            <a:avLst/>
            <a:gdLst>
              <a:gd name="T0" fmla="*/ 2147483647 w 621"/>
              <a:gd name="T1" fmla="*/ 0 h 280"/>
              <a:gd name="T2" fmla="*/ 0 w 621"/>
              <a:gd name="T3" fmla="*/ 2147483647 h 280"/>
              <a:gd name="T4" fmla="*/ 2147483647 w 621"/>
              <a:gd name="T5" fmla="*/ 2147483647 h 280"/>
              <a:gd name="T6" fmla="*/ 2147483647 w 621"/>
              <a:gd name="T7" fmla="*/ 2147483647 h 280"/>
              <a:gd name="T8" fmla="*/ 2147483647 w 621"/>
              <a:gd name="T9" fmla="*/ 2147483647 h 280"/>
              <a:gd name="T10" fmla="*/ 2147483647 w 621"/>
              <a:gd name="T11" fmla="*/ 2147483647 h 280"/>
              <a:gd name="T12" fmla="*/ 2147483647 w 621"/>
              <a:gd name="T13" fmla="*/ 2147483647 h 280"/>
              <a:gd name="T14" fmla="*/ 2147483647 w 621"/>
              <a:gd name="T15" fmla="*/ 2147483647 h 280"/>
              <a:gd name="T16" fmla="*/ 2147483647 w 621"/>
              <a:gd name="T17" fmla="*/ 2147483647 h 280"/>
              <a:gd name="T18" fmla="*/ 2147483647 w 621"/>
              <a:gd name="T19" fmla="*/ 2147483647 h 280"/>
              <a:gd name="T20" fmla="*/ 2147483647 w 621"/>
              <a:gd name="T21" fmla="*/ 2147483647 h 280"/>
              <a:gd name="T22" fmla="*/ 2147483647 w 621"/>
              <a:gd name="T23" fmla="*/ 2147483647 h 280"/>
              <a:gd name="T24" fmla="*/ 2147483647 w 621"/>
              <a:gd name="T25" fmla="*/ 2147483647 h 280"/>
              <a:gd name="T26" fmla="*/ 2147483647 w 621"/>
              <a:gd name="T27" fmla="*/ 2147483647 h 280"/>
              <a:gd name="T28" fmla="*/ 2147483647 w 621"/>
              <a:gd name="T29" fmla="*/ 0 h 2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21"/>
              <a:gd name="T46" fmla="*/ 0 h 280"/>
              <a:gd name="T47" fmla="*/ 621 w 621"/>
              <a:gd name="T48" fmla="*/ 280 h 28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21" h="280">
                <a:moveTo>
                  <a:pt x="7" y="0"/>
                </a:moveTo>
                <a:lnTo>
                  <a:pt x="0" y="185"/>
                </a:lnTo>
                <a:lnTo>
                  <a:pt x="140" y="189"/>
                </a:lnTo>
                <a:lnTo>
                  <a:pt x="139" y="280"/>
                </a:lnTo>
                <a:lnTo>
                  <a:pt x="328" y="277"/>
                </a:lnTo>
                <a:lnTo>
                  <a:pt x="497" y="274"/>
                </a:lnTo>
                <a:lnTo>
                  <a:pt x="621" y="277"/>
                </a:lnTo>
                <a:lnTo>
                  <a:pt x="582" y="198"/>
                </a:lnTo>
                <a:lnTo>
                  <a:pt x="556" y="125"/>
                </a:lnTo>
                <a:lnTo>
                  <a:pt x="526" y="49"/>
                </a:lnTo>
                <a:lnTo>
                  <a:pt x="456" y="1"/>
                </a:lnTo>
                <a:lnTo>
                  <a:pt x="424" y="29"/>
                </a:lnTo>
                <a:lnTo>
                  <a:pt x="385" y="9"/>
                </a:lnTo>
                <a:lnTo>
                  <a:pt x="216" y="4"/>
                </a:lnTo>
                <a:lnTo>
                  <a:pt x="7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Freeform 31"/>
          <p:cNvSpPr>
            <a:spLocks/>
          </p:cNvSpPr>
          <p:nvPr/>
        </p:nvSpPr>
        <p:spPr bwMode="auto">
          <a:xfrm>
            <a:off x="3775075" y="3068638"/>
            <a:ext cx="1262063" cy="615950"/>
          </a:xfrm>
          <a:custGeom>
            <a:avLst/>
            <a:gdLst>
              <a:gd name="T0" fmla="*/ 2147483647 w 546"/>
              <a:gd name="T1" fmla="*/ 2147483647 h 278"/>
              <a:gd name="T2" fmla="*/ 2147483647 w 546"/>
              <a:gd name="T3" fmla="*/ 2147483647 h 278"/>
              <a:gd name="T4" fmla="*/ 0 w 546"/>
              <a:gd name="T5" fmla="*/ 2147483647 h 278"/>
              <a:gd name="T6" fmla="*/ 2147483647 w 546"/>
              <a:gd name="T7" fmla="*/ 2147483647 h 278"/>
              <a:gd name="T8" fmla="*/ 2147483647 w 546"/>
              <a:gd name="T9" fmla="*/ 2147483647 h 278"/>
              <a:gd name="T10" fmla="*/ 2147483647 w 546"/>
              <a:gd name="T11" fmla="*/ 2147483647 h 278"/>
              <a:gd name="T12" fmla="*/ 2147483647 w 546"/>
              <a:gd name="T13" fmla="*/ 2147483647 h 278"/>
              <a:gd name="T14" fmla="*/ 2147483647 w 546"/>
              <a:gd name="T15" fmla="*/ 2147483647 h 278"/>
              <a:gd name="T16" fmla="*/ 2147483647 w 546"/>
              <a:gd name="T17" fmla="*/ 0 h 278"/>
              <a:gd name="T18" fmla="*/ 2147483647 w 546"/>
              <a:gd name="T19" fmla="*/ 2147483647 h 278"/>
              <a:gd name="T20" fmla="*/ 2147483647 w 546"/>
              <a:gd name="T21" fmla="*/ 2147483647 h 2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46"/>
              <a:gd name="T34" fmla="*/ 0 h 278"/>
              <a:gd name="T35" fmla="*/ 546 w 546"/>
              <a:gd name="T36" fmla="*/ 278 h 27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46" h="278">
                <a:moveTo>
                  <a:pt x="5" y="3"/>
                </a:moveTo>
                <a:lnTo>
                  <a:pt x="4" y="162"/>
                </a:lnTo>
                <a:lnTo>
                  <a:pt x="0" y="276"/>
                </a:lnTo>
                <a:lnTo>
                  <a:pt x="546" y="278"/>
                </a:lnTo>
                <a:lnTo>
                  <a:pt x="536" y="133"/>
                </a:lnTo>
                <a:lnTo>
                  <a:pt x="536" y="79"/>
                </a:lnTo>
                <a:lnTo>
                  <a:pt x="492" y="45"/>
                </a:lnTo>
                <a:lnTo>
                  <a:pt x="505" y="16"/>
                </a:lnTo>
                <a:lnTo>
                  <a:pt x="486" y="0"/>
                </a:lnTo>
                <a:lnTo>
                  <a:pt x="239" y="3"/>
                </a:lnTo>
                <a:lnTo>
                  <a:pt x="5" y="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Freeform 32"/>
          <p:cNvSpPr>
            <a:spLocks/>
          </p:cNvSpPr>
          <p:nvPr/>
        </p:nvSpPr>
        <p:spPr bwMode="auto">
          <a:xfrm>
            <a:off x="3606800" y="3671888"/>
            <a:ext cx="1471613" cy="676275"/>
          </a:xfrm>
          <a:custGeom>
            <a:avLst/>
            <a:gdLst>
              <a:gd name="T0" fmla="*/ 2147483647 w 637"/>
              <a:gd name="T1" fmla="*/ 0 h 306"/>
              <a:gd name="T2" fmla="*/ 0 w 637"/>
              <a:gd name="T3" fmla="*/ 2147483647 h 306"/>
              <a:gd name="T4" fmla="*/ 2147483647 w 637"/>
              <a:gd name="T5" fmla="*/ 2147483647 h 306"/>
              <a:gd name="T6" fmla="*/ 2147483647 w 637"/>
              <a:gd name="T7" fmla="*/ 2147483647 h 306"/>
              <a:gd name="T8" fmla="*/ 2147483647 w 637"/>
              <a:gd name="T9" fmla="*/ 2147483647 h 306"/>
              <a:gd name="T10" fmla="*/ 2147483647 w 637"/>
              <a:gd name="T11" fmla="*/ 2147483647 h 306"/>
              <a:gd name="T12" fmla="*/ 2147483647 w 637"/>
              <a:gd name="T13" fmla="*/ 2147483647 h 306"/>
              <a:gd name="T14" fmla="*/ 2147483647 w 637"/>
              <a:gd name="T15" fmla="*/ 2147483647 h 306"/>
              <a:gd name="T16" fmla="*/ 2147483647 w 637"/>
              <a:gd name="T17" fmla="*/ 2147483647 h 306"/>
              <a:gd name="T18" fmla="*/ 2147483647 w 637"/>
              <a:gd name="T19" fmla="*/ 2147483647 h 306"/>
              <a:gd name="T20" fmla="*/ 2147483647 w 637"/>
              <a:gd name="T21" fmla="*/ 2147483647 h 306"/>
              <a:gd name="T22" fmla="*/ 2147483647 w 637"/>
              <a:gd name="T23" fmla="*/ 2147483647 h 306"/>
              <a:gd name="T24" fmla="*/ 2147483647 w 637"/>
              <a:gd name="T25" fmla="*/ 0 h 3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37"/>
              <a:gd name="T40" fmla="*/ 0 h 306"/>
              <a:gd name="T41" fmla="*/ 637 w 637"/>
              <a:gd name="T42" fmla="*/ 306 h 30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37" h="306">
                <a:moveTo>
                  <a:pt x="4" y="0"/>
                </a:moveTo>
                <a:lnTo>
                  <a:pt x="0" y="54"/>
                </a:lnTo>
                <a:lnTo>
                  <a:pt x="226" y="62"/>
                </a:lnTo>
                <a:lnTo>
                  <a:pt x="228" y="237"/>
                </a:lnTo>
                <a:lnTo>
                  <a:pt x="344" y="285"/>
                </a:lnTo>
                <a:lnTo>
                  <a:pt x="376" y="267"/>
                </a:lnTo>
                <a:lnTo>
                  <a:pt x="449" y="306"/>
                </a:lnTo>
                <a:lnTo>
                  <a:pt x="497" y="305"/>
                </a:lnTo>
                <a:lnTo>
                  <a:pt x="585" y="267"/>
                </a:lnTo>
                <a:lnTo>
                  <a:pt x="637" y="303"/>
                </a:lnTo>
                <a:lnTo>
                  <a:pt x="637" y="114"/>
                </a:lnTo>
                <a:lnTo>
                  <a:pt x="621" y="4"/>
                </a:lnTo>
                <a:lnTo>
                  <a:pt x="4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1" name="Freeform 33"/>
          <p:cNvSpPr>
            <a:spLocks/>
          </p:cNvSpPr>
          <p:nvPr/>
        </p:nvSpPr>
        <p:spPr bwMode="auto">
          <a:xfrm>
            <a:off x="5049838" y="3703638"/>
            <a:ext cx="825500" cy="739775"/>
          </a:xfrm>
          <a:custGeom>
            <a:avLst/>
            <a:gdLst>
              <a:gd name="T0" fmla="*/ 0 w 358"/>
              <a:gd name="T1" fmla="*/ 2147483647 h 335"/>
              <a:gd name="T2" fmla="*/ 2147483647 w 358"/>
              <a:gd name="T3" fmla="*/ 2147483647 h 335"/>
              <a:gd name="T4" fmla="*/ 2147483647 w 358"/>
              <a:gd name="T5" fmla="*/ 0 h 335"/>
              <a:gd name="T6" fmla="*/ 2147483647 w 358"/>
              <a:gd name="T7" fmla="*/ 2147483647 h 335"/>
              <a:gd name="T8" fmla="*/ 2147483647 w 358"/>
              <a:gd name="T9" fmla="*/ 2147483647 h 335"/>
              <a:gd name="T10" fmla="*/ 2147483647 w 358"/>
              <a:gd name="T11" fmla="*/ 2147483647 h 335"/>
              <a:gd name="T12" fmla="*/ 2147483647 w 358"/>
              <a:gd name="T13" fmla="*/ 2147483647 h 335"/>
              <a:gd name="T14" fmla="*/ 2147483647 w 358"/>
              <a:gd name="T15" fmla="*/ 2147483647 h 335"/>
              <a:gd name="T16" fmla="*/ 2147483647 w 358"/>
              <a:gd name="T17" fmla="*/ 2147483647 h 335"/>
              <a:gd name="T18" fmla="*/ 2147483647 w 358"/>
              <a:gd name="T19" fmla="*/ 2147483647 h 335"/>
              <a:gd name="T20" fmla="*/ 2147483647 w 358"/>
              <a:gd name="T21" fmla="*/ 2147483647 h 335"/>
              <a:gd name="T22" fmla="*/ 2147483647 w 358"/>
              <a:gd name="T23" fmla="*/ 2147483647 h 335"/>
              <a:gd name="T24" fmla="*/ 2147483647 w 358"/>
              <a:gd name="T25" fmla="*/ 2147483647 h 335"/>
              <a:gd name="T26" fmla="*/ 2147483647 w 358"/>
              <a:gd name="T27" fmla="*/ 2147483647 h 335"/>
              <a:gd name="T28" fmla="*/ 2147483647 w 358"/>
              <a:gd name="T29" fmla="*/ 2147483647 h 335"/>
              <a:gd name="T30" fmla="*/ 0 w 358"/>
              <a:gd name="T31" fmla="*/ 2147483647 h 3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58"/>
              <a:gd name="T49" fmla="*/ 0 h 335"/>
              <a:gd name="T50" fmla="*/ 358 w 358"/>
              <a:gd name="T51" fmla="*/ 335 h 3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58" h="335">
                <a:moveTo>
                  <a:pt x="0" y="31"/>
                </a:moveTo>
                <a:lnTo>
                  <a:pt x="141" y="14"/>
                </a:lnTo>
                <a:lnTo>
                  <a:pt x="315" y="0"/>
                </a:lnTo>
                <a:lnTo>
                  <a:pt x="306" y="44"/>
                </a:lnTo>
                <a:lnTo>
                  <a:pt x="345" y="35"/>
                </a:lnTo>
                <a:lnTo>
                  <a:pt x="358" y="64"/>
                </a:lnTo>
                <a:lnTo>
                  <a:pt x="318" y="91"/>
                </a:lnTo>
                <a:lnTo>
                  <a:pt x="327" y="138"/>
                </a:lnTo>
                <a:lnTo>
                  <a:pt x="286" y="215"/>
                </a:lnTo>
                <a:lnTo>
                  <a:pt x="255" y="263"/>
                </a:lnTo>
                <a:lnTo>
                  <a:pt x="273" y="324"/>
                </a:lnTo>
                <a:lnTo>
                  <a:pt x="52" y="335"/>
                </a:lnTo>
                <a:lnTo>
                  <a:pt x="50" y="297"/>
                </a:lnTo>
                <a:lnTo>
                  <a:pt x="6" y="289"/>
                </a:lnTo>
                <a:lnTo>
                  <a:pt x="6" y="91"/>
                </a:lnTo>
                <a:lnTo>
                  <a:pt x="0" y="3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Freeform 34"/>
          <p:cNvSpPr>
            <a:spLocks/>
          </p:cNvSpPr>
          <p:nvPr/>
        </p:nvSpPr>
        <p:spPr bwMode="auto">
          <a:xfrm>
            <a:off x="5181600" y="4419600"/>
            <a:ext cx="1008063" cy="773113"/>
          </a:xfrm>
          <a:custGeom>
            <a:avLst/>
            <a:gdLst>
              <a:gd name="T0" fmla="*/ 0 w 437"/>
              <a:gd name="T1" fmla="*/ 2147483647 h 350"/>
              <a:gd name="T2" fmla="*/ 2147483647 w 437"/>
              <a:gd name="T3" fmla="*/ 0 h 350"/>
              <a:gd name="T4" fmla="*/ 2147483647 w 437"/>
              <a:gd name="T5" fmla="*/ 2147483647 h 350"/>
              <a:gd name="T6" fmla="*/ 2147483647 w 437"/>
              <a:gd name="T7" fmla="*/ 2147483647 h 350"/>
              <a:gd name="T8" fmla="*/ 2147483647 w 437"/>
              <a:gd name="T9" fmla="*/ 2147483647 h 350"/>
              <a:gd name="T10" fmla="*/ 2147483647 w 437"/>
              <a:gd name="T11" fmla="*/ 2147483647 h 350"/>
              <a:gd name="T12" fmla="*/ 2147483647 w 437"/>
              <a:gd name="T13" fmla="*/ 2147483647 h 350"/>
              <a:gd name="T14" fmla="*/ 2147483647 w 437"/>
              <a:gd name="T15" fmla="*/ 2147483647 h 350"/>
              <a:gd name="T16" fmla="*/ 2147483647 w 437"/>
              <a:gd name="T17" fmla="*/ 2147483647 h 350"/>
              <a:gd name="T18" fmla="*/ 2147483647 w 437"/>
              <a:gd name="T19" fmla="*/ 2147483647 h 350"/>
              <a:gd name="T20" fmla="*/ 2147483647 w 437"/>
              <a:gd name="T21" fmla="*/ 2147483647 h 350"/>
              <a:gd name="T22" fmla="*/ 2147483647 w 437"/>
              <a:gd name="T23" fmla="*/ 2147483647 h 350"/>
              <a:gd name="T24" fmla="*/ 2147483647 w 437"/>
              <a:gd name="T25" fmla="*/ 2147483647 h 350"/>
              <a:gd name="T26" fmla="*/ 2147483647 w 437"/>
              <a:gd name="T27" fmla="*/ 2147483647 h 350"/>
              <a:gd name="T28" fmla="*/ 2147483647 w 437"/>
              <a:gd name="T29" fmla="*/ 2147483647 h 350"/>
              <a:gd name="T30" fmla="*/ 2147483647 w 437"/>
              <a:gd name="T31" fmla="*/ 2147483647 h 350"/>
              <a:gd name="T32" fmla="*/ 2147483647 w 437"/>
              <a:gd name="T33" fmla="*/ 2147483647 h 350"/>
              <a:gd name="T34" fmla="*/ 2147483647 w 437"/>
              <a:gd name="T35" fmla="*/ 2147483647 h 350"/>
              <a:gd name="T36" fmla="*/ 2147483647 w 437"/>
              <a:gd name="T37" fmla="*/ 2147483647 h 350"/>
              <a:gd name="T38" fmla="*/ 2147483647 w 437"/>
              <a:gd name="T39" fmla="*/ 2147483647 h 350"/>
              <a:gd name="T40" fmla="*/ 2147483647 w 437"/>
              <a:gd name="T41" fmla="*/ 2147483647 h 350"/>
              <a:gd name="T42" fmla="*/ 2147483647 w 437"/>
              <a:gd name="T43" fmla="*/ 2147483647 h 350"/>
              <a:gd name="T44" fmla="*/ 2147483647 w 437"/>
              <a:gd name="T45" fmla="*/ 2147483647 h 350"/>
              <a:gd name="T46" fmla="*/ 2147483647 w 437"/>
              <a:gd name="T47" fmla="*/ 2147483647 h 350"/>
              <a:gd name="T48" fmla="*/ 2147483647 w 437"/>
              <a:gd name="T49" fmla="*/ 2147483647 h 350"/>
              <a:gd name="T50" fmla="*/ 2147483647 w 437"/>
              <a:gd name="T51" fmla="*/ 2147483647 h 350"/>
              <a:gd name="T52" fmla="*/ 2147483647 w 437"/>
              <a:gd name="T53" fmla="*/ 2147483647 h 350"/>
              <a:gd name="T54" fmla="*/ 2147483647 w 437"/>
              <a:gd name="T55" fmla="*/ 2147483647 h 350"/>
              <a:gd name="T56" fmla="*/ 2147483647 w 437"/>
              <a:gd name="T57" fmla="*/ 2147483647 h 350"/>
              <a:gd name="T58" fmla="*/ 2147483647 w 437"/>
              <a:gd name="T59" fmla="*/ 2147483647 h 350"/>
              <a:gd name="T60" fmla="*/ 2147483647 w 437"/>
              <a:gd name="T61" fmla="*/ 2147483647 h 350"/>
              <a:gd name="T62" fmla="*/ 2147483647 w 437"/>
              <a:gd name="T63" fmla="*/ 2147483647 h 350"/>
              <a:gd name="T64" fmla="*/ 2147483647 w 437"/>
              <a:gd name="T65" fmla="*/ 2147483647 h 350"/>
              <a:gd name="T66" fmla="*/ 2147483647 w 437"/>
              <a:gd name="T67" fmla="*/ 2147483647 h 350"/>
              <a:gd name="T68" fmla="*/ 0 w 437"/>
              <a:gd name="T69" fmla="*/ 2147483647 h 35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37"/>
              <a:gd name="T106" fmla="*/ 0 h 350"/>
              <a:gd name="T107" fmla="*/ 437 w 437"/>
              <a:gd name="T108" fmla="*/ 350 h 35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37" h="350">
                <a:moveTo>
                  <a:pt x="0" y="8"/>
                </a:moveTo>
                <a:lnTo>
                  <a:pt x="218" y="0"/>
                </a:lnTo>
                <a:lnTo>
                  <a:pt x="257" y="72"/>
                </a:lnTo>
                <a:lnTo>
                  <a:pt x="223" y="157"/>
                </a:lnTo>
                <a:lnTo>
                  <a:pt x="213" y="196"/>
                </a:lnTo>
                <a:lnTo>
                  <a:pt x="359" y="180"/>
                </a:lnTo>
                <a:lnTo>
                  <a:pt x="369" y="235"/>
                </a:lnTo>
                <a:lnTo>
                  <a:pt x="325" y="230"/>
                </a:lnTo>
                <a:lnTo>
                  <a:pt x="305" y="254"/>
                </a:lnTo>
                <a:lnTo>
                  <a:pt x="327" y="270"/>
                </a:lnTo>
                <a:lnTo>
                  <a:pt x="367" y="251"/>
                </a:lnTo>
                <a:lnTo>
                  <a:pt x="369" y="278"/>
                </a:lnTo>
                <a:lnTo>
                  <a:pt x="393" y="255"/>
                </a:lnTo>
                <a:lnTo>
                  <a:pt x="409" y="255"/>
                </a:lnTo>
                <a:lnTo>
                  <a:pt x="390" y="302"/>
                </a:lnTo>
                <a:lnTo>
                  <a:pt x="426" y="310"/>
                </a:lnTo>
                <a:lnTo>
                  <a:pt x="437" y="335"/>
                </a:lnTo>
                <a:lnTo>
                  <a:pt x="421" y="343"/>
                </a:lnTo>
                <a:lnTo>
                  <a:pt x="398" y="327"/>
                </a:lnTo>
                <a:lnTo>
                  <a:pt x="355" y="315"/>
                </a:lnTo>
                <a:lnTo>
                  <a:pt x="365" y="346"/>
                </a:lnTo>
                <a:lnTo>
                  <a:pt x="343" y="350"/>
                </a:lnTo>
                <a:lnTo>
                  <a:pt x="326" y="322"/>
                </a:lnTo>
                <a:lnTo>
                  <a:pt x="315" y="339"/>
                </a:lnTo>
                <a:lnTo>
                  <a:pt x="251" y="339"/>
                </a:lnTo>
                <a:lnTo>
                  <a:pt x="251" y="322"/>
                </a:lnTo>
                <a:lnTo>
                  <a:pt x="227" y="302"/>
                </a:lnTo>
                <a:lnTo>
                  <a:pt x="179" y="299"/>
                </a:lnTo>
                <a:lnTo>
                  <a:pt x="219" y="322"/>
                </a:lnTo>
                <a:lnTo>
                  <a:pt x="164" y="334"/>
                </a:lnTo>
                <a:lnTo>
                  <a:pt x="76" y="318"/>
                </a:lnTo>
                <a:lnTo>
                  <a:pt x="42" y="322"/>
                </a:lnTo>
                <a:lnTo>
                  <a:pt x="54" y="205"/>
                </a:lnTo>
                <a:lnTo>
                  <a:pt x="1" y="112"/>
                </a:lnTo>
                <a:lnTo>
                  <a:pt x="0" y="8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Freeform 35"/>
          <p:cNvSpPr>
            <a:spLocks/>
          </p:cNvSpPr>
          <p:nvPr/>
        </p:nvSpPr>
        <p:spPr bwMode="auto">
          <a:xfrm>
            <a:off x="4478338" y="1143000"/>
            <a:ext cx="1123950" cy="1216025"/>
          </a:xfrm>
          <a:custGeom>
            <a:avLst/>
            <a:gdLst>
              <a:gd name="T0" fmla="*/ 0 w 487"/>
              <a:gd name="T1" fmla="*/ 2147483647 h 549"/>
              <a:gd name="T2" fmla="*/ 2147483647 w 487"/>
              <a:gd name="T3" fmla="*/ 2147483647 h 549"/>
              <a:gd name="T4" fmla="*/ 2147483647 w 487"/>
              <a:gd name="T5" fmla="*/ 0 h 549"/>
              <a:gd name="T6" fmla="*/ 2147483647 w 487"/>
              <a:gd name="T7" fmla="*/ 2147483647 h 549"/>
              <a:gd name="T8" fmla="*/ 2147483647 w 487"/>
              <a:gd name="T9" fmla="*/ 2147483647 h 549"/>
              <a:gd name="T10" fmla="*/ 2147483647 w 487"/>
              <a:gd name="T11" fmla="*/ 2147483647 h 549"/>
              <a:gd name="T12" fmla="*/ 2147483647 w 487"/>
              <a:gd name="T13" fmla="*/ 2147483647 h 549"/>
              <a:gd name="T14" fmla="*/ 2147483647 w 487"/>
              <a:gd name="T15" fmla="*/ 2147483647 h 549"/>
              <a:gd name="T16" fmla="*/ 2147483647 w 487"/>
              <a:gd name="T17" fmla="*/ 2147483647 h 549"/>
              <a:gd name="T18" fmla="*/ 2147483647 w 487"/>
              <a:gd name="T19" fmla="*/ 2147483647 h 549"/>
              <a:gd name="T20" fmla="*/ 2147483647 w 487"/>
              <a:gd name="T21" fmla="*/ 2147483647 h 549"/>
              <a:gd name="T22" fmla="*/ 2147483647 w 487"/>
              <a:gd name="T23" fmla="*/ 2147483647 h 549"/>
              <a:gd name="T24" fmla="*/ 2147483647 w 487"/>
              <a:gd name="T25" fmla="*/ 2147483647 h 549"/>
              <a:gd name="T26" fmla="*/ 2147483647 w 487"/>
              <a:gd name="T27" fmla="*/ 2147483647 h 549"/>
              <a:gd name="T28" fmla="*/ 2147483647 w 487"/>
              <a:gd name="T29" fmla="*/ 2147483647 h 549"/>
              <a:gd name="T30" fmla="*/ 2147483647 w 487"/>
              <a:gd name="T31" fmla="*/ 2147483647 h 549"/>
              <a:gd name="T32" fmla="*/ 2147483647 w 487"/>
              <a:gd name="T33" fmla="*/ 2147483647 h 549"/>
              <a:gd name="T34" fmla="*/ 2147483647 w 487"/>
              <a:gd name="T35" fmla="*/ 2147483647 h 549"/>
              <a:gd name="T36" fmla="*/ 2147483647 w 487"/>
              <a:gd name="T37" fmla="*/ 2147483647 h 549"/>
              <a:gd name="T38" fmla="*/ 2147483647 w 487"/>
              <a:gd name="T39" fmla="*/ 2147483647 h 549"/>
              <a:gd name="T40" fmla="*/ 2147483647 w 487"/>
              <a:gd name="T41" fmla="*/ 2147483647 h 549"/>
              <a:gd name="T42" fmla="*/ 2147483647 w 487"/>
              <a:gd name="T43" fmla="*/ 2147483647 h 549"/>
              <a:gd name="T44" fmla="*/ 2147483647 w 487"/>
              <a:gd name="T45" fmla="*/ 2147483647 h 549"/>
              <a:gd name="T46" fmla="*/ 2147483647 w 487"/>
              <a:gd name="T47" fmla="*/ 2147483647 h 549"/>
              <a:gd name="T48" fmla="*/ 2147483647 w 487"/>
              <a:gd name="T49" fmla="*/ 2147483647 h 549"/>
              <a:gd name="T50" fmla="*/ 2147483647 w 487"/>
              <a:gd name="T51" fmla="*/ 2147483647 h 549"/>
              <a:gd name="T52" fmla="*/ 2147483647 w 487"/>
              <a:gd name="T53" fmla="*/ 2147483647 h 549"/>
              <a:gd name="T54" fmla="*/ 2147483647 w 487"/>
              <a:gd name="T55" fmla="*/ 2147483647 h 549"/>
              <a:gd name="T56" fmla="*/ 2147483647 w 487"/>
              <a:gd name="T57" fmla="*/ 2147483647 h 549"/>
              <a:gd name="T58" fmla="*/ 2147483647 w 487"/>
              <a:gd name="T59" fmla="*/ 2147483647 h 549"/>
              <a:gd name="T60" fmla="*/ 0 w 487"/>
              <a:gd name="T61" fmla="*/ 2147483647 h 54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87"/>
              <a:gd name="T94" fmla="*/ 0 h 549"/>
              <a:gd name="T95" fmla="*/ 487 w 487"/>
              <a:gd name="T96" fmla="*/ 549 h 54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87" h="549">
                <a:moveTo>
                  <a:pt x="0" y="43"/>
                </a:moveTo>
                <a:lnTo>
                  <a:pt x="128" y="43"/>
                </a:lnTo>
                <a:lnTo>
                  <a:pt x="126" y="0"/>
                </a:lnTo>
                <a:lnTo>
                  <a:pt x="154" y="12"/>
                </a:lnTo>
                <a:lnTo>
                  <a:pt x="160" y="45"/>
                </a:lnTo>
                <a:lnTo>
                  <a:pt x="221" y="81"/>
                </a:lnTo>
                <a:lnTo>
                  <a:pt x="240" y="65"/>
                </a:lnTo>
                <a:lnTo>
                  <a:pt x="276" y="65"/>
                </a:lnTo>
                <a:lnTo>
                  <a:pt x="304" y="97"/>
                </a:lnTo>
                <a:lnTo>
                  <a:pt x="322" y="85"/>
                </a:lnTo>
                <a:lnTo>
                  <a:pt x="376" y="99"/>
                </a:lnTo>
                <a:lnTo>
                  <a:pt x="394" y="75"/>
                </a:lnTo>
                <a:lnTo>
                  <a:pt x="428" y="93"/>
                </a:lnTo>
                <a:lnTo>
                  <a:pt x="487" y="91"/>
                </a:lnTo>
                <a:lnTo>
                  <a:pt x="390" y="159"/>
                </a:lnTo>
                <a:lnTo>
                  <a:pt x="342" y="219"/>
                </a:lnTo>
                <a:lnTo>
                  <a:pt x="352" y="305"/>
                </a:lnTo>
                <a:lnTo>
                  <a:pt x="318" y="341"/>
                </a:lnTo>
                <a:lnTo>
                  <a:pt x="332" y="366"/>
                </a:lnTo>
                <a:lnTo>
                  <a:pt x="332" y="430"/>
                </a:lnTo>
                <a:lnTo>
                  <a:pt x="365" y="430"/>
                </a:lnTo>
                <a:lnTo>
                  <a:pt x="414" y="477"/>
                </a:lnTo>
                <a:lnTo>
                  <a:pt x="434" y="533"/>
                </a:lnTo>
                <a:lnTo>
                  <a:pt x="89" y="549"/>
                </a:lnTo>
                <a:lnTo>
                  <a:pt x="90" y="397"/>
                </a:lnTo>
                <a:lnTo>
                  <a:pt x="60" y="364"/>
                </a:lnTo>
                <a:lnTo>
                  <a:pt x="70" y="324"/>
                </a:lnTo>
                <a:lnTo>
                  <a:pt x="81" y="301"/>
                </a:lnTo>
                <a:lnTo>
                  <a:pt x="60" y="196"/>
                </a:lnTo>
                <a:lnTo>
                  <a:pt x="31" y="127"/>
                </a:lnTo>
                <a:lnTo>
                  <a:pt x="0" y="4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4" name="Freeform 36"/>
          <p:cNvSpPr>
            <a:spLocks/>
          </p:cNvSpPr>
          <p:nvPr/>
        </p:nvSpPr>
        <p:spPr bwMode="auto">
          <a:xfrm>
            <a:off x="5207000" y="1560513"/>
            <a:ext cx="854075" cy="958850"/>
          </a:xfrm>
          <a:custGeom>
            <a:avLst/>
            <a:gdLst>
              <a:gd name="T0" fmla="*/ 2147483647 w 370"/>
              <a:gd name="T1" fmla="*/ 2147483647 h 433"/>
              <a:gd name="T2" fmla="*/ 2147483647 w 370"/>
              <a:gd name="T3" fmla="*/ 2147483647 h 433"/>
              <a:gd name="T4" fmla="*/ 2147483647 w 370"/>
              <a:gd name="T5" fmla="*/ 2147483647 h 433"/>
              <a:gd name="T6" fmla="*/ 2147483647 w 370"/>
              <a:gd name="T7" fmla="*/ 0 h 433"/>
              <a:gd name="T8" fmla="*/ 2147483647 w 370"/>
              <a:gd name="T9" fmla="*/ 2147483647 h 433"/>
              <a:gd name="T10" fmla="*/ 2147483647 w 370"/>
              <a:gd name="T11" fmla="*/ 2147483647 h 433"/>
              <a:gd name="T12" fmla="*/ 2147483647 w 370"/>
              <a:gd name="T13" fmla="*/ 2147483647 h 433"/>
              <a:gd name="T14" fmla="*/ 2147483647 w 370"/>
              <a:gd name="T15" fmla="*/ 2147483647 h 433"/>
              <a:gd name="T16" fmla="*/ 2147483647 w 370"/>
              <a:gd name="T17" fmla="*/ 2147483647 h 433"/>
              <a:gd name="T18" fmla="*/ 2147483647 w 370"/>
              <a:gd name="T19" fmla="*/ 2147483647 h 433"/>
              <a:gd name="T20" fmla="*/ 2147483647 w 370"/>
              <a:gd name="T21" fmla="*/ 2147483647 h 433"/>
              <a:gd name="T22" fmla="*/ 2147483647 w 370"/>
              <a:gd name="T23" fmla="*/ 2147483647 h 433"/>
              <a:gd name="T24" fmla="*/ 2147483647 w 370"/>
              <a:gd name="T25" fmla="*/ 2147483647 h 433"/>
              <a:gd name="T26" fmla="*/ 2147483647 w 370"/>
              <a:gd name="T27" fmla="*/ 2147483647 h 433"/>
              <a:gd name="T28" fmla="*/ 2147483647 w 370"/>
              <a:gd name="T29" fmla="*/ 2147483647 h 433"/>
              <a:gd name="T30" fmla="*/ 2147483647 w 370"/>
              <a:gd name="T31" fmla="*/ 2147483647 h 433"/>
              <a:gd name="T32" fmla="*/ 2147483647 w 370"/>
              <a:gd name="T33" fmla="*/ 2147483647 h 433"/>
              <a:gd name="T34" fmla="*/ 2147483647 w 370"/>
              <a:gd name="T35" fmla="*/ 2147483647 h 433"/>
              <a:gd name="T36" fmla="*/ 2147483647 w 370"/>
              <a:gd name="T37" fmla="*/ 2147483647 h 433"/>
              <a:gd name="T38" fmla="*/ 2147483647 w 370"/>
              <a:gd name="T39" fmla="*/ 2147483647 h 433"/>
              <a:gd name="T40" fmla="*/ 2147483647 w 370"/>
              <a:gd name="T41" fmla="*/ 2147483647 h 433"/>
              <a:gd name="T42" fmla="*/ 2147483647 w 370"/>
              <a:gd name="T43" fmla="*/ 2147483647 h 433"/>
              <a:gd name="T44" fmla="*/ 2147483647 w 370"/>
              <a:gd name="T45" fmla="*/ 2147483647 h 433"/>
              <a:gd name="T46" fmla="*/ 2147483647 w 370"/>
              <a:gd name="T47" fmla="*/ 2147483647 h 433"/>
              <a:gd name="T48" fmla="*/ 2147483647 w 370"/>
              <a:gd name="T49" fmla="*/ 2147483647 h 433"/>
              <a:gd name="T50" fmla="*/ 2147483647 w 370"/>
              <a:gd name="T51" fmla="*/ 2147483647 h 433"/>
              <a:gd name="T52" fmla="*/ 2147483647 w 370"/>
              <a:gd name="T53" fmla="*/ 2147483647 h 433"/>
              <a:gd name="T54" fmla="*/ 2147483647 w 370"/>
              <a:gd name="T55" fmla="*/ 2147483647 h 433"/>
              <a:gd name="T56" fmla="*/ 2147483647 w 370"/>
              <a:gd name="T57" fmla="*/ 2147483647 h 433"/>
              <a:gd name="T58" fmla="*/ 2147483647 w 370"/>
              <a:gd name="T59" fmla="*/ 2147483647 h 433"/>
              <a:gd name="T60" fmla="*/ 2147483647 w 370"/>
              <a:gd name="T61" fmla="*/ 2147483647 h 433"/>
              <a:gd name="T62" fmla="*/ 2147483647 w 370"/>
              <a:gd name="T63" fmla="*/ 2147483647 h 433"/>
              <a:gd name="T64" fmla="*/ 2147483647 w 370"/>
              <a:gd name="T65" fmla="*/ 2147483647 h 433"/>
              <a:gd name="T66" fmla="*/ 0 w 370"/>
              <a:gd name="T67" fmla="*/ 2147483647 h 433"/>
              <a:gd name="T68" fmla="*/ 2147483647 w 370"/>
              <a:gd name="T69" fmla="*/ 2147483647 h 433"/>
              <a:gd name="T70" fmla="*/ 2147483647 w 370"/>
              <a:gd name="T71" fmla="*/ 2147483647 h 4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0"/>
              <a:gd name="T109" fmla="*/ 0 h 433"/>
              <a:gd name="T110" fmla="*/ 370 w 370"/>
              <a:gd name="T111" fmla="*/ 433 h 4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0" h="433">
                <a:moveTo>
                  <a:pt x="26" y="30"/>
                </a:moveTo>
                <a:lnTo>
                  <a:pt x="54" y="26"/>
                </a:lnTo>
                <a:lnTo>
                  <a:pt x="80" y="26"/>
                </a:lnTo>
                <a:lnTo>
                  <a:pt x="96" y="0"/>
                </a:lnTo>
                <a:lnTo>
                  <a:pt x="108" y="32"/>
                </a:lnTo>
                <a:lnTo>
                  <a:pt x="148" y="32"/>
                </a:lnTo>
                <a:lnTo>
                  <a:pt x="169" y="62"/>
                </a:lnTo>
                <a:lnTo>
                  <a:pt x="210" y="54"/>
                </a:lnTo>
                <a:lnTo>
                  <a:pt x="238" y="72"/>
                </a:lnTo>
                <a:lnTo>
                  <a:pt x="290" y="86"/>
                </a:lnTo>
                <a:lnTo>
                  <a:pt x="299" y="108"/>
                </a:lnTo>
                <a:lnTo>
                  <a:pt x="326" y="110"/>
                </a:lnTo>
                <a:lnTo>
                  <a:pt x="318" y="132"/>
                </a:lnTo>
                <a:lnTo>
                  <a:pt x="327" y="157"/>
                </a:lnTo>
                <a:lnTo>
                  <a:pt x="310" y="189"/>
                </a:lnTo>
                <a:lnTo>
                  <a:pt x="322" y="196"/>
                </a:lnTo>
                <a:lnTo>
                  <a:pt x="351" y="161"/>
                </a:lnTo>
                <a:lnTo>
                  <a:pt x="350" y="150"/>
                </a:lnTo>
                <a:lnTo>
                  <a:pt x="362" y="144"/>
                </a:lnTo>
                <a:lnTo>
                  <a:pt x="370" y="161"/>
                </a:lnTo>
                <a:lnTo>
                  <a:pt x="347" y="185"/>
                </a:lnTo>
                <a:lnTo>
                  <a:pt x="338" y="240"/>
                </a:lnTo>
                <a:lnTo>
                  <a:pt x="338" y="332"/>
                </a:lnTo>
                <a:lnTo>
                  <a:pt x="351" y="348"/>
                </a:lnTo>
                <a:lnTo>
                  <a:pt x="346" y="405"/>
                </a:lnTo>
                <a:lnTo>
                  <a:pt x="170" y="433"/>
                </a:lnTo>
                <a:lnTo>
                  <a:pt x="126" y="407"/>
                </a:lnTo>
                <a:lnTo>
                  <a:pt x="136" y="372"/>
                </a:lnTo>
                <a:lnTo>
                  <a:pt x="114" y="335"/>
                </a:lnTo>
                <a:lnTo>
                  <a:pt x="96" y="288"/>
                </a:lnTo>
                <a:lnTo>
                  <a:pt x="46" y="241"/>
                </a:lnTo>
                <a:lnTo>
                  <a:pt x="16" y="241"/>
                </a:lnTo>
                <a:lnTo>
                  <a:pt x="16" y="177"/>
                </a:lnTo>
                <a:lnTo>
                  <a:pt x="0" y="154"/>
                </a:lnTo>
                <a:lnTo>
                  <a:pt x="34" y="116"/>
                </a:lnTo>
                <a:lnTo>
                  <a:pt x="26" y="3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Freeform 37"/>
          <p:cNvSpPr>
            <a:spLocks/>
          </p:cNvSpPr>
          <p:nvPr/>
        </p:nvSpPr>
        <p:spPr bwMode="auto">
          <a:xfrm>
            <a:off x="4664075" y="2319338"/>
            <a:ext cx="993775" cy="619125"/>
          </a:xfrm>
          <a:custGeom>
            <a:avLst/>
            <a:gdLst>
              <a:gd name="T0" fmla="*/ 2147483647 w 430"/>
              <a:gd name="T1" fmla="*/ 2147483647 h 279"/>
              <a:gd name="T2" fmla="*/ 0 w 430"/>
              <a:gd name="T3" fmla="*/ 2147483647 h 279"/>
              <a:gd name="T4" fmla="*/ 2147483647 w 430"/>
              <a:gd name="T5" fmla="*/ 2147483647 h 279"/>
              <a:gd name="T6" fmla="*/ 2147483647 w 430"/>
              <a:gd name="T7" fmla="*/ 2147483647 h 279"/>
              <a:gd name="T8" fmla="*/ 2147483647 w 430"/>
              <a:gd name="T9" fmla="*/ 2147483647 h 279"/>
              <a:gd name="T10" fmla="*/ 2147483647 w 430"/>
              <a:gd name="T11" fmla="*/ 2147483647 h 279"/>
              <a:gd name="T12" fmla="*/ 2147483647 w 430"/>
              <a:gd name="T13" fmla="*/ 2147483647 h 279"/>
              <a:gd name="T14" fmla="*/ 2147483647 w 430"/>
              <a:gd name="T15" fmla="*/ 2147483647 h 279"/>
              <a:gd name="T16" fmla="*/ 2147483647 w 430"/>
              <a:gd name="T17" fmla="*/ 2147483647 h 279"/>
              <a:gd name="T18" fmla="*/ 2147483647 w 430"/>
              <a:gd name="T19" fmla="*/ 2147483647 h 279"/>
              <a:gd name="T20" fmla="*/ 2147483647 w 430"/>
              <a:gd name="T21" fmla="*/ 2147483647 h 279"/>
              <a:gd name="T22" fmla="*/ 2147483647 w 430"/>
              <a:gd name="T23" fmla="*/ 2147483647 h 279"/>
              <a:gd name="T24" fmla="*/ 2147483647 w 430"/>
              <a:gd name="T25" fmla="*/ 2147483647 h 279"/>
              <a:gd name="T26" fmla="*/ 2147483647 w 430"/>
              <a:gd name="T27" fmla="*/ 2147483647 h 279"/>
              <a:gd name="T28" fmla="*/ 2147483647 w 430"/>
              <a:gd name="T29" fmla="*/ 0 h 279"/>
              <a:gd name="T30" fmla="*/ 2147483647 w 430"/>
              <a:gd name="T31" fmla="*/ 2147483647 h 279"/>
              <a:gd name="T32" fmla="*/ 2147483647 w 430"/>
              <a:gd name="T33" fmla="*/ 2147483647 h 279"/>
              <a:gd name="T34" fmla="*/ 2147483647 w 430"/>
              <a:gd name="T35" fmla="*/ 2147483647 h 27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30"/>
              <a:gd name="T55" fmla="*/ 0 h 279"/>
              <a:gd name="T56" fmla="*/ 430 w 430"/>
              <a:gd name="T57" fmla="*/ 279 h 27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30" h="279">
                <a:moveTo>
                  <a:pt x="7" y="14"/>
                </a:moveTo>
                <a:lnTo>
                  <a:pt x="0" y="64"/>
                </a:lnTo>
                <a:lnTo>
                  <a:pt x="9" y="116"/>
                </a:lnTo>
                <a:lnTo>
                  <a:pt x="49" y="222"/>
                </a:lnTo>
                <a:lnTo>
                  <a:pt x="72" y="279"/>
                </a:lnTo>
                <a:lnTo>
                  <a:pt x="325" y="266"/>
                </a:lnTo>
                <a:lnTo>
                  <a:pt x="367" y="279"/>
                </a:lnTo>
                <a:lnTo>
                  <a:pt x="392" y="225"/>
                </a:lnTo>
                <a:lnTo>
                  <a:pt x="383" y="186"/>
                </a:lnTo>
                <a:lnTo>
                  <a:pt x="425" y="178"/>
                </a:lnTo>
                <a:lnTo>
                  <a:pt x="430" y="117"/>
                </a:lnTo>
                <a:lnTo>
                  <a:pt x="405" y="90"/>
                </a:lnTo>
                <a:lnTo>
                  <a:pt x="361" y="64"/>
                </a:lnTo>
                <a:lnTo>
                  <a:pt x="371" y="26"/>
                </a:lnTo>
                <a:lnTo>
                  <a:pt x="352" y="0"/>
                </a:lnTo>
                <a:lnTo>
                  <a:pt x="257" y="4"/>
                </a:lnTo>
                <a:lnTo>
                  <a:pt x="161" y="8"/>
                </a:lnTo>
                <a:lnTo>
                  <a:pt x="7" y="1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" name="Freeform 38"/>
          <p:cNvSpPr>
            <a:spLocks/>
          </p:cNvSpPr>
          <p:nvPr/>
        </p:nvSpPr>
        <p:spPr bwMode="auto">
          <a:xfrm>
            <a:off x="5541963" y="1423988"/>
            <a:ext cx="919162" cy="382587"/>
          </a:xfrm>
          <a:custGeom>
            <a:avLst/>
            <a:gdLst>
              <a:gd name="T0" fmla="*/ 0 w 398"/>
              <a:gd name="T1" fmla="*/ 2147483647 h 172"/>
              <a:gd name="T2" fmla="*/ 2147483647 w 398"/>
              <a:gd name="T3" fmla="*/ 0 h 172"/>
              <a:gd name="T4" fmla="*/ 2147483647 w 398"/>
              <a:gd name="T5" fmla="*/ 2147483647 h 172"/>
              <a:gd name="T6" fmla="*/ 2147483647 w 398"/>
              <a:gd name="T7" fmla="*/ 2147483647 h 172"/>
              <a:gd name="T8" fmla="*/ 2147483647 w 398"/>
              <a:gd name="T9" fmla="*/ 2147483647 h 172"/>
              <a:gd name="T10" fmla="*/ 2147483647 w 398"/>
              <a:gd name="T11" fmla="*/ 2147483647 h 172"/>
              <a:gd name="T12" fmla="*/ 2147483647 w 398"/>
              <a:gd name="T13" fmla="*/ 2147483647 h 172"/>
              <a:gd name="T14" fmla="*/ 2147483647 w 398"/>
              <a:gd name="T15" fmla="*/ 2147483647 h 172"/>
              <a:gd name="T16" fmla="*/ 2147483647 w 398"/>
              <a:gd name="T17" fmla="*/ 2147483647 h 172"/>
              <a:gd name="T18" fmla="*/ 2147483647 w 398"/>
              <a:gd name="T19" fmla="*/ 2147483647 h 172"/>
              <a:gd name="T20" fmla="*/ 2147483647 w 398"/>
              <a:gd name="T21" fmla="*/ 2147483647 h 172"/>
              <a:gd name="T22" fmla="*/ 2147483647 w 398"/>
              <a:gd name="T23" fmla="*/ 2147483647 h 172"/>
              <a:gd name="T24" fmla="*/ 2147483647 w 398"/>
              <a:gd name="T25" fmla="*/ 2147483647 h 172"/>
              <a:gd name="T26" fmla="*/ 2147483647 w 398"/>
              <a:gd name="T27" fmla="*/ 2147483647 h 172"/>
              <a:gd name="T28" fmla="*/ 2147483647 w 398"/>
              <a:gd name="T29" fmla="*/ 2147483647 h 172"/>
              <a:gd name="T30" fmla="*/ 2147483647 w 398"/>
              <a:gd name="T31" fmla="*/ 2147483647 h 172"/>
              <a:gd name="T32" fmla="*/ 2147483647 w 398"/>
              <a:gd name="T33" fmla="*/ 2147483647 h 172"/>
              <a:gd name="T34" fmla="*/ 2147483647 w 398"/>
              <a:gd name="T35" fmla="*/ 2147483647 h 172"/>
              <a:gd name="T36" fmla="*/ 2147483647 w 398"/>
              <a:gd name="T37" fmla="*/ 2147483647 h 172"/>
              <a:gd name="T38" fmla="*/ 2147483647 w 398"/>
              <a:gd name="T39" fmla="*/ 2147483647 h 172"/>
              <a:gd name="T40" fmla="*/ 2147483647 w 398"/>
              <a:gd name="T41" fmla="*/ 2147483647 h 172"/>
              <a:gd name="T42" fmla="*/ 2147483647 w 398"/>
              <a:gd name="T43" fmla="*/ 2147483647 h 172"/>
              <a:gd name="T44" fmla="*/ 2147483647 w 398"/>
              <a:gd name="T45" fmla="*/ 2147483647 h 172"/>
              <a:gd name="T46" fmla="*/ 2147483647 w 398"/>
              <a:gd name="T47" fmla="*/ 2147483647 h 172"/>
              <a:gd name="T48" fmla="*/ 0 w 398"/>
              <a:gd name="T49" fmla="*/ 2147483647 h 1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98"/>
              <a:gd name="T76" fmla="*/ 0 h 172"/>
              <a:gd name="T77" fmla="*/ 398 w 398"/>
              <a:gd name="T78" fmla="*/ 172 h 1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98" h="172">
                <a:moveTo>
                  <a:pt x="0" y="95"/>
                </a:moveTo>
                <a:lnTo>
                  <a:pt x="89" y="0"/>
                </a:lnTo>
                <a:lnTo>
                  <a:pt x="73" y="39"/>
                </a:lnTo>
                <a:lnTo>
                  <a:pt x="85" y="51"/>
                </a:lnTo>
                <a:lnTo>
                  <a:pt x="113" y="35"/>
                </a:lnTo>
                <a:lnTo>
                  <a:pt x="174" y="59"/>
                </a:lnTo>
                <a:lnTo>
                  <a:pt x="201" y="39"/>
                </a:lnTo>
                <a:lnTo>
                  <a:pt x="284" y="28"/>
                </a:lnTo>
                <a:lnTo>
                  <a:pt x="300" y="52"/>
                </a:lnTo>
                <a:lnTo>
                  <a:pt x="332" y="47"/>
                </a:lnTo>
                <a:lnTo>
                  <a:pt x="394" y="72"/>
                </a:lnTo>
                <a:lnTo>
                  <a:pt x="398" y="91"/>
                </a:lnTo>
                <a:lnTo>
                  <a:pt x="330" y="107"/>
                </a:lnTo>
                <a:lnTo>
                  <a:pt x="310" y="95"/>
                </a:lnTo>
                <a:lnTo>
                  <a:pt x="276" y="99"/>
                </a:lnTo>
                <a:lnTo>
                  <a:pt x="236" y="123"/>
                </a:lnTo>
                <a:lnTo>
                  <a:pt x="217" y="124"/>
                </a:lnTo>
                <a:lnTo>
                  <a:pt x="202" y="107"/>
                </a:lnTo>
                <a:lnTo>
                  <a:pt x="180" y="171"/>
                </a:lnTo>
                <a:lnTo>
                  <a:pt x="154" y="172"/>
                </a:lnTo>
                <a:lnTo>
                  <a:pt x="144" y="147"/>
                </a:lnTo>
                <a:lnTo>
                  <a:pt x="90" y="135"/>
                </a:lnTo>
                <a:lnTo>
                  <a:pt x="65" y="116"/>
                </a:lnTo>
                <a:lnTo>
                  <a:pt x="21" y="123"/>
                </a:lnTo>
                <a:lnTo>
                  <a:pt x="0" y="95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7" name="Freeform 39"/>
          <p:cNvSpPr>
            <a:spLocks/>
          </p:cNvSpPr>
          <p:nvPr/>
        </p:nvSpPr>
        <p:spPr bwMode="auto">
          <a:xfrm>
            <a:off x="6178550" y="1693863"/>
            <a:ext cx="660400" cy="857250"/>
          </a:xfrm>
          <a:custGeom>
            <a:avLst/>
            <a:gdLst>
              <a:gd name="T0" fmla="*/ 2147483647 w 285"/>
              <a:gd name="T1" fmla="*/ 2147483647 h 387"/>
              <a:gd name="T2" fmla="*/ 2147483647 w 285"/>
              <a:gd name="T3" fmla="*/ 2147483647 h 387"/>
              <a:gd name="T4" fmla="*/ 2147483647 w 285"/>
              <a:gd name="T5" fmla="*/ 2147483647 h 387"/>
              <a:gd name="T6" fmla="*/ 2147483647 w 285"/>
              <a:gd name="T7" fmla="*/ 2147483647 h 387"/>
              <a:gd name="T8" fmla="*/ 2147483647 w 285"/>
              <a:gd name="T9" fmla="*/ 2147483647 h 387"/>
              <a:gd name="T10" fmla="*/ 2147483647 w 285"/>
              <a:gd name="T11" fmla="*/ 2147483647 h 387"/>
              <a:gd name="T12" fmla="*/ 0 w 285"/>
              <a:gd name="T13" fmla="*/ 2147483647 h 387"/>
              <a:gd name="T14" fmla="*/ 2147483647 w 285"/>
              <a:gd name="T15" fmla="*/ 2147483647 h 387"/>
              <a:gd name="T16" fmla="*/ 2147483647 w 285"/>
              <a:gd name="T17" fmla="*/ 2147483647 h 387"/>
              <a:gd name="T18" fmla="*/ 2147483647 w 285"/>
              <a:gd name="T19" fmla="*/ 2147483647 h 387"/>
              <a:gd name="T20" fmla="*/ 2147483647 w 285"/>
              <a:gd name="T21" fmla="*/ 2147483647 h 387"/>
              <a:gd name="T22" fmla="*/ 2147483647 w 285"/>
              <a:gd name="T23" fmla="*/ 2147483647 h 387"/>
              <a:gd name="T24" fmla="*/ 2147483647 w 285"/>
              <a:gd name="T25" fmla="*/ 2147483647 h 387"/>
              <a:gd name="T26" fmla="*/ 2147483647 w 285"/>
              <a:gd name="T27" fmla="*/ 2147483647 h 387"/>
              <a:gd name="T28" fmla="*/ 2147483647 w 285"/>
              <a:gd name="T29" fmla="*/ 2147483647 h 387"/>
              <a:gd name="T30" fmla="*/ 2147483647 w 285"/>
              <a:gd name="T31" fmla="*/ 2147483647 h 387"/>
              <a:gd name="T32" fmla="*/ 2147483647 w 285"/>
              <a:gd name="T33" fmla="*/ 2147483647 h 387"/>
              <a:gd name="T34" fmla="*/ 2147483647 w 285"/>
              <a:gd name="T35" fmla="*/ 2147483647 h 387"/>
              <a:gd name="T36" fmla="*/ 2147483647 w 285"/>
              <a:gd name="T37" fmla="*/ 2147483647 h 387"/>
              <a:gd name="T38" fmla="*/ 2147483647 w 285"/>
              <a:gd name="T39" fmla="*/ 2147483647 h 387"/>
              <a:gd name="T40" fmla="*/ 2147483647 w 285"/>
              <a:gd name="T41" fmla="*/ 2147483647 h 387"/>
              <a:gd name="T42" fmla="*/ 2147483647 w 285"/>
              <a:gd name="T43" fmla="*/ 2147483647 h 387"/>
              <a:gd name="T44" fmla="*/ 2147483647 w 285"/>
              <a:gd name="T45" fmla="*/ 2147483647 h 387"/>
              <a:gd name="T46" fmla="*/ 2147483647 w 285"/>
              <a:gd name="T47" fmla="*/ 2147483647 h 387"/>
              <a:gd name="T48" fmla="*/ 2147483647 w 285"/>
              <a:gd name="T49" fmla="*/ 2147483647 h 387"/>
              <a:gd name="T50" fmla="*/ 2147483647 w 285"/>
              <a:gd name="T51" fmla="*/ 2147483647 h 387"/>
              <a:gd name="T52" fmla="*/ 2147483647 w 285"/>
              <a:gd name="T53" fmla="*/ 2147483647 h 387"/>
              <a:gd name="T54" fmla="*/ 2147483647 w 285"/>
              <a:gd name="T55" fmla="*/ 2147483647 h 387"/>
              <a:gd name="T56" fmla="*/ 2147483647 w 285"/>
              <a:gd name="T57" fmla="*/ 2147483647 h 387"/>
              <a:gd name="T58" fmla="*/ 2147483647 w 285"/>
              <a:gd name="T59" fmla="*/ 2147483647 h 387"/>
              <a:gd name="T60" fmla="*/ 2147483647 w 285"/>
              <a:gd name="T61" fmla="*/ 2147483647 h 387"/>
              <a:gd name="T62" fmla="*/ 2147483647 w 285"/>
              <a:gd name="T63" fmla="*/ 2147483647 h 387"/>
              <a:gd name="T64" fmla="*/ 2147483647 w 285"/>
              <a:gd name="T65" fmla="*/ 2147483647 h 387"/>
              <a:gd name="T66" fmla="*/ 2147483647 w 285"/>
              <a:gd name="T67" fmla="*/ 2147483647 h 387"/>
              <a:gd name="T68" fmla="*/ 2147483647 w 285"/>
              <a:gd name="T69" fmla="*/ 2147483647 h 387"/>
              <a:gd name="T70" fmla="*/ 2147483647 w 285"/>
              <a:gd name="T71" fmla="*/ 2147483647 h 387"/>
              <a:gd name="T72" fmla="*/ 2147483647 w 285"/>
              <a:gd name="T73" fmla="*/ 2147483647 h 387"/>
              <a:gd name="T74" fmla="*/ 2147483647 w 285"/>
              <a:gd name="T75" fmla="*/ 2147483647 h 387"/>
              <a:gd name="T76" fmla="*/ 2147483647 w 285"/>
              <a:gd name="T77" fmla="*/ 2147483647 h 387"/>
              <a:gd name="T78" fmla="*/ 2147483647 w 285"/>
              <a:gd name="T79" fmla="*/ 2147483647 h 387"/>
              <a:gd name="T80" fmla="*/ 2147483647 w 285"/>
              <a:gd name="T81" fmla="*/ 2147483647 h 387"/>
              <a:gd name="T82" fmla="*/ 2147483647 w 285"/>
              <a:gd name="T83" fmla="*/ 0 h 387"/>
              <a:gd name="T84" fmla="*/ 2147483647 w 285"/>
              <a:gd name="T85" fmla="*/ 2147483647 h 38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5"/>
              <a:gd name="T130" fmla="*/ 0 h 387"/>
              <a:gd name="T131" fmla="*/ 285 w 285"/>
              <a:gd name="T132" fmla="*/ 387 h 38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5" h="387">
                <a:moveTo>
                  <a:pt x="72" y="16"/>
                </a:moveTo>
                <a:lnTo>
                  <a:pt x="82" y="40"/>
                </a:lnTo>
                <a:lnTo>
                  <a:pt x="62" y="55"/>
                </a:lnTo>
                <a:lnTo>
                  <a:pt x="61" y="116"/>
                </a:lnTo>
                <a:lnTo>
                  <a:pt x="50" y="76"/>
                </a:lnTo>
                <a:lnTo>
                  <a:pt x="9" y="115"/>
                </a:lnTo>
                <a:lnTo>
                  <a:pt x="0" y="225"/>
                </a:lnTo>
                <a:lnTo>
                  <a:pt x="26" y="280"/>
                </a:lnTo>
                <a:lnTo>
                  <a:pt x="29" y="308"/>
                </a:lnTo>
                <a:lnTo>
                  <a:pt x="30" y="331"/>
                </a:lnTo>
                <a:lnTo>
                  <a:pt x="29" y="351"/>
                </a:lnTo>
                <a:lnTo>
                  <a:pt x="24" y="387"/>
                </a:lnTo>
                <a:lnTo>
                  <a:pt x="136" y="380"/>
                </a:lnTo>
                <a:lnTo>
                  <a:pt x="283" y="367"/>
                </a:lnTo>
                <a:lnTo>
                  <a:pt x="257" y="359"/>
                </a:lnTo>
                <a:lnTo>
                  <a:pt x="242" y="339"/>
                </a:lnTo>
                <a:lnTo>
                  <a:pt x="265" y="321"/>
                </a:lnTo>
                <a:lnTo>
                  <a:pt x="265" y="300"/>
                </a:lnTo>
                <a:lnTo>
                  <a:pt x="254" y="281"/>
                </a:lnTo>
                <a:lnTo>
                  <a:pt x="265" y="268"/>
                </a:lnTo>
                <a:lnTo>
                  <a:pt x="285" y="269"/>
                </a:lnTo>
                <a:lnTo>
                  <a:pt x="281" y="216"/>
                </a:lnTo>
                <a:lnTo>
                  <a:pt x="275" y="184"/>
                </a:lnTo>
                <a:lnTo>
                  <a:pt x="263" y="164"/>
                </a:lnTo>
                <a:lnTo>
                  <a:pt x="251" y="152"/>
                </a:lnTo>
                <a:lnTo>
                  <a:pt x="233" y="148"/>
                </a:lnTo>
                <a:lnTo>
                  <a:pt x="215" y="148"/>
                </a:lnTo>
                <a:lnTo>
                  <a:pt x="197" y="173"/>
                </a:lnTo>
                <a:lnTo>
                  <a:pt x="185" y="181"/>
                </a:lnTo>
                <a:lnTo>
                  <a:pt x="177" y="184"/>
                </a:lnTo>
                <a:lnTo>
                  <a:pt x="168" y="180"/>
                </a:lnTo>
                <a:lnTo>
                  <a:pt x="165" y="168"/>
                </a:lnTo>
                <a:lnTo>
                  <a:pt x="168" y="160"/>
                </a:lnTo>
                <a:lnTo>
                  <a:pt x="175" y="152"/>
                </a:lnTo>
                <a:lnTo>
                  <a:pt x="183" y="148"/>
                </a:lnTo>
                <a:lnTo>
                  <a:pt x="191" y="147"/>
                </a:lnTo>
                <a:lnTo>
                  <a:pt x="191" y="132"/>
                </a:lnTo>
                <a:lnTo>
                  <a:pt x="213" y="116"/>
                </a:lnTo>
                <a:lnTo>
                  <a:pt x="191" y="66"/>
                </a:lnTo>
                <a:lnTo>
                  <a:pt x="191" y="42"/>
                </a:lnTo>
                <a:lnTo>
                  <a:pt x="156" y="32"/>
                </a:lnTo>
                <a:lnTo>
                  <a:pt x="104" y="0"/>
                </a:lnTo>
                <a:lnTo>
                  <a:pt x="72" y="16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" name="Freeform 40"/>
          <p:cNvSpPr>
            <a:spLocks/>
          </p:cNvSpPr>
          <p:nvPr/>
        </p:nvSpPr>
        <p:spPr bwMode="auto">
          <a:xfrm>
            <a:off x="5462588" y="2454275"/>
            <a:ext cx="712787" cy="1128713"/>
          </a:xfrm>
          <a:custGeom>
            <a:avLst/>
            <a:gdLst>
              <a:gd name="T0" fmla="*/ 2147483647 w 309"/>
              <a:gd name="T1" fmla="*/ 2147483647 h 510"/>
              <a:gd name="T2" fmla="*/ 2147483647 w 309"/>
              <a:gd name="T3" fmla="*/ 0 h 510"/>
              <a:gd name="T4" fmla="*/ 2147483647 w 309"/>
              <a:gd name="T5" fmla="*/ 2147483647 h 510"/>
              <a:gd name="T6" fmla="*/ 2147483647 w 309"/>
              <a:gd name="T7" fmla="*/ 2147483647 h 510"/>
              <a:gd name="T8" fmla="*/ 2147483647 w 309"/>
              <a:gd name="T9" fmla="*/ 2147483647 h 510"/>
              <a:gd name="T10" fmla="*/ 2147483647 w 309"/>
              <a:gd name="T11" fmla="*/ 2147483647 h 510"/>
              <a:gd name="T12" fmla="*/ 2147483647 w 309"/>
              <a:gd name="T13" fmla="*/ 2147483647 h 510"/>
              <a:gd name="T14" fmla="*/ 2147483647 w 309"/>
              <a:gd name="T15" fmla="*/ 2147483647 h 510"/>
              <a:gd name="T16" fmla="*/ 2147483647 w 309"/>
              <a:gd name="T17" fmla="*/ 2147483647 h 510"/>
              <a:gd name="T18" fmla="*/ 2147483647 w 309"/>
              <a:gd name="T19" fmla="*/ 2147483647 h 510"/>
              <a:gd name="T20" fmla="*/ 2147483647 w 309"/>
              <a:gd name="T21" fmla="*/ 2147483647 h 510"/>
              <a:gd name="T22" fmla="*/ 2147483647 w 309"/>
              <a:gd name="T23" fmla="*/ 2147483647 h 510"/>
              <a:gd name="T24" fmla="*/ 2147483647 w 309"/>
              <a:gd name="T25" fmla="*/ 2147483647 h 510"/>
              <a:gd name="T26" fmla="*/ 2147483647 w 309"/>
              <a:gd name="T27" fmla="*/ 2147483647 h 510"/>
              <a:gd name="T28" fmla="*/ 2147483647 w 309"/>
              <a:gd name="T29" fmla="*/ 2147483647 h 510"/>
              <a:gd name="T30" fmla="*/ 2147483647 w 309"/>
              <a:gd name="T31" fmla="*/ 2147483647 h 510"/>
              <a:gd name="T32" fmla="*/ 2147483647 w 309"/>
              <a:gd name="T33" fmla="*/ 2147483647 h 510"/>
              <a:gd name="T34" fmla="*/ 0 w 309"/>
              <a:gd name="T35" fmla="*/ 2147483647 h 510"/>
              <a:gd name="T36" fmla="*/ 2147483647 w 309"/>
              <a:gd name="T37" fmla="*/ 2147483647 h 510"/>
              <a:gd name="T38" fmla="*/ 2147483647 w 309"/>
              <a:gd name="T39" fmla="*/ 2147483647 h 510"/>
              <a:gd name="T40" fmla="*/ 2147483647 w 309"/>
              <a:gd name="T41" fmla="*/ 2147483647 h 510"/>
              <a:gd name="T42" fmla="*/ 2147483647 w 309"/>
              <a:gd name="T43" fmla="*/ 2147483647 h 510"/>
              <a:gd name="T44" fmla="*/ 2147483647 w 309"/>
              <a:gd name="T45" fmla="*/ 2147483647 h 51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09"/>
              <a:gd name="T70" fmla="*/ 0 h 510"/>
              <a:gd name="T71" fmla="*/ 309 w 309"/>
              <a:gd name="T72" fmla="*/ 510 h 51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09" h="510">
                <a:moveTo>
                  <a:pt x="57" y="29"/>
                </a:moveTo>
                <a:lnTo>
                  <a:pt x="235" y="0"/>
                </a:lnTo>
                <a:lnTo>
                  <a:pt x="263" y="62"/>
                </a:lnTo>
                <a:lnTo>
                  <a:pt x="299" y="323"/>
                </a:lnTo>
                <a:lnTo>
                  <a:pt x="309" y="358"/>
                </a:lnTo>
                <a:lnTo>
                  <a:pt x="281" y="427"/>
                </a:lnTo>
                <a:lnTo>
                  <a:pt x="281" y="475"/>
                </a:lnTo>
                <a:lnTo>
                  <a:pt x="249" y="470"/>
                </a:lnTo>
                <a:lnTo>
                  <a:pt x="251" y="510"/>
                </a:lnTo>
                <a:lnTo>
                  <a:pt x="217" y="494"/>
                </a:lnTo>
                <a:lnTo>
                  <a:pt x="200" y="499"/>
                </a:lnTo>
                <a:lnTo>
                  <a:pt x="175" y="495"/>
                </a:lnTo>
                <a:lnTo>
                  <a:pt x="156" y="434"/>
                </a:lnTo>
                <a:lnTo>
                  <a:pt x="120" y="415"/>
                </a:lnTo>
                <a:lnTo>
                  <a:pt x="120" y="350"/>
                </a:lnTo>
                <a:lnTo>
                  <a:pt x="84" y="358"/>
                </a:lnTo>
                <a:lnTo>
                  <a:pt x="64" y="310"/>
                </a:lnTo>
                <a:lnTo>
                  <a:pt x="0" y="254"/>
                </a:lnTo>
                <a:lnTo>
                  <a:pt x="47" y="166"/>
                </a:lnTo>
                <a:lnTo>
                  <a:pt x="34" y="125"/>
                </a:lnTo>
                <a:lnTo>
                  <a:pt x="80" y="117"/>
                </a:lnTo>
                <a:lnTo>
                  <a:pt x="84" y="60"/>
                </a:lnTo>
                <a:lnTo>
                  <a:pt x="57" y="29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" name="Freeform 41"/>
          <p:cNvSpPr>
            <a:spLocks/>
          </p:cNvSpPr>
          <p:nvPr/>
        </p:nvSpPr>
        <p:spPr bwMode="auto">
          <a:xfrm>
            <a:off x="4827588" y="2909888"/>
            <a:ext cx="1133475" cy="893762"/>
          </a:xfrm>
          <a:custGeom>
            <a:avLst/>
            <a:gdLst>
              <a:gd name="T0" fmla="*/ 0 w 490"/>
              <a:gd name="T1" fmla="*/ 2147483647 h 404"/>
              <a:gd name="T2" fmla="*/ 2147483647 w 490"/>
              <a:gd name="T3" fmla="*/ 0 h 404"/>
              <a:gd name="T4" fmla="*/ 2147483647 w 490"/>
              <a:gd name="T5" fmla="*/ 0 h 404"/>
              <a:gd name="T6" fmla="*/ 2147483647 w 490"/>
              <a:gd name="T7" fmla="*/ 2147483647 h 404"/>
              <a:gd name="T8" fmla="*/ 2147483647 w 490"/>
              <a:gd name="T9" fmla="*/ 2147483647 h 404"/>
              <a:gd name="T10" fmla="*/ 2147483647 w 490"/>
              <a:gd name="T11" fmla="*/ 2147483647 h 404"/>
              <a:gd name="T12" fmla="*/ 2147483647 w 490"/>
              <a:gd name="T13" fmla="*/ 2147483647 h 404"/>
              <a:gd name="T14" fmla="*/ 2147483647 w 490"/>
              <a:gd name="T15" fmla="*/ 2147483647 h 404"/>
              <a:gd name="T16" fmla="*/ 2147483647 w 490"/>
              <a:gd name="T17" fmla="*/ 2147483647 h 404"/>
              <a:gd name="T18" fmla="*/ 2147483647 w 490"/>
              <a:gd name="T19" fmla="*/ 2147483647 h 404"/>
              <a:gd name="T20" fmla="*/ 2147483647 w 490"/>
              <a:gd name="T21" fmla="*/ 2147483647 h 404"/>
              <a:gd name="T22" fmla="*/ 2147483647 w 490"/>
              <a:gd name="T23" fmla="*/ 2147483647 h 404"/>
              <a:gd name="T24" fmla="*/ 2147483647 w 490"/>
              <a:gd name="T25" fmla="*/ 2147483647 h 404"/>
              <a:gd name="T26" fmla="*/ 2147483647 w 490"/>
              <a:gd name="T27" fmla="*/ 2147483647 h 404"/>
              <a:gd name="T28" fmla="*/ 2147483647 w 490"/>
              <a:gd name="T29" fmla="*/ 2147483647 h 404"/>
              <a:gd name="T30" fmla="*/ 2147483647 w 490"/>
              <a:gd name="T31" fmla="*/ 2147483647 h 404"/>
              <a:gd name="T32" fmla="*/ 2147483647 w 490"/>
              <a:gd name="T33" fmla="*/ 2147483647 h 404"/>
              <a:gd name="T34" fmla="*/ 2147483647 w 490"/>
              <a:gd name="T35" fmla="*/ 2147483647 h 404"/>
              <a:gd name="T36" fmla="*/ 2147483647 w 490"/>
              <a:gd name="T37" fmla="*/ 2147483647 h 404"/>
              <a:gd name="T38" fmla="*/ 2147483647 w 490"/>
              <a:gd name="T39" fmla="*/ 2147483647 h 404"/>
              <a:gd name="T40" fmla="*/ 2147483647 w 490"/>
              <a:gd name="T41" fmla="*/ 2147483647 h 404"/>
              <a:gd name="T42" fmla="*/ 2147483647 w 490"/>
              <a:gd name="T43" fmla="*/ 2147483647 h 404"/>
              <a:gd name="T44" fmla="*/ 2147483647 w 490"/>
              <a:gd name="T45" fmla="*/ 2147483647 h 404"/>
              <a:gd name="T46" fmla="*/ 2147483647 w 490"/>
              <a:gd name="T47" fmla="*/ 2147483647 h 404"/>
              <a:gd name="T48" fmla="*/ 2147483647 w 490"/>
              <a:gd name="T49" fmla="*/ 2147483647 h 404"/>
              <a:gd name="T50" fmla="*/ 0 w 490"/>
              <a:gd name="T51" fmla="*/ 2147483647 h 40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90"/>
              <a:gd name="T79" fmla="*/ 0 h 404"/>
              <a:gd name="T80" fmla="*/ 490 w 490"/>
              <a:gd name="T81" fmla="*/ 404 h 40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90" h="404">
                <a:moveTo>
                  <a:pt x="0" y="13"/>
                </a:moveTo>
                <a:lnTo>
                  <a:pt x="214" y="0"/>
                </a:lnTo>
                <a:lnTo>
                  <a:pt x="260" y="0"/>
                </a:lnTo>
                <a:lnTo>
                  <a:pt x="294" y="12"/>
                </a:lnTo>
                <a:lnTo>
                  <a:pt x="276" y="47"/>
                </a:lnTo>
                <a:lnTo>
                  <a:pt x="338" y="104"/>
                </a:lnTo>
                <a:lnTo>
                  <a:pt x="358" y="152"/>
                </a:lnTo>
                <a:lnTo>
                  <a:pt x="395" y="140"/>
                </a:lnTo>
                <a:lnTo>
                  <a:pt x="394" y="208"/>
                </a:lnTo>
                <a:lnTo>
                  <a:pt x="431" y="228"/>
                </a:lnTo>
                <a:lnTo>
                  <a:pt x="449" y="288"/>
                </a:lnTo>
                <a:lnTo>
                  <a:pt x="475" y="293"/>
                </a:lnTo>
                <a:lnTo>
                  <a:pt x="490" y="318"/>
                </a:lnTo>
                <a:lnTo>
                  <a:pt x="457" y="353"/>
                </a:lnTo>
                <a:lnTo>
                  <a:pt x="446" y="393"/>
                </a:lnTo>
                <a:lnTo>
                  <a:pt x="399" y="404"/>
                </a:lnTo>
                <a:lnTo>
                  <a:pt x="411" y="360"/>
                </a:lnTo>
                <a:lnTo>
                  <a:pt x="228" y="376"/>
                </a:lnTo>
                <a:lnTo>
                  <a:pt x="96" y="392"/>
                </a:lnTo>
                <a:lnTo>
                  <a:pt x="88" y="349"/>
                </a:lnTo>
                <a:lnTo>
                  <a:pt x="78" y="220"/>
                </a:lnTo>
                <a:lnTo>
                  <a:pt x="77" y="149"/>
                </a:lnTo>
                <a:lnTo>
                  <a:pt x="33" y="117"/>
                </a:lnTo>
                <a:lnTo>
                  <a:pt x="49" y="88"/>
                </a:lnTo>
                <a:lnTo>
                  <a:pt x="28" y="72"/>
                </a:lnTo>
                <a:lnTo>
                  <a:pt x="0" y="1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Freeform 42"/>
          <p:cNvSpPr>
            <a:spLocks/>
          </p:cNvSpPr>
          <p:nvPr/>
        </p:nvSpPr>
        <p:spPr bwMode="auto">
          <a:xfrm>
            <a:off x="6067425" y="2533650"/>
            <a:ext cx="554038" cy="873125"/>
          </a:xfrm>
          <a:custGeom>
            <a:avLst/>
            <a:gdLst>
              <a:gd name="T0" fmla="*/ 0 w 239"/>
              <a:gd name="T1" fmla="*/ 2147483647 h 394"/>
              <a:gd name="T2" fmla="*/ 2147483647 w 239"/>
              <a:gd name="T3" fmla="*/ 2147483647 h 394"/>
              <a:gd name="T4" fmla="*/ 2147483647 w 239"/>
              <a:gd name="T5" fmla="*/ 2147483647 h 394"/>
              <a:gd name="T6" fmla="*/ 2147483647 w 239"/>
              <a:gd name="T7" fmla="*/ 2147483647 h 394"/>
              <a:gd name="T8" fmla="*/ 2147483647 w 239"/>
              <a:gd name="T9" fmla="*/ 2147483647 h 394"/>
              <a:gd name="T10" fmla="*/ 2147483647 w 239"/>
              <a:gd name="T11" fmla="*/ 0 h 394"/>
              <a:gd name="T12" fmla="*/ 2147483647 w 239"/>
              <a:gd name="T13" fmla="*/ 2147483647 h 394"/>
              <a:gd name="T14" fmla="*/ 2147483647 w 239"/>
              <a:gd name="T15" fmla="*/ 2147483647 h 394"/>
              <a:gd name="T16" fmla="*/ 2147483647 w 239"/>
              <a:gd name="T17" fmla="*/ 2147483647 h 394"/>
              <a:gd name="T18" fmla="*/ 2147483647 w 239"/>
              <a:gd name="T19" fmla="*/ 2147483647 h 394"/>
              <a:gd name="T20" fmla="*/ 2147483647 w 239"/>
              <a:gd name="T21" fmla="*/ 2147483647 h 394"/>
              <a:gd name="T22" fmla="*/ 2147483647 w 239"/>
              <a:gd name="T23" fmla="*/ 2147483647 h 394"/>
              <a:gd name="T24" fmla="*/ 2147483647 w 239"/>
              <a:gd name="T25" fmla="*/ 2147483647 h 394"/>
              <a:gd name="T26" fmla="*/ 2147483647 w 239"/>
              <a:gd name="T27" fmla="*/ 2147483647 h 394"/>
              <a:gd name="T28" fmla="*/ 2147483647 w 239"/>
              <a:gd name="T29" fmla="*/ 2147483647 h 394"/>
              <a:gd name="T30" fmla="*/ 0 w 239"/>
              <a:gd name="T31" fmla="*/ 2147483647 h 3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39"/>
              <a:gd name="T49" fmla="*/ 0 h 394"/>
              <a:gd name="T50" fmla="*/ 239 w 239"/>
              <a:gd name="T51" fmla="*/ 394 h 39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39" h="394">
                <a:moveTo>
                  <a:pt x="0" y="28"/>
                </a:moveTo>
                <a:lnTo>
                  <a:pt x="28" y="42"/>
                </a:lnTo>
                <a:lnTo>
                  <a:pt x="54" y="40"/>
                </a:lnTo>
                <a:lnTo>
                  <a:pt x="64" y="32"/>
                </a:lnTo>
                <a:lnTo>
                  <a:pt x="70" y="8"/>
                </a:lnTo>
                <a:lnTo>
                  <a:pt x="186" y="0"/>
                </a:lnTo>
                <a:lnTo>
                  <a:pt x="239" y="278"/>
                </a:lnTo>
                <a:lnTo>
                  <a:pt x="235" y="275"/>
                </a:lnTo>
                <a:lnTo>
                  <a:pt x="196" y="291"/>
                </a:lnTo>
                <a:lnTo>
                  <a:pt x="168" y="366"/>
                </a:lnTo>
                <a:lnTo>
                  <a:pt x="126" y="355"/>
                </a:lnTo>
                <a:lnTo>
                  <a:pt x="78" y="383"/>
                </a:lnTo>
                <a:lnTo>
                  <a:pt x="16" y="394"/>
                </a:lnTo>
                <a:lnTo>
                  <a:pt x="44" y="321"/>
                </a:lnTo>
                <a:lnTo>
                  <a:pt x="32" y="279"/>
                </a:lnTo>
                <a:lnTo>
                  <a:pt x="0" y="28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1" name="Freeform 43"/>
          <p:cNvSpPr>
            <a:spLocks/>
          </p:cNvSpPr>
          <p:nvPr/>
        </p:nvSpPr>
        <p:spPr bwMode="auto">
          <a:xfrm>
            <a:off x="6499225" y="2354263"/>
            <a:ext cx="711200" cy="788987"/>
          </a:xfrm>
          <a:custGeom>
            <a:avLst/>
            <a:gdLst>
              <a:gd name="T0" fmla="*/ 0 w 308"/>
              <a:gd name="T1" fmla="*/ 2147483647 h 355"/>
              <a:gd name="T2" fmla="*/ 2147483647 w 308"/>
              <a:gd name="T3" fmla="*/ 2147483647 h 355"/>
              <a:gd name="T4" fmla="*/ 2147483647 w 308"/>
              <a:gd name="T5" fmla="*/ 2147483647 h 355"/>
              <a:gd name="T6" fmla="*/ 2147483647 w 308"/>
              <a:gd name="T7" fmla="*/ 2147483647 h 355"/>
              <a:gd name="T8" fmla="*/ 2147483647 w 308"/>
              <a:gd name="T9" fmla="*/ 2147483647 h 355"/>
              <a:gd name="T10" fmla="*/ 2147483647 w 308"/>
              <a:gd name="T11" fmla="*/ 0 h 355"/>
              <a:gd name="T12" fmla="*/ 2147483647 w 308"/>
              <a:gd name="T13" fmla="*/ 2147483647 h 355"/>
              <a:gd name="T14" fmla="*/ 2147483647 w 308"/>
              <a:gd name="T15" fmla="*/ 2147483647 h 355"/>
              <a:gd name="T16" fmla="*/ 2147483647 w 308"/>
              <a:gd name="T17" fmla="*/ 2147483647 h 355"/>
              <a:gd name="T18" fmla="*/ 2147483647 w 308"/>
              <a:gd name="T19" fmla="*/ 2147483647 h 355"/>
              <a:gd name="T20" fmla="*/ 2147483647 w 308"/>
              <a:gd name="T21" fmla="*/ 2147483647 h 355"/>
              <a:gd name="T22" fmla="*/ 2147483647 w 308"/>
              <a:gd name="T23" fmla="*/ 2147483647 h 355"/>
              <a:gd name="T24" fmla="*/ 2147483647 w 308"/>
              <a:gd name="T25" fmla="*/ 2147483647 h 355"/>
              <a:gd name="T26" fmla="*/ 2147483647 w 308"/>
              <a:gd name="T27" fmla="*/ 2147483647 h 355"/>
              <a:gd name="T28" fmla="*/ 2147483647 w 308"/>
              <a:gd name="T29" fmla="*/ 2147483647 h 355"/>
              <a:gd name="T30" fmla="*/ 2147483647 w 308"/>
              <a:gd name="T31" fmla="*/ 2147483647 h 355"/>
              <a:gd name="T32" fmla="*/ 2147483647 w 308"/>
              <a:gd name="T33" fmla="*/ 2147483647 h 355"/>
              <a:gd name="T34" fmla="*/ 2147483647 w 308"/>
              <a:gd name="T35" fmla="*/ 2147483647 h 355"/>
              <a:gd name="T36" fmla="*/ 0 w 308"/>
              <a:gd name="T37" fmla="*/ 2147483647 h 35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08"/>
              <a:gd name="T58" fmla="*/ 0 h 355"/>
              <a:gd name="T59" fmla="*/ 308 w 308"/>
              <a:gd name="T60" fmla="*/ 355 h 35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08" h="355">
                <a:moveTo>
                  <a:pt x="0" y="80"/>
                </a:moveTo>
                <a:lnTo>
                  <a:pt x="139" y="66"/>
                </a:lnTo>
                <a:lnTo>
                  <a:pt x="168" y="72"/>
                </a:lnTo>
                <a:lnTo>
                  <a:pt x="233" y="41"/>
                </a:lnTo>
                <a:lnTo>
                  <a:pt x="248" y="13"/>
                </a:lnTo>
                <a:lnTo>
                  <a:pt x="287" y="0"/>
                </a:lnTo>
                <a:lnTo>
                  <a:pt x="308" y="134"/>
                </a:lnTo>
                <a:lnTo>
                  <a:pt x="292" y="149"/>
                </a:lnTo>
                <a:lnTo>
                  <a:pt x="296" y="242"/>
                </a:lnTo>
                <a:lnTo>
                  <a:pt x="265" y="250"/>
                </a:lnTo>
                <a:lnTo>
                  <a:pt x="248" y="302"/>
                </a:lnTo>
                <a:lnTo>
                  <a:pt x="224" y="295"/>
                </a:lnTo>
                <a:lnTo>
                  <a:pt x="216" y="355"/>
                </a:lnTo>
                <a:lnTo>
                  <a:pt x="181" y="330"/>
                </a:lnTo>
                <a:lnTo>
                  <a:pt x="113" y="346"/>
                </a:lnTo>
                <a:lnTo>
                  <a:pt x="84" y="323"/>
                </a:lnTo>
                <a:lnTo>
                  <a:pt x="45" y="322"/>
                </a:lnTo>
                <a:lnTo>
                  <a:pt x="26" y="222"/>
                </a:lnTo>
                <a:lnTo>
                  <a:pt x="0" y="8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" name="Freeform 44"/>
          <p:cNvSpPr>
            <a:spLocks/>
          </p:cNvSpPr>
          <p:nvPr/>
        </p:nvSpPr>
        <p:spPr bwMode="auto">
          <a:xfrm>
            <a:off x="5865813" y="3067050"/>
            <a:ext cx="1252537" cy="665163"/>
          </a:xfrm>
          <a:custGeom>
            <a:avLst/>
            <a:gdLst>
              <a:gd name="T0" fmla="*/ 0 w 542"/>
              <a:gd name="T1" fmla="*/ 2147483647 h 301"/>
              <a:gd name="T2" fmla="*/ 2147483647 w 542"/>
              <a:gd name="T3" fmla="*/ 2147483647 h 301"/>
              <a:gd name="T4" fmla="*/ 2147483647 w 542"/>
              <a:gd name="T5" fmla="*/ 2147483647 h 301"/>
              <a:gd name="T6" fmla="*/ 2147483647 w 542"/>
              <a:gd name="T7" fmla="*/ 2147483647 h 301"/>
              <a:gd name="T8" fmla="*/ 2147483647 w 542"/>
              <a:gd name="T9" fmla="*/ 2147483647 h 301"/>
              <a:gd name="T10" fmla="*/ 2147483647 w 542"/>
              <a:gd name="T11" fmla="*/ 2147483647 h 301"/>
              <a:gd name="T12" fmla="*/ 2147483647 w 542"/>
              <a:gd name="T13" fmla="*/ 2147483647 h 301"/>
              <a:gd name="T14" fmla="*/ 2147483647 w 542"/>
              <a:gd name="T15" fmla="*/ 2147483647 h 301"/>
              <a:gd name="T16" fmla="*/ 2147483647 w 542"/>
              <a:gd name="T17" fmla="*/ 2147483647 h 301"/>
              <a:gd name="T18" fmla="*/ 2147483647 w 542"/>
              <a:gd name="T19" fmla="*/ 2147483647 h 301"/>
              <a:gd name="T20" fmla="*/ 2147483647 w 542"/>
              <a:gd name="T21" fmla="*/ 2147483647 h 301"/>
              <a:gd name="T22" fmla="*/ 2147483647 w 542"/>
              <a:gd name="T23" fmla="*/ 2147483647 h 301"/>
              <a:gd name="T24" fmla="*/ 2147483647 w 542"/>
              <a:gd name="T25" fmla="*/ 2147483647 h 301"/>
              <a:gd name="T26" fmla="*/ 2147483647 w 542"/>
              <a:gd name="T27" fmla="*/ 2147483647 h 301"/>
              <a:gd name="T28" fmla="*/ 2147483647 w 542"/>
              <a:gd name="T29" fmla="*/ 0 h 301"/>
              <a:gd name="T30" fmla="*/ 2147483647 w 542"/>
              <a:gd name="T31" fmla="*/ 2147483647 h 301"/>
              <a:gd name="T32" fmla="*/ 2147483647 w 542"/>
              <a:gd name="T33" fmla="*/ 2147483647 h 301"/>
              <a:gd name="T34" fmla="*/ 2147483647 w 542"/>
              <a:gd name="T35" fmla="*/ 2147483647 h 301"/>
              <a:gd name="T36" fmla="*/ 2147483647 w 542"/>
              <a:gd name="T37" fmla="*/ 2147483647 h 301"/>
              <a:gd name="T38" fmla="*/ 2147483647 w 542"/>
              <a:gd name="T39" fmla="*/ 2147483647 h 301"/>
              <a:gd name="T40" fmla="*/ 2147483647 w 542"/>
              <a:gd name="T41" fmla="*/ 2147483647 h 301"/>
              <a:gd name="T42" fmla="*/ 2147483647 w 542"/>
              <a:gd name="T43" fmla="*/ 2147483647 h 301"/>
              <a:gd name="T44" fmla="*/ 2147483647 w 542"/>
              <a:gd name="T45" fmla="*/ 2147483647 h 301"/>
              <a:gd name="T46" fmla="*/ 2147483647 w 542"/>
              <a:gd name="T47" fmla="*/ 2147483647 h 301"/>
              <a:gd name="T48" fmla="*/ 2147483647 w 542"/>
              <a:gd name="T49" fmla="*/ 2147483647 h 301"/>
              <a:gd name="T50" fmla="*/ 2147483647 w 542"/>
              <a:gd name="T51" fmla="*/ 2147483647 h 301"/>
              <a:gd name="T52" fmla="*/ 2147483647 w 542"/>
              <a:gd name="T53" fmla="*/ 2147483647 h 301"/>
              <a:gd name="T54" fmla="*/ 2147483647 w 542"/>
              <a:gd name="T55" fmla="*/ 2147483647 h 301"/>
              <a:gd name="T56" fmla="*/ 0 w 542"/>
              <a:gd name="T57" fmla="*/ 2147483647 h 30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542"/>
              <a:gd name="T88" fmla="*/ 0 h 301"/>
              <a:gd name="T89" fmla="*/ 542 w 542"/>
              <a:gd name="T90" fmla="*/ 301 h 30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542" h="301">
                <a:moveTo>
                  <a:pt x="0" y="301"/>
                </a:moveTo>
                <a:lnTo>
                  <a:pt x="132" y="282"/>
                </a:lnTo>
                <a:lnTo>
                  <a:pt x="132" y="269"/>
                </a:lnTo>
                <a:lnTo>
                  <a:pt x="450" y="225"/>
                </a:lnTo>
                <a:lnTo>
                  <a:pt x="455" y="202"/>
                </a:lnTo>
                <a:lnTo>
                  <a:pt x="502" y="185"/>
                </a:lnTo>
                <a:lnTo>
                  <a:pt x="507" y="161"/>
                </a:lnTo>
                <a:lnTo>
                  <a:pt x="527" y="153"/>
                </a:lnTo>
                <a:lnTo>
                  <a:pt x="542" y="117"/>
                </a:lnTo>
                <a:lnTo>
                  <a:pt x="498" y="81"/>
                </a:lnTo>
                <a:lnTo>
                  <a:pt x="490" y="33"/>
                </a:lnTo>
                <a:lnTo>
                  <a:pt x="455" y="9"/>
                </a:lnTo>
                <a:lnTo>
                  <a:pt x="385" y="22"/>
                </a:lnTo>
                <a:lnTo>
                  <a:pt x="351" y="1"/>
                </a:lnTo>
                <a:lnTo>
                  <a:pt x="319" y="0"/>
                </a:lnTo>
                <a:lnTo>
                  <a:pt x="326" y="33"/>
                </a:lnTo>
                <a:lnTo>
                  <a:pt x="282" y="50"/>
                </a:lnTo>
                <a:lnTo>
                  <a:pt x="253" y="125"/>
                </a:lnTo>
                <a:lnTo>
                  <a:pt x="213" y="113"/>
                </a:lnTo>
                <a:lnTo>
                  <a:pt x="165" y="141"/>
                </a:lnTo>
                <a:lnTo>
                  <a:pt x="104" y="151"/>
                </a:lnTo>
                <a:lnTo>
                  <a:pt x="104" y="194"/>
                </a:lnTo>
                <a:lnTo>
                  <a:pt x="73" y="193"/>
                </a:lnTo>
                <a:lnTo>
                  <a:pt x="74" y="230"/>
                </a:lnTo>
                <a:lnTo>
                  <a:pt x="42" y="215"/>
                </a:lnTo>
                <a:lnTo>
                  <a:pt x="24" y="222"/>
                </a:lnTo>
                <a:lnTo>
                  <a:pt x="40" y="247"/>
                </a:lnTo>
                <a:lnTo>
                  <a:pt x="6" y="281"/>
                </a:lnTo>
                <a:lnTo>
                  <a:pt x="0" y="30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3" name="Freeform 45"/>
          <p:cNvSpPr>
            <a:spLocks/>
          </p:cNvSpPr>
          <p:nvPr/>
        </p:nvSpPr>
        <p:spPr bwMode="auto">
          <a:xfrm>
            <a:off x="5781675" y="3497263"/>
            <a:ext cx="1443038" cy="504825"/>
          </a:xfrm>
          <a:custGeom>
            <a:avLst/>
            <a:gdLst>
              <a:gd name="T0" fmla="*/ 2147483647 w 625"/>
              <a:gd name="T1" fmla="*/ 2147483647 h 228"/>
              <a:gd name="T2" fmla="*/ 2147483647 w 625"/>
              <a:gd name="T3" fmla="*/ 2147483647 h 228"/>
              <a:gd name="T4" fmla="*/ 2147483647 w 625"/>
              <a:gd name="T5" fmla="*/ 2147483647 h 228"/>
              <a:gd name="T6" fmla="*/ 2147483647 w 625"/>
              <a:gd name="T7" fmla="*/ 2147483647 h 228"/>
              <a:gd name="T8" fmla="*/ 0 w 625"/>
              <a:gd name="T9" fmla="*/ 2147483647 h 228"/>
              <a:gd name="T10" fmla="*/ 2147483647 w 625"/>
              <a:gd name="T11" fmla="*/ 2147483647 h 228"/>
              <a:gd name="T12" fmla="*/ 2147483647 w 625"/>
              <a:gd name="T13" fmla="*/ 2147483647 h 228"/>
              <a:gd name="T14" fmla="*/ 2147483647 w 625"/>
              <a:gd name="T15" fmla="*/ 2147483647 h 228"/>
              <a:gd name="T16" fmla="*/ 2147483647 w 625"/>
              <a:gd name="T17" fmla="*/ 2147483647 h 228"/>
              <a:gd name="T18" fmla="*/ 2147483647 w 625"/>
              <a:gd name="T19" fmla="*/ 2147483647 h 228"/>
              <a:gd name="T20" fmla="*/ 2147483647 w 625"/>
              <a:gd name="T21" fmla="*/ 2147483647 h 228"/>
              <a:gd name="T22" fmla="*/ 2147483647 w 625"/>
              <a:gd name="T23" fmla="*/ 0 h 228"/>
              <a:gd name="T24" fmla="*/ 2147483647 w 625"/>
              <a:gd name="T25" fmla="*/ 2147483647 h 228"/>
              <a:gd name="T26" fmla="*/ 2147483647 w 625"/>
              <a:gd name="T27" fmla="*/ 2147483647 h 228"/>
              <a:gd name="T28" fmla="*/ 2147483647 w 625"/>
              <a:gd name="T29" fmla="*/ 2147483647 h 228"/>
              <a:gd name="T30" fmla="*/ 2147483647 w 625"/>
              <a:gd name="T31" fmla="*/ 2147483647 h 2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25"/>
              <a:gd name="T49" fmla="*/ 0 h 228"/>
              <a:gd name="T50" fmla="*/ 625 w 625"/>
              <a:gd name="T51" fmla="*/ 228 h 22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25" h="228">
                <a:moveTo>
                  <a:pt x="37" y="104"/>
                </a:moveTo>
                <a:lnTo>
                  <a:pt x="37" y="108"/>
                </a:lnTo>
                <a:lnTo>
                  <a:pt x="26" y="129"/>
                </a:lnTo>
                <a:lnTo>
                  <a:pt x="38" y="159"/>
                </a:lnTo>
                <a:lnTo>
                  <a:pt x="0" y="184"/>
                </a:lnTo>
                <a:lnTo>
                  <a:pt x="8" y="228"/>
                </a:lnTo>
                <a:lnTo>
                  <a:pt x="172" y="215"/>
                </a:lnTo>
                <a:lnTo>
                  <a:pt x="366" y="192"/>
                </a:lnTo>
                <a:lnTo>
                  <a:pt x="463" y="175"/>
                </a:lnTo>
                <a:lnTo>
                  <a:pt x="483" y="116"/>
                </a:lnTo>
                <a:lnTo>
                  <a:pt x="518" y="113"/>
                </a:lnTo>
                <a:lnTo>
                  <a:pt x="625" y="0"/>
                </a:lnTo>
                <a:lnTo>
                  <a:pt x="486" y="28"/>
                </a:lnTo>
                <a:lnTo>
                  <a:pt x="164" y="75"/>
                </a:lnTo>
                <a:lnTo>
                  <a:pt x="166" y="88"/>
                </a:lnTo>
                <a:lnTo>
                  <a:pt x="37" y="10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4" name="Freeform 46"/>
          <p:cNvSpPr>
            <a:spLocks/>
          </p:cNvSpPr>
          <p:nvPr/>
        </p:nvSpPr>
        <p:spPr bwMode="auto">
          <a:xfrm>
            <a:off x="5638800" y="3962400"/>
            <a:ext cx="592138" cy="987425"/>
          </a:xfrm>
          <a:custGeom>
            <a:avLst/>
            <a:gdLst>
              <a:gd name="T0" fmla="*/ 2147483647 w 256"/>
              <a:gd name="T1" fmla="*/ 2147483647 h 446"/>
              <a:gd name="T2" fmla="*/ 2147483647 w 256"/>
              <a:gd name="T3" fmla="*/ 2147483647 h 446"/>
              <a:gd name="T4" fmla="*/ 0 w 256"/>
              <a:gd name="T5" fmla="*/ 2147483647 h 446"/>
              <a:gd name="T6" fmla="*/ 2147483647 w 256"/>
              <a:gd name="T7" fmla="*/ 2147483647 h 446"/>
              <a:gd name="T8" fmla="*/ 2147483647 w 256"/>
              <a:gd name="T9" fmla="*/ 2147483647 h 446"/>
              <a:gd name="T10" fmla="*/ 2147483647 w 256"/>
              <a:gd name="T11" fmla="*/ 2147483647 h 446"/>
              <a:gd name="T12" fmla="*/ 2147483647 w 256"/>
              <a:gd name="T13" fmla="*/ 2147483647 h 446"/>
              <a:gd name="T14" fmla="*/ 2147483647 w 256"/>
              <a:gd name="T15" fmla="*/ 2147483647 h 446"/>
              <a:gd name="T16" fmla="*/ 2147483647 w 256"/>
              <a:gd name="T17" fmla="*/ 2147483647 h 446"/>
              <a:gd name="T18" fmla="*/ 2147483647 w 256"/>
              <a:gd name="T19" fmla="*/ 2147483647 h 446"/>
              <a:gd name="T20" fmla="*/ 2147483647 w 256"/>
              <a:gd name="T21" fmla="*/ 2147483647 h 446"/>
              <a:gd name="T22" fmla="*/ 2147483647 w 256"/>
              <a:gd name="T23" fmla="*/ 2147483647 h 446"/>
              <a:gd name="T24" fmla="*/ 2147483647 w 256"/>
              <a:gd name="T25" fmla="*/ 2147483647 h 446"/>
              <a:gd name="T26" fmla="*/ 2147483647 w 256"/>
              <a:gd name="T27" fmla="*/ 0 h 446"/>
              <a:gd name="T28" fmla="*/ 2147483647 w 256"/>
              <a:gd name="T29" fmla="*/ 2147483647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6"/>
              <a:gd name="T46" fmla="*/ 0 h 446"/>
              <a:gd name="T47" fmla="*/ 256 w 256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6" h="446">
                <a:moveTo>
                  <a:pt x="72" y="14"/>
                </a:moveTo>
                <a:lnTo>
                  <a:pt x="34" y="90"/>
                </a:lnTo>
                <a:lnTo>
                  <a:pt x="0" y="139"/>
                </a:lnTo>
                <a:lnTo>
                  <a:pt x="11" y="198"/>
                </a:lnTo>
                <a:lnTo>
                  <a:pt x="51" y="278"/>
                </a:lnTo>
                <a:lnTo>
                  <a:pt x="20" y="359"/>
                </a:lnTo>
                <a:lnTo>
                  <a:pt x="7" y="402"/>
                </a:lnTo>
                <a:lnTo>
                  <a:pt x="156" y="385"/>
                </a:lnTo>
                <a:lnTo>
                  <a:pt x="163" y="439"/>
                </a:lnTo>
                <a:lnTo>
                  <a:pt x="194" y="446"/>
                </a:lnTo>
                <a:lnTo>
                  <a:pt x="202" y="418"/>
                </a:lnTo>
                <a:lnTo>
                  <a:pt x="256" y="410"/>
                </a:lnTo>
                <a:lnTo>
                  <a:pt x="244" y="319"/>
                </a:lnTo>
                <a:lnTo>
                  <a:pt x="242" y="0"/>
                </a:lnTo>
                <a:lnTo>
                  <a:pt x="72" y="1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5" name="Freeform 47"/>
          <p:cNvSpPr>
            <a:spLocks/>
          </p:cNvSpPr>
          <p:nvPr/>
        </p:nvSpPr>
        <p:spPr bwMode="auto">
          <a:xfrm>
            <a:off x="6194425" y="3914775"/>
            <a:ext cx="665163" cy="998538"/>
          </a:xfrm>
          <a:custGeom>
            <a:avLst/>
            <a:gdLst>
              <a:gd name="T0" fmla="*/ 0 w 289"/>
              <a:gd name="T1" fmla="*/ 2147483647 h 450"/>
              <a:gd name="T2" fmla="*/ 2147483647 w 289"/>
              <a:gd name="T3" fmla="*/ 0 h 450"/>
              <a:gd name="T4" fmla="*/ 2147483647 w 289"/>
              <a:gd name="T5" fmla="*/ 2147483647 h 450"/>
              <a:gd name="T6" fmla="*/ 2147483647 w 289"/>
              <a:gd name="T7" fmla="*/ 2147483647 h 450"/>
              <a:gd name="T8" fmla="*/ 2147483647 w 289"/>
              <a:gd name="T9" fmla="*/ 2147483647 h 450"/>
              <a:gd name="T10" fmla="*/ 2147483647 w 289"/>
              <a:gd name="T11" fmla="*/ 2147483647 h 450"/>
              <a:gd name="T12" fmla="*/ 2147483647 w 289"/>
              <a:gd name="T13" fmla="*/ 2147483647 h 450"/>
              <a:gd name="T14" fmla="*/ 2147483647 w 289"/>
              <a:gd name="T15" fmla="*/ 2147483647 h 450"/>
              <a:gd name="T16" fmla="*/ 2147483647 w 289"/>
              <a:gd name="T17" fmla="*/ 2147483647 h 450"/>
              <a:gd name="T18" fmla="*/ 2147483647 w 289"/>
              <a:gd name="T19" fmla="*/ 2147483647 h 450"/>
              <a:gd name="T20" fmla="*/ 2147483647 w 289"/>
              <a:gd name="T21" fmla="*/ 2147483647 h 450"/>
              <a:gd name="T22" fmla="*/ 2147483647 w 289"/>
              <a:gd name="T23" fmla="*/ 2147483647 h 450"/>
              <a:gd name="T24" fmla="*/ 2147483647 w 289"/>
              <a:gd name="T25" fmla="*/ 2147483647 h 450"/>
              <a:gd name="T26" fmla="*/ 2147483647 w 289"/>
              <a:gd name="T27" fmla="*/ 2147483647 h 450"/>
              <a:gd name="T28" fmla="*/ 0 w 289"/>
              <a:gd name="T29" fmla="*/ 2147483647 h 4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89"/>
              <a:gd name="T46" fmla="*/ 0 h 450"/>
              <a:gd name="T47" fmla="*/ 289 w 289"/>
              <a:gd name="T48" fmla="*/ 450 h 4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89" h="450">
                <a:moveTo>
                  <a:pt x="0" y="23"/>
                </a:moveTo>
                <a:lnTo>
                  <a:pt x="188" y="0"/>
                </a:lnTo>
                <a:lnTo>
                  <a:pt x="248" y="208"/>
                </a:lnTo>
                <a:lnTo>
                  <a:pt x="289" y="241"/>
                </a:lnTo>
                <a:lnTo>
                  <a:pt x="256" y="303"/>
                </a:lnTo>
                <a:lnTo>
                  <a:pt x="288" y="361"/>
                </a:lnTo>
                <a:lnTo>
                  <a:pt x="96" y="383"/>
                </a:lnTo>
                <a:lnTo>
                  <a:pt x="104" y="433"/>
                </a:lnTo>
                <a:lnTo>
                  <a:pt x="76" y="450"/>
                </a:lnTo>
                <a:lnTo>
                  <a:pt x="54" y="387"/>
                </a:lnTo>
                <a:lnTo>
                  <a:pt x="40" y="438"/>
                </a:lnTo>
                <a:lnTo>
                  <a:pt x="16" y="433"/>
                </a:lnTo>
                <a:lnTo>
                  <a:pt x="8" y="381"/>
                </a:lnTo>
                <a:lnTo>
                  <a:pt x="2" y="336"/>
                </a:lnTo>
                <a:lnTo>
                  <a:pt x="0" y="2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6" name="Freeform 48"/>
          <p:cNvSpPr>
            <a:spLocks/>
          </p:cNvSpPr>
          <p:nvPr/>
        </p:nvSpPr>
        <p:spPr bwMode="auto">
          <a:xfrm>
            <a:off x="6627813" y="3863975"/>
            <a:ext cx="922337" cy="919163"/>
          </a:xfrm>
          <a:custGeom>
            <a:avLst/>
            <a:gdLst>
              <a:gd name="T0" fmla="*/ 0 w 400"/>
              <a:gd name="T1" fmla="*/ 2147483647 h 414"/>
              <a:gd name="T2" fmla="*/ 2147483647 w 400"/>
              <a:gd name="T3" fmla="*/ 2147483647 h 414"/>
              <a:gd name="T4" fmla="*/ 2147483647 w 400"/>
              <a:gd name="T5" fmla="*/ 2147483647 h 414"/>
              <a:gd name="T6" fmla="*/ 2147483647 w 400"/>
              <a:gd name="T7" fmla="*/ 0 h 414"/>
              <a:gd name="T8" fmla="*/ 2147483647 w 400"/>
              <a:gd name="T9" fmla="*/ 2147483647 h 414"/>
              <a:gd name="T10" fmla="*/ 2147483647 w 400"/>
              <a:gd name="T11" fmla="*/ 2147483647 h 414"/>
              <a:gd name="T12" fmla="*/ 2147483647 w 400"/>
              <a:gd name="T13" fmla="*/ 2147483647 h 414"/>
              <a:gd name="T14" fmla="*/ 2147483647 w 400"/>
              <a:gd name="T15" fmla="*/ 2147483647 h 414"/>
              <a:gd name="T16" fmla="*/ 2147483647 w 400"/>
              <a:gd name="T17" fmla="*/ 2147483647 h 414"/>
              <a:gd name="T18" fmla="*/ 2147483647 w 400"/>
              <a:gd name="T19" fmla="*/ 2147483647 h 414"/>
              <a:gd name="T20" fmla="*/ 2147483647 w 400"/>
              <a:gd name="T21" fmla="*/ 2147483647 h 414"/>
              <a:gd name="T22" fmla="*/ 2147483647 w 400"/>
              <a:gd name="T23" fmla="*/ 2147483647 h 414"/>
              <a:gd name="T24" fmla="*/ 2147483647 w 400"/>
              <a:gd name="T25" fmla="*/ 2147483647 h 414"/>
              <a:gd name="T26" fmla="*/ 2147483647 w 400"/>
              <a:gd name="T27" fmla="*/ 2147483647 h 414"/>
              <a:gd name="T28" fmla="*/ 2147483647 w 400"/>
              <a:gd name="T29" fmla="*/ 2147483647 h 414"/>
              <a:gd name="T30" fmla="*/ 2147483647 w 400"/>
              <a:gd name="T31" fmla="*/ 2147483647 h 414"/>
              <a:gd name="T32" fmla="*/ 2147483647 w 400"/>
              <a:gd name="T33" fmla="*/ 2147483647 h 414"/>
              <a:gd name="T34" fmla="*/ 2147483647 w 400"/>
              <a:gd name="T35" fmla="*/ 2147483647 h 414"/>
              <a:gd name="T36" fmla="*/ 0 w 400"/>
              <a:gd name="T37" fmla="*/ 2147483647 h 41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00"/>
              <a:gd name="T58" fmla="*/ 0 h 414"/>
              <a:gd name="T59" fmla="*/ 400 w 400"/>
              <a:gd name="T60" fmla="*/ 414 h 41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00" h="414">
                <a:moveTo>
                  <a:pt x="0" y="25"/>
                </a:moveTo>
                <a:lnTo>
                  <a:pt x="4" y="25"/>
                </a:lnTo>
                <a:lnTo>
                  <a:pt x="97" y="8"/>
                </a:lnTo>
                <a:lnTo>
                  <a:pt x="180" y="0"/>
                </a:lnTo>
                <a:lnTo>
                  <a:pt x="168" y="21"/>
                </a:lnTo>
                <a:lnTo>
                  <a:pt x="193" y="21"/>
                </a:lnTo>
                <a:lnTo>
                  <a:pt x="336" y="149"/>
                </a:lnTo>
                <a:lnTo>
                  <a:pt x="392" y="231"/>
                </a:lnTo>
                <a:lnTo>
                  <a:pt x="400" y="287"/>
                </a:lnTo>
                <a:lnTo>
                  <a:pt x="381" y="301"/>
                </a:lnTo>
                <a:lnTo>
                  <a:pt x="392" y="357"/>
                </a:lnTo>
                <a:lnTo>
                  <a:pt x="352" y="359"/>
                </a:lnTo>
                <a:lnTo>
                  <a:pt x="352" y="407"/>
                </a:lnTo>
                <a:lnTo>
                  <a:pt x="320" y="383"/>
                </a:lnTo>
                <a:lnTo>
                  <a:pt x="115" y="414"/>
                </a:lnTo>
                <a:lnTo>
                  <a:pt x="68" y="325"/>
                </a:lnTo>
                <a:lnTo>
                  <a:pt x="101" y="263"/>
                </a:lnTo>
                <a:lnTo>
                  <a:pt x="57" y="233"/>
                </a:lnTo>
                <a:lnTo>
                  <a:pt x="0" y="25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7" name="Freeform 49"/>
          <p:cNvSpPr>
            <a:spLocks/>
          </p:cNvSpPr>
          <p:nvPr/>
        </p:nvSpPr>
        <p:spPr bwMode="auto">
          <a:xfrm>
            <a:off x="7016750" y="3741738"/>
            <a:ext cx="842963" cy="639762"/>
          </a:xfrm>
          <a:custGeom>
            <a:avLst/>
            <a:gdLst>
              <a:gd name="T0" fmla="*/ 2147483647 w 365"/>
              <a:gd name="T1" fmla="*/ 2147483647 h 289"/>
              <a:gd name="T2" fmla="*/ 2147483647 w 365"/>
              <a:gd name="T3" fmla="*/ 2147483647 h 289"/>
              <a:gd name="T4" fmla="*/ 2147483647 w 365"/>
              <a:gd name="T5" fmla="*/ 0 h 289"/>
              <a:gd name="T6" fmla="*/ 2147483647 w 365"/>
              <a:gd name="T7" fmla="*/ 2147483647 h 289"/>
              <a:gd name="T8" fmla="*/ 2147483647 w 365"/>
              <a:gd name="T9" fmla="*/ 2147483647 h 289"/>
              <a:gd name="T10" fmla="*/ 2147483647 w 365"/>
              <a:gd name="T11" fmla="*/ 2147483647 h 289"/>
              <a:gd name="T12" fmla="*/ 2147483647 w 365"/>
              <a:gd name="T13" fmla="*/ 2147483647 h 289"/>
              <a:gd name="T14" fmla="*/ 2147483647 w 365"/>
              <a:gd name="T15" fmla="*/ 2147483647 h 289"/>
              <a:gd name="T16" fmla="*/ 2147483647 w 365"/>
              <a:gd name="T17" fmla="*/ 2147483647 h 289"/>
              <a:gd name="T18" fmla="*/ 2147483647 w 365"/>
              <a:gd name="T19" fmla="*/ 2147483647 h 289"/>
              <a:gd name="T20" fmla="*/ 2147483647 w 365"/>
              <a:gd name="T21" fmla="*/ 2147483647 h 289"/>
              <a:gd name="T22" fmla="*/ 2147483647 w 365"/>
              <a:gd name="T23" fmla="*/ 2147483647 h 289"/>
              <a:gd name="T24" fmla="*/ 2147483647 w 365"/>
              <a:gd name="T25" fmla="*/ 2147483647 h 289"/>
              <a:gd name="T26" fmla="*/ 2147483647 w 365"/>
              <a:gd name="T27" fmla="*/ 2147483647 h 289"/>
              <a:gd name="T28" fmla="*/ 0 w 365"/>
              <a:gd name="T29" fmla="*/ 2147483647 h 289"/>
              <a:gd name="T30" fmla="*/ 2147483647 w 365"/>
              <a:gd name="T31" fmla="*/ 2147483647 h 2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5"/>
              <a:gd name="T49" fmla="*/ 0 h 289"/>
              <a:gd name="T50" fmla="*/ 365 w 365"/>
              <a:gd name="T51" fmla="*/ 289 h 2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5" h="289">
                <a:moveTo>
                  <a:pt x="13" y="52"/>
                </a:moveTo>
                <a:lnTo>
                  <a:pt x="43" y="24"/>
                </a:lnTo>
                <a:lnTo>
                  <a:pt x="152" y="0"/>
                </a:lnTo>
                <a:lnTo>
                  <a:pt x="185" y="16"/>
                </a:lnTo>
                <a:lnTo>
                  <a:pt x="256" y="4"/>
                </a:lnTo>
                <a:lnTo>
                  <a:pt x="313" y="45"/>
                </a:lnTo>
                <a:lnTo>
                  <a:pt x="365" y="77"/>
                </a:lnTo>
                <a:lnTo>
                  <a:pt x="336" y="164"/>
                </a:lnTo>
                <a:lnTo>
                  <a:pt x="292" y="207"/>
                </a:lnTo>
                <a:lnTo>
                  <a:pt x="244" y="221"/>
                </a:lnTo>
                <a:lnTo>
                  <a:pt x="253" y="255"/>
                </a:lnTo>
                <a:lnTo>
                  <a:pt x="224" y="289"/>
                </a:lnTo>
                <a:lnTo>
                  <a:pt x="168" y="207"/>
                </a:lnTo>
                <a:lnTo>
                  <a:pt x="24" y="77"/>
                </a:lnTo>
                <a:lnTo>
                  <a:pt x="0" y="77"/>
                </a:lnTo>
                <a:lnTo>
                  <a:pt x="13" y="52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8" name="Freeform 50"/>
          <p:cNvSpPr>
            <a:spLocks/>
          </p:cNvSpPr>
          <p:nvPr/>
        </p:nvSpPr>
        <p:spPr bwMode="auto">
          <a:xfrm>
            <a:off x="6400800" y="4648200"/>
            <a:ext cx="1581150" cy="1027113"/>
          </a:xfrm>
          <a:custGeom>
            <a:avLst/>
            <a:gdLst>
              <a:gd name="T0" fmla="*/ 0 w 684"/>
              <a:gd name="T1" fmla="*/ 2147483647 h 463"/>
              <a:gd name="T2" fmla="*/ 2147483647 w 684"/>
              <a:gd name="T3" fmla="*/ 2147483647 h 463"/>
              <a:gd name="T4" fmla="*/ 2147483647 w 684"/>
              <a:gd name="T5" fmla="*/ 2147483647 h 463"/>
              <a:gd name="T6" fmla="*/ 2147483647 w 684"/>
              <a:gd name="T7" fmla="*/ 2147483647 h 463"/>
              <a:gd name="T8" fmla="*/ 2147483647 w 684"/>
              <a:gd name="T9" fmla="*/ 2147483647 h 463"/>
              <a:gd name="T10" fmla="*/ 2147483647 w 684"/>
              <a:gd name="T11" fmla="*/ 2147483647 h 463"/>
              <a:gd name="T12" fmla="*/ 2147483647 w 684"/>
              <a:gd name="T13" fmla="*/ 0 h 463"/>
              <a:gd name="T14" fmla="*/ 2147483647 w 684"/>
              <a:gd name="T15" fmla="*/ 2147483647 h 463"/>
              <a:gd name="T16" fmla="*/ 2147483647 w 684"/>
              <a:gd name="T17" fmla="*/ 2147483647 h 463"/>
              <a:gd name="T18" fmla="*/ 2147483647 w 684"/>
              <a:gd name="T19" fmla="*/ 2147483647 h 463"/>
              <a:gd name="T20" fmla="*/ 2147483647 w 684"/>
              <a:gd name="T21" fmla="*/ 2147483647 h 463"/>
              <a:gd name="T22" fmla="*/ 2147483647 w 684"/>
              <a:gd name="T23" fmla="*/ 2147483647 h 463"/>
              <a:gd name="T24" fmla="*/ 2147483647 w 684"/>
              <a:gd name="T25" fmla="*/ 2147483647 h 463"/>
              <a:gd name="T26" fmla="*/ 2147483647 w 684"/>
              <a:gd name="T27" fmla="*/ 2147483647 h 463"/>
              <a:gd name="T28" fmla="*/ 2147483647 w 684"/>
              <a:gd name="T29" fmla="*/ 2147483647 h 463"/>
              <a:gd name="T30" fmla="*/ 2147483647 w 684"/>
              <a:gd name="T31" fmla="*/ 2147483647 h 463"/>
              <a:gd name="T32" fmla="*/ 2147483647 w 684"/>
              <a:gd name="T33" fmla="*/ 2147483647 h 463"/>
              <a:gd name="T34" fmla="*/ 2147483647 w 684"/>
              <a:gd name="T35" fmla="*/ 2147483647 h 463"/>
              <a:gd name="T36" fmla="*/ 2147483647 w 684"/>
              <a:gd name="T37" fmla="*/ 2147483647 h 463"/>
              <a:gd name="T38" fmla="*/ 2147483647 w 684"/>
              <a:gd name="T39" fmla="*/ 2147483647 h 463"/>
              <a:gd name="T40" fmla="*/ 2147483647 w 684"/>
              <a:gd name="T41" fmla="*/ 2147483647 h 463"/>
              <a:gd name="T42" fmla="*/ 2147483647 w 684"/>
              <a:gd name="T43" fmla="*/ 2147483647 h 463"/>
              <a:gd name="T44" fmla="*/ 2147483647 w 684"/>
              <a:gd name="T45" fmla="*/ 2147483647 h 463"/>
              <a:gd name="T46" fmla="*/ 2147483647 w 684"/>
              <a:gd name="T47" fmla="*/ 2147483647 h 463"/>
              <a:gd name="T48" fmla="*/ 2147483647 w 684"/>
              <a:gd name="T49" fmla="*/ 2147483647 h 463"/>
              <a:gd name="T50" fmla="*/ 2147483647 w 684"/>
              <a:gd name="T51" fmla="*/ 2147483647 h 463"/>
              <a:gd name="T52" fmla="*/ 2147483647 w 684"/>
              <a:gd name="T53" fmla="*/ 2147483647 h 463"/>
              <a:gd name="T54" fmla="*/ 2147483647 w 684"/>
              <a:gd name="T55" fmla="*/ 2147483647 h 463"/>
              <a:gd name="T56" fmla="*/ 2147483647 w 684"/>
              <a:gd name="T57" fmla="*/ 2147483647 h 463"/>
              <a:gd name="T58" fmla="*/ 2147483647 w 684"/>
              <a:gd name="T59" fmla="*/ 2147483647 h 463"/>
              <a:gd name="T60" fmla="*/ 2147483647 w 684"/>
              <a:gd name="T61" fmla="*/ 2147483647 h 463"/>
              <a:gd name="T62" fmla="*/ 2147483647 w 684"/>
              <a:gd name="T63" fmla="*/ 2147483647 h 463"/>
              <a:gd name="T64" fmla="*/ 2147483647 w 684"/>
              <a:gd name="T65" fmla="*/ 2147483647 h 463"/>
              <a:gd name="T66" fmla="*/ 2147483647 w 684"/>
              <a:gd name="T67" fmla="*/ 2147483647 h 463"/>
              <a:gd name="T68" fmla="*/ 2147483647 w 684"/>
              <a:gd name="T69" fmla="*/ 2147483647 h 463"/>
              <a:gd name="T70" fmla="*/ 2147483647 w 684"/>
              <a:gd name="T71" fmla="*/ 2147483647 h 463"/>
              <a:gd name="T72" fmla="*/ 2147483647 w 684"/>
              <a:gd name="T73" fmla="*/ 2147483647 h 463"/>
              <a:gd name="T74" fmla="*/ 2147483647 w 684"/>
              <a:gd name="T75" fmla="*/ 2147483647 h 463"/>
              <a:gd name="T76" fmla="*/ 2147483647 w 684"/>
              <a:gd name="T77" fmla="*/ 2147483647 h 463"/>
              <a:gd name="T78" fmla="*/ 0 w 684"/>
              <a:gd name="T79" fmla="*/ 2147483647 h 46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84"/>
              <a:gd name="T121" fmla="*/ 0 h 463"/>
              <a:gd name="T122" fmla="*/ 684 w 684"/>
              <a:gd name="T123" fmla="*/ 463 h 463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684" h="463">
                <a:moveTo>
                  <a:pt x="0" y="45"/>
                </a:moveTo>
                <a:lnTo>
                  <a:pt x="188" y="26"/>
                </a:lnTo>
                <a:lnTo>
                  <a:pt x="208" y="57"/>
                </a:lnTo>
                <a:lnTo>
                  <a:pt x="409" y="26"/>
                </a:lnTo>
                <a:lnTo>
                  <a:pt x="444" y="52"/>
                </a:lnTo>
                <a:lnTo>
                  <a:pt x="444" y="4"/>
                </a:lnTo>
                <a:lnTo>
                  <a:pt x="441" y="0"/>
                </a:lnTo>
                <a:lnTo>
                  <a:pt x="481" y="2"/>
                </a:lnTo>
                <a:lnTo>
                  <a:pt x="524" y="74"/>
                </a:lnTo>
                <a:lnTo>
                  <a:pt x="592" y="171"/>
                </a:lnTo>
                <a:lnTo>
                  <a:pt x="625" y="255"/>
                </a:lnTo>
                <a:lnTo>
                  <a:pt x="676" y="314"/>
                </a:lnTo>
                <a:lnTo>
                  <a:pt x="684" y="399"/>
                </a:lnTo>
                <a:lnTo>
                  <a:pt x="668" y="450"/>
                </a:lnTo>
                <a:lnTo>
                  <a:pt x="596" y="463"/>
                </a:lnTo>
                <a:lnTo>
                  <a:pt x="584" y="442"/>
                </a:lnTo>
                <a:lnTo>
                  <a:pt x="533" y="411"/>
                </a:lnTo>
                <a:lnTo>
                  <a:pt x="517" y="379"/>
                </a:lnTo>
                <a:lnTo>
                  <a:pt x="504" y="367"/>
                </a:lnTo>
                <a:lnTo>
                  <a:pt x="496" y="338"/>
                </a:lnTo>
                <a:lnTo>
                  <a:pt x="484" y="346"/>
                </a:lnTo>
                <a:lnTo>
                  <a:pt x="444" y="307"/>
                </a:lnTo>
                <a:lnTo>
                  <a:pt x="453" y="271"/>
                </a:lnTo>
                <a:lnTo>
                  <a:pt x="444" y="251"/>
                </a:lnTo>
                <a:lnTo>
                  <a:pt x="432" y="258"/>
                </a:lnTo>
                <a:lnTo>
                  <a:pt x="433" y="279"/>
                </a:lnTo>
                <a:lnTo>
                  <a:pt x="420" y="251"/>
                </a:lnTo>
                <a:lnTo>
                  <a:pt x="421" y="186"/>
                </a:lnTo>
                <a:lnTo>
                  <a:pt x="396" y="147"/>
                </a:lnTo>
                <a:lnTo>
                  <a:pt x="332" y="115"/>
                </a:lnTo>
                <a:lnTo>
                  <a:pt x="300" y="80"/>
                </a:lnTo>
                <a:lnTo>
                  <a:pt x="264" y="76"/>
                </a:lnTo>
                <a:lnTo>
                  <a:pt x="249" y="98"/>
                </a:lnTo>
                <a:lnTo>
                  <a:pt x="196" y="114"/>
                </a:lnTo>
                <a:lnTo>
                  <a:pt x="165" y="98"/>
                </a:lnTo>
                <a:lnTo>
                  <a:pt x="149" y="74"/>
                </a:lnTo>
                <a:lnTo>
                  <a:pt x="50" y="96"/>
                </a:lnTo>
                <a:lnTo>
                  <a:pt x="28" y="78"/>
                </a:lnTo>
                <a:lnTo>
                  <a:pt x="6" y="97"/>
                </a:lnTo>
                <a:lnTo>
                  <a:pt x="0" y="45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9" name="Freeform 51"/>
          <p:cNvSpPr>
            <a:spLocks/>
          </p:cNvSpPr>
          <p:nvPr/>
        </p:nvSpPr>
        <p:spPr bwMode="auto">
          <a:xfrm>
            <a:off x="6848475" y="3300413"/>
            <a:ext cx="1454150" cy="612775"/>
          </a:xfrm>
          <a:custGeom>
            <a:avLst/>
            <a:gdLst>
              <a:gd name="T0" fmla="*/ 2147483647 w 629"/>
              <a:gd name="T1" fmla="*/ 2147483647 h 276"/>
              <a:gd name="T2" fmla="*/ 0 w 629"/>
              <a:gd name="T3" fmla="*/ 2147483647 h 276"/>
              <a:gd name="T4" fmla="*/ 2147483647 w 629"/>
              <a:gd name="T5" fmla="*/ 2147483647 h 276"/>
              <a:gd name="T6" fmla="*/ 2147483647 w 629"/>
              <a:gd name="T7" fmla="*/ 2147483647 h 276"/>
              <a:gd name="T8" fmla="*/ 2147483647 w 629"/>
              <a:gd name="T9" fmla="*/ 2147483647 h 276"/>
              <a:gd name="T10" fmla="*/ 2147483647 w 629"/>
              <a:gd name="T11" fmla="*/ 2147483647 h 276"/>
              <a:gd name="T12" fmla="*/ 2147483647 w 629"/>
              <a:gd name="T13" fmla="*/ 2147483647 h 276"/>
              <a:gd name="T14" fmla="*/ 2147483647 w 629"/>
              <a:gd name="T15" fmla="*/ 2147483647 h 276"/>
              <a:gd name="T16" fmla="*/ 2147483647 w 629"/>
              <a:gd name="T17" fmla="*/ 2147483647 h 276"/>
              <a:gd name="T18" fmla="*/ 2147483647 w 629"/>
              <a:gd name="T19" fmla="*/ 2147483647 h 276"/>
              <a:gd name="T20" fmla="*/ 2147483647 w 629"/>
              <a:gd name="T21" fmla="*/ 2147483647 h 276"/>
              <a:gd name="T22" fmla="*/ 2147483647 w 629"/>
              <a:gd name="T23" fmla="*/ 2147483647 h 276"/>
              <a:gd name="T24" fmla="*/ 2147483647 w 629"/>
              <a:gd name="T25" fmla="*/ 2147483647 h 276"/>
              <a:gd name="T26" fmla="*/ 2147483647 w 629"/>
              <a:gd name="T27" fmla="*/ 2147483647 h 276"/>
              <a:gd name="T28" fmla="*/ 2147483647 w 629"/>
              <a:gd name="T29" fmla="*/ 2147483647 h 276"/>
              <a:gd name="T30" fmla="*/ 2147483647 w 629"/>
              <a:gd name="T31" fmla="*/ 2147483647 h 276"/>
              <a:gd name="T32" fmla="*/ 2147483647 w 629"/>
              <a:gd name="T33" fmla="*/ 2147483647 h 276"/>
              <a:gd name="T34" fmla="*/ 2147483647 w 629"/>
              <a:gd name="T35" fmla="*/ 2147483647 h 276"/>
              <a:gd name="T36" fmla="*/ 2147483647 w 629"/>
              <a:gd name="T37" fmla="*/ 2147483647 h 276"/>
              <a:gd name="T38" fmla="*/ 2147483647 w 629"/>
              <a:gd name="T39" fmla="*/ 2147483647 h 276"/>
              <a:gd name="T40" fmla="*/ 2147483647 w 629"/>
              <a:gd name="T41" fmla="*/ 2147483647 h 276"/>
              <a:gd name="T42" fmla="*/ 2147483647 w 629"/>
              <a:gd name="T43" fmla="*/ 2147483647 h 276"/>
              <a:gd name="T44" fmla="*/ 2147483647 w 629"/>
              <a:gd name="T45" fmla="*/ 2147483647 h 276"/>
              <a:gd name="T46" fmla="*/ 2147483647 w 629"/>
              <a:gd name="T47" fmla="*/ 2147483647 h 276"/>
              <a:gd name="T48" fmla="*/ 2147483647 w 629"/>
              <a:gd name="T49" fmla="*/ 2147483647 h 276"/>
              <a:gd name="T50" fmla="*/ 2147483647 w 629"/>
              <a:gd name="T51" fmla="*/ 2147483647 h 276"/>
              <a:gd name="T52" fmla="*/ 2147483647 w 629"/>
              <a:gd name="T53" fmla="*/ 2147483647 h 276"/>
              <a:gd name="T54" fmla="*/ 2147483647 w 629"/>
              <a:gd name="T55" fmla="*/ 2147483647 h 276"/>
              <a:gd name="T56" fmla="*/ 2147483647 w 629"/>
              <a:gd name="T57" fmla="*/ 2147483647 h 276"/>
              <a:gd name="T58" fmla="*/ 2147483647 w 629"/>
              <a:gd name="T59" fmla="*/ 0 h 276"/>
              <a:gd name="T60" fmla="*/ 2147483647 w 629"/>
              <a:gd name="T61" fmla="*/ 2147483647 h 276"/>
              <a:gd name="T62" fmla="*/ 2147483647 w 629"/>
              <a:gd name="T63" fmla="*/ 2147483647 h 276"/>
              <a:gd name="T64" fmla="*/ 2147483647 w 629"/>
              <a:gd name="T65" fmla="*/ 2147483647 h 276"/>
              <a:gd name="T66" fmla="*/ 2147483647 w 629"/>
              <a:gd name="T67" fmla="*/ 2147483647 h 2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29"/>
              <a:gd name="T103" fmla="*/ 0 h 276"/>
              <a:gd name="T104" fmla="*/ 629 w 629"/>
              <a:gd name="T105" fmla="*/ 276 h 2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29" h="276">
                <a:moveTo>
                  <a:pt x="21" y="204"/>
                </a:moveTo>
                <a:lnTo>
                  <a:pt x="0" y="263"/>
                </a:lnTo>
                <a:lnTo>
                  <a:pt x="81" y="255"/>
                </a:lnTo>
                <a:lnTo>
                  <a:pt x="113" y="228"/>
                </a:lnTo>
                <a:lnTo>
                  <a:pt x="224" y="199"/>
                </a:lnTo>
                <a:lnTo>
                  <a:pt x="255" y="215"/>
                </a:lnTo>
                <a:lnTo>
                  <a:pt x="328" y="204"/>
                </a:lnTo>
                <a:lnTo>
                  <a:pt x="328" y="208"/>
                </a:lnTo>
                <a:lnTo>
                  <a:pt x="437" y="276"/>
                </a:lnTo>
                <a:lnTo>
                  <a:pt x="501" y="256"/>
                </a:lnTo>
                <a:lnTo>
                  <a:pt x="537" y="180"/>
                </a:lnTo>
                <a:lnTo>
                  <a:pt x="600" y="159"/>
                </a:lnTo>
                <a:lnTo>
                  <a:pt x="629" y="103"/>
                </a:lnTo>
                <a:lnTo>
                  <a:pt x="628" y="35"/>
                </a:lnTo>
                <a:lnTo>
                  <a:pt x="620" y="91"/>
                </a:lnTo>
                <a:lnTo>
                  <a:pt x="585" y="139"/>
                </a:lnTo>
                <a:lnTo>
                  <a:pt x="572" y="135"/>
                </a:lnTo>
                <a:lnTo>
                  <a:pt x="525" y="148"/>
                </a:lnTo>
                <a:lnTo>
                  <a:pt x="525" y="132"/>
                </a:lnTo>
                <a:lnTo>
                  <a:pt x="572" y="116"/>
                </a:lnTo>
                <a:lnTo>
                  <a:pt x="529" y="111"/>
                </a:lnTo>
                <a:lnTo>
                  <a:pt x="577" y="96"/>
                </a:lnTo>
                <a:lnTo>
                  <a:pt x="596" y="104"/>
                </a:lnTo>
                <a:lnTo>
                  <a:pt x="605" y="51"/>
                </a:lnTo>
                <a:lnTo>
                  <a:pt x="593" y="39"/>
                </a:lnTo>
                <a:lnTo>
                  <a:pt x="536" y="60"/>
                </a:lnTo>
                <a:lnTo>
                  <a:pt x="537" y="28"/>
                </a:lnTo>
                <a:lnTo>
                  <a:pt x="561" y="36"/>
                </a:lnTo>
                <a:lnTo>
                  <a:pt x="593" y="12"/>
                </a:lnTo>
                <a:lnTo>
                  <a:pt x="576" y="0"/>
                </a:lnTo>
                <a:lnTo>
                  <a:pt x="388" y="43"/>
                </a:lnTo>
                <a:lnTo>
                  <a:pt x="157" y="89"/>
                </a:lnTo>
                <a:lnTo>
                  <a:pt x="52" y="203"/>
                </a:lnTo>
                <a:lnTo>
                  <a:pt x="21" y="20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0" name="Freeform 52"/>
          <p:cNvSpPr>
            <a:spLocks/>
          </p:cNvSpPr>
          <p:nvPr/>
        </p:nvSpPr>
        <p:spPr bwMode="auto">
          <a:xfrm>
            <a:off x="6907213" y="2797175"/>
            <a:ext cx="1273175" cy="758825"/>
          </a:xfrm>
          <a:custGeom>
            <a:avLst/>
            <a:gdLst>
              <a:gd name="T0" fmla="*/ 2147483647 w 551"/>
              <a:gd name="T1" fmla="*/ 2147483647 h 343"/>
              <a:gd name="T2" fmla="*/ 2147483647 w 551"/>
              <a:gd name="T3" fmla="*/ 2147483647 h 343"/>
              <a:gd name="T4" fmla="*/ 2147483647 w 551"/>
              <a:gd name="T5" fmla="*/ 2147483647 h 343"/>
              <a:gd name="T6" fmla="*/ 2147483647 w 551"/>
              <a:gd name="T7" fmla="*/ 2147483647 h 343"/>
              <a:gd name="T8" fmla="*/ 2147483647 w 551"/>
              <a:gd name="T9" fmla="*/ 2147483647 h 343"/>
              <a:gd name="T10" fmla="*/ 0 w 551"/>
              <a:gd name="T11" fmla="*/ 2147483647 h 343"/>
              <a:gd name="T12" fmla="*/ 2147483647 w 551"/>
              <a:gd name="T13" fmla="*/ 2147483647 h 343"/>
              <a:gd name="T14" fmla="*/ 2147483647 w 551"/>
              <a:gd name="T15" fmla="*/ 2147483647 h 343"/>
              <a:gd name="T16" fmla="*/ 2147483647 w 551"/>
              <a:gd name="T17" fmla="*/ 2147483647 h 343"/>
              <a:gd name="T18" fmla="*/ 2147483647 w 551"/>
              <a:gd name="T19" fmla="*/ 2147483647 h 343"/>
              <a:gd name="T20" fmla="*/ 2147483647 w 551"/>
              <a:gd name="T21" fmla="*/ 2147483647 h 343"/>
              <a:gd name="T22" fmla="*/ 2147483647 w 551"/>
              <a:gd name="T23" fmla="*/ 2147483647 h 343"/>
              <a:gd name="T24" fmla="*/ 2147483647 w 551"/>
              <a:gd name="T25" fmla="*/ 2147483647 h 343"/>
              <a:gd name="T26" fmla="*/ 2147483647 w 551"/>
              <a:gd name="T27" fmla="*/ 2147483647 h 343"/>
              <a:gd name="T28" fmla="*/ 2147483647 w 551"/>
              <a:gd name="T29" fmla="*/ 2147483647 h 343"/>
              <a:gd name="T30" fmla="*/ 2147483647 w 551"/>
              <a:gd name="T31" fmla="*/ 2147483647 h 343"/>
              <a:gd name="T32" fmla="*/ 2147483647 w 551"/>
              <a:gd name="T33" fmla="*/ 2147483647 h 343"/>
              <a:gd name="T34" fmla="*/ 2147483647 w 551"/>
              <a:gd name="T35" fmla="*/ 0 h 343"/>
              <a:gd name="T36" fmla="*/ 2147483647 w 551"/>
              <a:gd name="T37" fmla="*/ 2147483647 h 343"/>
              <a:gd name="T38" fmla="*/ 2147483647 w 551"/>
              <a:gd name="T39" fmla="*/ 2147483647 h 343"/>
              <a:gd name="T40" fmla="*/ 2147483647 w 551"/>
              <a:gd name="T41" fmla="*/ 2147483647 h 343"/>
              <a:gd name="T42" fmla="*/ 2147483647 w 551"/>
              <a:gd name="T43" fmla="*/ 2147483647 h 343"/>
              <a:gd name="T44" fmla="*/ 2147483647 w 551"/>
              <a:gd name="T45" fmla="*/ 2147483647 h 343"/>
              <a:gd name="T46" fmla="*/ 2147483647 w 551"/>
              <a:gd name="T47" fmla="*/ 2147483647 h 343"/>
              <a:gd name="T48" fmla="*/ 2147483647 w 551"/>
              <a:gd name="T49" fmla="*/ 2147483647 h 3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51"/>
              <a:gd name="T76" fmla="*/ 0 h 343"/>
              <a:gd name="T77" fmla="*/ 551 w 551"/>
              <a:gd name="T78" fmla="*/ 343 h 3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51" h="343">
                <a:moveTo>
                  <a:pt x="91" y="240"/>
                </a:moveTo>
                <a:lnTo>
                  <a:pt x="75" y="275"/>
                </a:lnTo>
                <a:lnTo>
                  <a:pt x="52" y="284"/>
                </a:lnTo>
                <a:lnTo>
                  <a:pt x="51" y="307"/>
                </a:lnTo>
                <a:lnTo>
                  <a:pt x="3" y="324"/>
                </a:lnTo>
                <a:lnTo>
                  <a:pt x="0" y="343"/>
                </a:lnTo>
                <a:lnTo>
                  <a:pt x="131" y="320"/>
                </a:lnTo>
                <a:lnTo>
                  <a:pt x="368" y="271"/>
                </a:lnTo>
                <a:lnTo>
                  <a:pt x="551" y="227"/>
                </a:lnTo>
                <a:lnTo>
                  <a:pt x="551" y="192"/>
                </a:lnTo>
                <a:lnTo>
                  <a:pt x="531" y="182"/>
                </a:lnTo>
                <a:lnTo>
                  <a:pt x="515" y="199"/>
                </a:lnTo>
                <a:lnTo>
                  <a:pt x="505" y="152"/>
                </a:lnTo>
                <a:lnTo>
                  <a:pt x="515" y="111"/>
                </a:lnTo>
                <a:lnTo>
                  <a:pt x="447" y="80"/>
                </a:lnTo>
                <a:lnTo>
                  <a:pt x="400" y="88"/>
                </a:lnTo>
                <a:lnTo>
                  <a:pt x="399" y="24"/>
                </a:lnTo>
                <a:lnTo>
                  <a:pt x="351" y="0"/>
                </a:lnTo>
                <a:lnTo>
                  <a:pt x="315" y="15"/>
                </a:lnTo>
                <a:lnTo>
                  <a:pt x="291" y="75"/>
                </a:lnTo>
                <a:lnTo>
                  <a:pt x="248" y="99"/>
                </a:lnTo>
                <a:lnTo>
                  <a:pt x="231" y="194"/>
                </a:lnTo>
                <a:lnTo>
                  <a:pt x="162" y="240"/>
                </a:lnTo>
                <a:lnTo>
                  <a:pt x="106" y="259"/>
                </a:lnTo>
                <a:lnTo>
                  <a:pt x="91" y="24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1" name="Freeform 53"/>
          <p:cNvSpPr>
            <a:spLocks/>
          </p:cNvSpPr>
          <p:nvPr/>
        </p:nvSpPr>
        <p:spPr bwMode="auto">
          <a:xfrm>
            <a:off x="6997700" y="2644775"/>
            <a:ext cx="720725" cy="723900"/>
          </a:xfrm>
          <a:custGeom>
            <a:avLst/>
            <a:gdLst>
              <a:gd name="T0" fmla="*/ 2147483647 w 312"/>
              <a:gd name="T1" fmla="*/ 2147483647 h 327"/>
              <a:gd name="T2" fmla="*/ 2147483647 w 312"/>
              <a:gd name="T3" fmla="*/ 2147483647 h 327"/>
              <a:gd name="T4" fmla="*/ 0 w 312"/>
              <a:gd name="T5" fmla="*/ 2147483647 h 327"/>
              <a:gd name="T6" fmla="*/ 2147483647 w 312"/>
              <a:gd name="T7" fmla="*/ 2147483647 h 327"/>
              <a:gd name="T8" fmla="*/ 2147483647 w 312"/>
              <a:gd name="T9" fmla="*/ 2147483647 h 327"/>
              <a:gd name="T10" fmla="*/ 2147483647 w 312"/>
              <a:gd name="T11" fmla="*/ 2147483647 h 327"/>
              <a:gd name="T12" fmla="*/ 2147483647 w 312"/>
              <a:gd name="T13" fmla="*/ 2147483647 h 327"/>
              <a:gd name="T14" fmla="*/ 2147483647 w 312"/>
              <a:gd name="T15" fmla="*/ 2147483647 h 327"/>
              <a:gd name="T16" fmla="*/ 2147483647 w 312"/>
              <a:gd name="T17" fmla="*/ 2147483647 h 327"/>
              <a:gd name="T18" fmla="*/ 2147483647 w 312"/>
              <a:gd name="T19" fmla="*/ 2147483647 h 327"/>
              <a:gd name="T20" fmla="*/ 2147483647 w 312"/>
              <a:gd name="T21" fmla="*/ 2147483647 h 327"/>
              <a:gd name="T22" fmla="*/ 2147483647 w 312"/>
              <a:gd name="T23" fmla="*/ 2147483647 h 327"/>
              <a:gd name="T24" fmla="*/ 2147483647 w 312"/>
              <a:gd name="T25" fmla="*/ 2147483647 h 327"/>
              <a:gd name="T26" fmla="*/ 2147483647 w 312"/>
              <a:gd name="T27" fmla="*/ 2147483647 h 327"/>
              <a:gd name="T28" fmla="*/ 2147483647 w 312"/>
              <a:gd name="T29" fmla="*/ 2147483647 h 327"/>
              <a:gd name="T30" fmla="*/ 2147483647 w 312"/>
              <a:gd name="T31" fmla="*/ 2147483647 h 327"/>
              <a:gd name="T32" fmla="*/ 2147483647 w 312"/>
              <a:gd name="T33" fmla="*/ 0 h 327"/>
              <a:gd name="T34" fmla="*/ 2147483647 w 312"/>
              <a:gd name="T35" fmla="*/ 2147483647 h 327"/>
              <a:gd name="T36" fmla="*/ 2147483647 w 312"/>
              <a:gd name="T37" fmla="*/ 2147483647 h 327"/>
              <a:gd name="T38" fmla="*/ 2147483647 w 312"/>
              <a:gd name="T39" fmla="*/ 2147483647 h 327"/>
              <a:gd name="T40" fmla="*/ 2147483647 w 312"/>
              <a:gd name="T41" fmla="*/ 2147483647 h 3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2"/>
              <a:gd name="T64" fmla="*/ 0 h 327"/>
              <a:gd name="T65" fmla="*/ 312 w 312"/>
              <a:gd name="T66" fmla="*/ 327 h 3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2" h="327">
                <a:moveTo>
                  <a:pt x="32" y="171"/>
                </a:moveTo>
                <a:lnTo>
                  <a:pt x="8" y="164"/>
                </a:lnTo>
                <a:lnTo>
                  <a:pt x="0" y="216"/>
                </a:lnTo>
                <a:lnTo>
                  <a:pt x="8" y="271"/>
                </a:lnTo>
                <a:lnTo>
                  <a:pt x="53" y="308"/>
                </a:lnTo>
                <a:lnTo>
                  <a:pt x="64" y="327"/>
                </a:lnTo>
                <a:lnTo>
                  <a:pt x="121" y="308"/>
                </a:lnTo>
                <a:lnTo>
                  <a:pt x="189" y="264"/>
                </a:lnTo>
                <a:lnTo>
                  <a:pt x="209" y="168"/>
                </a:lnTo>
                <a:lnTo>
                  <a:pt x="253" y="143"/>
                </a:lnTo>
                <a:lnTo>
                  <a:pt x="277" y="84"/>
                </a:lnTo>
                <a:lnTo>
                  <a:pt x="312" y="68"/>
                </a:lnTo>
                <a:lnTo>
                  <a:pt x="266" y="60"/>
                </a:lnTo>
                <a:lnTo>
                  <a:pt x="188" y="103"/>
                </a:lnTo>
                <a:lnTo>
                  <a:pt x="176" y="62"/>
                </a:lnTo>
                <a:lnTo>
                  <a:pt x="108" y="66"/>
                </a:lnTo>
                <a:lnTo>
                  <a:pt x="92" y="0"/>
                </a:lnTo>
                <a:lnTo>
                  <a:pt x="75" y="18"/>
                </a:lnTo>
                <a:lnTo>
                  <a:pt x="80" y="111"/>
                </a:lnTo>
                <a:lnTo>
                  <a:pt x="49" y="119"/>
                </a:lnTo>
                <a:lnTo>
                  <a:pt x="32" y="17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2" name="Freeform 54"/>
          <p:cNvSpPr>
            <a:spLocks/>
          </p:cNvSpPr>
          <p:nvPr/>
        </p:nvSpPr>
        <p:spPr bwMode="auto">
          <a:xfrm>
            <a:off x="8023225" y="2659063"/>
            <a:ext cx="203200" cy="241300"/>
          </a:xfrm>
          <a:custGeom>
            <a:avLst/>
            <a:gdLst>
              <a:gd name="T0" fmla="*/ 0 w 88"/>
              <a:gd name="T1" fmla="*/ 2147483647 h 109"/>
              <a:gd name="T2" fmla="*/ 2147483647 w 88"/>
              <a:gd name="T3" fmla="*/ 0 h 109"/>
              <a:gd name="T4" fmla="*/ 2147483647 w 88"/>
              <a:gd name="T5" fmla="*/ 2147483647 h 109"/>
              <a:gd name="T6" fmla="*/ 2147483647 w 88"/>
              <a:gd name="T7" fmla="*/ 2147483647 h 109"/>
              <a:gd name="T8" fmla="*/ 2147483647 w 88"/>
              <a:gd name="T9" fmla="*/ 2147483647 h 109"/>
              <a:gd name="T10" fmla="*/ 2147483647 w 88"/>
              <a:gd name="T11" fmla="*/ 2147483647 h 109"/>
              <a:gd name="T12" fmla="*/ 2147483647 w 88"/>
              <a:gd name="T13" fmla="*/ 2147483647 h 109"/>
              <a:gd name="T14" fmla="*/ 0 w 88"/>
              <a:gd name="T15" fmla="*/ 2147483647 h 1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8"/>
              <a:gd name="T25" fmla="*/ 0 h 109"/>
              <a:gd name="T26" fmla="*/ 88 w 88"/>
              <a:gd name="T27" fmla="*/ 109 h 10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8" h="109">
                <a:moveTo>
                  <a:pt x="0" y="6"/>
                </a:moveTo>
                <a:lnTo>
                  <a:pt x="18" y="0"/>
                </a:lnTo>
                <a:lnTo>
                  <a:pt x="58" y="24"/>
                </a:lnTo>
                <a:lnTo>
                  <a:pt x="58" y="48"/>
                </a:lnTo>
                <a:lnTo>
                  <a:pt x="86" y="65"/>
                </a:lnTo>
                <a:lnTo>
                  <a:pt x="88" y="97"/>
                </a:lnTo>
                <a:lnTo>
                  <a:pt x="42" y="109"/>
                </a:lnTo>
                <a:lnTo>
                  <a:pt x="0" y="6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3" name="Freeform 55"/>
          <p:cNvSpPr>
            <a:spLocks/>
          </p:cNvSpPr>
          <p:nvPr/>
        </p:nvSpPr>
        <p:spPr bwMode="auto">
          <a:xfrm>
            <a:off x="7154863" y="2181225"/>
            <a:ext cx="979487" cy="615950"/>
          </a:xfrm>
          <a:custGeom>
            <a:avLst/>
            <a:gdLst>
              <a:gd name="T0" fmla="*/ 2147483647 w 423"/>
              <a:gd name="T1" fmla="*/ 2147483647 h 277"/>
              <a:gd name="T2" fmla="*/ 0 w 423"/>
              <a:gd name="T3" fmla="*/ 2147483647 h 277"/>
              <a:gd name="T4" fmla="*/ 2147483647 w 423"/>
              <a:gd name="T5" fmla="*/ 2147483647 h 277"/>
              <a:gd name="T6" fmla="*/ 2147483647 w 423"/>
              <a:gd name="T7" fmla="*/ 2147483647 h 277"/>
              <a:gd name="T8" fmla="*/ 2147483647 w 423"/>
              <a:gd name="T9" fmla="*/ 2147483647 h 277"/>
              <a:gd name="T10" fmla="*/ 2147483647 w 423"/>
              <a:gd name="T11" fmla="*/ 2147483647 h 277"/>
              <a:gd name="T12" fmla="*/ 2147483647 w 423"/>
              <a:gd name="T13" fmla="*/ 2147483647 h 277"/>
              <a:gd name="T14" fmla="*/ 2147483647 w 423"/>
              <a:gd name="T15" fmla="*/ 2147483647 h 277"/>
              <a:gd name="T16" fmla="*/ 2147483647 w 423"/>
              <a:gd name="T17" fmla="*/ 2147483647 h 277"/>
              <a:gd name="T18" fmla="*/ 2147483647 w 423"/>
              <a:gd name="T19" fmla="*/ 2147483647 h 277"/>
              <a:gd name="T20" fmla="*/ 2147483647 w 423"/>
              <a:gd name="T21" fmla="*/ 2147483647 h 277"/>
              <a:gd name="T22" fmla="*/ 2147483647 w 423"/>
              <a:gd name="T23" fmla="*/ 2147483647 h 277"/>
              <a:gd name="T24" fmla="*/ 2147483647 w 423"/>
              <a:gd name="T25" fmla="*/ 0 h 277"/>
              <a:gd name="T26" fmla="*/ 2147483647 w 423"/>
              <a:gd name="T27" fmla="*/ 2147483647 h 277"/>
              <a:gd name="T28" fmla="*/ 2147483647 w 423"/>
              <a:gd name="T29" fmla="*/ 2147483647 h 27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23"/>
              <a:gd name="T46" fmla="*/ 0 h 277"/>
              <a:gd name="T47" fmla="*/ 423 w 423"/>
              <a:gd name="T48" fmla="*/ 277 h 27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23" h="277">
                <a:moveTo>
                  <a:pt x="39" y="40"/>
                </a:moveTo>
                <a:lnTo>
                  <a:pt x="0" y="78"/>
                </a:lnTo>
                <a:lnTo>
                  <a:pt x="22" y="212"/>
                </a:lnTo>
                <a:lnTo>
                  <a:pt x="39" y="277"/>
                </a:lnTo>
                <a:lnTo>
                  <a:pt x="111" y="272"/>
                </a:lnTo>
                <a:lnTo>
                  <a:pt x="377" y="221"/>
                </a:lnTo>
                <a:lnTo>
                  <a:pt x="396" y="213"/>
                </a:lnTo>
                <a:lnTo>
                  <a:pt x="423" y="151"/>
                </a:lnTo>
                <a:lnTo>
                  <a:pt x="383" y="116"/>
                </a:lnTo>
                <a:lnTo>
                  <a:pt x="404" y="36"/>
                </a:lnTo>
                <a:lnTo>
                  <a:pt x="373" y="28"/>
                </a:lnTo>
                <a:lnTo>
                  <a:pt x="373" y="8"/>
                </a:lnTo>
                <a:lnTo>
                  <a:pt x="360" y="0"/>
                </a:lnTo>
                <a:lnTo>
                  <a:pt x="51" y="58"/>
                </a:lnTo>
                <a:lnTo>
                  <a:pt x="39" y="4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4" name="Freeform 56"/>
          <p:cNvSpPr>
            <a:spLocks/>
          </p:cNvSpPr>
          <p:nvPr/>
        </p:nvSpPr>
        <p:spPr bwMode="auto">
          <a:xfrm>
            <a:off x="8040688" y="2254250"/>
            <a:ext cx="260350" cy="488950"/>
          </a:xfrm>
          <a:custGeom>
            <a:avLst/>
            <a:gdLst>
              <a:gd name="T0" fmla="*/ 2147483647 w 112"/>
              <a:gd name="T1" fmla="*/ 2147483647 h 221"/>
              <a:gd name="T2" fmla="*/ 2147483647 w 112"/>
              <a:gd name="T3" fmla="*/ 0 h 221"/>
              <a:gd name="T4" fmla="*/ 2147483647 w 112"/>
              <a:gd name="T5" fmla="*/ 2147483647 h 221"/>
              <a:gd name="T6" fmla="*/ 2147483647 w 112"/>
              <a:gd name="T7" fmla="*/ 2147483647 h 221"/>
              <a:gd name="T8" fmla="*/ 2147483647 w 112"/>
              <a:gd name="T9" fmla="*/ 2147483647 h 221"/>
              <a:gd name="T10" fmla="*/ 2147483647 w 112"/>
              <a:gd name="T11" fmla="*/ 2147483647 h 221"/>
              <a:gd name="T12" fmla="*/ 2147483647 w 112"/>
              <a:gd name="T13" fmla="*/ 2147483647 h 221"/>
              <a:gd name="T14" fmla="*/ 2147483647 w 112"/>
              <a:gd name="T15" fmla="*/ 2147483647 h 221"/>
              <a:gd name="T16" fmla="*/ 2147483647 w 112"/>
              <a:gd name="T17" fmla="*/ 2147483647 h 221"/>
              <a:gd name="T18" fmla="*/ 2147483647 w 112"/>
              <a:gd name="T19" fmla="*/ 2147483647 h 221"/>
              <a:gd name="T20" fmla="*/ 2147483647 w 112"/>
              <a:gd name="T21" fmla="*/ 2147483647 h 221"/>
              <a:gd name="T22" fmla="*/ 0 w 112"/>
              <a:gd name="T23" fmla="*/ 2147483647 h 221"/>
              <a:gd name="T24" fmla="*/ 2147483647 w 112"/>
              <a:gd name="T25" fmla="*/ 2147483647 h 2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2"/>
              <a:gd name="T40" fmla="*/ 0 h 221"/>
              <a:gd name="T41" fmla="*/ 112 w 112"/>
              <a:gd name="T42" fmla="*/ 221 h 2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2" h="221">
                <a:moveTo>
                  <a:pt x="20" y="2"/>
                </a:moveTo>
                <a:lnTo>
                  <a:pt x="46" y="0"/>
                </a:lnTo>
                <a:lnTo>
                  <a:pt x="100" y="34"/>
                </a:lnTo>
                <a:lnTo>
                  <a:pt x="92" y="60"/>
                </a:lnTo>
                <a:lnTo>
                  <a:pt x="110" y="78"/>
                </a:lnTo>
                <a:lnTo>
                  <a:pt x="112" y="181"/>
                </a:lnTo>
                <a:lnTo>
                  <a:pt x="93" y="221"/>
                </a:lnTo>
                <a:lnTo>
                  <a:pt x="72" y="207"/>
                </a:lnTo>
                <a:lnTo>
                  <a:pt x="49" y="205"/>
                </a:lnTo>
                <a:lnTo>
                  <a:pt x="10" y="184"/>
                </a:lnTo>
                <a:lnTo>
                  <a:pt x="40" y="119"/>
                </a:lnTo>
                <a:lnTo>
                  <a:pt x="0" y="84"/>
                </a:lnTo>
                <a:lnTo>
                  <a:pt x="20" y="2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5" name="Freeform 57"/>
          <p:cNvSpPr>
            <a:spLocks/>
          </p:cNvSpPr>
          <p:nvPr/>
        </p:nvSpPr>
        <p:spPr bwMode="auto">
          <a:xfrm>
            <a:off x="7240588" y="1489075"/>
            <a:ext cx="1079500" cy="844550"/>
          </a:xfrm>
          <a:custGeom>
            <a:avLst/>
            <a:gdLst>
              <a:gd name="T0" fmla="*/ 2147483647 w 468"/>
              <a:gd name="T1" fmla="*/ 2147483647 h 381"/>
              <a:gd name="T2" fmla="*/ 2147483647 w 468"/>
              <a:gd name="T3" fmla="*/ 2147483647 h 381"/>
              <a:gd name="T4" fmla="*/ 2147483647 w 468"/>
              <a:gd name="T5" fmla="*/ 2147483647 h 381"/>
              <a:gd name="T6" fmla="*/ 2147483647 w 468"/>
              <a:gd name="T7" fmla="*/ 2147483647 h 381"/>
              <a:gd name="T8" fmla="*/ 2147483647 w 468"/>
              <a:gd name="T9" fmla="*/ 2147483647 h 381"/>
              <a:gd name="T10" fmla="*/ 2147483647 w 468"/>
              <a:gd name="T11" fmla="*/ 2147483647 h 381"/>
              <a:gd name="T12" fmla="*/ 2147483647 w 468"/>
              <a:gd name="T13" fmla="*/ 2147483647 h 381"/>
              <a:gd name="T14" fmla="*/ 2147483647 w 468"/>
              <a:gd name="T15" fmla="*/ 2147483647 h 381"/>
              <a:gd name="T16" fmla="*/ 2147483647 w 468"/>
              <a:gd name="T17" fmla="*/ 2147483647 h 381"/>
              <a:gd name="T18" fmla="*/ 2147483647 w 468"/>
              <a:gd name="T19" fmla="*/ 2147483647 h 381"/>
              <a:gd name="T20" fmla="*/ 2147483647 w 468"/>
              <a:gd name="T21" fmla="*/ 2147483647 h 381"/>
              <a:gd name="T22" fmla="*/ 2147483647 w 468"/>
              <a:gd name="T23" fmla="*/ 2147483647 h 381"/>
              <a:gd name="T24" fmla="*/ 2147483647 w 468"/>
              <a:gd name="T25" fmla="*/ 0 h 381"/>
              <a:gd name="T26" fmla="*/ 2147483647 w 468"/>
              <a:gd name="T27" fmla="*/ 2147483647 h 381"/>
              <a:gd name="T28" fmla="*/ 2147483647 w 468"/>
              <a:gd name="T29" fmla="*/ 2147483647 h 381"/>
              <a:gd name="T30" fmla="*/ 2147483647 w 468"/>
              <a:gd name="T31" fmla="*/ 2147483647 h 381"/>
              <a:gd name="T32" fmla="*/ 2147483647 w 468"/>
              <a:gd name="T33" fmla="*/ 2147483647 h 381"/>
              <a:gd name="T34" fmla="*/ 2147483647 w 468"/>
              <a:gd name="T35" fmla="*/ 2147483647 h 381"/>
              <a:gd name="T36" fmla="*/ 2147483647 w 468"/>
              <a:gd name="T37" fmla="*/ 2147483647 h 381"/>
              <a:gd name="T38" fmla="*/ 2147483647 w 468"/>
              <a:gd name="T39" fmla="*/ 2147483647 h 381"/>
              <a:gd name="T40" fmla="*/ 2147483647 w 468"/>
              <a:gd name="T41" fmla="*/ 2147483647 h 381"/>
              <a:gd name="T42" fmla="*/ 2147483647 w 468"/>
              <a:gd name="T43" fmla="*/ 2147483647 h 381"/>
              <a:gd name="T44" fmla="*/ 2147483647 w 468"/>
              <a:gd name="T45" fmla="*/ 2147483647 h 381"/>
              <a:gd name="T46" fmla="*/ 2147483647 w 468"/>
              <a:gd name="T47" fmla="*/ 2147483647 h 381"/>
              <a:gd name="T48" fmla="*/ 2147483647 w 468"/>
              <a:gd name="T49" fmla="*/ 2147483647 h 381"/>
              <a:gd name="T50" fmla="*/ 2147483647 w 468"/>
              <a:gd name="T51" fmla="*/ 2147483647 h 381"/>
              <a:gd name="T52" fmla="*/ 2147483647 w 468"/>
              <a:gd name="T53" fmla="*/ 2147483647 h 381"/>
              <a:gd name="T54" fmla="*/ 2147483647 w 468"/>
              <a:gd name="T55" fmla="*/ 2147483647 h 381"/>
              <a:gd name="T56" fmla="*/ 0 w 468"/>
              <a:gd name="T57" fmla="*/ 2147483647 h 381"/>
              <a:gd name="T58" fmla="*/ 2147483647 w 468"/>
              <a:gd name="T59" fmla="*/ 2147483647 h 381"/>
              <a:gd name="T60" fmla="*/ 2147483647 w 468"/>
              <a:gd name="T61" fmla="*/ 2147483647 h 38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68"/>
              <a:gd name="T94" fmla="*/ 0 h 381"/>
              <a:gd name="T95" fmla="*/ 468 w 468"/>
              <a:gd name="T96" fmla="*/ 381 h 38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68" h="381">
                <a:moveTo>
                  <a:pt x="36" y="256"/>
                </a:moveTo>
                <a:lnTo>
                  <a:pt x="80" y="233"/>
                </a:lnTo>
                <a:lnTo>
                  <a:pt x="140" y="228"/>
                </a:lnTo>
                <a:lnTo>
                  <a:pt x="155" y="208"/>
                </a:lnTo>
                <a:lnTo>
                  <a:pt x="176" y="205"/>
                </a:lnTo>
                <a:lnTo>
                  <a:pt x="188" y="184"/>
                </a:lnTo>
                <a:lnTo>
                  <a:pt x="208" y="176"/>
                </a:lnTo>
                <a:lnTo>
                  <a:pt x="199" y="136"/>
                </a:lnTo>
                <a:lnTo>
                  <a:pt x="187" y="126"/>
                </a:lnTo>
                <a:lnTo>
                  <a:pt x="212" y="94"/>
                </a:lnTo>
                <a:lnTo>
                  <a:pt x="228" y="94"/>
                </a:lnTo>
                <a:lnTo>
                  <a:pt x="283" y="26"/>
                </a:lnTo>
                <a:lnTo>
                  <a:pt x="367" y="0"/>
                </a:lnTo>
                <a:lnTo>
                  <a:pt x="376" y="64"/>
                </a:lnTo>
                <a:lnTo>
                  <a:pt x="380" y="62"/>
                </a:lnTo>
                <a:lnTo>
                  <a:pt x="400" y="84"/>
                </a:lnTo>
                <a:lnTo>
                  <a:pt x="401" y="150"/>
                </a:lnTo>
                <a:lnTo>
                  <a:pt x="427" y="203"/>
                </a:lnTo>
                <a:lnTo>
                  <a:pt x="436" y="272"/>
                </a:lnTo>
                <a:lnTo>
                  <a:pt x="439" y="332"/>
                </a:lnTo>
                <a:lnTo>
                  <a:pt x="468" y="352"/>
                </a:lnTo>
                <a:lnTo>
                  <a:pt x="447" y="381"/>
                </a:lnTo>
                <a:lnTo>
                  <a:pt x="392" y="347"/>
                </a:lnTo>
                <a:lnTo>
                  <a:pt x="364" y="349"/>
                </a:lnTo>
                <a:lnTo>
                  <a:pt x="336" y="341"/>
                </a:lnTo>
                <a:lnTo>
                  <a:pt x="337" y="321"/>
                </a:lnTo>
                <a:lnTo>
                  <a:pt x="320" y="315"/>
                </a:lnTo>
                <a:lnTo>
                  <a:pt x="14" y="373"/>
                </a:lnTo>
                <a:lnTo>
                  <a:pt x="0" y="356"/>
                </a:lnTo>
                <a:lnTo>
                  <a:pt x="47" y="288"/>
                </a:lnTo>
                <a:lnTo>
                  <a:pt x="36" y="256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6" name="Freeform 58"/>
          <p:cNvSpPr>
            <a:spLocks/>
          </p:cNvSpPr>
          <p:nvPr/>
        </p:nvSpPr>
        <p:spPr bwMode="auto">
          <a:xfrm>
            <a:off x="8077200" y="1447800"/>
            <a:ext cx="287338" cy="506413"/>
          </a:xfrm>
          <a:custGeom>
            <a:avLst/>
            <a:gdLst>
              <a:gd name="T0" fmla="*/ 0 w 124"/>
              <a:gd name="T1" fmla="*/ 2147483647 h 229"/>
              <a:gd name="T2" fmla="*/ 2147483647 w 124"/>
              <a:gd name="T3" fmla="*/ 0 h 229"/>
              <a:gd name="T4" fmla="*/ 2147483647 w 124"/>
              <a:gd name="T5" fmla="*/ 2147483647 h 229"/>
              <a:gd name="T6" fmla="*/ 2147483647 w 124"/>
              <a:gd name="T7" fmla="*/ 2147483647 h 229"/>
              <a:gd name="T8" fmla="*/ 2147483647 w 124"/>
              <a:gd name="T9" fmla="*/ 2147483647 h 229"/>
              <a:gd name="T10" fmla="*/ 2147483647 w 124"/>
              <a:gd name="T11" fmla="*/ 2147483647 h 229"/>
              <a:gd name="T12" fmla="*/ 2147483647 w 124"/>
              <a:gd name="T13" fmla="*/ 2147483647 h 229"/>
              <a:gd name="T14" fmla="*/ 2147483647 w 124"/>
              <a:gd name="T15" fmla="*/ 2147483647 h 229"/>
              <a:gd name="T16" fmla="*/ 2147483647 w 124"/>
              <a:gd name="T17" fmla="*/ 2147483647 h 229"/>
              <a:gd name="T18" fmla="*/ 0 w 124"/>
              <a:gd name="T19" fmla="*/ 2147483647 h 2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"/>
              <a:gd name="T31" fmla="*/ 0 h 229"/>
              <a:gd name="T32" fmla="*/ 124 w 124"/>
              <a:gd name="T33" fmla="*/ 229 h 2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" h="229">
                <a:moveTo>
                  <a:pt x="0" y="24"/>
                </a:moveTo>
                <a:lnTo>
                  <a:pt x="91" y="0"/>
                </a:lnTo>
                <a:lnTo>
                  <a:pt x="124" y="63"/>
                </a:lnTo>
                <a:lnTo>
                  <a:pt x="107" y="79"/>
                </a:lnTo>
                <a:lnTo>
                  <a:pt x="113" y="217"/>
                </a:lnTo>
                <a:lnTo>
                  <a:pt x="61" y="229"/>
                </a:lnTo>
                <a:lnTo>
                  <a:pt x="36" y="172"/>
                </a:lnTo>
                <a:lnTo>
                  <a:pt x="35" y="104"/>
                </a:lnTo>
                <a:lnTo>
                  <a:pt x="12" y="84"/>
                </a:lnTo>
                <a:lnTo>
                  <a:pt x="0" y="2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7" name="Freeform 59"/>
          <p:cNvSpPr>
            <a:spLocks/>
          </p:cNvSpPr>
          <p:nvPr/>
        </p:nvSpPr>
        <p:spPr bwMode="auto">
          <a:xfrm>
            <a:off x="8218488" y="1839913"/>
            <a:ext cx="609600" cy="263525"/>
          </a:xfrm>
          <a:custGeom>
            <a:avLst/>
            <a:gdLst>
              <a:gd name="T0" fmla="*/ 0 w 264"/>
              <a:gd name="T1" fmla="*/ 2147483647 h 119"/>
              <a:gd name="T2" fmla="*/ 2147483647 w 264"/>
              <a:gd name="T3" fmla="*/ 2147483647 h 119"/>
              <a:gd name="T4" fmla="*/ 2147483647 w 264"/>
              <a:gd name="T5" fmla="*/ 2147483647 h 119"/>
              <a:gd name="T6" fmla="*/ 2147483647 w 264"/>
              <a:gd name="T7" fmla="*/ 0 h 119"/>
              <a:gd name="T8" fmla="*/ 2147483647 w 264"/>
              <a:gd name="T9" fmla="*/ 2147483647 h 119"/>
              <a:gd name="T10" fmla="*/ 2147483647 w 264"/>
              <a:gd name="T11" fmla="*/ 2147483647 h 119"/>
              <a:gd name="T12" fmla="*/ 2147483647 w 264"/>
              <a:gd name="T13" fmla="*/ 2147483647 h 119"/>
              <a:gd name="T14" fmla="*/ 2147483647 w 264"/>
              <a:gd name="T15" fmla="*/ 2147483647 h 119"/>
              <a:gd name="T16" fmla="*/ 2147483647 w 264"/>
              <a:gd name="T17" fmla="*/ 2147483647 h 119"/>
              <a:gd name="T18" fmla="*/ 2147483647 w 264"/>
              <a:gd name="T19" fmla="*/ 2147483647 h 119"/>
              <a:gd name="T20" fmla="*/ 2147483647 w 264"/>
              <a:gd name="T21" fmla="*/ 2147483647 h 119"/>
              <a:gd name="T22" fmla="*/ 2147483647 w 264"/>
              <a:gd name="T23" fmla="*/ 2147483647 h 119"/>
              <a:gd name="T24" fmla="*/ 2147483647 w 264"/>
              <a:gd name="T25" fmla="*/ 2147483647 h 119"/>
              <a:gd name="T26" fmla="*/ 2147483647 w 264"/>
              <a:gd name="T27" fmla="*/ 2147483647 h 119"/>
              <a:gd name="T28" fmla="*/ 2147483647 w 264"/>
              <a:gd name="T29" fmla="*/ 2147483647 h 119"/>
              <a:gd name="T30" fmla="*/ 2147483647 w 264"/>
              <a:gd name="T31" fmla="*/ 2147483647 h 119"/>
              <a:gd name="T32" fmla="*/ 2147483647 w 264"/>
              <a:gd name="T33" fmla="*/ 2147483647 h 119"/>
              <a:gd name="T34" fmla="*/ 2147483647 w 264"/>
              <a:gd name="T35" fmla="*/ 2147483647 h 119"/>
              <a:gd name="T36" fmla="*/ 2147483647 w 264"/>
              <a:gd name="T37" fmla="*/ 2147483647 h 119"/>
              <a:gd name="T38" fmla="*/ 0 w 264"/>
              <a:gd name="T39" fmla="*/ 2147483647 h 1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64"/>
              <a:gd name="T61" fmla="*/ 0 h 119"/>
              <a:gd name="T62" fmla="*/ 264 w 264"/>
              <a:gd name="T63" fmla="*/ 119 h 11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64" h="119">
                <a:moveTo>
                  <a:pt x="0" y="47"/>
                </a:moveTo>
                <a:lnTo>
                  <a:pt x="135" y="14"/>
                </a:lnTo>
                <a:lnTo>
                  <a:pt x="150" y="16"/>
                </a:lnTo>
                <a:lnTo>
                  <a:pt x="166" y="0"/>
                </a:lnTo>
                <a:lnTo>
                  <a:pt x="180" y="8"/>
                </a:lnTo>
                <a:lnTo>
                  <a:pt x="164" y="42"/>
                </a:lnTo>
                <a:lnTo>
                  <a:pt x="192" y="39"/>
                </a:lnTo>
                <a:lnTo>
                  <a:pt x="208" y="66"/>
                </a:lnTo>
                <a:lnTo>
                  <a:pt x="226" y="69"/>
                </a:lnTo>
                <a:lnTo>
                  <a:pt x="240" y="65"/>
                </a:lnTo>
                <a:lnTo>
                  <a:pt x="240" y="50"/>
                </a:lnTo>
                <a:lnTo>
                  <a:pt x="217" y="31"/>
                </a:lnTo>
                <a:lnTo>
                  <a:pt x="234" y="30"/>
                </a:lnTo>
                <a:lnTo>
                  <a:pt x="264" y="70"/>
                </a:lnTo>
                <a:lnTo>
                  <a:pt x="236" y="94"/>
                </a:lnTo>
                <a:lnTo>
                  <a:pt x="204" y="82"/>
                </a:lnTo>
                <a:lnTo>
                  <a:pt x="184" y="111"/>
                </a:lnTo>
                <a:lnTo>
                  <a:pt x="144" y="82"/>
                </a:lnTo>
                <a:lnTo>
                  <a:pt x="11" y="119"/>
                </a:lnTo>
                <a:lnTo>
                  <a:pt x="0" y="47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8" name="Freeform 60"/>
          <p:cNvSpPr>
            <a:spLocks/>
          </p:cNvSpPr>
          <p:nvPr/>
        </p:nvSpPr>
        <p:spPr bwMode="auto">
          <a:xfrm>
            <a:off x="8240713" y="2039938"/>
            <a:ext cx="314325" cy="231775"/>
          </a:xfrm>
          <a:custGeom>
            <a:avLst/>
            <a:gdLst>
              <a:gd name="T0" fmla="*/ 0 w 137"/>
              <a:gd name="T1" fmla="*/ 2147483647 h 105"/>
              <a:gd name="T2" fmla="*/ 2147483647 w 137"/>
              <a:gd name="T3" fmla="*/ 0 h 105"/>
              <a:gd name="T4" fmla="*/ 2147483647 w 137"/>
              <a:gd name="T5" fmla="*/ 2147483647 h 105"/>
              <a:gd name="T6" fmla="*/ 2147483647 w 137"/>
              <a:gd name="T7" fmla="*/ 2147483647 h 105"/>
              <a:gd name="T8" fmla="*/ 2147483647 w 137"/>
              <a:gd name="T9" fmla="*/ 2147483647 h 105"/>
              <a:gd name="T10" fmla="*/ 2147483647 w 137"/>
              <a:gd name="T11" fmla="*/ 2147483647 h 105"/>
              <a:gd name="T12" fmla="*/ 2147483647 w 137"/>
              <a:gd name="T13" fmla="*/ 2147483647 h 105"/>
              <a:gd name="T14" fmla="*/ 0 w 137"/>
              <a:gd name="T15" fmla="*/ 2147483647 h 1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7"/>
              <a:gd name="T25" fmla="*/ 0 h 105"/>
              <a:gd name="T26" fmla="*/ 137 w 137"/>
              <a:gd name="T27" fmla="*/ 105 h 10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7" h="105">
                <a:moveTo>
                  <a:pt x="0" y="27"/>
                </a:moveTo>
                <a:lnTo>
                  <a:pt x="106" y="0"/>
                </a:lnTo>
                <a:lnTo>
                  <a:pt x="137" y="48"/>
                </a:lnTo>
                <a:lnTo>
                  <a:pt x="119" y="69"/>
                </a:lnTo>
                <a:lnTo>
                  <a:pt x="86" y="61"/>
                </a:lnTo>
                <a:lnTo>
                  <a:pt x="34" y="105"/>
                </a:lnTo>
                <a:lnTo>
                  <a:pt x="6" y="83"/>
                </a:lnTo>
                <a:lnTo>
                  <a:pt x="0" y="27"/>
                </a:lnTo>
                <a:close/>
              </a:path>
            </a:pathLst>
          </a:custGeom>
          <a:noFill/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" name="Freeform 61"/>
          <p:cNvSpPr>
            <a:spLocks/>
          </p:cNvSpPr>
          <p:nvPr/>
        </p:nvSpPr>
        <p:spPr bwMode="auto">
          <a:xfrm>
            <a:off x="8305800" y="2209800"/>
            <a:ext cx="314325" cy="177800"/>
          </a:xfrm>
          <a:custGeom>
            <a:avLst/>
            <a:gdLst>
              <a:gd name="T0" fmla="*/ 0 w 136"/>
              <a:gd name="T1" fmla="*/ 2147483647 h 81"/>
              <a:gd name="T2" fmla="*/ 2147483647 w 136"/>
              <a:gd name="T3" fmla="*/ 2147483647 h 81"/>
              <a:gd name="T4" fmla="*/ 2147483647 w 136"/>
              <a:gd name="T5" fmla="*/ 0 h 81"/>
              <a:gd name="T6" fmla="*/ 2147483647 w 136"/>
              <a:gd name="T7" fmla="*/ 2147483647 h 81"/>
              <a:gd name="T8" fmla="*/ 2147483647 w 136"/>
              <a:gd name="T9" fmla="*/ 2147483647 h 81"/>
              <a:gd name="T10" fmla="*/ 2147483647 w 136"/>
              <a:gd name="T11" fmla="*/ 2147483647 h 81"/>
              <a:gd name="T12" fmla="*/ 2147483647 w 136"/>
              <a:gd name="T13" fmla="*/ 2147483647 h 81"/>
              <a:gd name="T14" fmla="*/ 0 w 136"/>
              <a:gd name="T15" fmla="*/ 2147483647 h 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6"/>
              <a:gd name="T25" fmla="*/ 0 h 81"/>
              <a:gd name="T26" fmla="*/ 136 w 136"/>
              <a:gd name="T27" fmla="*/ 81 h 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6" h="81">
                <a:moveTo>
                  <a:pt x="0" y="60"/>
                </a:moveTo>
                <a:lnTo>
                  <a:pt x="56" y="33"/>
                </a:lnTo>
                <a:lnTo>
                  <a:pt x="111" y="0"/>
                </a:lnTo>
                <a:lnTo>
                  <a:pt x="120" y="1"/>
                </a:lnTo>
                <a:lnTo>
                  <a:pt x="136" y="3"/>
                </a:lnTo>
                <a:lnTo>
                  <a:pt x="83" y="45"/>
                </a:lnTo>
                <a:lnTo>
                  <a:pt x="16" y="81"/>
                </a:lnTo>
                <a:lnTo>
                  <a:pt x="0" y="6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" name="Freeform 62"/>
          <p:cNvSpPr>
            <a:spLocks/>
          </p:cNvSpPr>
          <p:nvPr/>
        </p:nvSpPr>
        <p:spPr bwMode="auto">
          <a:xfrm>
            <a:off x="8289925" y="1346200"/>
            <a:ext cx="336550" cy="569913"/>
          </a:xfrm>
          <a:custGeom>
            <a:avLst/>
            <a:gdLst>
              <a:gd name="T0" fmla="*/ 2147483647 w 145"/>
              <a:gd name="T1" fmla="*/ 0 h 258"/>
              <a:gd name="T2" fmla="*/ 0 w 145"/>
              <a:gd name="T3" fmla="*/ 2147483647 h 258"/>
              <a:gd name="T4" fmla="*/ 2147483647 w 145"/>
              <a:gd name="T5" fmla="*/ 2147483647 h 258"/>
              <a:gd name="T6" fmla="*/ 2147483647 w 145"/>
              <a:gd name="T7" fmla="*/ 2147483647 h 258"/>
              <a:gd name="T8" fmla="*/ 2147483647 w 145"/>
              <a:gd name="T9" fmla="*/ 2147483647 h 258"/>
              <a:gd name="T10" fmla="*/ 2147483647 w 145"/>
              <a:gd name="T11" fmla="*/ 2147483647 h 258"/>
              <a:gd name="T12" fmla="*/ 2147483647 w 145"/>
              <a:gd name="T13" fmla="*/ 2147483647 h 258"/>
              <a:gd name="T14" fmla="*/ 2147483647 w 145"/>
              <a:gd name="T15" fmla="*/ 2147483647 h 258"/>
              <a:gd name="T16" fmla="*/ 2147483647 w 145"/>
              <a:gd name="T17" fmla="*/ 2147483647 h 258"/>
              <a:gd name="T18" fmla="*/ 2147483647 w 145"/>
              <a:gd name="T19" fmla="*/ 2147483647 h 258"/>
              <a:gd name="T20" fmla="*/ 2147483647 w 145"/>
              <a:gd name="T21" fmla="*/ 2147483647 h 258"/>
              <a:gd name="T22" fmla="*/ 2147483647 w 145"/>
              <a:gd name="T23" fmla="*/ 2147483647 h 258"/>
              <a:gd name="T24" fmla="*/ 2147483647 w 145"/>
              <a:gd name="T25" fmla="*/ 0 h 2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5"/>
              <a:gd name="T40" fmla="*/ 0 h 258"/>
              <a:gd name="T41" fmla="*/ 145 w 145"/>
              <a:gd name="T42" fmla="*/ 258 h 2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5" h="258">
                <a:moveTo>
                  <a:pt x="30" y="0"/>
                </a:moveTo>
                <a:lnTo>
                  <a:pt x="0" y="45"/>
                </a:lnTo>
                <a:lnTo>
                  <a:pt x="33" y="105"/>
                </a:lnTo>
                <a:lnTo>
                  <a:pt x="13" y="121"/>
                </a:lnTo>
                <a:lnTo>
                  <a:pt x="21" y="258"/>
                </a:lnTo>
                <a:lnTo>
                  <a:pt x="102" y="239"/>
                </a:lnTo>
                <a:lnTo>
                  <a:pt x="123" y="239"/>
                </a:lnTo>
                <a:lnTo>
                  <a:pt x="135" y="224"/>
                </a:lnTo>
                <a:lnTo>
                  <a:pt x="135" y="199"/>
                </a:lnTo>
                <a:lnTo>
                  <a:pt x="145" y="183"/>
                </a:lnTo>
                <a:lnTo>
                  <a:pt x="100" y="163"/>
                </a:lnTo>
                <a:lnTo>
                  <a:pt x="41" y="12"/>
                </a:lnTo>
                <a:lnTo>
                  <a:pt x="3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1" name="Freeform 63"/>
          <p:cNvSpPr>
            <a:spLocks/>
          </p:cNvSpPr>
          <p:nvPr/>
        </p:nvSpPr>
        <p:spPr bwMode="auto">
          <a:xfrm>
            <a:off x="8485188" y="2017713"/>
            <a:ext cx="158750" cy="127000"/>
          </a:xfrm>
          <a:custGeom>
            <a:avLst/>
            <a:gdLst>
              <a:gd name="T0" fmla="*/ 0 w 69"/>
              <a:gd name="T1" fmla="*/ 2147483647 h 57"/>
              <a:gd name="T2" fmla="*/ 2147483647 w 69"/>
              <a:gd name="T3" fmla="*/ 0 h 57"/>
              <a:gd name="T4" fmla="*/ 2147483647 w 69"/>
              <a:gd name="T5" fmla="*/ 2147483647 h 57"/>
              <a:gd name="T6" fmla="*/ 2147483647 w 69"/>
              <a:gd name="T7" fmla="*/ 2147483647 h 57"/>
              <a:gd name="T8" fmla="*/ 2147483647 w 69"/>
              <a:gd name="T9" fmla="*/ 2147483647 h 57"/>
              <a:gd name="T10" fmla="*/ 2147483647 w 69"/>
              <a:gd name="T11" fmla="*/ 2147483647 h 57"/>
              <a:gd name="T12" fmla="*/ 0 w 69"/>
              <a:gd name="T13" fmla="*/ 214748364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"/>
              <a:gd name="T22" fmla="*/ 0 h 57"/>
              <a:gd name="T23" fmla="*/ 69 w 69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" h="57">
                <a:moveTo>
                  <a:pt x="0" y="9"/>
                </a:moveTo>
                <a:lnTo>
                  <a:pt x="29" y="0"/>
                </a:lnTo>
                <a:lnTo>
                  <a:pt x="69" y="29"/>
                </a:lnTo>
                <a:lnTo>
                  <a:pt x="61" y="37"/>
                </a:lnTo>
                <a:lnTo>
                  <a:pt x="41" y="37"/>
                </a:lnTo>
                <a:lnTo>
                  <a:pt x="31" y="57"/>
                </a:lnTo>
                <a:lnTo>
                  <a:pt x="0" y="9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2" name="Freeform 64"/>
          <p:cNvSpPr>
            <a:spLocks/>
          </p:cNvSpPr>
          <p:nvPr/>
        </p:nvSpPr>
        <p:spPr bwMode="auto">
          <a:xfrm>
            <a:off x="8142288" y="2986088"/>
            <a:ext cx="85725" cy="141287"/>
          </a:xfrm>
          <a:custGeom>
            <a:avLst/>
            <a:gdLst>
              <a:gd name="T0" fmla="*/ 0 w 37"/>
              <a:gd name="T1" fmla="*/ 2147483647 h 64"/>
              <a:gd name="T2" fmla="*/ 2147483647 w 37"/>
              <a:gd name="T3" fmla="*/ 0 h 64"/>
              <a:gd name="T4" fmla="*/ 2147483647 w 37"/>
              <a:gd name="T5" fmla="*/ 2147483647 h 64"/>
              <a:gd name="T6" fmla="*/ 2147483647 w 37"/>
              <a:gd name="T7" fmla="*/ 2147483647 h 64"/>
              <a:gd name="T8" fmla="*/ 0 w 37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"/>
              <a:gd name="T16" fmla="*/ 0 h 64"/>
              <a:gd name="T17" fmla="*/ 37 w 37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" h="64">
                <a:moveTo>
                  <a:pt x="0" y="5"/>
                </a:moveTo>
                <a:lnTo>
                  <a:pt x="37" y="0"/>
                </a:lnTo>
                <a:lnTo>
                  <a:pt x="16" y="64"/>
                </a:lnTo>
                <a:lnTo>
                  <a:pt x="1" y="62"/>
                </a:lnTo>
                <a:lnTo>
                  <a:pt x="0" y="5"/>
                </a:lnTo>
                <a:close/>
              </a:path>
            </a:pathLst>
          </a:custGeom>
          <a:noFill/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5" name="Text Box 83"/>
          <p:cNvSpPr txBox="1">
            <a:spLocks noChangeArrowheads="1"/>
          </p:cNvSpPr>
          <p:nvPr/>
        </p:nvSpPr>
        <p:spPr bwMode="auto">
          <a:xfrm>
            <a:off x="1179513" y="2800350"/>
            <a:ext cx="434975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NEVADA</a:t>
            </a:r>
          </a:p>
        </p:txBody>
      </p:sp>
      <p:sp>
        <p:nvSpPr>
          <p:cNvPr id="2106" name="Text Box 84"/>
          <p:cNvSpPr txBox="1">
            <a:spLocks noChangeArrowheads="1"/>
          </p:cNvSpPr>
          <p:nvPr/>
        </p:nvSpPr>
        <p:spPr bwMode="auto">
          <a:xfrm>
            <a:off x="838200" y="1219200"/>
            <a:ext cx="8382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WASHINGTON</a:t>
            </a:r>
          </a:p>
        </p:txBody>
      </p:sp>
      <p:sp>
        <p:nvSpPr>
          <p:cNvPr id="2107" name="Text Box 85"/>
          <p:cNvSpPr txBox="1">
            <a:spLocks noChangeArrowheads="1"/>
          </p:cNvSpPr>
          <p:nvPr/>
        </p:nvSpPr>
        <p:spPr bwMode="auto">
          <a:xfrm>
            <a:off x="1905000" y="3962400"/>
            <a:ext cx="449263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ARIZONA</a:t>
            </a:r>
          </a:p>
        </p:txBody>
      </p:sp>
      <p:sp>
        <p:nvSpPr>
          <p:cNvPr id="2108" name="Text Box 86"/>
          <p:cNvSpPr txBox="1">
            <a:spLocks noChangeArrowheads="1"/>
          </p:cNvSpPr>
          <p:nvPr/>
        </p:nvSpPr>
        <p:spPr bwMode="auto">
          <a:xfrm>
            <a:off x="2057400" y="3048000"/>
            <a:ext cx="3810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UTAH</a:t>
            </a:r>
          </a:p>
        </p:txBody>
      </p:sp>
      <p:sp>
        <p:nvSpPr>
          <p:cNvPr id="2109" name="Text Box 87"/>
          <p:cNvSpPr txBox="1">
            <a:spLocks noChangeArrowheads="1"/>
          </p:cNvSpPr>
          <p:nvPr/>
        </p:nvSpPr>
        <p:spPr bwMode="auto">
          <a:xfrm>
            <a:off x="2895600" y="3124200"/>
            <a:ext cx="5715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COLORADO</a:t>
            </a:r>
          </a:p>
        </p:txBody>
      </p:sp>
      <p:sp>
        <p:nvSpPr>
          <p:cNvPr id="2110" name="Text Box 88"/>
          <p:cNvSpPr txBox="1">
            <a:spLocks noChangeArrowheads="1"/>
          </p:cNvSpPr>
          <p:nvPr/>
        </p:nvSpPr>
        <p:spPr bwMode="auto">
          <a:xfrm>
            <a:off x="2743200" y="4114800"/>
            <a:ext cx="665163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NEW  MEXICO</a:t>
            </a:r>
          </a:p>
        </p:txBody>
      </p:sp>
      <p:sp>
        <p:nvSpPr>
          <p:cNvPr id="2111" name="Text Box 89"/>
          <p:cNvSpPr txBox="1">
            <a:spLocks noChangeArrowheads="1"/>
          </p:cNvSpPr>
          <p:nvPr/>
        </p:nvSpPr>
        <p:spPr bwMode="auto">
          <a:xfrm>
            <a:off x="6400800" y="3352800"/>
            <a:ext cx="8509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KENTUCKY</a:t>
            </a:r>
          </a:p>
        </p:txBody>
      </p:sp>
      <p:sp>
        <p:nvSpPr>
          <p:cNvPr id="2112" name="Text Box 90"/>
          <p:cNvSpPr txBox="1">
            <a:spLocks noChangeArrowheads="1"/>
          </p:cNvSpPr>
          <p:nvPr/>
        </p:nvSpPr>
        <p:spPr bwMode="auto">
          <a:xfrm>
            <a:off x="1676400" y="2133600"/>
            <a:ext cx="392113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IDAHO</a:t>
            </a:r>
          </a:p>
        </p:txBody>
      </p:sp>
      <p:sp>
        <p:nvSpPr>
          <p:cNvPr id="2113" name="Text Box 91"/>
          <p:cNvSpPr txBox="1">
            <a:spLocks noChangeArrowheads="1"/>
          </p:cNvSpPr>
          <p:nvPr/>
        </p:nvSpPr>
        <p:spPr bwMode="auto">
          <a:xfrm>
            <a:off x="2438400" y="1468438"/>
            <a:ext cx="766763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MONTANA</a:t>
            </a:r>
            <a:endParaRPr lang="en-US" sz="700">
              <a:latin typeface="Arial" charset="0"/>
            </a:endParaRPr>
          </a:p>
        </p:txBody>
      </p:sp>
      <p:sp>
        <p:nvSpPr>
          <p:cNvPr id="2114" name="Text Box 92"/>
          <p:cNvSpPr txBox="1">
            <a:spLocks noChangeArrowheads="1"/>
          </p:cNvSpPr>
          <p:nvPr/>
        </p:nvSpPr>
        <p:spPr bwMode="auto">
          <a:xfrm>
            <a:off x="2625725" y="2300288"/>
            <a:ext cx="588963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WYOMING</a:t>
            </a:r>
          </a:p>
        </p:txBody>
      </p:sp>
      <p:sp>
        <p:nvSpPr>
          <p:cNvPr id="2115" name="Text Box 93"/>
          <p:cNvSpPr txBox="1">
            <a:spLocks noChangeArrowheads="1"/>
          </p:cNvSpPr>
          <p:nvPr/>
        </p:nvSpPr>
        <p:spPr bwMode="auto">
          <a:xfrm>
            <a:off x="3657600" y="1447800"/>
            <a:ext cx="8382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NORTH DAKOTA</a:t>
            </a:r>
          </a:p>
        </p:txBody>
      </p:sp>
      <p:sp>
        <p:nvSpPr>
          <p:cNvPr id="2116" name="Text Box 94"/>
          <p:cNvSpPr txBox="1">
            <a:spLocks noChangeArrowheads="1"/>
          </p:cNvSpPr>
          <p:nvPr/>
        </p:nvSpPr>
        <p:spPr bwMode="auto">
          <a:xfrm>
            <a:off x="3646488" y="2051050"/>
            <a:ext cx="7874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SOUTH DAKOTA</a:t>
            </a:r>
          </a:p>
        </p:txBody>
      </p:sp>
      <p:sp>
        <p:nvSpPr>
          <p:cNvPr id="2117" name="Text Box 96"/>
          <p:cNvSpPr txBox="1">
            <a:spLocks noChangeArrowheads="1"/>
          </p:cNvSpPr>
          <p:nvPr/>
        </p:nvSpPr>
        <p:spPr bwMode="auto">
          <a:xfrm>
            <a:off x="3810000" y="2667000"/>
            <a:ext cx="766763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NEBRASKA</a:t>
            </a:r>
          </a:p>
        </p:txBody>
      </p:sp>
      <p:sp>
        <p:nvSpPr>
          <p:cNvPr id="2118" name="Text Box 97"/>
          <p:cNvSpPr txBox="1">
            <a:spLocks noChangeArrowheads="1"/>
          </p:cNvSpPr>
          <p:nvPr/>
        </p:nvSpPr>
        <p:spPr bwMode="auto">
          <a:xfrm>
            <a:off x="4876800" y="2514600"/>
            <a:ext cx="509588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IOWA</a:t>
            </a:r>
          </a:p>
        </p:txBody>
      </p:sp>
      <p:sp>
        <p:nvSpPr>
          <p:cNvPr id="2119" name="Text Box 99"/>
          <p:cNvSpPr txBox="1">
            <a:spLocks noChangeArrowheads="1"/>
          </p:cNvSpPr>
          <p:nvPr/>
        </p:nvSpPr>
        <p:spPr bwMode="auto">
          <a:xfrm>
            <a:off x="4281488" y="3927475"/>
            <a:ext cx="6096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OKLAHOMA</a:t>
            </a:r>
          </a:p>
        </p:txBody>
      </p:sp>
      <p:sp>
        <p:nvSpPr>
          <p:cNvPr id="2120" name="Text Box 100"/>
          <p:cNvSpPr txBox="1">
            <a:spLocks noChangeArrowheads="1"/>
          </p:cNvSpPr>
          <p:nvPr/>
        </p:nvSpPr>
        <p:spPr bwMode="auto">
          <a:xfrm>
            <a:off x="3962400" y="3276600"/>
            <a:ext cx="67945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KANSAS</a:t>
            </a:r>
          </a:p>
        </p:txBody>
      </p:sp>
      <p:sp>
        <p:nvSpPr>
          <p:cNvPr id="2121" name="Text Box 101"/>
          <p:cNvSpPr txBox="1">
            <a:spLocks noChangeArrowheads="1"/>
          </p:cNvSpPr>
          <p:nvPr/>
        </p:nvSpPr>
        <p:spPr bwMode="auto">
          <a:xfrm>
            <a:off x="4706938" y="1600200"/>
            <a:ext cx="59055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MINNESOTA</a:t>
            </a:r>
            <a:endParaRPr lang="en-US" sz="800">
              <a:latin typeface="Arial" charset="0"/>
            </a:endParaRPr>
          </a:p>
        </p:txBody>
      </p:sp>
      <p:sp>
        <p:nvSpPr>
          <p:cNvPr id="2122" name="Text Box 102"/>
          <p:cNvSpPr txBox="1">
            <a:spLocks noChangeArrowheads="1"/>
          </p:cNvSpPr>
          <p:nvPr/>
        </p:nvSpPr>
        <p:spPr bwMode="auto">
          <a:xfrm>
            <a:off x="5092700" y="3382963"/>
            <a:ext cx="67945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MISSOURI</a:t>
            </a:r>
          </a:p>
        </p:txBody>
      </p:sp>
      <p:sp>
        <p:nvSpPr>
          <p:cNvPr id="2123" name="Text Box 103"/>
          <p:cNvSpPr txBox="1">
            <a:spLocks noChangeArrowheads="1"/>
          </p:cNvSpPr>
          <p:nvPr/>
        </p:nvSpPr>
        <p:spPr bwMode="auto">
          <a:xfrm>
            <a:off x="5181600" y="3962400"/>
            <a:ext cx="865188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ARKANSAS</a:t>
            </a:r>
          </a:p>
        </p:txBody>
      </p:sp>
      <p:sp>
        <p:nvSpPr>
          <p:cNvPr id="2124" name="Text Box 104"/>
          <p:cNvSpPr txBox="1">
            <a:spLocks noChangeArrowheads="1"/>
          </p:cNvSpPr>
          <p:nvPr/>
        </p:nvSpPr>
        <p:spPr bwMode="auto">
          <a:xfrm>
            <a:off x="5257800" y="1905000"/>
            <a:ext cx="685800" cy="9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700" b="1">
                <a:latin typeface="Arial" charset="0"/>
              </a:rPr>
              <a:t>WISCONSIN</a:t>
            </a:r>
          </a:p>
        </p:txBody>
      </p:sp>
      <p:sp>
        <p:nvSpPr>
          <p:cNvPr id="2125" name="Text Box 105"/>
          <p:cNvSpPr txBox="1">
            <a:spLocks noChangeArrowheads="1"/>
          </p:cNvSpPr>
          <p:nvPr/>
        </p:nvSpPr>
        <p:spPr bwMode="auto">
          <a:xfrm>
            <a:off x="6248400" y="2133600"/>
            <a:ext cx="5334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MICHIGAN</a:t>
            </a:r>
            <a:endParaRPr lang="en-US" sz="800" b="1" dirty="0">
              <a:latin typeface="Arial" charset="0"/>
            </a:endParaRPr>
          </a:p>
        </p:txBody>
      </p:sp>
      <p:sp>
        <p:nvSpPr>
          <p:cNvPr id="2126" name="Text Box 106"/>
          <p:cNvSpPr txBox="1">
            <a:spLocks noChangeArrowheads="1"/>
          </p:cNvSpPr>
          <p:nvPr/>
        </p:nvSpPr>
        <p:spPr bwMode="auto">
          <a:xfrm>
            <a:off x="5638800" y="2895600"/>
            <a:ext cx="4064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ILLINOIS</a:t>
            </a:r>
          </a:p>
          <a:p>
            <a:pPr>
              <a:spcBef>
                <a:spcPct val="50000"/>
              </a:spcBef>
            </a:pPr>
            <a:endParaRPr lang="en-US" sz="800">
              <a:latin typeface="Arial" charset="0"/>
            </a:endParaRPr>
          </a:p>
        </p:txBody>
      </p:sp>
      <p:sp>
        <p:nvSpPr>
          <p:cNvPr id="2127" name="Text Box 107"/>
          <p:cNvSpPr txBox="1">
            <a:spLocks noChangeArrowheads="1"/>
          </p:cNvSpPr>
          <p:nvPr/>
        </p:nvSpPr>
        <p:spPr bwMode="auto">
          <a:xfrm>
            <a:off x="6019800" y="3733800"/>
            <a:ext cx="6858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TENNESSEE</a:t>
            </a:r>
          </a:p>
        </p:txBody>
      </p:sp>
      <p:sp>
        <p:nvSpPr>
          <p:cNvPr id="2128" name="Text Box 108"/>
          <p:cNvSpPr txBox="1">
            <a:spLocks noChangeArrowheads="1"/>
          </p:cNvSpPr>
          <p:nvPr/>
        </p:nvSpPr>
        <p:spPr bwMode="auto">
          <a:xfrm>
            <a:off x="6629400" y="2667000"/>
            <a:ext cx="38735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OHIO</a:t>
            </a:r>
          </a:p>
        </p:txBody>
      </p:sp>
      <p:sp>
        <p:nvSpPr>
          <p:cNvPr id="2129" name="Text Box 109"/>
          <p:cNvSpPr txBox="1">
            <a:spLocks noChangeArrowheads="1"/>
          </p:cNvSpPr>
          <p:nvPr/>
        </p:nvSpPr>
        <p:spPr bwMode="auto">
          <a:xfrm>
            <a:off x="7239000" y="2438400"/>
            <a:ext cx="9144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PENNSYLVANIA</a:t>
            </a:r>
            <a:endParaRPr lang="en-US" sz="1400" b="1">
              <a:latin typeface="Arial" charset="0"/>
            </a:endParaRPr>
          </a:p>
        </p:txBody>
      </p:sp>
      <p:sp>
        <p:nvSpPr>
          <p:cNvPr id="2130" name="Text Box 110"/>
          <p:cNvSpPr txBox="1">
            <a:spLocks noChangeArrowheads="1"/>
          </p:cNvSpPr>
          <p:nvPr/>
        </p:nvSpPr>
        <p:spPr bwMode="auto">
          <a:xfrm>
            <a:off x="6934200" y="2895600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WEST VIRGINIA</a:t>
            </a:r>
            <a:endParaRPr lang="en-US" sz="800" dirty="0">
              <a:latin typeface="Arial" charset="0"/>
            </a:endParaRPr>
          </a:p>
        </p:txBody>
      </p:sp>
      <p:sp>
        <p:nvSpPr>
          <p:cNvPr id="2131" name="Text Box 111"/>
          <p:cNvSpPr txBox="1">
            <a:spLocks noChangeArrowheads="1"/>
          </p:cNvSpPr>
          <p:nvPr/>
        </p:nvSpPr>
        <p:spPr bwMode="auto">
          <a:xfrm>
            <a:off x="7543800" y="3124200"/>
            <a:ext cx="67945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VIRGINIA</a:t>
            </a:r>
            <a:endParaRPr lang="en-US" sz="800">
              <a:latin typeface="Arial" charset="0"/>
            </a:endParaRPr>
          </a:p>
        </p:txBody>
      </p:sp>
      <p:sp>
        <p:nvSpPr>
          <p:cNvPr id="2132" name="Text Box 112"/>
          <p:cNvSpPr txBox="1">
            <a:spLocks noChangeArrowheads="1"/>
          </p:cNvSpPr>
          <p:nvPr/>
        </p:nvSpPr>
        <p:spPr bwMode="auto">
          <a:xfrm>
            <a:off x="5986463" y="2833688"/>
            <a:ext cx="6858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    INDIANA</a:t>
            </a:r>
          </a:p>
        </p:txBody>
      </p:sp>
      <p:sp>
        <p:nvSpPr>
          <p:cNvPr id="2133" name="Text Box 113"/>
          <p:cNvSpPr txBox="1">
            <a:spLocks noChangeArrowheads="1"/>
          </p:cNvSpPr>
          <p:nvPr/>
        </p:nvSpPr>
        <p:spPr bwMode="auto">
          <a:xfrm>
            <a:off x="5257800" y="4876800"/>
            <a:ext cx="6858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LOUISIANA</a:t>
            </a:r>
          </a:p>
        </p:txBody>
      </p:sp>
      <p:sp>
        <p:nvSpPr>
          <p:cNvPr id="2134" name="Text Box 114"/>
          <p:cNvSpPr txBox="1">
            <a:spLocks noChangeArrowheads="1"/>
          </p:cNvSpPr>
          <p:nvPr/>
        </p:nvSpPr>
        <p:spPr bwMode="auto">
          <a:xfrm>
            <a:off x="5575300" y="4191000"/>
            <a:ext cx="7620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MISSISSPPI</a:t>
            </a:r>
            <a:endParaRPr lang="en-US" sz="800" dirty="0">
              <a:latin typeface="Arial" charset="0"/>
            </a:endParaRPr>
          </a:p>
        </p:txBody>
      </p:sp>
      <p:sp>
        <p:nvSpPr>
          <p:cNvPr id="2135" name="Text Box 115"/>
          <p:cNvSpPr txBox="1">
            <a:spLocks noChangeArrowheads="1"/>
          </p:cNvSpPr>
          <p:nvPr/>
        </p:nvSpPr>
        <p:spPr bwMode="auto">
          <a:xfrm>
            <a:off x="7391400" y="5181600"/>
            <a:ext cx="68738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FLORIDA</a:t>
            </a:r>
          </a:p>
        </p:txBody>
      </p:sp>
      <p:sp>
        <p:nvSpPr>
          <p:cNvPr id="2136" name="Text Box 116"/>
          <p:cNvSpPr txBox="1">
            <a:spLocks noChangeArrowheads="1"/>
          </p:cNvSpPr>
          <p:nvPr/>
        </p:nvSpPr>
        <p:spPr bwMode="auto">
          <a:xfrm>
            <a:off x="6215063" y="4267200"/>
            <a:ext cx="5334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ALABAMA</a:t>
            </a:r>
          </a:p>
        </p:txBody>
      </p:sp>
      <p:sp>
        <p:nvSpPr>
          <p:cNvPr id="2137" name="Text Box 117"/>
          <p:cNvSpPr txBox="1">
            <a:spLocks noChangeArrowheads="1"/>
          </p:cNvSpPr>
          <p:nvPr/>
        </p:nvSpPr>
        <p:spPr bwMode="auto">
          <a:xfrm>
            <a:off x="6878638" y="4214813"/>
            <a:ext cx="512762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GEORGIA</a:t>
            </a:r>
            <a:endParaRPr lang="en-US" sz="800">
              <a:latin typeface="Arial" charset="0"/>
            </a:endParaRPr>
          </a:p>
        </p:txBody>
      </p:sp>
      <p:sp>
        <p:nvSpPr>
          <p:cNvPr id="2138" name="Text Box 118"/>
          <p:cNvSpPr txBox="1">
            <a:spLocks noChangeArrowheads="1"/>
          </p:cNvSpPr>
          <p:nvPr/>
        </p:nvSpPr>
        <p:spPr bwMode="auto">
          <a:xfrm>
            <a:off x="7162800" y="38100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00" b="1" dirty="0">
                <a:latin typeface="Arial" charset="0"/>
              </a:rPr>
              <a:t>SOUTH</a:t>
            </a:r>
          </a:p>
          <a:p>
            <a:pPr algn="ctr"/>
            <a:r>
              <a:rPr lang="en-US" sz="700" b="1" dirty="0">
                <a:latin typeface="Arial" charset="0"/>
              </a:rPr>
              <a:t>CAROLINA</a:t>
            </a:r>
          </a:p>
        </p:txBody>
      </p:sp>
      <p:sp>
        <p:nvSpPr>
          <p:cNvPr id="2139" name="Text Box 119"/>
          <p:cNvSpPr txBox="1">
            <a:spLocks noChangeArrowheads="1"/>
          </p:cNvSpPr>
          <p:nvPr/>
        </p:nvSpPr>
        <p:spPr bwMode="auto">
          <a:xfrm>
            <a:off x="7315200" y="3505200"/>
            <a:ext cx="685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NORTH CAROLINA</a:t>
            </a:r>
          </a:p>
        </p:txBody>
      </p:sp>
      <p:sp>
        <p:nvSpPr>
          <p:cNvPr id="2140" name="Text Box 120"/>
          <p:cNvSpPr txBox="1">
            <a:spLocks noChangeArrowheads="1"/>
          </p:cNvSpPr>
          <p:nvPr/>
        </p:nvSpPr>
        <p:spPr bwMode="auto">
          <a:xfrm>
            <a:off x="7620000" y="1981200"/>
            <a:ext cx="5334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NEW YORK</a:t>
            </a:r>
            <a:endParaRPr lang="en-US" sz="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41" name="Text Box 121"/>
          <p:cNvSpPr txBox="1">
            <a:spLocks noChangeArrowheads="1"/>
          </p:cNvSpPr>
          <p:nvPr/>
        </p:nvSpPr>
        <p:spPr bwMode="auto">
          <a:xfrm>
            <a:off x="8458200" y="1219200"/>
            <a:ext cx="420688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MAINE</a:t>
            </a:r>
          </a:p>
        </p:txBody>
      </p:sp>
      <p:sp>
        <p:nvSpPr>
          <p:cNvPr id="2142" name="Text Box 124"/>
          <p:cNvSpPr txBox="1">
            <a:spLocks noChangeArrowheads="1"/>
          </p:cNvSpPr>
          <p:nvPr/>
        </p:nvSpPr>
        <p:spPr bwMode="auto">
          <a:xfrm>
            <a:off x="1066800" y="4876800"/>
            <a:ext cx="6858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00" b="1">
                <a:latin typeface="Arial" charset="0"/>
              </a:rPr>
              <a:t>ALASKA</a:t>
            </a:r>
          </a:p>
        </p:txBody>
      </p:sp>
      <p:sp>
        <p:nvSpPr>
          <p:cNvPr id="2143" name="Text Box 125"/>
          <p:cNvSpPr txBox="1">
            <a:spLocks noChangeArrowheads="1"/>
          </p:cNvSpPr>
          <p:nvPr/>
        </p:nvSpPr>
        <p:spPr bwMode="auto">
          <a:xfrm>
            <a:off x="2743200" y="5867400"/>
            <a:ext cx="50958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00" b="1">
                <a:latin typeface="Arial" charset="0"/>
              </a:rPr>
              <a:t>HAWAII</a:t>
            </a:r>
          </a:p>
        </p:txBody>
      </p:sp>
      <p:sp>
        <p:nvSpPr>
          <p:cNvPr id="2144" name="Text Box 127"/>
          <p:cNvSpPr txBox="1">
            <a:spLocks noChangeArrowheads="1"/>
          </p:cNvSpPr>
          <p:nvPr/>
        </p:nvSpPr>
        <p:spPr bwMode="auto">
          <a:xfrm>
            <a:off x="8410575" y="1719263"/>
            <a:ext cx="169863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NH</a:t>
            </a:r>
            <a:endParaRPr lang="en-US" sz="800" dirty="0">
              <a:latin typeface="Arial" charset="0"/>
            </a:endParaRPr>
          </a:p>
        </p:txBody>
      </p:sp>
      <p:sp>
        <p:nvSpPr>
          <p:cNvPr id="2145" name="Text Box 128"/>
          <p:cNvSpPr txBox="1">
            <a:spLocks noChangeArrowheads="1"/>
          </p:cNvSpPr>
          <p:nvPr/>
        </p:nvSpPr>
        <p:spPr bwMode="auto">
          <a:xfrm>
            <a:off x="8153400" y="2514600"/>
            <a:ext cx="17145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NJ</a:t>
            </a:r>
            <a:endParaRPr lang="en-US" sz="800" dirty="0">
              <a:latin typeface="Arial" charset="0"/>
            </a:endParaRPr>
          </a:p>
        </p:txBody>
      </p:sp>
      <p:sp>
        <p:nvSpPr>
          <p:cNvPr id="2146" name="Text Box 129"/>
          <p:cNvSpPr txBox="1">
            <a:spLocks noChangeArrowheads="1"/>
          </p:cNvSpPr>
          <p:nvPr/>
        </p:nvSpPr>
        <p:spPr bwMode="auto">
          <a:xfrm>
            <a:off x="8763000" y="2286000"/>
            <a:ext cx="3810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RI</a:t>
            </a:r>
          </a:p>
        </p:txBody>
      </p:sp>
      <p:sp>
        <p:nvSpPr>
          <p:cNvPr id="2147" name="Text Box 130"/>
          <p:cNvSpPr txBox="1">
            <a:spLocks noChangeArrowheads="1"/>
          </p:cNvSpPr>
          <p:nvPr/>
        </p:nvSpPr>
        <p:spPr bwMode="auto">
          <a:xfrm>
            <a:off x="8410575" y="1900238"/>
            <a:ext cx="169863" cy="125412"/>
          </a:xfrm>
          <a:prstGeom prst="rect">
            <a:avLst/>
          </a:prstGeom>
          <a:solidFill>
            <a:srgbClr val="92D050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MA</a:t>
            </a:r>
          </a:p>
        </p:txBody>
      </p:sp>
      <p:sp>
        <p:nvSpPr>
          <p:cNvPr id="2148" name="Text Box 134"/>
          <p:cNvSpPr txBox="1">
            <a:spLocks noChangeArrowheads="1"/>
          </p:cNvSpPr>
          <p:nvPr/>
        </p:nvSpPr>
        <p:spPr bwMode="auto">
          <a:xfrm>
            <a:off x="8458200" y="2743200"/>
            <a:ext cx="3810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 dirty="0">
                <a:latin typeface="Arial" charset="0"/>
              </a:rPr>
              <a:t>DE</a:t>
            </a:r>
            <a:endParaRPr lang="en-US" sz="800" b="1" dirty="0">
              <a:latin typeface="Arial" charset="0"/>
            </a:endParaRPr>
          </a:p>
        </p:txBody>
      </p:sp>
      <p:sp>
        <p:nvSpPr>
          <p:cNvPr id="2149" name="Rectangle 138"/>
          <p:cNvSpPr>
            <a:spLocks noChangeArrowheads="1"/>
          </p:cNvSpPr>
          <p:nvPr/>
        </p:nvSpPr>
        <p:spPr bwMode="auto">
          <a:xfrm>
            <a:off x="8305800" y="3200400"/>
            <a:ext cx="320675" cy="201613"/>
          </a:xfrm>
          <a:prstGeom prst="rect">
            <a:avLst/>
          </a:prstGeom>
          <a:solidFill>
            <a:srgbClr val="CAE8A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00" b="1" dirty="0">
                <a:latin typeface="Arial" charset="0"/>
              </a:rPr>
              <a:t>DC</a:t>
            </a:r>
          </a:p>
        </p:txBody>
      </p:sp>
      <p:sp>
        <p:nvSpPr>
          <p:cNvPr id="2150" name="Line 139"/>
          <p:cNvSpPr>
            <a:spLocks noChangeShapeType="1"/>
          </p:cNvSpPr>
          <p:nvPr/>
        </p:nvSpPr>
        <p:spPr bwMode="auto">
          <a:xfrm>
            <a:off x="7848600" y="2971800"/>
            <a:ext cx="457200" cy="228600"/>
          </a:xfrm>
          <a:prstGeom prst="line">
            <a:avLst/>
          </a:prstGeom>
          <a:noFill/>
          <a:ln w="17526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" name="Line 148"/>
          <p:cNvSpPr>
            <a:spLocks noChangeShapeType="1"/>
          </p:cNvSpPr>
          <p:nvPr/>
        </p:nvSpPr>
        <p:spPr bwMode="auto">
          <a:xfrm flipV="1">
            <a:off x="8229600" y="2819400"/>
            <a:ext cx="304800" cy="0"/>
          </a:xfrm>
          <a:prstGeom prst="line">
            <a:avLst/>
          </a:prstGeom>
          <a:noFill/>
          <a:ln w="17526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" name="Line 151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" name="Line 152"/>
          <p:cNvSpPr>
            <a:spLocks noChangeShapeType="1"/>
          </p:cNvSpPr>
          <p:nvPr/>
        </p:nvSpPr>
        <p:spPr bwMode="auto">
          <a:xfrm>
            <a:off x="8382000" y="2819400"/>
            <a:ext cx="228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4" name="Line 153"/>
          <p:cNvSpPr>
            <a:spLocks noChangeShapeType="1"/>
          </p:cNvSpPr>
          <p:nvPr/>
        </p:nvSpPr>
        <p:spPr bwMode="auto">
          <a:xfrm>
            <a:off x="8610600" y="2133600"/>
            <a:ext cx="152400" cy="152400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" name="Line 157"/>
          <p:cNvSpPr>
            <a:spLocks noChangeShapeType="1"/>
          </p:cNvSpPr>
          <p:nvPr/>
        </p:nvSpPr>
        <p:spPr bwMode="auto">
          <a:xfrm>
            <a:off x="8458200" y="2743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6" name="Line 158"/>
          <p:cNvSpPr>
            <a:spLocks noChangeShapeType="1"/>
          </p:cNvSpPr>
          <p:nvPr/>
        </p:nvSpPr>
        <p:spPr bwMode="auto">
          <a:xfrm>
            <a:off x="8229600" y="2819400"/>
            <a:ext cx="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7" name="Line 159"/>
          <p:cNvSpPr>
            <a:spLocks noChangeShapeType="1"/>
          </p:cNvSpPr>
          <p:nvPr/>
        </p:nvSpPr>
        <p:spPr bwMode="auto">
          <a:xfrm>
            <a:off x="6019800" y="685800"/>
            <a:ext cx="13716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8" name="Line 161"/>
          <p:cNvSpPr>
            <a:spLocks noChangeShapeType="1"/>
          </p:cNvSpPr>
          <p:nvPr/>
        </p:nvSpPr>
        <p:spPr bwMode="auto">
          <a:xfrm>
            <a:off x="5638800" y="914400"/>
            <a:ext cx="16002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9" name="Line 164"/>
          <p:cNvSpPr>
            <a:spLocks noChangeShapeType="1"/>
          </p:cNvSpPr>
          <p:nvPr/>
        </p:nvSpPr>
        <p:spPr bwMode="auto">
          <a:xfrm flipH="1" flipV="1">
            <a:off x="8382000" y="2133600"/>
            <a:ext cx="1524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0" name="Rectangle 169"/>
          <p:cNvSpPr>
            <a:spLocks noChangeArrowheads="1"/>
          </p:cNvSpPr>
          <p:nvPr/>
        </p:nvSpPr>
        <p:spPr bwMode="auto">
          <a:xfrm>
            <a:off x="6324600" y="609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1" name="Text Box 175"/>
          <p:cNvSpPr txBox="1">
            <a:spLocks noChangeArrowheads="1"/>
          </p:cNvSpPr>
          <p:nvPr/>
        </p:nvSpPr>
        <p:spPr bwMode="auto">
          <a:xfrm>
            <a:off x="4038600" y="4648200"/>
            <a:ext cx="67945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00" b="1">
                <a:latin typeface="Arial" charset="0"/>
              </a:rPr>
              <a:t>TEXAS</a:t>
            </a:r>
            <a:endParaRPr lang="en-US" sz="1400" b="1">
              <a:latin typeface="Arial" charset="0"/>
            </a:endParaRPr>
          </a:p>
        </p:txBody>
      </p:sp>
      <p:sp>
        <p:nvSpPr>
          <p:cNvPr id="2162" name="Line 178"/>
          <p:cNvSpPr>
            <a:spLocks noChangeShapeType="1"/>
          </p:cNvSpPr>
          <p:nvPr/>
        </p:nvSpPr>
        <p:spPr bwMode="auto">
          <a:xfrm>
            <a:off x="8382000" y="1676400"/>
            <a:ext cx="381000" cy="7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3" name="Text Box 182"/>
          <p:cNvSpPr txBox="1">
            <a:spLocks noChangeArrowheads="1"/>
          </p:cNvSpPr>
          <p:nvPr/>
        </p:nvSpPr>
        <p:spPr bwMode="auto">
          <a:xfrm>
            <a:off x="8080375" y="1544638"/>
            <a:ext cx="2968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00" b="1" dirty="0">
                <a:latin typeface="Arial" charset="0"/>
              </a:rPr>
              <a:t>VT</a:t>
            </a:r>
          </a:p>
        </p:txBody>
      </p:sp>
      <p:sp>
        <p:nvSpPr>
          <p:cNvPr id="2164" name="Text Box 184"/>
          <p:cNvSpPr txBox="1">
            <a:spLocks noChangeArrowheads="1"/>
          </p:cNvSpPr>
          <p:nvPr/>
        </p:nvSpPr>
        <p:spPr bwMode="auto">
          <a:xfrm>
            <a:off x="8229600" y="2057400"/>
            <a:ext cx="301625" cy="198438"/>
          </a:xfrm>
          <a:prstGeom prst="rect">
            <a:avLst/>
          </a:prstGeom>
          <a:solidFill>
            <a:srgbClr val="FFC000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700" b="1">
                <a:latin typeface="Arial" charset="0"/>
              </a:rPr>
              <a:t>CT</a:t>
            </a:r>
          </a:p>
        </p:txBody>
      </p:sp>
      <p:sp>
        <p:nvSpPr>
          <p:cNvPr id="2165" name="Text Box 188"/>
          <p:cNvSpPr txBox="1">
            <a:spLocks noChangeArrowheads="1"/>
          </p:cNvSpPr>
          <p:nvPr/>
        </p:nvSpPr>
        <p:spPr bwMode="auto">
          <a:xfrm>
            <a:off x="7696200" y="2667000"/>
            <a:ext cx="304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 b="1" dirty="0">
                <a:latin typeface="Arial" charset="0"/>
              </a:rPr>
              <a:t>MD</a:t>
            </a:r>
          </a:p>
        </p:txBody>
      </p:sp>
      <p:sp>
        <p:nvSpPr>
          <p:cNvPr id="2237" name="AutoShape 189"/>
          <p:cNvSpPr>
            <a:spLocks noChangeArrowheads="1"/>
          </p:cNvSpPr>
          <p:nvPr/>
        </p:nvSpPr>
        <p:spPr bwMode="auto">
          <a:xfrm>
            <a:off x="7772400" y="2971800"/>
            <a:ext cx="962025" cy="914400"/>
          </a:xfrm>
          <a:prstGeom prst="star5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38" name="AutoShape 190"/>
          <p:cNvSpPr>
            <a:spLocks noChangeArrowheads="1"/>
          </p:cNvSpPr>
          <p:nvPr/>
        </p:nvSpPr>
        <p:spPr bwMode="auto">
          <a:xfrm>
            <a:off x="7848600" y="2971800"/>
            <a:ext cx="152400" cy="152400"/>
          </a:xfrm>
          <a:prstGeom prst="star5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39" name="AutoShape 191"/>
          <p:cNvSpPr>
            <a:spLocks noChangeArrowheads="1"/>
          </p:cNvSpPr>
          <p:nvPr/>
        </p:nvSpPr>
        <p:spPr bwMode="auto">
          <a:xfrm>
            <a:off x="7772400" y="2895600"/>
            <a:ext cx="152400" cy="152400"/>
          </a:xfrm>
          <a:prstGeom prst="star5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40" name="AutoShape 192"/>
          <p:cNvSpPr>
            <a:spLocks noChangeArrowheads="1"/>
          </p:cNvSpPr>
          <p:nvPr/>
        </p:nvSpPr>
        <p:spPr bwMode="auto">
          <a:xfrm>
            <a:off x="7772400" y="2895600"/>
            <a:ext cx="182563" cy="182563"/>
          </a:xfrm>
          <a:prstGeom prst="star5">
            <a:avLst/>
          </a:prstGeom>
          <a:solidFill>
            <a:srgbClr val="CAE8A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3" name="TextBox 137"/>
          <p:cNvSpPr txBox="1">
            <a:spLocks noChangeArrowheads="1"/>
          </p:cNvSpPr>
          <p:nvPr/>
        </p:nvSpPr>
        <p:spPr bwMode="auto">
          <a:xfrm rot="10800000" flipV="1">
            <a:off x="1676400" y="400109"/>
            <a:ext cx="6629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200" b="1" dirty="0">
              <a:cs typeface="Arial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086600" y="6324600"/>
            <a:ext cx="175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Updated: 04/02/2012</a:t>
            </a:r>
            <a:endParaRPr lang="en-US" dirty="0"/>
          </a:p>
        </p:txBody>
      </p:sp>
      <p:sp>
        <p:nvSpPr>
          <p:cNvPr id="137" name="TextBox 137"/>
          <p:cNvSpPr txBox="1">
            <a:spLocks noChangeArrowheads="1"/>
          </p:cNvSpPr>
          <p:nvPr/>
        </p:nvSpPr>
        <p:spPr bwMode="auto">
          <a:xfrm rot="10800000" flipV="1">
            <a:off x="304800" y="132326"/>
            <a:ext cx="419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Pacific Indexed Accumulator 4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(P11PI4 or ICC11 P11PI4)</a:t>
            </a:r>
          </a:p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Pacific Indexed Performer LT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(P11PIP or ICC11 P11PIP)</a:t>
            </a:r>
          </a:p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MVP Indexed UL 2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(P11MI2 or ICC11 P11MI2)</a:t>
            </a:r>
          </a:p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MVP Indexed LTP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(P11MIP or ICC11 P11MIP)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 rot="10800000" flipV="1">
            <a:off x="4267200" y="152400"/>
            <a:ext cx="419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Varying Increase Rider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(R11VIR or ICC11 R11VIR)</a:t>
            </a:r>
          </a:p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Scheduled Increase Rider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(R12SIR or ICC11 R12SIR)</a:t>
            </a:r>
          </a:p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Return of Premium Rider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(R11ROP or ICC11 R11ROP)</a:t>
            </a:r>
          </a:p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Annual Renewable Term Rider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(R11RTP or ICC11 R11RTP)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9" name="Table 138"/>
          <p:cNvGraphicFramePr>
            <a:graphicFrameLocks noGrp="1"/>
          </p:cNvGraphicFramePr>
          <p:nvPr/>
        </p:nvGraphicFramePr>
        <p:xfrm>
          <a:off x="5257800" y="5334000"/>
          <a:ext cx="2362200" cy="6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815"/>
                <a:gridCol w="2051385"/>
              </a:tblGrid>
              <a:tr h="232560">
                <a:tc>
                  <a:txBody>
                    <a:bodyPr/>
                    <a:lstStyle/>
                    <a:p>
                      <a:endParaRPr lang="en-US" sz="900" dirty="0">
                        <a:latin typeface="Arial Narrow" pitchFamily="34" charset="0"/>
                      </a:endParaRPr>
                    </a:p>
                  </a:txBody>
                  <a:tcPr marL="82000" marR="82000" marT="41000" marB="41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itchFamily="34" charset="0"/>
                        </a:rPr>
                        <a:t>Filed/Submitted</a:t>
                      </a:r>
                      <a:endParaRPr lang="en-US" sz="900" dirty="0">
                        <a:latin typeface="Arial Narrow" pitchFamily="34" charset="0"/>
                      </a:endParaRPr>
                    </a:p>
                  </a:txBody>
                  <a:tcPr marL="82000" marR="82000" marT="41000" marB="41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560">
                <a:tc>
                  <a:txBody>
                    <a:bodyPr/>
                    <a:lstStyle/>
                    <a:p>
                      <a:endParaRPr lang="en-US" sz="900" dirty="0">
                        <a:latin typeface="Arial Narrow" pitchFamily="34" charset="0"/>
                      </a:endParaRPr>
                    </a:p>
                  </a:txBody>
                  <a:tcPr marL="82000" marR="82000" marT="41000" marB="41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itchFamily="34" charset="0"/>
                        </a:rPr>
                        <a:t>Approved</a:t>
                      </a:r>
                      <a:endParaRPr lang="en-US" sz="900" dirty="0">
                        <a:latin typeface="Arial Narrow" pitchFamily="34" charset="0"/>
                      </a:endParaRPr>
                    </a:p>
                  </a:txBody>
                  <a:tcPr marL="82000" marR="82000" marT="41000" marB="41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560">
                <a:tc>
                  <a:txBody>
                    <a:bodyPr/>
                    <a:lstStyle/>
                    <a:p>
                      <a:endParaRPr lang="en-US" sz="900" dirty="0">
                        <a:latin typeface="Arial Narrow" pitchFamily="34" charset="0"/>
                      </a:endParaRPr>
                    </a:p>
                  </a:txBody>
                  <a:tcPr marL="82000" marR="82000" marT="41000" marB="41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itchFamily="34" charset="0"/>
                        </a:rPr>
                        <a:t>Out of Scope</a:t>
                      </a:r>
                      <a:endParaRPr lang="en-US" sz="900" dirty="0">
                        <a:latin typeface="Arial Narrow" pitchFamily="34" charset="0"/>
                      </a:endParaRPr>
                    </a:p>
                  </a:txBody>
                  <a:tcPr marL="82000" marR="82000" marT="41000" marB="41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man Old Styl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man Old Style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Life_x0020_Div_x0020_Information_x0020_Classification1 xmlns="1f93c746-087c-46e4-9cae-9e50751e32cd">Public</Life_x0020_Div_x0020_Information_x0020_Classification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D01C869303946BFFE30EF5B9D3E4E" ma:contentTypeVersion="0" ma:contentTypeDescription="Create a new document." ma:contentTypeScope="" ma:versionID="49ce793f17102071c8ddfbf657be1ee6">
  <xsd:schema xmlns:xsd="http://www.w3.org/2001/XMLSchema" xmlns:p="http://schemas.microsoft.com/office/2006/metadata/properties" xmlns:ns2="1f93c746-087c-46e4-9cae-9e50751e32cd" targetNamespace="http://schemas.microsoft.com/office/2006/metadata/properties" ma:root="true" ma:fieldsID="d42f82c013274ae19d762b403af3cd61" ns2:_="">
    <xsd:import namespace="1f93c746-087c-46e4-9cae-9e50751e32cd"/>
    <xsd:element name="properties">
      <xsd:complexType>
        <xsd:sequence>
          <xsd:element name="documentManagement">
            <xsd:complexType>
              <xsd:all>
                <xsd:element ref="ns2:Life_x0020_Div_x0020_Information_x0020_Classification1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f93c746-087c-46e4-9cae-9e50751e32cd" elementFormDefault="qualified">
    <xsd:import namespace="http://schemas.microsoft.com/office/2006/documentManagement/types"/>
    <xsd:element name="Life_x0020_Div_x0020_Information_x0020_Classification1" ma:index="8" ma:displayName="Life Div Information Classification" ma:default="Restricted Use" ma:description="Refer to Handbook of Policies for Information Classification Policy" ma:format="Dropdown" ma:internalName="Life_x0020_Div_x0020_Information_x0020_Classification1" ma:readOnly="false">
      <xsd:simpleType>
        <xsd:restriction base="dms:Choice">
          <xsd:enumeration value="Public"/>
          <xsd:enumeration value="Restricted Use"/>
          <xsd:enumeration value="Confidenti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598630C-18F9-4FA3-A476-5CCEF38093CA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1f93c746-087c-46e4-9cae-9e50751e32cd"/>
  </ds:schemaRefs>
</ds:datastoreItem>
</file>

<file path=customXml/itemProps2.xml><?xml version="1.0" encoding="utf-8"?>
<ds:datastoreItem xmlns:ds="http://schemas.openxmlformats.org/officeDocument/2006/customXml" ds:itemID="{4747797D-944D-4847-96D2-A9F3DDE4A5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57D015-9B58-4787-832E-60642C33173A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AE08D22-F744-41AE-A2C2-018211486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3c746-087c-46e4-9cae-9e50751e32c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\\IND-APPS-01\MS\MSOFFICE\Template\BLANK.POT</Template>
  <TotalTime>4501</TotalTime>
  <Words>146</Words>
  <Application>Microsoft Office PowerPoint</Application>
  <PresentationFormat>Letter Paper (8.5x11 in)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Pacific Mutual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PIA4, PIP LT, MVP IUL2, &amp; MVPI LTP</dc:title>
  <dc:creator>Charley Friend</dc:creator>
  <cp:lastModifiedBy>crhodes</cp:lastModifiedBy>
  <cp:revision>226</cp:revision>
  <cp:lastPrinted>1999-11-12T20:02:19Z</cp:lastPrinted>
  <dcterms:created xsi:type="dcterms:W3CDTF">1997-07-16T16:22:48Z</dcterms:created>
  <dcterms:modified xsi:type="dcterms:W3CDTF">2012-04-20T23:52:54Z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0x0101006C3D01C869303946BFFE30EF5B9D3E4E</vt:lpwstr>
  </property>
  <property fmtid="{D5CDD505-2E9C-101B-9397-08002B2CF9AE}" pid="4" name="_AdHocReviewCycleID">
    <vt:i4>-1190631647</vt:i4>
  </property>
  <property fmtid="{D5CDD505-2E9C-101B-9397-08002B2CF9AE}" pid="5" name="_NewReviewCycle">
    <vt:lpwstr/>
  </property>
  <property fmtid="{D5CDD505-2E9C-101B-9397-08002B2CF9AE}" pid="6" name="_EmailSubject">
    <vt:lpwstr>PIA4:  Approval Mapg</vt:lpwstr>
  </property>
  <property fmtid="{D5CDD505-2E9C-101B-9397-08002B2CF9AE}" pid="7" name="_AuthorEmail">
    <vt:lpwstr>thuhong.do@pacificlife.com</vt:lpwstr>
  </property>
  <property fmtid="{D5CDD505-2E9C-101B-9397-08002B2CF9AE}" pid="8" name="_AuthorEmailDisplayName">
    <vt:lpwstr>Do, Thuhong</vt:lpwstr>
  </property>
</Properties>
</file>