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3A5BE6-7E88-3045-05E4-8F3B5386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278" y="1721827"/>
            <a:ext cx="10423281" cy="4158029"/>
          </a:xfrm>
        </p:spPr>
        <p:txBody>
          <a:bodyPr>
            <a:normAutofit fontScale="90000"/>
          </a:bodyPr>
          <a:lstStyle/>
          <a:p>
            <a:r>
              <a:rPr lang="en-US" dirty="0"/>
              <a:t> Rekha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C81C4-8913-E558-5AE6-C615DCEFD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2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7853-5487-FDAB-B479-7FD8F402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5E146-AFD4-BCE1-AB7F-19B0C46F6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2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F249-9421-F2D5-41B3-DA38980D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4181F9-285C-265E-9E0B-6D0DA6A3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5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FAA8-01BA-36E7-6855-0A36AEA0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387" y="1081507"/>
            <a:ext cx="9601200" cy="1485900"/>
          </a:xfrm>
        </p:spPr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61364-126F-3D4E-A9FE-2F276BD3F0D0}"/>
              </a:ext>
            </a:extLst>
          </p:cNvPr>
          <p:cNvSpPr txBox="1"/>
          <p:nvPr/>
        </p:nvSpPr>
        <p:spPr>
          <a:xfrm rot="10800000" flipV="1">
            <a:off x="3132260" y="2382741"/>
            <a:ext cx="10294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https://github.com/rekha295200775-prog/Rekha</a:t>
            </a:r>
          </a:p>
        </p:txBody>
      </p:sp>
    </p:spTree>
    <p:extLst>
      <p:ext uri="{BB962C8B-B14F-4D97-AF65-F5344CB8AC3E}">
        <p14:creationId xmlns:p14="http://schemas.microsoft.com/office/powerpoint/2010/main" val="412383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B2808-96BA-DCE0-8C83-1B0360891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2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A6F510-613B-469E-B61C-37D5833F3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3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9C0412-6FFB-92A6-8B0F-FA2AD55E4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2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6D6980-B172-B31F-8841-D6C70DA8A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220"/>
            <a:ext cx="12192000" cy="69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9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7D4969-E054-C19B-0C67-B86D728E9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3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F5E8C8-B0CF-62AB-0C1B-C144C9CC1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9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B762-6892-6FB6-5F5F-3C296AC0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254" y="209551"/>
            <a:ext cx="6669698" cy="852854"/>
          </a:xfrm>
        </p:spPr>
        <p:txBody>
          <a:bodyPr/>
          <a:lstStyle/>
          <a:p>
            <a:r>
              <a:rPr lang="en-US" dirty="0"/>
              <a:t>Result and screenshot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E0956-F688-6B17-3A2A-FF1DBEFE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405"/>
            <a:ext cx="6096000" cy="57955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73685D-2C36-AC26-9E97-8E7E4A316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2404"/>
            <a:ext cx="5865201" cy="57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6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1131-5DC2-DE9D-4166-5FFCDCA8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86E36-8427-3F1D-4946-2B769D4A6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221" y="0"/>
            <a:ext cx="12320221" cy="71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465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Crop</vt:lpstr>
      <vt:lpstr> Rekha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and screenshot </vt:lpstr>
      <vt:lpstr>PowerPoint Presentation</vt:lpstr>
      <vt:lpstr>PowerPoint Presentation</vt:lpstr>
      <vt:lpstr>PowerPoint Presentation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Rekha   </dc:title>
  <dc:creator>SUJI M</dc:creator>
  <cp:lastModifiedBy>SUJI M</cp:lastModifiedBy>
  <cp:revision>1</cp:revision>
  <dcterms:created xsi:type="dcterms:W3CDTF">2025-09-04T05:07:09Z</dcterms:created>
  <dcterms:modified xsi:type="dcterms:W3CDTF">2025-09-04T05:20:03Z</dcterms:modified>
</cp:coreProperties>
</file>