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kha%20Singh\Desktop\Rekha_Real_state_project\Real_Stat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kha%20Singh\Desktop\Rekha_Real_state_project\Real_Stat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kha%20Singh\Desktop\Rekha_Real_state_project\Real_Stat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kha%20Singh\Desktop\Rekha_Real_state_project\Real_Stat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kha%20Singh\Desktop\Rekha_Real_state_project\Real_Stat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[Real_State.xlsx]Pivot !PivotTable2</c:name>
    <c:fmtId val="2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</a:t>
            </a:r>
            <a:r>
              <a:rPr lang="en-US">
                <a:solidFill>
                  <a:srgbClr val="C00000"/>
                </a:solidFill>
              </a:rPr>
              <a:t>Variation in price of the house in 2 years</a:t>
            </a:r>
            <a:r>
              <a:rPr lang="en-US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C000"/>
          </a:solidFill>
          <a:ln>
            <a:noFill/>
          </a:ln>
          <a:effectLst/>
        </c:spPr>
      </c:pivotFmt>
      <c:pivotFmt>
        <c:idx val="2"/>
        <c:spPr>
          <a:solidFill>
            <a:srgbClr val="00B050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FC000"/>
          </a:solidFill>
          <a:ln>
            <a:noFill/>
          </a:ln>
          <a:effectLst/>
        </c:spPr>
      </c:pivotFmt>
      <c:pivotFmt>
        <c:idx val="5"/>
        <c:spPr>
          <a:solidFill>
            <a:srgbClr val="00B050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FC000"/>
          </a:solidFill>
          <a:ln>
            <a:noFill/>
          </a:ln>
          <a:effectLst/>
        </c:spPr>
      </c:pivotFmt>
      <c:pivotFmt>
        <c:idx val="8"/>
        <c:spPr>
          <a:solidFill>
            <a:srgbClr val="00B050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FFC000"/>
          </a:solidFill>
          <a:ln>
            <a:noFill/>
          </a:ln>
          <a:effectLst/>
        </c:spPr>
      </c:pivotFmt>
      <c:pivotFmt>
        <c:idx val="11"/>
        <c:spPr>
          <a:solidFill>
            <a:srgbClr val="00B050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FFC000"/>
          </a:solidFill>
          <a:ln>
            <a:noFill/>
          </a:ln>
          <a:effectLst/>
        </c:spPr>
      </c:pivotFmt>
      <c:pivotFmt>
        <c:idx val="14"/>
        <c:spPr>
          <a:solidFill>
            <a:srgbClr val="00B050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67F-4DC3-B593-13EFC8B725B0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67F-4DC3-B593-13EFC8B725B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'Pivot '!$A$4:$A$6</c:f>
              <c:strCache>
                <c:ptCount val="2"/>
                <c:pt idx="0">
                  <c:v>2012</c:v>
                </c:pt>
                <c:pt idx="1">
                  <c:v>2013</c:v>
                </c:pt>
              </c:strCache>
            </c:strRef>
          </c:cat>
          <c:val>
            <c:numRef>
              <c:f>'Pivot '!$B$4:$B$6</c:f>
              <c:numCache>
                <c:formatCode>"$"#,##0</c:formatCode>
                <c:ptCount val="2"/>
                <c:pt idx="0">
                  <c:v>4574.3999999999996</c:v>
                </c:pt>
                <c:pt idx="1">
                  <c:v>11149.400000000003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67F-4DC3-B593-13EFC8B725B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88128080"/>
        <c:axId val="788134480"/>
      </c:barChart>
      <c:catAx>
        <c:axId val="78812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134480"/>
        <c:crosses val="autoZero"/>
        <c:auto val="1"/>
        <c:lblAlgn val="ctr"/>
        <c:lblOffset val="100"/>
        <c:noMultiLvlLbl val="0"/>
      </c:catAx>
      <c:valAx>
        <c:axId val="788134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128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[Real_State.xlsx]Pivot !PivotTable3</c:name>
    <c:fmtId val="3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C00000"/>
                </a:solidFill>
              </a:rPr>
              <a:t>Where different houses are located and aacording to their Average price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'Pivot '!$H$5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'Pivot '!$G$6:$G$243</c:f>
              <c:strCache>
                <c:ptCount val="237"/>
                <c:pt idx="0">
                  <c:v>10 Dafeng Road, Dafeng Village, Dapinglin 231, Taiwan</c:v>
                </c:pt>
                <c:pt idx="1">
                  <c:v>113 Huanhe Road, Xinsheng Village, 小碧潭部落 231, Taiwan</c:v>
                </c:pt>
                <c:pt idx="2">
                  <c:v>12 Dafeng Road, Dafeng Village, Ershizhang 231, Taiwan</c:v>
                </c:pt>
                <c:pt idx="3">
                  <c:v>14 Dafeng Road, Dafeng Village, Ershizhang 231, Taiwan</c:v>
                </c:pt>
                <c:pt idx="4">
                  <c:v>144 Beiyi Road Section 1, Guoxiao Village, Qingtan 231, Taiwan</c:v>
                </c:pt>
                <c:pt idx="5">
                  <c:v>148 Huanhe Road, Xinsheng Village, Dapinglin 231, Taiwan</c:v>
                </c:pt>
                <c:pt idx="6">
                  <c:v>17 Dafeng Road, Dafeng Village, Ershizhang 231, Taiwan</c:v>
                </c:pt>
                <c:pt idx="7">
                  <c:v>175 Beixin Road Section 2, Zhongcheng Village, Dapinglin 231, Taiwan</c:v>
                </c:pt>
                <c:pt idx="8">
                  <c:v>18 Dafeng Road, Dafeng Village, Ershizhang 231, Taiwan</c:v>
                </c:pt>
                <c:pt idx="9">
                  <c:v>21世紀房屋, Anhe Road Section 1, Ankeng, Shisifen 23159, Taiwan</c:v>
                </c:pt>
                <c:pt idx="10">
                  <c:v>25 Dafeng Road, Dafeng Village, Dapinglin 231, Taiwan</c:v>
                </c:pt>
                <c:pt idx="11">
                  <c:v>278 Beiyi Road Section 2, Qingtan Village, Daqijiao 231, Taiwan</c:v>
                </c:pt>
                <c:pt idx="12">
                  <c:v>308 Ankang Road Section 1, Dingcheng Village, Dapinglin 231, Taiwan</c:v>
                </c:pt>
                <c:pt idx="13">
                  <c:v>44-2 Minquan Road, Fuxing Village, Dapinglin 23141, Taiwan</c:v>
                </c:pt>
                <c:pt idx="14">
                  <c:v>44-2 Minquan Road, Fuxing Village, Dapinglin 23143, Taiwan</c:v>
                </c:pt>
                <c:pt idx="15">
                  <c:v>5 Dafeng Road, Dafeng Village, Dapinglin 231, Taiwan</c:v>
                </c:pt>
                <c:pt idx="16">
                  <c:v>62 Beiyi Road Section 1, Guoxiao Village, Dapinglin 231, Taiwan</c:v>
                </c:pt>
                <c:pt idx="17">
                  <c:v>7 ELEVEn, 中央四街, Zhongyang Village, Dapinglin 23150, Taiwan</c:v>
                </c:pt>
                <c:pt idx="18">
                  <c:v>7 ELEVEn, 中央四街, Zhongyang Village, 中央新村 23150, Taiwan</c:v>
                </c:pt>
                <c:pt idx="19">
                  <c:v>7-Eleven, Sanmin Road, Baifu Village, Shi'erzhang 23149, Taiwan</c:v>
                </c:pt>
                <c:pt idx="20">
                  <c:v>7-Eleven, Zhongzheng Road, Ren'ai Village, Shi'erzhang 23149, Taiwan</c:v>
                </c:pt>
                <c:pt idx="21">
                  <c:v>7-Eleven, 中正路680巷, Zhongxiao Village, Ershizhang 11671, Taiwan</c:v>
                </c:pt>
                <c:pt idx="22">
                  <c:v>7-Eleven, 二十張路, Datong Village, Ershizhang 23143, Taiwan</c:v>
                </c:pt>
                <c:pt idx="23">
                  <c:v>8 環河路, Xinsheng Village, Dapinglin 231, Taiwan</c:v>
                </c:pt>
                <c:pt idx="24">
                  <c:v>90 Beiyi Road Section 1, Guoxiao Village, Dapinglin 231, Taiwan</c:v>
                </c:pt>
                <c:pt idx="25">
                  <c:v>Ankeng, Yigupo 23159, Taiwan</c:v>
                </c:pt>
                <c:pt idx="26">
                  <c:v>Antsia Road, Ankeng, Yigupo 23159, Taiwan</c:v>
                </c:pt>
                <c:pt idx="27">
                  <c:v>Beixin Road Section 1, Lane 64, Alley 39, Zhongxing Village, Qizhang 23147, Taiwan</c:v>
                </c:pt>
                <c:pt idx="28">
                  <c:v>Beixin Road Section 2, Lane 196, Xindian, Dapinglin 231, Taiwan</c:v>
                </c:pt>
                <c:pt idx="29">
                  <c:v>Beixin Road Section 3, Lane 65, Alley 12, Datong Village, Ershizhang 23142, Taiwan</c:v>
                </c:pt>
                <c:pt idx="30">
                  <c:v>Beiyi Road Section 2, Yuantan Village, Dapinglin 23146, Taiwan</c:v>
                </c:pt>
                <c:pt idx="31">
                  <c:v>CEPP Qingtan Factory, Beiyi Road Section 2, Qingtan Village, Dapinglin 23152, Taiwan</c:v>
                </c:pt>
                <c:pt idx="32">
                  <c:v>Chaicheng Village, Shisifen 23159, Taiwan</c:v>
                </c:pt>
                <c:pt idx="33">
                  <c:v>Changchun Village, Dapinglin 23146, Taiwan</c:v>
                </c:pt>
                <c:pt idx="34">
                  <c:v>Changchun Village, Shishuizi 23146, Taiwan</c:v>
                </c:pt>
                <c:pt idx="35">
                  <c:v>Chi Jen Senior High School, 1 安興路, Anhe Village, Dapinglin 23159, Taiwan</c:v>
                </c:pt>
                <c:pt idx="36">
                  <c:v>Chung Cheng Elementary School, Sanmin Road, Baifu Village, Shi'erzhang 23149, Taiwan</c:v>
                </c:pt>
                <c:pt idx="37">
                  <c:v>COCO, Ankang Road Section 2, Ankeng, Chaicheng 23159, Taiwan</c:v>
                </c:pt>
                <c:pt idx="38">
                  <c:v>COCO, Ankang Road Section 2, Ankeng, Dapinglin 23159, Taiwan</c:v>
                </c:pt>
                <c:pt idx="39">
                  <c:v>Da-Feng Elementary School, 108 Minzu Road, Baihe Village, Dapinglin 23143, Taiwan</c:v>
                </c:pt>
                <c:pt idx="40">
                  <c:v>Dapeng Community, Zhongzheng Road, Zhongxiao Village, Dapinglin 11671, Taiwan</c:v>
                </c:pt>
                <c:pt idx="41">
                  <c:v>De'an Village, Dapinglin 23159, Taiwan</c:v>
                </c:pt>
                <c:pt idx="42">
                  <c:v>Esa專業剪髮百元剪髮, 中華路42巷, Xinde Village, Dapinglin 23147, Taiwan</c:v>
                </c:pt>
                <c:pt idx="43">
                  <c:v>FamilyMart, 寶元路二段, Baoxing Village, Baodoucuo 23144, Taiwan</c:v>
                </c:pt>
                <c:pt idx="44">
                  <c:v>Gonglun Village, Dapinglin 23159, Taiwan</c:v>
                </c:pt>
                <c:pt idx="45">
                  <c:v>Hsin Tien Senior High School, 93 Zhongyang Road, Fumin Village, Dapinglin 23150, Taiwan</c:v>
                </c:pt>
                <c:pt idx="46">
                  <c:v>Huacheng Road, Huacheng Village, Guangxing 23154, Taiwan</c:v>
                </c:pt>
                <c:pt idx="47">
                  <c:v>HuanHe Road, Zhongshan Village, Dapinglin 11529, Taiwan</c:v>
                </c:pt>
                <c:pt idx="48">
                  <c:v>Indo Shop, 3 中正路280巷, Jianguo Village, Dapinglin 231, Taiwan</c:v>
                </c:pt>
                <c:pt idx="49">
                  <c:v>Jian'an Street, Guofeng Village, Dapinglin 23148, Taiwan</c:v>
                </c:pt>
                <c:pt idx="50">
                  <c:v>LUNA, 9 Beixin Road Section 1, Lane 88, Wufeng Village, Dapinglin 231, Taiwan</c:v>
                </c:pt>
                <c:pt idx="51">
                  <c:v>Meigui Village, 23156, Taiwan</c:v>
                </c:pt>
                <c:pt idx="52">
                  <c:v>Meigui Village, Toucheng 23156, Taiwan</c:v>
                </c:pt>
                <c:pt idx="53">
                  <c:v>Mingcheng Village, Dapinglin 23156, Taiwan</c:v>
                </c:pt>
                <c:pt idx="54">
                  <c:v>MRT DaPingLin Station(Exit.5), 民權東街, Bao'an Village, Dapinglin 23141, Taiwan</c:v>
                </c:pt>
                <c:pt idx="55">
                  <c:v>Rixing Village, Shenkengkou 23155, Taiwan</c:v>
                </c:pt>
                <c:pt idx="56">
                  <c:v>Ruyi Street, Jixiang Village, 23156, Taiwan</c:v>
                </c:pt>
                <c:pt idx="57">
                  <c:v>Simple Mart, 寶元路二段, Baoxing Village, Dapinglin 23144, Taiwan</c:v>
                </c:pt>
                <c:pt idx="58">
                  <c:v>single noble, 83 Beixin Road Section 3, Datong Village, Dapinglin 231, Taiwan</c:v>
                </c:pt>
                <c:pt idx="59">
                  <c:v>Sunshine Bridge, 中山路, Zhongshan Village, Dapinglin 23150, Taiwan</c:v>
                </c:pt>
                <c:pt idx="60">
                  <c:v>Taipei Fubon Bank, 262 Beixin Road Section 2, Xindian, Dapinglin 231, Taiwan</c:v>
                </c:pt>
                <c:pt idx="61">
                  <c:v>Xingzheng Street, Zhongxing Village, Dapinglin 23146, Taiwan</c:v>
                </c:pt>
                <c:pt idx="62">
                  <c:v>Xinhe Activity Center, 新和街, Xinhe Village, Dapinglin 23578, Taiwan</c:v>
                </c:pt>
                <c:pt idx="63">
                  <c:v>Xinhe Village, Dapinglin 23578, Taiwan</c:v>
                </c:pt>
                <c:pt idx="64">
                  <c:v>Zhongxing Road Section 1, Guangming Village, Binlangkeng 23152, Taiwan</c:v>
                </c:pt>
                <c:pt idx="65">
                  <c:v>Zhongxing Road Section 1, Guangming Village, Dapinglin 23152, Taiwan</c:v>
                </c:pt>
                <c:pt idx="66">
                  <c:v>Zhongxing Road Section 2, Wufeng Village, Qizhang 23146, Taiwan</c:v>
                </c:pt>
                <c:pt idx="67">
                  <c:v>Zhongxing Road Section 2, Zhangbei Village, Baodoucuo 23145, Taiwan</c:v>
                </c:pt>
                <c:pt idx="68">
                  <c:v>Zhongyang Market, 中央四街, Zhongyang Village, 中央新村 23150, Taiwan</c:v>
                </c:pt>
                <c:pt idx="69">
                  <c:v>Zhongzheng Road, Zhongxiao Village, Dapinglin 11671, Taiwan</c:v>
                </c:pt>
                <c:pt idx="70">
                  <c:v>Zhongzheng Road, Zhongxiao Village, Ershizhang 11671, Taiwan</c:v>
                </c:pt>
                <c:pt idx="71">
                  <c:v>三民水煎包, Sanmin Road, Baifu Village, Shi'erzhang 23149, Taiwan</c:v>
                </c:pt>
                <c:pt idx="72">
                  <c:v>三民路117巷, Baifu Village, Dapinglin 23149, Taiwan</c:v>
                </c:pt>
                <c:pt idx="73">
                  <c:v>三民路117巷, Baifu Village, Shi'erzhang 23149, Taiwan</c:v>
                </c:pt>
                <c:pt idx="74">
                  <c:v>三民路29巷2弄, Zhonghua Village, Dapinglin 231, Taiwan</c:v>
                </c:pt>
                <c:pt idx="75">
                  <c:v>三民路60巷, Bairen Village, Shi'erzhang 23149, Taiwan</c:v>
                </c:pt>
                <c:pt idx="76">
                  <c:v>中央七街, Zhongyang Village, 中央新村 23150, Taiwan</c:v>
                </c:pt>
                <c:pt idx="77">
                  <c:v>中央三街, Zhongyang Village, 中央新村 23150, Taiwan</c:v>
                </c:pt>
                <c:pt idx="78">
                  <c:v>中央四街, Zhongyang Village, Dapinglin 23150, Taiwan</c:v>
                </c:pt>
                <c:pt idx="79">
                  <c:v>中正路102巷9弄, Zhangbei Village, Dapinglin 23147, Taiwan</c:v>
                </c:pt>
                <c:pt idx="80">
                  <c:v>中正路129巷, Yonghe District, Tanqian 23453, Taiwan</c:v>
                </c:pt>
                <c:pt idx="81">
                  <c:v>中正路230巷, Ren'ai Village, Dapinglin 23149, Taiwan</c:v>
                </c:pt>
                <c:pt idx="82">
                  <c:v>中正路329巷, Bairen Village, Dapinglin 23148, Taiwan</c:v>
                </c:pt>
                <c:pt idx="83">
                  <c:v>中正路54巷, Zhangbei Village, Dapinglin 23146, Taiwan</c:v>
                </c:pt>
                <c:pt idx="84">
                  <c:v>中正路54巷, Zhangbei Village, Qizhang 23146, Taiwan</c:v>
                </c:pt>
                <c:pt idx="85">
                  <c:v>中正路700巷, Dapeng Village, Taiwan</c:v>
                </c:pt>
                <c:pt idx="86">
                  <c:v>中興路三段177巷, Bao'an Village, Baodoucuo 23144, Taiwan</c:v>
                </c:pt>
                <c:pt idx="87">
                  <c:v>中興路二段31巷, Zhangbei Village, Dapinglin 23146, Taiwan</c:v>
                </c:pt>
                <c:pt idx="88">
                  <c:v>中興路二段67巷, Zhangbei Village, Dapinglin 23146, Taiwan</c:v>
                </c:pt>
                <c:pt idx="89">
                  <c:v>中華電信新店中正服務中心, Zhongzheng Road, Zhongzheng Village, Dapinglin 231, Taiwan</c:v>
                </c:pt>
                <c:pt idx="90">
                  <c:v>二十張路129巷1弄, Dafeng Village, Ershizhang 23148, Taiwan</c:v>
                </c:pt>
                <c:pt idx="91">
                  <c:v>二十張路129巷3弄, Dafeng Village, Dapinglin 23148, Taiwan</c:v>
                </c:pt>
                <c:pt idx="92">
                  <c:v>二十張路46巷, Jiangling Village, Dapinglin 23142, Taiwan</c:v>
                </c:pt>
                <c:pt idx="93">
                  <c:v>二十張路46巷37弄, Jiangling Village, Dapinglin 23148, Taiwan</c:v>
                </c:pt>
                <c:pt idx="94">
                  <c:v>五峰路63巷, Wufeng Village, Qizhang 23146, Taiwan</c:v>
                </c:pt>
                <c:pt idx="95">
                  <c:v>亞洲新銳中心, Minquan Road, Fuxing Village, Ershizhang 23143, Taiwan</c:v>
                </c:pt>
                <c:pt idx="96">
                  <c:v>享初牛台南溫體牛, 10 中央五街, Zhongyang Village, 中央新村 231, Taiwan</c:v>
                </c:pt>
                <c:pt idx="97">
                  <c:v>何嘉仁幼兒園, Ankang Road Section 2, Ankeng, Dapinglin 23159, Taiwan</c:v>
                </c:pt>
                <c:pt idx="98">
                  <c:v>信義市民活動中心, 10之1 Baoqing Street, Xinyi Village, 231, Taiwan</c:v>
                </c:pt>
                <c:pt idx="99">
                  <c:v>健宏中醫診所, Zhongyang Road, Fumin Village, Dapinglin 23150, Taiwan</c:v>
                </c:pt>
                <c:pt idx="100">
                  <c:v>全家便利商店, 安民街, Anhe Village, Shisifen 23159, Taiwan</c:v>
                </c:pt>
                <c:pt idx="101">
                  <c:v>全家新店香坡店, 113 安祥路, Xiangpo Village, 二叭子 231, Taiwan</c:v>
                </c:pt>
                <c:pt idx="102">
                  <c:v>全聯福利中心, 12 Zhongzheng Road, Wufeng Village, Dapinglin 231, Taiwan</c:v>
                </c:pt>
                <c:pt idx="103">
                  <c:v>八方雲集, 民權路42巷, Fuxing Village, Dapinglin 23143, Taiwan</c:v>
                </c:pt>
                <c:pt idx="104">
                  <c:v>八方雲集鍋貼水餃店, Anhe Road Section 3, Yong'an Village, Dapinglin 23578, Taiwan</c:v>
                </c:pt>
                <c:pt idx="105">
                  <c:v>公路總局中和工務段, 75 Anhe Road Section 3, Yong'an Village, Dapinglin 231, Taiwan</c:v>
                </c:pt>
                <c:pt idx="106">
                  <c:v>北宜路二段17巷, Qingtan Village, Qingtan 23152, Taiwan</c:v>
                </c:pt>
                <c:pt idx="107">
                  <c:v>北宜路二段63巷, Qingtan Village, Qingtan 23152, Taiwan</c:v>
                </c:pt>
                <c:pt idx="108">
                  <c:v>北新牙科, Beixin Road Section 1, Lane 271, Xinde Village, Dapinglin 23147, Taiwan</c:v>
                </c:pt>
                <c:pt idx="109">
                  <c:v>北新第一大樓, 寶橋路1巷, Xindian, Dapinglin 231, Taiwan</c:v>
                </c:pt>
                <c:pt idx="110">
                  <c:v>十四份郵局, 安民街, Anhe Village, Shisifen 23159, Taiwan</c:v>
                </c:pt>
                <c:pt idx="111">
                  <c:v>南川麵館, 中正路334巷, Baihe Village, Dapinglin 23148, Taiwan</c:v>
                </c:pt>
                <c:pt idx="112">
                  <c:v>南川麵館, 中正路334巷, Baihe Village, Shi'erzhang 23148, Taiwan</c:v>
                </c:pt>
                <c:pt idx="113">
                  <c:v>博愛街13巷, Ren'ai Village, Dapinglin 23149, Taiwan</c:v>
                </c:pt>
                <c:pt idx="114">
                  <c:v>吉安街12巷, Chaicheng Village, Dapinglin 23159, Taiwan</c:v>
                </c:pt>
                <c:pt idx="115">
                  <c:v>吉祥里活動中心, Lane 53, Meigui Road, Jixiang Village, 23156, Taiwan</c:v>
                </c:pt>
                <c:pt idx="116">
                  <c:v>名仕花園大廈, 環河路80巷, Xinsheng Village, Xitou 231, Taiwan</c:v>
                </c:pt>
                <c:pt idx="117">
                  <c:v>國校路, Xindian Village, Bitan 23152, Taiwan</c:v>
                </c:pt>
                <c:pt idx="118">
                  <c:v>國泰人壽大樓, Zhongzheng Road, Ren'ai Village, Shi'erzhang 23149, Taiwan</c:v>
                </c:pt>
                <c:pt idx="119">
                  <c:v>大佳園社區, Bairen Street, Fude Village, Dapinglin 23150, Taiwan</c:v>
                </c:pt>
                <c:pt idx="120">
                  <c:v>大佳園社區, Bairen Street, Fude Village, Shi'erzhang 23150, Taiwan</c:v>
                </c:pt>
                <c:pt idx="121">
                  <c:v>大坪林文化市場, 寶安街2巷, Bao'an Village, Dapinglin 23142, Taiwan</c:v>
                </c:pt>
                <c:pt idx="122">
                  <c:v>大新街, Wufeng Village, Dapinglin 23146, Taiwan</c:v>
                </c:pt>
                <c:pt idx="123">
                  <c:v>大新街1巷, Wufeng Village, Dapinglin 23146, Taiwan</c:v>
                </c:pt>
                <c:pt idx="124">
                  <c:v>大新街7巷, Wufeng Village, Dapinglin 23146, Taiwan</c:v>
                </c:pt>
                <c:pt idx="125">
                  <c:v>姑媽早餐, Zhonghua Road, Xinde Village, Qizhang 231, Taiwan</c:v>
                </c:pt>
                <c:pt idx="126">
                  <c:v>安坑國小, 36 安忠路, Ankeng, Yigupo 231, Taiwan</c:v>
                </c:pt>
                <c:pt idx="127">
                  <c:v>安康路二段16巷, Ankeng, Shisifen 23159, Taiwan</c:v>
                </c:pt>
                <c:pt idx="128">
                  <c:v>安康路二段414巷, De'an Village, Dapinglin 23156, Taiwan</c:v>
                </c:pt>
                <c:pt idx="129">
                  <c:v>安民街156巷, Chaicheng Village, Dapinglin 23159, Taiwan</c:v>
                </c:pt>
                <c:pt idx="130">
                  <c:v>安民街269巷, Anhe Village, Dapinglin 23159, Taiwan</c:v>
                </c:pt>
                <c:pt idx="131">
                  <c:v>安盛商旅, 31 二十張路, Datong Village, Ershizhang 231, Taiwan</c:v>
                </c:pt>
                <c:pt idx="132">
                  <c:v>安祥路110巷, Xiangpo Village, 23155, Taiwan</c:v>
                </c:pt>
                <c:pt idx="133">
                  <c:v>安興路, Anhe Village, Shisifen 23159, Taiwan</c:v>
                </c:pt>
                <c:pt idx="134">
                  <c:v>客家小舖, Beixin Road Section 1, Lane 297, Xinde Village, Qizhang 23147, Taiwan</c:v>
                </c:pt>
                <c:pt idx="135">
                  <c:v>寶元路二段64巷, Baoxing Village, Dapinglin 23144, Taiwan</c:v>
                </c:pt>
                <c:pt idx="136">
                  <c:v>寶安宮, 寶慶街32巷, Xinyi Village, Dapinglin 11669, Taiwan</c:v>
                </c:pt>
                <c:pt idx="137">
                  <c:v>寶宏路13巷, Baofu Village, Dapinglin 23145, Taiwan</c:v>
                </c:pt>
                <c:pt idx="138">
                  <c:v>寶橋路73巷, Xindian, Dapinglin 231, Taiwan</c:v>
                </c:pt>
                <c:pt idx="139">
                  <c:v>寶橋路78巷, Zhangbei Village, Baodoucuo 23145, Taiwan</c:v>
                </c:pt>
                <c:pt idx="140">
                  <c:v>寶興路61巷, Baofu Village, Baodoucuo 23145, Taiwan</c:v>
                </c:pt>
                <c:pt idx="141">
                  <c:v>寶高便道, Baofu Village, Baodoucuo 23145, Taiwan</c:v>
                </c:pt>
                <c:pt idx="142">
                  <c:v>寶高抽水站, Baogao Road, Baofu Village, Baodoucuo 23145, Taiwan</c:v>
                </c:pt>
                <c:pt idx="143">
                  <c:v>小巷, Yonghe District, 23448, Taiwan</c:v>
                </c:pt>
                <c:pt idx="144">
                  <c:v>山水天地C棟, 安民街, Chaicheng Village, Shisifen 23159, Taiwan</c:v>
                </c:pt>
                <c:pt idx="145">
                  <c:v>市場, 安德街71巷, Anchang Village, Gongguanlun 23159, Taiwan</c:v>
                </c:pt>
                <c:pt idx="146">
                  <c:v>康和春秋大樓, 221 Zhongxing Road Section 3, Bao'an Village, Dapinglin 231, Taiwan</c:v>
                </c:pt>
                <c:pt idx="147">
                  <c:v>德正街27巷29弄, Zhangbei Village, Dapinglin 23145, Taiwan</c:v>
                </c:pt>
                <c:pt idx="148">
                  <c:v>惠安診所, Beixin Road Section 3, Bao'an Village, Dapinglin 23141, Taiwan</c:v>
                </c:pt>
                <c:pt idx="149">
                  <c:v>愛達司動物醫院, 261 Zhongxing Road Section 1, Wufeng Village, Dapinglin 231, Taiwan</c:v>
                </c:pt>
                <c:pt idx="150">
                  <c:v>捷運新店站轉乘停車場, 新店路, Zhangnan Village, Dapinglin 23152, Taiwan</c:v>
                </c:pt>
                <c:pt idx="151">
                  <c:v>文化路, Bao'an Village, Dapinglin 23144, Taiwan</c:v>
                </c:pt>
                <c:pt idx="152">
                  <c:v>文化路69巷, Bao'an Village, Dapinglin 23141, Taiwan</c:v>
                </c:pt>
                <c:pt idx="153">
                  <c:v>文化路73巷, Bao'an Village, Dapinglin 23141, Taiwan</c:v>
                </c:pt>
                <c:pt idx="154">
                  <c:v>文山國中, 38 文中路, Wenzhong Village, Bitan 231, Taiwan</c:v>
                </c:pt>
                <c:pt idx="155">
                  <c:v>新北市在地深蹲協會, 16 Beixin Road Section 1, Lane 97, Alley 9, Zhongcheng Village, Dapinglin 231, Taiwan</c:v>
                </c:pt>
                <c:pt idx="156">
                  <c:v>新北市安康市場, Ankang Road Section 2, Ankeng, Dapinglin 23159, Taiwan</c:v>
                </c:pt>
                <c:pt idx="157">
                  <c:v>新北市安康市場, Ankang Road Section 2, Ankeng, Gongguanlun 23159, Taiwan</c:v>
                </c:pt>
                <c:pt idx="158">
                  <c:v>新寶商業大樓, 48 Baoqiao Road, Xindian, Dapinglin 231, Taiwan</c:v>
                </c:pt>
                <c:pt idx="159">
                  <c:v>新店五峰郵局, 35 Zhongzheng Road, Wufeng Village, Dapinglin 23146, Taiwan</c:v>
                </c:pt>
                <c:pt idx="160">
                  <c:v>新店國際學舍, Xinpo First Street, Changchun Village, Qizhang 23146, Taiwan</c:v>
                </c:pt>
                <c:pt idx="161">
                  <c:v>新店國際學舍, 長春路, Changchun Village, Binlangkeng 23146, Taiwan</c:v>
                </c:pt>
                <c:pt idx="162">
                  <c:v>新店國際學舍, 長春路, Changchun Village, Dapinglin 23146, Taiwan</c:v>
                </c:pt>
                <c:pt idx="163">
                  <c:v>新店建國市場, Jianguo Road, Guofeng Village, Dapinglin 23149, Taiwan</c:v>
                </c:pt>
                <c:pt idx="164">
                  <c:v>新店溪右岸自行車道, Zhongshan Village, 11529, Taiwan</c:v>
                </c:pt>
                <c:pt idx="165">
                  <c:v>新店蕭府王爺廟, 中正路418巷, Fude Village, Dapinglin 23148, Taiwan</c:v>
                </c:pt>
                <c:pt idx="166">
                  <c:v>新生街18巷, Xinsheng Village, Dapinglin 23147, Taiwan</c:v>
                </c:pt>
                <c:pt idx="167">
                  <c:v>新生街18巷, Xinsheng Village, Qizhang 23147, Taiwan</c:v>
                </c:pt>
                <c:pt idx="168">
                  <c:v>明德路, Mingde Village, Dapinglin 23142, Taiwan</c:v>
                </c:pt>
                <c:pt idx="169">
                  <c:v>明德路26巷, Mingde Village, Dapinglin 23142, Taiwan</c:v>
                </c:pt>
                <c:pt idx="170">
                  <c:v>明德路81巷, Guofeng Village, Dapinglin 23142, Taiwan</c:v>
                </c:pt>
                <c:pt idx="171">
                  <c:v>晉茂五金超商, 中正路328巷, Baihe Village, Shi'erzhang 23148, Taiwan</c:v>
                </c:pt>
                <c:pt idx="172">
                  <c:v>檳榔路35巷, Zhongxing Village, Binlangkeng 23146, Taiwan</c:v>
                </c:pt>
                <c:pt idx="173">
                  <c:v>正升藥局, Shun’an Street, Xinyi Village, Dapinglin 23141, Taiwan</c:v>
                </c:pt>
                <c:pt idx="174">
                  <c:v>永和國小地下停車場, Zhongzheng Road, Yonghe District, Xiulang 23455, Taiwan</c:v>
                </c:pt>
                <c:pt idx="175">
                  <c:v>永康動物醫院, Beisin Road Section 1, Xinsheng Village, Dapinglin 23147, Taiwan</c:v>
                </c:pt>
                <c:pt idx="176">
                  <c:v>永業路, Taiping Village, Bitan 23152, Taiwan</c:v>
                </c:pt>
                <c:pt idx="177">
                  <c:v>永業路81巷1弄, Meicheng Village, Bitan 23152, Taiwan</c:v>
                </c:pt>
                <c:pt idx="178">
                  <c:v>永業路81巷3弄, Meicheng Village, Dapinglin 23152, Taiwan</c:v>
                </c:pt>
                <c:pt idx="179">
                  <c:v>永業路81巷5弄, Meicheng Village, Dapinglin 23152, Taiwan</c:v>
                </c:pt>
                <c:pt idx="180">
                  <c:v>永豐商業銀行, 290 Zhongzheng Road, Ren'ai Village, Dapinglin 231, Taiwan</c:v>
                </c:pt>
                <c:pt idx="181">
                  <c:v>永豐商業銀行, 290 Zhongzheng Road, Ren'ai Village, Shi'erzhang 231, Taiwan</c:v>
                </c:pt>
                <c:pt idx="182">
                  <c:v>海藏寺, 55 碧潭路, Taiping Village, Dapinglin 231, Taiwan</c:v>
                </c:pt>
                <c:pt idx="183">
                  <c:v>燦坤3C, 中正路418巷, Fude Village, Ershizhang 23148, Taiwan</c:v>
                </c:pt>
                <c:pt idx="184">
                  <c:v>玫瑰路, Meigui Village, 23156, Taiwan</c:v>
                </c:pt>
                <c:pt idx="185">
                  <c:v>瓦城, Jianguo Road, Fuxing Village, Dapinglin 23143, Taiwan</c:v>
                </c:pt>
                <c:pt idx="186">
                  <c:v>甘泉魚麵, Zhongzheng Road, Zhongzheng Village, Dapinglin 23149, Taiwan</c:v>
                </c:pt>
                <c:pt idx="187">
                  <c:v>白帝城精緻涮鍋, 257之1 Zhongxing Road Section 3, Xinyi Village, Dapinglin 231, Taiwan</c:v>
                </c:pt>
                <c:pt idx="188">
                  <c:v>碧潭風景區, Ankang Road Section 1, Dingcheng Village, 太平社區 23152, Taiwan</c:v>
                </c:pt>
                <c:pt idx="189">
                  <c:v>碧潭風景區, 新店路, Xindian Village, Dapinglin 23152, Taiwan</c:v>
                </c:pt>
                <c:pt idx="190">
                  <c:v>祥和路, Anchang Village, Neiwazi 23159, Taiwan</c:v>
                </c:pt>
                <c:pt idx="191">
                  <c:v>福園街10巷, Fumin Village, Dapinglin 23150, Taiwan</c:v>
                </c:pt>
                <c:pt idx="192">
                  <c:v>福德宮(公館崙), 安光路, Ankeng, Chaicheng 23159, Taiwan</c:v>
                </c:pt>
                <c:pt idx="193">
                  <c:v>福德宮, 玫瑰路, Meigui Village, 23156, Taiwan</c:v>
                </c:pt>
                <c:pt idx="194">
                  <c:v>福華天廈, Beisin Road Section 1, Wenming Village, Qizhang 23147, Taiwan</c:v>
                </c:pt>
                <c:pt idx="195">
                  <c:v>禾豐二路94巷, Huacheng Village, Guangxing 23154, Taiwan</c:v>
                </c:pt>
                <c:pt idx="196">
                  <c:v>禾豐六路, Tutan Village, Guangxing 23154, Taiwan</c:v>
                </c:pt>
                <c:pt idx="197">
                  <c:v>禾風汽車旅館, 北宜路二段56巷, Qingtan Village, Qingtan 23152, Taiwan</c:v>
                </c:pt>
                <c:pt idx="198">
                  <c:v>秀水路, Meitan Village, Daoziyuankeng 23146, Taiwan</c:v>
                </c:pt>
                <c:pt idx="199">
                  <c:v>科林助聽器, 214 Beixin Road Section 2, Xindian, Dapinglin 231, Taiwan</c:v>
                </c:pt>
                <c:pt idx="200">
                  <c:v>穀早味豆花, 192 Jianguo Road, Dafeng Village, Ershizhang 231, Taiwan</c:v>
                </c:pt>
                <c:pt idx="201">
                  <c:v>立人教育, 7之1 Beixin Road Section 1, Lane 88, Wufeng Village, Dapinglin 231, Taiwan</c:v>
                </c:pt>
                <c:pt idx="202">
                  <c:v>竹林路, Qingtan Village, Dapinglin 23152, Taiwan</c:v>
                </c:pt>
                <c:pt idx="203">
                  <c:v>維彥牙醫診所, 177之1 Beixin Road Section 2, Zhongcheng Village, Dapinglin 23142, Taiwan</c:v>
                </c:pt>
                <c:pt idx="204">
                  <c:v>纏記東河包子, Minquan Road, Fuxing Village, Ershizhang 23143, Taiwan</c:v>
                </c:pt>
                <c:pt idx="205">
                  <c:v>美之城行道會, 33 永業路81巷7弄, Meicheng Village, Dapinglin 231, Taiwan</c:v>
                </c:pt>
                <c:pt idx="206">
                  <c:v>美廉社新店華中店, 44 Huazhong Street, Zhongzheng Village, Dapinglin 231, Taiwan</c:v>
                </c:pt>
                <c:pt idx="207">
                  <c:v>美麗春天觀光大飯店, 太平路, Taiping Village, Dapinglin 23152, Taiwan</c:v>
                </c:pt>
                <c:pt idx="208">
                  <c:v>肯德基, 61 Beixin Road Section 2, Zhongcheng Village, Dapinglin 231, Taiwan</c:v>
                </c:pt>
                <c:pt idx="209">
                  <c:v>自立街132巷, Jiangling Village, Ershizhang 23148, Taiwan</c:v>
                </c:pt>
                <c:pt idx="210">
                  <c:v>臺灣中小企業銀行, 192 Zhongxing Road Section 2, Baofu Village, Baodoucuo 231, Taiwan</c:v>
                </c:pt>
                <c:pt idx="211">
                  <c:v>華南保險, Zhongyang Road, Fude Village, 小碧潭部落 23150, Taiwan</c:v>
                </c:pt>
                <c:pt idx="212">
                  <c:v>萊爾富, 中正路284巷, Jianguo Village, Shi'erzhang 23149, Taiwan</c:v>
                </c:pt>
                <c:pt idx="213">
                  <c:v>萊爾富便利商店, 安民街, Anhe Village, Dapinglin 23159, Taiwan</c:v>
                </c:pt>
                <c:pt idx="214">
                  <c:v>萊爾富新店天廈店, 安民街, Anhe Village, Dapinglin 23159, Taiwan</c:v>
                </c:pt>
                <c:pt idx="215">
                  <c:v>蘇格南皮鞋, Beixin Road Section 3, Datong Village, Dapinglin 23143, Taiwan</c:v>
                </c:pt>
                <c:pt idx="216">
                  <c:v>行政大樓, Zhongyang Road, Fude Village, Dapinglin 23150, Taiwan</c:v>
                </c:pt>
                <c:pt idx="217">
                  <c:v>行政街14巷, Zhongxing Village, Dapinglin 23146, Taiwan</c:v>
                </c:pt>
                <c:pt idx="218">
                  <c:v>裕隆行遍天下大樓, 3 Zhongxing Road Section 3, Baoxing Village, Baodoucuo 23144, Taiwan</c:v>
                </c:pt>
                <c:pt idx="219">
                  <c:v>譚內科診所, Beixin Road Section 1, Lane 271, Xinsheng Village, Dapinglin 23147, Taiwan</c:v>
                </c:pt>
                <c:pt idx="220">
                  <c:v>豆花工坊, 光明街286巷, Wenming Village, Dapinglin 23147, Taiwan</c:v>
                </c:pt>
                <c:pt idx="221">
                  <c:v>豐榮醫院, Lane 60, An'de Street, Anchang Village, Dapinglin 23159, Taiwan</c:v>
                </c:pt>
                <c:pt idx="222">
                  <c:v>路易莎, Jianguo Road, Fuxing Village, Ershizhang 23143, Taiwan</c:v>
                </c:pt>
                <c:pt idx="223">
                  <c:v>達觀路, Daguan Village, Erbazi 23156, Taiwan</c:v>
                </c:pt>
                <c:pt idx="224">
                  <c:v>達觀路, Daguan Village, Guangxing 23156, Taiwan</c:v>
                </c:pt>
                <c:pt idx="225">
                  <c:v>金鑽髮型, 6 Shun’an Street, Xinyi Village, Dapinglin 231, Taiwan</c:v>
                </c:pt>
                <c:pt idx="226">
                  <c:v>金門縣政府駐台服務處, 2 Beixin Road Section 2, Lane 228, Xindian, Dapinglin 231, Taiwan</c:v>
                </c:pt>
                <c:pt idx="227">
                  <c:v>錦秀路, Rixing Village, Sicheng 23155, Taiwan</c:v>
                </c:pt>
                <c:pt idx="228">
                  <c:v>長春路, Meitan Village, Dapinglin 23152, Taiwan</c:v>
                </c:pt>
                <c:pt idx="229">
                  <c:v>阿瘦皮鞋, Beixin Road Section 3, Lane 95, Datong Village, Dapinglin 23143, Taiwan</c:v>
                </c:pt>
                <c:pt idx="230">
                  <c:v>阿蘭姐薑母鴨, 中正路436巷, Baihe Village, Dapinglin 23148, Taiwan</c:v>
                </c:pt>
                <c:pt idx="231">
                  <c:v>雍華庭社區大廈, 57;59 永華街, Xindian, Dapinglin 231, Taiwan</c:v>
                </c:pt>
                <c:pt idx="232">
                  <c:v>青潭國小, 80 Beiyi Road Section 2, Qingtan Village, Daqijiao 231, Taiwan</c:v>
                </c:pt>
                <c:pt idx="233">
                  <c:v>青潭國小操場, 北宜路二段82巷, Meitan Village, Daoziyuankeng 23152, Taiwan</c:v>
                </c:pt>
                <c:pt idx="234">
                  <c:v>高雄黑砂糖剉冰, Jianguo Road, Dafeng Village, Dapinglin 23142, Taiwan</c:v>
                </c:pt>
                <c:pt idx="235">
                  <c:v>鹽水雞, 安民街, Anhe Village, Shisifen 23159, Taiwan</c:v>
                </c:pt>
                <c:pt idx="236">
                  <c:v>(blank)</c:v>
                </c:pt>
              </c:strCache>
            </c:strRef>
          </c:cat>
          <c:val>
            <c:numRef>
              <c:f>'Pivot '!$H$6:$H$243</c:f>
              <c:numCache>
                <c:formatCode>"$"#,##0</c:formatCode>
                <c:ptCount val="237"/>
                <c:pt idx="0">
                  <c:v>40.200000000000003</c:v>
                </c:pt>
                <c:pt idx="1">
                  <c:v>49.220000000000006</c:v>
                </c:pt>
                <c:pt idx="2">
                  <c:v>42.2</c:v>
                </c:pt>
                <c:pt idx="3">
                  <c:v>32.4</c:v>
                </c:pt>
                <c:pt idx="4">
                  <c:v>33.833333333333336</c:v>
                </c:pt>
                <c:pt idx="5">
                  <c:v>40.74444444444444</c:v>
                </c:pt>
                <c:pt idx="6">
                  <c:v>40.6</c:v>
                </c:pt>
                <c:pt idx="7">
                  <c:v>42</c:v>
                </c:pt>
                <c:pt idx="8">
                  <c:v>35.299999999999997</c:v>
                </c:pt>
                <c:pt idx="9">
                  <c:v>30.3</c:v>
                </c:pt>
                <c:pt idx="10">
                  <c:v>40.299999999999997</c:v>
                </c:pt>
                <c:pt idx="11">
                  <c:v>21.8</c:v>
                </c:pt>
                <c:pt idx="12">
                  <c:v>26.75</c:v>
                </c:pt>
                <c:pt idx="13">
                  <c:v>42.5</c:v>
                </c:pt>
                <c:pt idx="14">
                  <c:v>46.6</c:v>
                </c:pt>
                <c:pt idx="15">
                  <c:v>38.1</c:v>
                </c:pt>
                <c:pt idx="16">
                  <c:v>44.85</c:v>
                </c:pt>
                <c:pt idx="17">
                  <c:v>37.424999999999997</c:v>
                </c:pt>
                <c:pt idx="18">
                  <c:v>30.8</c:v>
                </c:pt>
                <c:pt idx="19">
                  <c:v>35.700000000000003</c:v>
                </c:pt>
                <c:pt idx="20">
                  <c:v>41</c:v>
                </c:pt>
                <c:pt idx="21">
                  <c:v>22.8</c:v>
                </c:pt>
                <c:pt idx="22">
                  <c:v>48.2</c:v>
                </c:pt>
                <c:pt idx="23">
                  <c:v>7.6</c:v>
                </c:pt>
                <c:pt idx="24">
                  <c:v>26.9</c:v>
                </c:pt>
                <c:pt idx="25">
                  <c:v>23.799999999999997</c:v>
                </c:pt>
                <c:pt idx="26">
                  <c:v>24.35</c:v>
                </c:pt>
                <c:pt idx="27">
                  <c:v>40.933333333333337</c:v>
                </c:pt>
                <c:pt idx="28">
                  <c:v>44.3</c:v>
                </c:pt>
                <c:pt idx="29">
                  <c:v>46.1</c:v>
                </c:pt>
                <c:pt idx="30">
                  <c:v>23.35</c:v>
                </c:pt>
                <c:pt idx="31">
                  <c:v>23.5</c:v>
                </c:pt>
                <c:pt idx="32">
                  <c:v>29.4</c:v>
                </c:pt>
                <c:pt idx="33">
                  <c:v>23.8</c:v>
                </c:pt>
                <c:pt idx="34">
                  <c:v>23.1</c:v>
                </c:pt>
                <c:pt idx="35">
                  <c:v>22.233333333333334</c:v>
                </c:pt>
                <c:pt idx="36">
                  <c:v>39.700000000000003</c:v>
                </c:pt>
                <c:pt idx="37">
                  <c:v>22.9</c:v>
                </c:pt>
                <c:pt idx="38">
                  <c:v>21.3</c:v>
                </c:pt>
                <c:pt idx="39">
                  <c:v>38.200000000000003</c:v>
                </c:pt>
                <c:pt idx="40">
                  <c:v>33.25</c:v>
                </c:pt>
                <c:pt idx="41">
                  <c:v>17.7</c:v>
                </c:pt>
                <c:pt idx="42">
                  <c:v>48.2</c:v>
                </c:pt>
                <c:pt idx="43">
                  <c:v>46.4</c:v>
                </c:pt>
                <c:pt idx="44">
                  <c:v>27.3</c:v>
                </c:pt>
                <c:pt idx="45">
                  <c:v>40.25</c:v>
                </c:pt>
                <c:pt idx="46">
                  <c:v>29.3</c:v>
                </c:pt>
                <c:pt idx="47">
                  <c:v>41.333333333333336</c:v>
                </c:pt>
                <c:pt idx="48">
                  <c:v>36.024999999999999</c:v>
                </c:pt>
                <c:pt idx="49">
                  <c:v>36.299999999999997</c:v>
                </c:pt>
                <c:pt idx="50">
                  <c:v>48.3</c:v>
                </c:pt>
                <c:pt idx="51">
                  <c:v>19.2</c:v>
                </c:pt>
                <c:pt idx="52">
                  <c:v>17.099999999999998</c:v>
                </c:pt>
                <c:pt idx="53">
                  <c:v>25.3</c:v>
                </c:pt>
                <c:pt idx="54">
                  <c:v>35.1</c:v>
                </c:pt>
                <c:pt idx="55">
                  <c:v>18.100000000000001</c:v>
                </c:pt>
                <c:pt idx="56">
                  <c:v>13.4</c:v>
                </c:pt>
                <c:pt idx="57">
                  <c:v>50.5</c:v>
                </c:pt>
                <c:pt idx="58">
                  <c:v>53.3</c:v>
                </c:pt>
                <c:pt idx="59">
                  <c:v>43.5</c:v>
                </c:pt>
                <c:pt idx="60">
                  <c:v>50.15</c:v>
                </c:pt>
                <c:pt idx="61">
                  <c:v>47.4</c:v>
                </c:pt>
                <c:pt idx="62">
                  <c:v>31.1</c:v>
                </c:pt>
                <c:pt idx="63">
                  <c:v>23.5</c:v>
                </c:pt>
                <c:pt idx="64">
                  <c:v>40.6</c:v>
                </c:pt>
                <c:pt idx="65">
                  <c:v>30.5</c:v>
                </c:pt>
                <c:pt idx="66">
                  <c:v>37.5</c:v>
                </c:pt>
                <c:pt idx="67">
                  <c:v>44.650000000000006</c:v>
                </c:pt>
                <c:pt idx="68">
                  <c:v>43.9</c:v>
                </c:pt>
                <c:pt idx="69">
                  <c:v>37.950000000000003</c:v>
                </c:pt>
                <c:pt idx="70">
                  <c:v>40.15</c:v>
                </c:pt>
                <c:pt idx="71">
                  <c:v>41.4</c:v>
                </c:pt>
                <c:pt idx="72">
                  <c:v>37</c:v>
                </c:pt>
                <c:pt idx="73">
                  <c:v>38.4</c:v>
                </c:pt>
                <c:pt idx="74">
                  <c:v>36.5</c:v>
                </c:pt>
                <c:pt idx="75">
                  <c:v>34.1</c:v>
                </c:pt>
                <c:pt idx="76">
                  <c:v>47.033333333333339</c:v>
                </c:pt>
                <c:pt idx="77">
                  <c:v>42.6</c:v>
                </c:pt>
                <c:pt idx="78">
                  <c:v>39.799999999999997</c:v>
                </c:pt>
                <c:pt idx="79">
                  <c:v>38.6</c:v>
                </c:pt>
                <c:pt idx="80">
                  <c:v>41.2</c:v>
                </c:pt>
                <c:pt idx="81">
                  <c:v>40.5</c:v>
                </c:pt>
                <c:pt idx="82">
                  <c:v>34.200000000000003</c:v>
                </c:pt>
                <c:pt idx="83">
                  <c:v>42</c:v>
                </c:pt>
                <c:pt idx="84">
                  <c:v>43.2</c:v>
                </c:pt>
                <c:pt idx="85">
                  <c:v>35.400000000000006</c:v>
                </c:pt>
                <c:pt idx="86">
                  <c:v>57.674999999999997</c:v>
                </c:pt>
                <c:pt idx="87">
                  <c:v>28.5</c:v>
                </c:pt>
                <c:pt idx="88">
                  <c:v>37.4</c:v>
                </c:pt>
                <c:pt idx="89">
                  <c:v>38.799999999999997</c:v>
                </c:pt>
                <c:pt idx="90">
                  <c:v>41.3</c:v>
                </c:pt>
                <c:pt idx="91">
                  <c:v>33.1</c:v>
                </c:pt>
                <c:pt idx="92">
                  <c:v>48.5</c:v>
                </c:pt>
                <c:pt idx="93">
                  <c:v>46.6</c:v>
                </c:pt>
                <c:pt idx="94">
                  <c:v>30.9</c:v>
                </c:pt>
                <c:pt idx="95">
                  <c:v>47.3</c:v>
                </c:pt>
                <c:pt idx="96">
                  <c:v>45.3</c:v>
                </c:pt>
                <c:pt idx="97">
                  <c:v>29.5</c:v>
                </c:pt>
                <c:pt idx="98">
                  <c:v>47.5</c:v>
                </c:pt>
                <c:pt idx="99">
                  <c:v>117.5</c:v>
                </c:pt>
                <c:pt idx="100">
                  <c:v>30.7</c:v>
                </c:pt>
                <c:pt idx="101">
                  <c:v>15</c:v>
                </c:pt>
                <c:pt idx="102">
                  <c:v>39</c:v>
                </c:pt>
                <c:pt idx="103">
                  <c:v>39.700000000000003</c:v>
                </c:pt>
                <c:pt idx="104">
                  <c:v>35.6</c:v>
                </c:pt>
                <c:pt idx="105">
                  <c:v>27.3</c:v>
                </c:pt>
                <c:pt idx="106">
                  <c:v>27.45</c:v>
                </c:pt>
                <c:pt idx="107">
                  <c:v>26.55</c:v>
                </c:pt>
                <c:pt idx="108">
                  <c:v>49.55</c:v>
                </c:pt>
                <c:pt idx="109">
                  <c:v>56.740000000000009</c:v>
                </c:pt>
                <c:pt idx="110">
                  <c:v>21.5</c:v>
                </c:pt>
                <c:pt idx="111">
                  <c:v>31.5</c:v>
                </c:pt>
                <c:pt idx="112">
                  <c:v>51.15</c:v>
                </c:pt>
                <c:pt idx="113">
                  <c:v>63.3</c:v>
                </c:pt>
                <c:pt idx="114">
                  <c:v>30.6</c:v>
                </c:pt>
                <c:pt idx="115">
                  <c:v>14.4</c:v>
                </c:pt>
                <c:pt idx="116">
                  <c:v>34.700000000000003</c:v>
                </c:pt>
                <c:pt idx="117">
                  <c:v>37.200000000000003</c:v>
                </c:pt>
                <c:pt idx="118">
                  <c:v>41.9</c:v>
                </c:pt>
                <c:pt idx="119">
                  <c:v>29.8</c:v>
                </c:pt>
                <c:pt idx="120">
                  <c:v>39.6</c:v>
                </c:pt>
                <c:pt idx="121">
                  <c:v>46.7</c:v>
                </c:pt>
                <c:pt idx="122">
                  <c:v>36.299999999999997</c:v>
                </c:pt>
                <c:pt idx="123">
                  <c:v>47.849999999999994</c:v>
                </c:pt>
                <c:pt idx="124">
                  <c:v>42.3</c:v>
                </c:pt>
                <c:pt idx="125">
                  <c:v>42.7</c:v>
                </c:pt>
                <c:pt idx="126">
                  <c:v>23.9</c:v>
                </c:pt>
                <c:pt idx="127">
                  <c:v>25.9</c:v>
                </c:pt>
                <c:pt idx="128">
                  <c:v>24.7</c:v>
                </c:pt>
                <c:pt idx="129">
                  <c:v>23.6</c:v>
                </c:pt>
                <c:pt idx="130">
                  <c:v>21.4</c:v>
                </c:pt>
                <c:pt idx="131">
                  <c:v>44.75</c:v>
                </c:pt>
                <c:pt idx="132">
                  <c:v>11.2</c:v>
                </c:pt>
                <c:pt idx="133">
                  <c:v>25.299999999999997</c:v>
                </c:pt>
                <c:pt idx="134">
                  <c:v>48.7</c:v>
                </c:pt>
                <c:pt idx="135">
                  <c:v>36.6</c:v>
                </c:pt>
                <c:pt idx="136">
                  <c:v>34.1</c:v>
                </c:pt>
                <c:pt idx="137">
                  <c:v>36.700000000000003</c:v>
                </c:pt>
                <c:pt idx="138">
                  <c:v>54.760000000000005</c:v>
                </c:pt>
                <c:pt idx="139">
                  <c:v>49.733333333333327</c:v>
                </c:pt>
                <c:pt idx="140">
                  <c:v>31.9</c:v>
                </c:pt>
                <c:pt idx="141">
                  <c:v>37.4</c:v>
                </c:pt>
                <c:pt idx="142">
                  <c:v>30.6</c:v>
                </c:pt>
                <c:pt idx="143">
                  <c:v>27.3</c:v>
                </c:pt>
                <c:pt idx="144">
                  <c:v>20.9</c:v>
                </c:pt>
                <c:pt idx="145">
                  <c:v>22.8</c:v>
                </c:pt>
                <c:pt idx="146">
                  <c:v>49.853846153846156</c:v>
                </c:pt>
                <c:pt idx="147">
                  <c:v>48.1</c:v>
                </c:pt>
                <c:pt idx="148">
                  <c:v>45.183333333333337</c:v>
                </c:pt>
                <c:pt idx="149">
                  <c:v>40.199999999999996</c:v>
                </c:pt>
                <c:pt idx="150">
                  <c:v>57.3</c:v>
                </c:pt>
                <c:pt idx="151">
                  <c:v>49.3</c:v>
                </c:pt>
                <c:pt idx="152">
                  <c:v>32.5</c:v>
                </c:pt>
                <c:pt idx="153">
                  <c:v>51.099999999999994</c:v>
                </c:pt>
                <c:pt idx="154">
                  <c:v>42.650000000000006</c:v>
                </c:pt>
                <c:pt idx="155">
                  <c:v>39.700000000000003</c:v>
                </c:pt>
                <c:pt idx="156">
                  <c:v>26.78</c:v>
                </c:pt>
                <c:pt idx="157">
                  <c:v>29.849999999999998</c:v>
                </c:pt>
                <c:pt idx="158">
                  <c:v>51.3</c:v>
                </c:pt>
                <c:pt idx="159">
                  <c:v>29.05</c:v>
                </c:pt>
                <c:pt idx="160">
                  <c:v>27.166666666666668</c:v>
                </c:pt>
                <c:pt idx="161">
                  <c:v>25.4</c:v>
                </c:pt>
                <c:pt idx="162">
                  <c:v>21.55</c:v>
                </c:pt>
                <c:pt idx="163">
                  <c:v>43.4</c:v>
                </c:pt>
                <c:pt idx="164">
                  <c:v>48</c:v>
                </c:pt>
                <c:pt idx="165">
                  <c:v>37.5</c:v>
                </c:pt>
                <c:pt idx="166">
                  <c:v>41</c:v>
                </c:pt>
                <c:pt idx="167">
                  <c:v>36.9</c:v>
                </c:pt>
                <c:pt idx="168">
                  <c:v>39.4</c:v>
                </c:pt>
                <c:pt idx="169">
                  <c:v>46</c:v>
                </c:pt>
                <c:pt idx="170">
                  <c:v>40.799999999999997</c:v>
                </c:pt>
                <c:pt idx="171">
                  <c:v>34.200000000000003</c:v>
                </c:pt>
                <c:pt idx="172">
                  <c:v>37.4</c:v>
                </c:pt>
                <c:pt idx="173">
                  <c:v>39.5</c:v>
                </c:pt>
                <c:pt idx="174">
                  <c:v>46.6</c:v>
                </c:pt>
                <c:pt idx="175">
                  <c:v>36.799999999999997</c:v>
                </c:pt>
                <c:pt idx="176">
                  <c:v>18.700000000000003</c:v>
                </c:pt>
                <c:pt idx="177">
                  <c:v>13.7</c:v>
                </c:pt>
                <c:pt idx="178">
                  <c:v>13.8</c:v>
                </c:pt>
                <c:pt idx="179">
                  <c:v>12.8</c:v>
                </c:pt>
                <c:pt idx="180">
                  <c:v>47</c:v>
                </c:pt>
                <c:pt idx="181">
                  <c:v>43.35</c:v>
                </c:pt>
                <c:pt idx="182">
                  <c:v>24.5</c:v>
                </c:pt>
                <c:pt idx="183">
                  <c:v>62.9</c:v>
                </c:pt>
                <c:pt idx="184">
                  <c:v>18.850000000000001</c:v>
                </c:pt>
                <c:pt idx="185">
                  <c:v>61.9</c:v>
                </c:pt>
                <c:pt idx="186">
                  <c:v>55.3</c:v>
                </c:pt>
                <c:pt idx="187">
                  <c:v>55.1</c:v>
                </c:pt>
                <c:pt idx="188">
                  <c:v>56.666666666666664</c:v>
                </c:pt>
                <c:pt idx="189">
                  <c:v>40.9</c:v>
                </c:pt>
                <c:pt idx="190">
                  <c:v>25.7</c:v>
                </c:pt>
                <c:pt idx="191">
                  <c:v>42.9</c:v>
                </c:pt>
                <c:pt idx="192">
                  <c:v>33.4</c:v>
                </c:pt>
                <c:pt idx="193">
                  <c:v>17.399999999999999</c:v>
                </c:pt>
                <c:pt idx="194">
                  <c:v>48.866666666666667</c:v>
                </c:pt>
                <c:pt idx="195">
                  <c:v>45.1</c:v>
                </c:pt>
                <c:pt idx="196">
                  <c:v>29.3</c:v>
                </c:pt>
                <c:pt idx="197">
                  <c:v>26.3</c:v>
                </c:pt>
                <c:pt idx="198">
                  <c:v>23.5</c:v>
                </c:pt>
                <c:pt idx="199">
                  <c:v>47.1</c:v>
                </c:pt>
                <c:pt idx="200">
                  <c:v>45.2</c:v>
                </c:pt>
                <c:pt idx="201">
                  <c:v>67.7</c:v>
                </c:pt>
                <c:pt idx="202">
                  <c:v>24.8</c:v>
                </c:pt>
                <c:pt idx="203">
                  <c:v>78.3</c:v>
                </c:pt>
                <c:pt idx="204">
                  <c:v>25</c:v>
                </c:pt>
                <c:pt idx="205">
                  <c:v>17.55</c:v>
                </c:pt>
                <c:pt idx="206">
                  <c:v>78</c:v>
                </c:pt>
                <c:pt idx="207">
                  <c:v>42.4</c:v>
                </c:pt>
                <c:pt idx="208">
                  <c:v>40.9</c:v>
                </c:pt>
                <c:pt idx="209">
                  <c:v>38.85</c:v>
                </c:pt>
                <c:pt idx="210">
                  <c:v>40.799999999999997</c:v>
                </c:pt>
                <c:pt idx="211">
                  <c:v>34.6</c:v>
                </c:pt>
                <c:pt idx="212">
                  <c:v>42.2</c:v>
                </c:pt>
                <c:pt idx="213">
                  <c:v>31.1</c:v>
                </c:pt>
                <c:pt idx="214">
                  <c:v>27</c:v>
                </c:pt>
                <c:pt idx="215">
                  <c:v>41</c:v>
                </c:pt>
                <c:pt idx="216">
                  <c:v>26.5</c:v>
                </c:pt>
                <c:pt idx="217">
                  <c:v>40.9</c:v>
                </c:pt>
                <c:pt idx="218">
                  <c:v>69.539999999999992</c:v>
                </c:pt>
                <c:pt idx="219">
                  <c:v>60.7</c:v>
                </c:pt>
                <c:pt idx="220">
                  <c:v>36.5</c:v>
                </c:pt>
                <c:pt idx="221">
                  <c:v>29.3</c:v>
                </c:pt>
                <c:pt idx="222">
                  <c:v>49.4</c:v>
                </c:pt>
                <c:pt idx="223">
                  <c:v>16.7</c:v>
                </c:pt>
                <c:pt idx="224">
                  <c:v>16.600000000000001</c:v>
                </c:pt>
                <c:pt idx="225">
                  <c:v>55.9</c:v>
                </c:pt>
                <c:pt idx="226">
                  <c:v>44.3</c:v>
                </c:pt>
                <c:pt idx="227">
                  <c:v>12.2</c:v>
                </c:pt>
                <c:pt idx="228">
                  <c:v>24.7</c:v>
                </c:pt>
                <c:pt idx="229">
                  <c:v>48</c:v>
                </c:pt>
                <c:pt idx="230">
                  <c:v>37.033333333333331</c:v>
                </c:pt>
                <c:pt idx="231">
                  <c:v>42.5</c:v>
                </c:pt>
                <c:pt idx="232">
                  <c:v>20.7</c:v>
                </c:pt>
                <c:pt idx="233">
                  <c:v>31.3</c:v>
                </c:pt>
                <c:pt idx="234">
                  <c:v>36.200000000000003</c:v>
                </c:pt>
                <c:pt idx="235">
                  <c:v>27</c:v>
                </c:pt>
                <c:pt idx="236">
                  <c:v>63.9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B7-43B5-A221-AFE9F1B05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8538096"/>
        <c:axId val="538540656"/>
      </c:lineChart>
      <c:catAx>
        <c:axId val="538538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540656"/>
        <c:crosses val="autoZero"/>
        <c:auto val="1"/>
        <c:lblAlgn val="ctr"/>
        <c:lblOffset val="100"/>
        <c:noMultiLvlLbl val="0"/>
      </c:catAx>
      <c:valAx>
        <c:axId val="538540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538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[Real_State.xlsx]Pivot !PivotTable5</c:name>
    <c:fmtId val="3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C00000"/>
                </a:solidFill>
              </a:rPr>
              <a:t>Number</a:t>
            </a:r>
            <a:r>
              <a:rPr lang="en-US" baseline="0" dirty="0">
                <a:solidFill>
                  <a:srgbClr val="C00000"/>
                </a:solidFill>
              </a:rPr>
              <a:t> of convenience stores according to location</a:t>
            </a:r>
            <a:endParaRPr lang="en-US" dirty="0">
              <a:solidFill>
                <a:srgbClr val="C00000"/>
              </a:solidFill>
            </a:endParaRPr>
          </a:p>
        </c:rich>
      </c:tx>
      <c:layout>
        <c:manualLayout>
          <c:xMode val="edge"/>
          <c:yMode val="edge"/>
          <c:x val="0.30269976279703004"/>
          <c:y val="3.50237099485261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'Pivot '!$AD$3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'Pivot '!$AC$4:$AC$241</c:f>
              <c:strCache>
                <c:ptCount val="237"/>
                <c:pt idx="0">
                  <c:v>10 Dafeng Road, Dafeng Village, Dapinglin 231, Taiwan</c:v>
                </c:pt>
                <c:pt idx="1">
                  <c:v>113 Huanhe Road, Xinsheng Village, 小碧潭部落 231, Taiwan</c:v>
                </c:pt>
                <c:pt idx="2">
                  <c:v>12 Dafeng Road, Dafeng Village, Ershizhang 231, Taiwan</c:v>
                </c:pt>
                <c:pt idx="3">
                  <c:v>14 Dafeng Road, Dafeng Village, Ershizhang 231, Taiwan</c:v>
                </c:pt>
                <c:pt idx="4">
                  <c:v>144 Beiyi Road Section 1, Guoxiao Village, Qingtan 231, Taiwan</c:v>
                </c:pt>
                <c:pt idx="5">
                  <c:v>148 Huanhe Road, Xinsheng Village, Dapinglin 231, Taiwan</c:v>
                </c:pt>
                <c:pt idx="6">
                  <c:v>17 Dafeng Road, Dafeng Village, Ershizhang 231, Taiwan</c:v>
                </c:pt>
                <c:pt idx="7">
                  <c:v>175 Beixin Road Section 2, Zhongcheng Village, Dapinglin 231, Taiwan</c:v>
                </c:pt>
                <c:pt idx="8">
                  <c:v>18 Dafeng Road, Dafeng Village, Ershizhang 231, Taiwan</c:v>
                </c:pt>
                <c:pt idx="9">
                  <c:v>21世紀房屋, Anhe Road Section 1, Ankeng, Shisifen 23159, Taiwan</c:v>
                </c:pt>
                <c:pt idx="10">
                  <c:v>25 Dafeng Road, Dafeng Village, Dapinglin 231, Taiwan</c:v>
                </c:pt>
                <c:pt idx="11">
                  <c:v>278 Beiyi Road Section 2, Qingtan Village, Daqijiao 231, Taiwan</c:v>
                </c:pt>
                <c:pt idx="12">
                  <c:v>308 Ankang Road Section 1, Dingcheng Village, Dapinglin 231, Taiwan</c:v>
                </c:pt>
                <c:pt idx="13">
                  <c:v>44-2 Minquan Road, Fuxing Village, Dapinglin 23141, Taiwan</c:v>
                </c:pt>
                <c:pt idx="14">
                  <c:v>44-2 Minquan Road, Fuxing Village, Dapinglin 23143, Taiwan</c:v>
                </c:pt>
                <c:pt idx="15">
                  <c:v>5 Dafeng Road, Dafeng Village, Dapinglin 231, Taiwan</c:v>
                </c:pt>
                <c:pt idx="16">
                  <c:v>62 Beiyi Road Section 1, Guoxiao Village, Dapinglin 231, Taiwan</c:v>
                </c:pt>
                <c:pt idx="17">
                  <c:v>7 ELEVEn, 中央四街, Zhongyang Village, Dapinglin 23150, Taiwan</c:v>
                </c:pt>
                <c:pt idx="18">
                  <c:v>7 ELEVEn, 中央四街, Zhongyang Village, 中央新村 23150, Taiwan</c:v>
                </c:pt>
                <c:pt idx="19">
                  <c:v>7-Eleven, Sanmin Road, Baifu Village, Shi'erzhang 23149, Taiwan</c:v>
                </c:pt>
                <c:pt idx="20">
                  <c:v>7-Eleven, Zhongzheng Road, Ren'ai Village, Shi'erzhang 23149, Taiwan</c:v>
                </c:pt>
                <c:pt idx="21">
                  <c:v>7-Eleven, 中正路680巷, Zhongxiao Village, Ershizhang 11671, Taiwan</c:v>
                </c:pt>
                <c:pt idx="22">
                  <c:v>7-Eleven, 二十張路, Datong Village, Ershizhang 23143, Taiwan</c:v>
                </c:pt>
                <c:pt idx="23">
                  <c:v>8 環河路, Xinsheng Village, Dapinglin 231, Taiwan</c:v>
                </c:pt>
                <c:pt idx="24">
                  <c:v>90 Beiyi Road Section 1, Guoxiao Village, Dapinglin 231, Taiwan</c:v>
                </c:pt>
                <c:pt idx="25">
                  <c:v>Ankeng, Yigupo 23159, Taiwan</c:v>
                </c:pt>
                <c:pt idx="26">
                  <c:v>Antsia Road, Ankeng, Yigupo 23159, Taiwan</c:v>
                </c:pt>
                <c:pt idx="27">
                  <c:v>Beixin Road Section 1, Lane 64, Alley 39, Zhongxing Village, Qizhang 23147, Taiwan</c:v>
                </c:pt>
                <c:pt idx="28">
                  <c:v>Beixin Road Section 2, Lane 196, Xindian, Dapinglin 231, Taiwan</c:v>
                </c:pt>
                <c:pt idx="29">
                  <c:v>Beixin Road Section 3, Lane 65, Alley 12, Datong Village, Ershizhang 23142, Taiwan</c:v>
                </c:pt>
                <c:pt idx="30">
                  <c:v>Beiyi Road Section 2, Yuantan Village, Dapinglin 23146, Taiwan</c:v>
                </c:pt>
                <c:pt idx="31">
                  <c:v>CEPP Qingtan Factory, Beiyi Road Section 2, Qingtan Village, Dapinglin 23152, Taiwan</c:v>
                </c:pt>
                <c:pt idx="32">
                  <c:v>Chaicheng Village, Shisifen 23159, Taiwan</c:v>
                </c:pt>
                <c:pt idx="33">
                  <c:v>Changchun Village, Dapinglin 23146, Taiwan</c:v>
                </c:pt>
                <c:pt idx="34">
                  <c:v>Changchun Village, Shishuizi 23146, Taiwan</c:v>
                </c:pt>
                <c:pt idx="35">
                  <c:v>Chi Jen Senior High School, 1 安興路, Anhe Village, Dapinglin 23159, Taiwan</c:v>
                </c:pt>
                <c:pt idx="36">
                  <c:v>Chung Cheng Elementary School, Sanmin Road, Baifu Village, Shi'erzhang 23149, Taiwan</c:v>
                </c:pt>
                <c:pt idx="37">
                  <c:v>COCO, Ankang Road Section 2, Ankeng, Chaicheng 23159, Taiwan</c:v>
                </c:pt>
                <c:pt idx="38">
                  <c:v>COCO, Ankang Road Section 2, Ankeng, Dapinglin 23159, Taiwan</c:v>
                </c:pt>
                <c:pt idx="39">
                  <c:v>Da-Feng Elementary School, 108 Minzu Road, Baihe Village, Dapinglin 23143, Taiwan</c:v>
                </c:pt>
                <c:pt idx="40">
                  <c:v>Dapeng Community, Zhongzheng Road, Zhongxiao Village, Dapinglin 11671, Taiwan</c:v>
                </c:pt>
                <c:pt idx="41">
                  <c:v>De'an Village, Dapinglin 23159, Taiwan</c:v>
                </c:pt>
                <c:pt idx="42">
                  <c:v>Esa專業剪髮百元剪髮, 中華路42巷, Xinde Village, Dapinglin 23147, Taiwan</c:v>
                </c:pt>
                <c:pt idx="43">
                  <c:v>FamilyMart, 寶元路二段, Baoxing Village, Baodoucuo 23144, Taiwan</c:v>
                </c:pt>
                <c:pt idx="44">
                  <c:v>Gonglun Village, Dapinglin 23159, Taiwan</c:v>
                </c:pt>
                <c:pt idx="45">
                  <c:v>Hsin Tien Senior High School, 93 Zhongyang Road, Fumin Village, Dapinglin 23150, Taiwan</c:v>
                </c:pt>
                <c:pt idx="46">
                  <c:v>Huacheng Road, Huacheng Village, Guangxing 23154, Taiwan</c:v>
                </c:pt>
                <c:pt idx="47">
                  <c:v>HuanHe Road, Zhongshan Village, Dapinglin 11529, Taiwan</c:v>
                </c:pt>
                <c:pt idx="48">
                  <c:v>Indo Shop, 3 中正路280巷, Jianguo Village, Dapinglin 231, Taiwan</c:v>
                </c:pt>
                <c:pt idx="49">
                  <c:v>Jian'an Street, Guofeng Village, Dapinglin 23148, Taiwan</c:v>
                </c:pt>
                <c:pt idx="50">
                  <c:v>LUNA, 9 Beixin Road Section 1, Lane 88, Wufeng Village, Dapinglin 231, Taiwan</c:v>
                </c:pt>
                <c:pt idx="51">
                  <c:v>Meigui Village, 23156, Taiwan</c:v>
                </c:pt>
                <c:pt idx="52">
                  <c:v>Meigui Village, Toucheng 23156, Taiwan</c:v>
                </c:pt>
                <c:pt idx="53">
                  <c:v>Mingcheng Village, Dapinglin 23156, Taiwan</c:v>
                </c:pt>
                <c:pt idx="54">
                  <c:v>MRT DaPingLin Station(Exit.5), 民權東街, Bao'an Village, Dapinglin 23141, Taiwan</c:v>
                </c:pt>
                <c:pt idx="55">
                  <c:v>Rixing Village, Shenkengkou 23155, Taiwan</c:v>
                </c:pt>
                <c:pt idx="56">
                  <c:v>Ruyi Street, Jixiang Village, 23156, Taiwan</c:v>
                </c:pt>
                <c:pt idx="57">
                  <c:v>Simple Mart, 寶元路二段, Baoxing Village, Dapinglin 23144, Taiwan</c:v>
                </c:pt>
                <c:pt idx="58">
                  <c:v>single noble, 83 Beixin Road Section 3, Datong Village, Dapinglin 231, Taiwan</c:v>
                </c:pt>
                <c:pt idx="59">
                  <c:v>Sunshine Bridge, 中山路, Zhongshan Village, Dapinglin 23150, Taiwan</c:v>
                </c:pt>
                <c:pt idx="60">
                  <c:v>Taipei Fubon Bank, 262 Beixin Road Section 2, Xindian, Dapinglin 231, Taiwan</c:v>
                </c:pt>
                <c:pt idx="61">
                  <c:v>Xingzheng Street, Zhongxing Village, Dapinglin 23146, Taiwan</c:v>
                </c:pt>
                <c:pt idx="62">
                  <c:v>Xinhe Activity Center, 新和街, Xinhe Village, Dapinglin 23578, Taiwan</c:v>
                </c:pt>
                <c:pt idx="63">
                  <c:v>Xinhe Village, Dapinglin 23578, Taiwan</c:v>
                </c:pt>
                <c:pt idx="64">
                  <c:v>Zhongxing Road Section 1, Guangming Village, Binlangkeng 23152, Taiwan</c:v>
                </c:pt>
                <c:pt idx="65">
                  <c:v>Zhongxing Road Section 1, Guangming Village, Dapinglin 23152, Taiwan</c:v>
                </c:pt>
                <c:pt idx="66">
                  <c:v>Zhongxing Road Section 2, Wufeng Village, Qizhang 23146, Taiwan</c:v>
                </c:pt>
                <c:pt idx="67">
                  <c:v>Zhongxing Road Section 2, Zhangbei Village, Baodoucuo 23145, Taiwan</c:v>
                </c:pt>
                <c:pt idx="68">
                  <c:v>Zhongyang Market, 中央四街, Zhongyang Village, 中央新村 23150, Taiwan</c:v>
                </c:pt>
                <c:pt idx="69">
                  <c:v>Zhongzheng Road, Zhongxiao Village, Dapinglin 11671, Taiwan</c:v>
                </c:pt>
                <c:pt idx="70">
                  <c:v>Zhongzheng Road, Zhongxiao Village, Ershizhang 11671, Taiwan</c:v>
                </c:pt>
                <c:pt idx="71">
                  <c:v>三民水煎包, Sanmin Road, Baifu Village, Shi'erzhang 23149, Taiwan</c:v>
                </c:pt>
                <c:pt idx="72">
                  <c:v>三民路117巷, Baifu Village, Dapinglin 23149, Taiwan</c:v>
                </c:pt>
                <c:pt idx="73">
                  <c:v>三民路117巷, Baifu Village, Shi'erzhang 23149, Taiwan</c:v>
                </c:pt>
                <c:pt idx="74">
                  <c:v>三民路29巷2弄, Zhonghua Village, Dapinglin 231, Taiwan</c:v>
                </c:pt>
                <c:pt idx="75">
                  <c:v>三民路60巷, Bairen Village, Shi'erzhang 23149, Taiwan</c:v>
                </c:pt>
                <c:pt idx="76">
                  <c:v>中央七街, Zhongyang Village, 中央新村 23150, Taiwan</c:v>
                </c:pt>
                <c:pt idx="77">
                  <c:v>中央三街, Zhongyang Village, 中央新村 23150, Taiwan</c:v>
                </c:pt>
                <c:pt idx="78">
                  <c:v>中央四街, Zhongyang Village, Dapinglin 23150, Taiwan</c:v>
                </c:pt>
                <c:pt idx="79">
                  <c:v>中正路102巷9弄, Zhangbei Village, Dapinglin 23147, Taiwan</c:v>
                </c:pt>
                <c:pt idx="80">
                  <c:v>中正路129巷, Yonghe District, Tanqian 23453, Taiwan</c:v>
                </c:pt>
                <c:pt idx="81">
                  <c:v>中正路230巷, Ren'ai Village, Dapinglin 23149, Taiwan</c:v>
                </c:pt>
                <c:pt idx="82">
                  <c:v>中正路329巷, Bairen Village, Dapinglin 23148, Taiwan</c:v>
                </c:pt>
                <c:pt idx="83">
                  <c:v>中正路54巷, Zhangbei Village, Dapinglin 23146, Taiwan</c:v>
                </c:pt>
                <c:pt idx="84">
                  <c:v>中正路54巷, Zhangbei Village, Qizhang 23146, Taiwan</c:v>
                </c:pt>
                <c:pt idx="85">
                  <c:v>中正路700巷, Dapeng Village, Taiwan</c:v>
                </c:pt>
                <c:pt idx="86">
                  <c:v>中興路三段177巷, Bao'an Village, Baodoucuo 23144, Taiwan</c:v>
                </c:pt>
                <c:pt idx="87">
                  <c:v>中興路二段31巷, Zhangbei Village, Dapinglin 23146, Taiwan</c:v>
                </c:pt>
                <c:pt idx="88">
                  <c:v>中興路二段67巷, Zhangbei Village, Dapinglin 23146, Taiwan</c:v>
                </c:pt>
                <c:pt idx="89">
                  <c:v>中華電信新店中正服務中心, Zhongzheng Road, Zhongzheng Village, Dapinglin 231, Taiwan</c:v>
                </c:pt>
                <c:pt idx="90">
                  <c:v>二十張路129巷1弄, Dafeng Village, Ershizhang 23148, Taiwan</c:v>
                </c:pt>
                <c:pt idx="91">
                  <c:v>二十張路129巷3弄, Dafeng Village, Dapinglin 23148, Taiwan</c:v>
                </c:pt>
                <c:pt idx="92">
                  <c:v>二十張路46巷, Jiangling Village, Dapinglin 23142, Taiwan</c:v>
                </c:pt>
                <c:pt idx="93">
                  <c:v>二十張路46巷37弄, Jiangling Village, Dapinglin 23148, Taiwan</c:v>
                </c:pt>
                <c:pt idx="94">
                  <c:v>五峰路63巷, Wufeng Village, Qizhang 23146, Taiwan</c:v>
                </c:pt>
                <c:pt idx="95">
                  <c:v>亞洲新銳中心, Minquan Road, Fuxing Village, Ershizhang 23143, Taiwan</c:v>
                </c:pt>
                <c:pt idx="96">
                  <c:v>享初牛台南溫體牛, 10 中央五街, Zhongyang Village, 中央新村 231, Taiwan</c:v>
                </c:pt>
                <c:pt idx="97">
                  <c:v>何嘉仁幼兒園, Ankang Road Section 2, Ankeng, Dapinglin 23159, Taiwan</c:v>
                </c:pt>
                <c:pt idx="98">
                  <c:v>信義市民活動中心, 10之1 Baoqing Street, Xinyi Village, 231, Taiwan</c:v>
                </c:pt>
                <c:pt idx="99">
                  <c:v>健宏中醫診所, Zhongyang Road, Fumin Village, Dapinglin 23150, Taiwan</c:v>
                </c:pt>
                <c:pt idx="100">
                  <c:v>全家便利商店, 安民街, Anhe Village, Shisifen 23159, Taiwan</c:v>
                </c:pt>
                <c:pt idx="101">
                  <c:v>全家新店香坡店, 113 安祥路, Xiangpo Village, 二叭子 231, Taiwan</c:v>
                </c:pt>
                <c:pt idx="102">
                  <c:v>全聯福利中心, 12 Zhongzheng Road, Wufeng Village, Dapinglin 231, Taiwan</c:v>
                </c:pt>
                <c:pt idx="103">
                  <c:v>八方雲集, 民權路42巷, Fuxing Village, Dapinglin 23143, Taiwan</c:v>
                </c:pt>
                <c:pt idx="104">
                  <c:v>八方雲集鍋貼水餃店, Anhe Road Section 3, Yong'an Village, Dapinglin 23578, Taiwan</c:v>
                </c:pt>
                <c:pt idx="105">
                  <c:v>公路總局中和工務段, 75 Anhe Road Section 3, Yong'an Village, Dapinglin 231, Taiwan</c:v>
                </c:pt>
                <c:pt idx="106">
                  <c:v>北宜路二段17巷, Qingtan Village, Qingtan 23152, Taiwan</c:v>
                </c:pt>
                <c:pt idx="107">
                  <c:v>北宜路二段63巷, Qingtan Village, Qingtan 23152, Taiwan</c:v>
                </c:pt>
                <c:pt idx="108">
                  <c:v>北新牙科, Beixin Road Section 1, Lane 271, Xinde Village, Dapinglin 23147, Taiwan</c:v>
                </c:pt>
                <c:pt idx="109">
                  <c:v>北新第一大樓, 寶橋路1巷, Xindian, Dapinglin 231, Taiwan</c:v>
                </c:pt>
                <c:pt idx="110">
                  <c:v>十四份郵局, 安民街, Anhe Village, Shisifen 23159, Taiwan</c:v>
                </c:pt>
                <c:pt idx="111">
                  <c:v>南川麵館, 中正路334巷, Baihe Village, Dapinglin 23148, Taiwan</c:v>
                </c:pt>
                <c:pt idx="112">
                  <c:v>南川麵館, 中正路334巷, Baihe Village, Shi'erzhang 23148, Taiwan</c:v>
                </c:pt>
                <c:pt idx="113">
                  <c:v>博愛街13巷, Ren'ai Village, Dapinglin 23149, Taiwan</c:v>
                </c:pt>
                <c:pt idx="114">
                  <c:v>吉安街12巷, Chaicheng Village, Dapinglin 23159, Taiwan</c:v>
                </c:pt>
                <c:pt idx="115">
                  <c:v>吉祥里活動中心, Lane 53, Meigui Road, Jixiang Village, 23156, Taiwan</c:v>
                </c:pt>
                <c:pt idx="116">
                  <c:v>名仕花園大廈, 環河路80巷, Xinsheng Village, Xitou 231, Taiwan</c:v>
                </c:pt>
                <c:pt idx="117">
                  <c:v>國校路, Xindian Village, Bitan 23152, Taiwan</c:v>
                </c:pt>
                <c:pt idx="118">
                  <c:v>國泰人壽大樓, Zhongzheng Road, Ren'ai Village, Shi'erzhang 23149, Taiwan</c:v>
                </c:pt>
                <c:pt idx="119">
                  <c:v>大佳園社區, Bairen Street, Fude Village, Dapinglin 23150, Taiwan</c:v>
                </c:pt>
                <c:pt idx="120">
                  <c:v>大佳園社區, Bairen Street, Fude Village, Shi'erzhang 23150, Taiwan</c:v>
                </c:pt>
                <c:pt idx="121">
                  <c:v>大坪林文化市場, 寶安街2巷, Bao'an Village, Dapinglin 23142, Taiwan</c:v>
                </c:pt>
                <c:pt idx="122">
                  <c:v>大新街, Wufeng Village, Dapinglin 23146, Taiwan</c:v>
                </c:pt>
                <c:pt idx="123">
                  <c:v>大新街1巷, Wufeng Village, Dapinglin 23146, Taiwan</c:v>
                </c:pt>
                <c:pt idx="124">
                  <c:v>大新街7巷, Wufeng Village, Dapinglin 23146, Taiwan</c:v>
                </c:pt>
                <c:pt idx="125">
                  <c:v>姑媽早餐, Zhonghua Road, Xinde Village, Qizhang 231, Taiwan</c:v>
                </c:pt>
                <c:pt idx="126">
                  <c:v>安坑國小, 36 安忠路, Ankeng, Yigupo 231, Taiwan</c:v>
                </c:pt>
                <c:pt idx="127">
                  <c:v>安康路二段16巷, Ankeng, Shisifen 23159, Taiwan</c:v>
                </c:pt>
                <c:pt idx="128">
                  <c:v>安康路二段414巷, De'an Village, Dapinglin 23156, Taiwan</c:v>
                </c:pt>
                <c:pt idx="129">
                  <c:v>安民街156巷, Chaicheng Village, Dapinglin 23159, Taiwan</c:v>
                </c:pt>
                <c:pt idx="130">
                  <c:v>安民街269巷, Anhe Village, Dapinglin 23159, Taiwan</c:v>
                </c:pt>
                <c:pt idx="131">
                  <c:v>安盛商旅, 31 二十張路, Datong Village, Ershizhang 231, Taiwan</c:v>
                </c:pt>
                <c:pt idx="132">
                  <c:v>安祥路110巷, Xiangpo Village, 23155, Taiwan</c:v>
                </c:pt>
                <c:pt idx="133">
                  <c:v>安興路, Anhe Village, Shisifen 23159, Taiwan</c:v>
                </c:pt>
                <c:pt idx="134">
                  <c:v>客家小舖, Beixin Road Section 1, Lane 297, Xinde Village, Qizhang 23147, Taiwan</c:v>
                </c:pt>
                <c:pt idx="135">
                  <c:v>寶元路二段64巷, Baoxing Village, Dapinglin 23144, Taiwan</c:v>
                </c:pt>
                <c:pt idx="136">
                  <c:v>寶安宮, 寶慶街32巷, Xinyi Village, Dapinglin 11669, Taiwan</c:v>
                </c:pt>
                <c:pt idx="137">
                  <c:v>寶宏路13巷, Baofu Village, Dapinglin 23145, Taiwan</c:v>
                </c:pt>
                <c:pt idx="138">
                  <c:v>寶橋路73巷, Xindian, Dapinglin 231, Taiwan</c:v>
                </c:pt>
                <c:pt idx="139">
                  <c:v>寶橋路78巷, Zhangbei Village, Baodoucuo 23145, Taiwan</c:v>
                </c:pt>
                <c:pt idx="140">
                  <c:v>寶興路61巷, Baofu Village, Baodoucuo 23145, Taiwan</c:v>
                </c:pt>
                <c:pt idx="141">
                  <c:v>寶高便道, Baofu Village, Baodoucuo 23145, Taiwan</c:v>
                </c:pt>
                <c:pt idx="142">
                  <c:v>寶高抽水站, Baogao Road, Baofu Village, Baodoucuo 23145, Taiwan</c:v>
                </c:pt>
                <c:pt idx="143">
                  <c:v>小巷, Yonghe District, 23448, Taiwan</c:v>
                </c:pt>
                <c:pt idx="144">
                  <c:v>山水天地C棟, 安民街, Chaicheng Village, Shisifen 23159, Taiwan</c:v>
                </c:pt>
                <c:pt idx="145">
                  <c:v>市場, 安德街71巷, Anchang Village, Gongguanlun 23159, Taiwan</c:v>
                </c:pt>
                <c:pt idx="146">
                  <c:v>康和春秋大樓, 221 Zhongxing Road Section 3, Bao'an Village, Dapinglin 231, Taiwan</c:v>
                </c:pt>
                <c:pt idx="147">
                  <c:v>德正街27巷29弄, Zhangbei Village, Dapinglin 23145, Taiwan</c:v>
                </c:pt>
                <c:pt idx="148">
                  <c:v>惠安診所, Beixin Road Section 3, Bao'an Village, Dapinglin 23141, Taiwan</c:v>
                </c:pt>
                <c:pt idx="149">
                  <c:v>愛達司動物醫院, 261 Zhongxing Road Section 1, Wufeng Village, Dapinglin 231, Taiwan</c:v>
                </c:pt>
                <c:pt idx="150">
                  <c:v>捷運新店站轉乘停車場, 新店路, Zhangnan Village, Dapinglin 23152, Taiwan</c:v>
                </c:pt>
                <c:pt idx="151">
                  <c:v>文化路, Bao'an Village, Dapinglin 23144, Taiwan</c:v>
                </c:pt>
                <c:pt idx="152">
                  <c:v>文化路69巷, Bao'an Village, Dapinglin 23141, Taiwan</c:v>
                </c:pt>
                <c:pt idx="153">
                  <c:v>文化路73巷, Bao'an Village, Dapinglin 23141, Taiwan</c:v>
                </c:pt>
                <c:pt idx="154">
                  <c:v>文山國中, 38 文中路, Wenzhong Village, Bitan 231, Taiwan</c:v>
                </c:pt>
                <c:pt idx="155">
                  <c:v>新北市在地深蹲協會, 16 Beixin Road Section 1, Lane 97, Alley 9, Zhongcheng Village, Dapinglin 231, Taiwan</c:v>
                </c:pt>
                <c:pt idx="156">
                  <c:v>新北市安康市場, Ankang Road Section 2, Ankeng, Dapinglin 23159, Taiwan</c:v>
                </c:pt>
                <c:pt idx="157">
                  <c:v>新北市安康市場, Ankang Road Section 2, Ankeng, Gongguanlun 23159, Taiwan</c:v>
                </c:pt>
                <c:pt idx="158">
                  <c:v>新寶商業大樓, 48 Baoqiao Road, Xindian, Dapinglin 231, Taiwan</c:v>
                </c:pt>
                <c:pt idx="159">
                  <c:v>新店五峰郵局, 35 Zhongzheng Road, Wufeng Village, Dapinglin 23146, Taiwan</c:v>
                </c:pt>
                <c:pt idx="160">
                  <c:v>新店國際學舍, Xinpo First Street, Changchun Village, Qizhang 23146, Taiwan</c:v>
                </c:pt>
                <c:pt idx="161">
                  <c:v>新店國際學舍, 長春路, Changchun Village, Binlangkeng 23146, Taiwan</c:v>
                </c:pt>
                <c:pt idx="162">
                  <c:v>新店國際學舍, 長春路, Changchun Village, Dapinglin 23146, Taiwan</c:v>
                </c:pt>
                <c:pt idx="163">
                  <c:v>新店建國市場, Jianguo Road, Guofeng Village, Dapinglin 23149, Taiwan</c:v>
                </c:pt>
                <c:pt idx="164">
                  <c:v>新店溪右岸自行車道, Zhongshan Village, 11529, Taiwan</c:v>
                </c:pt>
                <c:pt idx="165">
                  <c:v>新店蕭府王爺廟, 中正路418巷, Fude Village, Dapinglin 23148, Taiwan</c:v>
                </c:pt>
                <c:pt idx="166">
                  <c:v>新生街18巷, Xinsheng Village, Dapinglin 23147, Taiwan</c:v>
                </c:pt>
                <c:pt idx="167">
                  <c:v>新生街18巷, Xinsheng Village, Qizhang 23147, Taiwan</c:v>
                </c:pt>
                <c:pt idx="168">
                  <c:v>明德路, Mingde Village, Dapinglin 23142, Taiwan</c:v>
                </c:pt>
                <c:pt idx="169">
                  <c:v>明德路26巷, Mingde Village, Dapinglin 23142, Taiwan</c:v>
                </c:pt>
                <c:pt idx="170">
                  <c:v>明德路81巷, Guofeng Village, Dapinglin 23142, Taiwan</c:v>
                </c:pt>
                <c:pt idx="171">
                  <c:v>晉茂五金超商, 中正路328巷, Baihe Village, Shi'erzhang 23148, Taiwan</c:v>
                </c:pt>
                <c:pt idx="172">
                  <c:v>檳榔路35巷, Zhongxing Village, Binlangkeng 23146, Taiwan</c:v>
                </c:pt>
                <c:pt idx="173">
                  <c:v>正升藥局, Shun’an Street, Xinyi Village, Dapinglin 23141, Taiwan</c:v>
                </c:pt>
                <c:pt idx="174">
                  <c:v>永和國小地下停車場, Zhongzheng Road, Yonghe District, Xiulang 23455, Taiwan</c:v>
                </c:pt>
                <c:pt idx="175">
                  <c:v>永康動物醫院, Beisin Road Section 1, Xinsheng Village, Dapinglin 23147, Taiwan</c:v>
                </c:pt>
                <c:pt idx="176">
                  <c:v>永業路, Taiping Village, Bitan 23152, Taiwan</c:v>
                </c:pt>
                <c:pt idx="177">
                  <c:v>永業路81巷1弄, Meicheng Village, Bitan 23152, Taiwan</c:v>
                </c:pt>
                <c:pt idx="178">
                  <c:v>永業路81巷3弄, Meicheng Village, Dapinglin 23152, Taiwan</c:v>
                </c:pt>
                <c:pt idx="179">
                  <c:v>永業路81巷5弄, Meicheng Village, Dapinglin 23152, Taiwan</c:v>
                </c:pt>
                <c:pt idx="180">
                  <c:v>永豐商業銀行, 290 Zhongzheng Road, Ren'ai Village, Dapinglin 231, Taiwan</c:v>
                </c:pt>
                <c:pt idx="181">
                  <c:v>永豐商業銀行, 290 Zhongzheng Road, Ren'ai Village, Shi'erzhang 231, Taiwan</c:v>
                </c:pt>
                <c:pt idx="182">
                  <c:v>海藏寺, 55 碧潭路, Taiping Village, Dapinglin 231, Taiwan</c:v>
                </c:pt>
                <c:pt idx="183">
                  <c:v>燦坤3C, 中正路418巷, Fude Village, Ershizhang 23148, Taiwan</c:v>
                </c:pt>
                <c:pt idx="184">
                  <c:v>玫瑰路, Meigui Village, 23156, Taiwan</c:v>
                </c:pt>
                <c:pt idx="185">
                  <c:v>瓦城, Jianguo Road, Fuxing Village, Dapinglin 23143, Taiwan</c:v>
                </c:pt>
                <c:pt idx="186">
                  <c:v>甘泉魚麵, Zhongzheng Road, Zhongzheng Village, Dapinglin 23149, Taiwan</c:v>
                </c:pt>
                <c:pt idx="187">
                  <c:v>白帝城精緻涮鍋, 257之1 Zhongxing Road Section 3, Xinyi Village, Dapinglin 231, Taiwan</c:v>
                </c:pt>
                <c:pt idx="188">
                  <c:v>碧潭風景區, Ankang Road Section 1, Dingcheng Village, 太平社區 23152, Taiwan</c:v>
                </c:pt>
                <c:pt idx="189">
                  <c:v>碧潭風景區, 新店路, Xindian Village, Dapinglin 23152, Taiwan</c:v>
                </c:pt>
                <c:pt idx="190">
                  <c:v>祥和路, Anchang Village, Neiwazi 23159, Taiwan</c:v>
                </c:pt>
                <c:pt idx="191">
                  <c:v>福園街10巷, Fumin Village, Dapinglin 23150, Taiwan</c:v>
                </c:pt>
                <c:pt idx="192">
                  <c:v>福德宮(公館崙), 安光路, Ankeng, Chaicheng 23159, Taiwan</c:v>
                </c:pt>
                <c:pt idx="193">
                  <c:v>福德宮, 玫瑰路, Meigui Village, 23156, Taiwan</c:v>
                </c:pt>
                <c:pt idx="194">
                  <c:v>福華天廈, Beisin Road Section 1, Wenming Village, Qizhang 23147, Taiwan</c:v>
                </c:pt>
                <c:pt idx="195">
                  <c:v>禾豐二路94巷, Huacheng Village, Guangxing 23154, Taiwan</c:v>
                </c:pt>
                <c:pt idx="196">
                  <c:v>禾豐六路, Tutan Village, Guangxing 23154, Taiwan</c:v>
                </c:pt>
                <c:pt idx="197">
                  <c:v>禾風汽車旅館, 北宜路二段56巷, Qingtan Village, Qingtan 23152, Taiwan</c:v>
                </c:pt>
                <c:pt idx="198">
                  <c:v>秀水路, Meitan Village, Daoziyuankeng 23146, Taiwan</c:v>
                </c:pt>
                <c:pt idx="199">
                  <c:v>科林助聽器, 214 Beixin Road Section 2, Xindian, Dapinglin 231, Taiwan</c:v>
                </c:pt>
                <c:pt idx="200">
                  <c:v>穀早味豆花, 192 Jianguo Road, Dafeng Village, Ershizhang 231, Taiwan</c:v>
                </c:pt>
                <c:pt idx="201">
                  <c:v>立人教育, 7之1 Beixin Road Section 1, Lane 88, Wufeng Village, Dapinglin 231, Taiwan</c:v>
                </c:pt>
                <c:pt idx="202">
                  <c:v>竹林路, Qingtan Village, Dapinglin 23152, Taiwan</c:v>
                </c:pt>
                <c:pt idx="203">
                  <c:v>維彥牙醫診所, 177之1 Beixin Road Section 2, Zhongcheng Village, Dapinglin 23142, Taiwan</c:v>
                </c:pt>
                <c:pt idx="204">
                  <c:v>纏記東河包子, Minquan Road, Fuxing Village, Ershizhang 23143, Taiwan</c:v>
                </c:pt>
                <c:pt idx="205">
                  <c:v>美之城行道會, 33 永業路81巷7弄, Meicheng Village, Dapinglin 231, Taiwan</c:v>
                </c:pt>
                <c:pt idx="206">
                  <c:v>美廉社新店華中店, 44 Huazhong Street, Zhongzheng Village, Dapinglin 231, Taiwan</c:v>
                </c:pt>
                <c:pt idx="207">
                  <c:v>美麗春天觀光大飯店, 太平路, Taiping Village, Dapinglin 23152, Taiwan</c:v>
                </c:pt>
                <c:pt idx="208">
                  <c:v>肯德基, 61 Beixin Road Section 2, Zhongcheng Village, Dapinglin 231, Taiwan</c:v>
                </c:pt>
                <c:pt idx="209">
                  <c:v>自立街132巷, Jiangling Village, Ershizhang 23148, Taiwan</c:v>
                </c:pt>
                <c:pt idx="210">
                  <c:v>臺灣中小企業銀行, 192 Zhongxing Road Section 2, Baofu Village, Baodoucuo 231, Taiwan</c:v>
                </c:pt>
                <c:pt idx="211">
                  <c:v>華南保險, Zhongyang Road, Fude Village, 小碧潭部落 23150, Taiwan</c:v>
                </c:pt>
                <c:pt idx="212">
                  <c:v>萊爾富, 中正路284巷, Jianguo Village, Shi'erzhang 23149, Taiwan</c:v>
                </c:pt>
                <c:pt idx="213">
                  <c:v>萊爾富便利商店, 安民街, Anhe Village, Dapinglin 23159, Taiwan</c:v>
                </c:pt>
                <c:pt idx="214">
                  <c:v>萊爾富新店天廈店, 安民街, Anhe Village, Dapinglin 23159, Taiwan</c:v>
                </c:pt>
                <c:pt idx="215">
                  <c:v>蘇格南皮鞋, Beixin Road Section 3, Datong Village, Dapinglin 23143, Taiwan</c:v>
                </c:pt>
                <c:pt idx="216">
                  <c:v>行政大樓, Zhongyang Road, Fude Village, Dapinglin 23150, Taiwan</c:v>
                </c:pt>
                <c:pt idx="217">
                  <c:v>行政街14巷, Zhongxing Village, Dapinglin 23146, Taiwan</c:v>
                </c:pt>
                <c:pt idx="218">
                  <c:v>裕隆行遍天下大樓, 3 Zhongxing Road Section 3, Baoxing Village, Baodoucuo 23144, Taiwan</c:v>
                </c:pt>
                <c:pt idx="219">
                  <c:v>譚內科診所, Beixin Road Section 1, Lane 271, Xinsheng Village, Dapinglin 23147, Taiwan</c:v>
                </c:pt>
                <c:pt idx="220">
                  <c:v>豆花工坊, 光明街286巷, Wenming Village, Dapinglin 23147, Taiwan</c:v>
                </c:pt>
                <c:pt idx="221">
                  <c:v>豐榮醫院, Lane 60, An'de Street, Anchang Village, Dapinglin 23159, Taiwan</c:v>
                </c:pt>
                <c:pt idx="222">
                  <c:v>路易莎, Jianguo Road, Fuxing Village, Ershizhang 23143, Taiwan</c:v>
                </c:pt>
                <c:pt idx="223">
                  <c:v>達觀路, Daguan Village, Erbazi 23156, Taiwan</c:v>
                </c:pt>
                <c:pt idx="224">
                  <c:v>達觀路, Daguan Village, Guangxing 23156, Taiwan</c:v>
                </c:pt>
                <c:pt idx="225">
                  <c:v>金鑽髮型, 6 Shun’an Street, Xinyi Village, Dapinglin 231, Taiwan</c:v>
                </c:pt>
                <c:pt idx="226">
                  <c:v>金門縣政府駐台服務處, 2 Beixin Road Section 2, Lane 228, Xindian, Dapinglin 231, Taiwan</c:v>
                </c:pt>
                <c:pt idx="227">
                  <c:v>錦秀路, Rixing Village, Sicheng 23155, Taiwan</c:v>
                </c:pt>
                <c:pt idx="228">
                  <c:v>長春路, Meitan Village, Dapinglin 23152, Taiwan</c:v>
                </c:pt>
                <c:pt idx="229">
                  <c:v>阿瘦皮鞋, Beixin Road Section 3, Lane 95, Datong Village, Dapinglin 23143, Taiwan</c:v>
                </c:pt>
                <c:pt idx="230">
                  <c:v>阿蘭姐薑母鴨, 中正路436巷, Baihe Village, Dapinglin 23148, Taiwan</c:v>
                </c:pt>
                <c:pt idx="231">
                  <c:v>雍華庭社區大廈, 57;59 永華街, Xindian, Dapinglin 231, Taiwan</c:v>
                </c:pt>
                <c:pt idx="232">
                  <c:v>青潭國小, 80 Beiyi Road Section 2, Qingtan Village, Daqijiao 231, Taiwan</c:v>
                </c:pt>
                <c:pt idx="233">
                  <c:v>青潭國小操場, 北宜路二段82巷, Meitan Village, Daoziyuankeng 23152, Taiwan</c:v>
                </c:pt>
                <c:pt idx="234">
                  <c:v>高雄黑砂糖剉冰, Jianguo Road, Dafeng Village, Dapinglin 23142, Taiwan</c:v>
                </c:pt>
                <c:pt idx="235">
                  <c:v>鹽水雞, 安民街, Anhe Village, Shisifen 23159, Taiwan</c:v>
                </c:pt>
                <c:pt idx="236">
                  <c:v>(blank)</c:v>
                </c:pt>
              </c:strCache>
            </c:strRef>
          </c:cat>
          <c:val>
            <c:numRef>
              <c:f>'Pivot '!$AD$4:$AD$241</c:f>
              <c:numCache>
                <c:formatCode>#,##0</c:formatCode>
                <c:ptCount val="237"/>
                <c:pt idx="0">
                  <c:v>1</c:v>
                </c:pt>
                <c:pt idx="1">
                  <c:v>5</c:v>
                </c:pt>
                <c:pt idx="2">
                  <c:v>1</c:v>
                </c:pt>
                <c:pt idx="3">
                  <c:v>1</c:v>
                </c:pt>
                <c:pt idx="4">
                  <c:v>3</c:v>
                </c:pt>
                <c:pt idx="5">
                  <c:v>9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3</c:v>
                </c:pt>
                <c:pt idx="10">
                  <c:v>1</c:v>
                </c:pt>
                <c:pt idx="11">
                  <c:v>1</c:v>
                </c:pt>
                <c:pt idx="12">
                  <c:v>2</c:v>
                </c:pt>
                <c:pt idx="13">
                  <c:v>2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4</c:v>
                </c:pt>
                <c:pt idx="18">
                  <c:v>2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2</c:v>
                </c:pt>
                <c:pt idx="26">
                  <c:v>2</c:v>
                </c:pt>
                <c:pt idx="27">
                  <c:v>3</c:v>
                </c:pt>
                <c:pt idx="28">
                  <c:v>1</c:v>
                </c:pt>
                <c:pt idx="29">
                  <c:v>1</c:v>
                </c:pt>
                <c:pt idx="30">
                  <c:v>2</c:v>
                </c:pt>
                <c:pt idx="31">
                  <c:v>2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3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2</c:v>
                </c:pt>
                <c:pt idx="40">
                  <c:v>2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2</c:v>
                </c:pt>
                <c:pt idx="46">
                  <c:v>1</c:v>
                </c:pt>
                <c:pt idx="47">
                  <c:v>3</c:v>
                </c:pt>
                <c:pt idx="48">
                  <c:v>4</c:v>
                </c:pt>
                <c:pt idx="49">
                  <c:v>1</c:v>
                </c:pt>
                <c:pt idx="50">
                  <c:v>2</c:v>
                </c:pt>
                <c:pt idx="51">
                  <c:v>1</c:v>
                </c:pt>
                <c:pt idx="52">
                  <c:v>3</c:v>
                </c:pt>
                <c:pt idx="53">
                  <c:v>1</c:v>
                </c:pt>
                <c:pt idx="54">
                  <c:v>1</c:v>
                </c:pt>
                <c:pt idx="55">
                  <c:v>2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2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2</c:v>
                </c:pt>
                <c:pt idx="68">
                  <c:v>1</c:v>
                </c:pt>
                <c:pt idx="69">
                  <c:v>2</c:v>
                </c:pt>
                <c:pt idx="70">
                  <c:v>2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3</c:v>
                </c:pt>
                <c:pt idx="77">
                  <c:v>1</c:v>
                </c:pt>
                <c:pt idx="78">
                  <c:v>2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2</c:v>
                </c:pt>
                <c:pt idx="86">
                  <c:v>4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2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4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3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8</c:v>
                </c:pt>
                <c:pt idx="107">
                  <c:v>2</c:v>
                </c:pt>
                <c:pt idx="108">
                  <c:v>8</c:v>
                </c:pt>
                <c:pt idx="109">
                  <c:v>10</c:v>
                </c:pt>
                <c:pt idx="110">
                  <c:v>1</c:v>
                </c:pt>
                <c:pt idx="111">
                  <c:v>1</c:v>
                </c:pt>
                <c:pt idx="112">
                  <c:v>2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2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2</c:v>
                </c:pt>
                <c:pt idx="132">
                  <c:v>1</c:v>
                </c:pt>
                <c:pt idx="133">
                  <c:v>2</c:v>
                </c:pt>
                <c:pt idx="134">
                  <c:v>2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5</c:v>
                </c:pt>
                <c:pt idx="139">
                  <c:v>3</c:v>
                </c:pt>
                <c:pt idx="140">
                  <c:v>1</c:v>
                </c:pt>
                <c:pt idx="141">
                  <c:v>2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2</c:v>
                </c:pt>
                <c:pt idx="146">
                  <c:v>13</c:v>
                </c:pt>
                <c:pt idx="147">
                  <c:v>1</c:v>
                </c:pt>
                <c:pt idx="148">
                  <c:v>6</c:v>
                </c:pt>
                <c:pt idx="149">
                  <c:v>3</c:v>
                </c:pt>
                <c:pt idx="150">
                  <c:v>2</c:v>
                </c:pt>
                <c:pt idx="151">
                  <c:v>1</c:v>
                </c:pt>
                <c:pt idx="152">
                  <c:v>1</c:v>
                </c:pt>
                <c:pt idx="153">
                  <c:v>2</c:v>
                </c:pt>
                <c:pt idx="154">
                  <c:v>2</c:v>
                </c:pt>
                <c:pt idx="155">
                  <c:v>1</c:v>
                </c:pt>
                <c:pt idx="156">
                  <c:v>10</c:v>
                </c:pt>
                <c:pt idx="157">
                  <c:v>6</c:v>
                </c:pt>
                <c:pt idx="158">
                  <c:v>2</c:v>
                </c:pt>
                <c:pt idx="159">
                  <c:v>2</c:v>
                </c:pt>
                <c:pt idx="160">
                  <c:v>3</c:v>
                </c:pt>
                <c:pt idx="161">
                  <c:v>2</c:v>
                </c:pt>
                <c:pt idx="162">
                  <c:v>2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2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2</c:v>
                </c:pt>
                <c:pt idx="182">
                  <c:v>1</c:v>
                </c:pt>
                <c:pt idx="183">
                  <c:v>1</c:v>
                </c:pt>
                <c:pt idx="184">
                  <c:v>2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3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6</c:v>
                </c:pt>
                <c:pt idx="195">
                  <c:v>1</c:v>
                </c:pt>
                <c:pt idx="196">
                  <c:v>1</c:v>
                </c:pt>
                <c:pt idx="197">
                  <c:v>2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2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2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3</c:v>
                </c:pt>
                <c:pt idx="218">
                  <c:v>5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3</c:v>
                </c:pt>
                <c:pt idx="223">
                  <c:v>7</c:v>
                </c:pt>
                <c:pt idx="224">
                  <c:v>10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3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68-4C49-B0C3-E73312BFD7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5056816"/>
        <c:axId val="425057776"/>
      </c:lineChart>
      <c:catAx>
        <c:axId val="425056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057776"/>
        <c:crosses val="autoZero"/>
        <c:auto val="1"/>
        <c:lblAlgn val="ctr"/>
        <c:lblOffset val="100"/>
        <c:noMultiLvlLbl val="0"/>
      </c:catAx>
      <c:valAx>
        <c:axId val="425057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056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[Real_State.xlsx]Pivot !PivotTable4</c:name>
    <c:fmtId val="3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C00000"/>
                </a:solidFill>
              </a:rPr>
              <a:t>Average</a:t>
            </a:r>
            <a:r>
              <a:rPr lang="en-US" baseline="0">
                <a:solidFill>
                  <a:srgbClr val="C00000"/>
                </a:solidFill>
              </a:rPr>
              <a:t> Price on this Basis of House-Age</a:t>
            </a:r>
            <a:endParaRPr lang="en-US">
              <a:solidFill>
                <a:srgbClr val="C00000"/>
              </a:solidFill>
            </a:endParaRPr>
          </a:p>
        </c:rich>
      </c:tx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'!$S$3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'Pivot '!$R$4:$R$240</c:f>
              <c:strCache>
                <c:ptCount val="236"/>
                <c:pt idx="0">
                  <c:v>0</c:v>
                </c:pt>
                <c:pt idx="1">
                  <c:v>1</c:v>
                </c:pt>
                <c:pt idx="2">
                  <c:v>1.1</c:v>
                </c:pt>
                <c:pt idx="3">
                  <c:v>1.5</c:v>
                </c:pt>
                <c:pt idx="4">
                  <c:v>1.7</c:v>
                </c:pt>
                <c:pt idx="5">
                  <c:v>1.8</c:v>
                </c:pt>
                <c:pt idx="6">
                  <c:v>1.9</c:v>
                </c:pt>
                <c:pt idx="7">
                  <c:v>2</c:v>
                </c:pt>
                <c:pt idx="8">
                  <c:v>2.1</c:v>
                </c:pt>
                <c:pt idx="9">
                  <c:v>2.3</c:v>
                </c:pt>
                <c:pt idx="10">
                  <c:v>2.5</c:v>
                </c:pt>
                <c:pt idx="11">
                  <c:v>2.6</c:v>
                </c:pt>
                <c:pt idx="12">
                  <c:v>2.7</c:v>
                </c:pt>
                <c:pt idx="13">
                  <c:v>3.1</c:v>
                </c:pt>
                <c:pt idx="14">
                  <c:v>3.2</c:v>
                </c:pt>
                <c:pt idx="15">
                  <c:v>3.4</c:v>
                </c:pt>
                <c:pt idx="16">
                  <c:v>3.5</c:v>
                </c:pt>
                <c:pt idx="17">
                  <c:v>3.6</c:v>
                </c:pt>
                <c:pt idx="18">
                  <c:v>3.7</c:v>
                </c:pt>
                <c:pt idx="19">
                  <c:v>3.8</c:v>
                </c:pt>
                <c:pt idx="20">
                  <c:v>3.9</c:v>
                </c:pt>
                <c:pt idx="21">
                  <c:v>4</c:v>
                </c:pt>
                <c:pt idx="22">
                  <c:v>4.1</c:v>
                </c:pt>
                <c:pt idx="23">
                  <c:v>4.3</c:v>
                </c:pt>
                <c:pt idx="24">
                  <c:v>4.5</c:v>
                </c:pt>
                <c:pt idx="25">
                  <c:v>4.6</c:v>
                </c:pt>
                <c:pt idx="26">
                  <c:v>4.7</c:v>
                </c:pt>
                <c:pt idx="27">
                  <c:v>4.8</c:v>
                </c:pt>
                <c:pt idx="28">
                  <c:v>4.9</c:v>
                </c:pt>
                <c:pt idx="29">
                  <c:v>5</c:v>
                </c:pt>
                <c:pt idx="30">
                  <c:v>5.1</c:v>
                </c:pt>
                <c:pt idx="31">
                  <c:v>5.2</c:v>
                </c:pt>
                <c:pt idx="32">
                  <c:v>5.3</c:v>
                </c:pt>
                <c:pt idx="33">
                  <c:v>5.4</c:v>
                </c:pt>
                <c:pt idx="34">
                  <c:v>5.6</c:v>
                </c:pt>
                <c:pt idx="35">
                  <c:v>5.7</c:v>
                </c:pt>
                <c:pt idx="36">
                  <c:v>5.9</c:v>
                </c:pt>
                <c:pt idx="37">
                  <c:v>6.2</c:v>
                </c:pt>
                <c:pt idx="38">
                  <c:v>6.3</c:v>
                </c:pt>
                <c:pt idx="39">
                  <c:v>6.4</c:v>
                </c:pt>
                <c:pt idx="40">
                  <c:v>6.5</c:v>
                </c:pt>
                <c:pt idx="41">
                  <c:v>6.6</c:v>
                </c:pt>
                <c:pt idx="42">
                  <c:v>6.8</c:v>
                </c:pt>
                <c:pt idx="43">
                  <c:v>7.1</c:v>
                </c:pt>
                <c:pt idx="44">
                  <c:v>7.5</c:v>
                </c:pt>
                <c:pt idx="45">
                  <c:v>7.6</c:v>
                </c:pt>
                <c:pt idx="46">
                  <c:v>7.8</c:v>
                </c:pt>
                <c:pt idx="47">
                  <c:v>8</c:v>
                </c:pt>
                <c:pt idx="48">
                  <c:v>8.1</c:v>
                </c:pt>
                <c:pt idx="49">
                  <c:v>8.3</c:v>
                </c:pt>
                <c:pt idx="50">
                  <c:v>8.4</c:v>
                </c:pt>
                <c:pt idx="51">
                  <c:v>8.5</c:v>
                </c:pt>
                <c:pt idx="52">
                  <c:v>8.9</c:v>
                </c:pt>
                <c:pt idx="53">
                  <c:v>9</c:v>
                </c:pt>
                <c:pt idx="54">
                  <c:v>9.1</c:v>
                </c:pt>
                <c:pt idx="55">
                  <c:v>9.7</c:v>
                </c:pt>
                <c:pt idx="56">
                  <c:v>9.9</c:v>
                </c:pt>
                <c:pt idx="57">
                  <c:v>10</c:v>
                </c:pt>
                <c:pt idx="58">
                  <c:v>10.1</c:v>
                </c:pt>
                <c:pt idx="59">
                  <c:v>10.3</c:v>
                </c:pt>
                <c:pt idx="60">
                  <c:v>10.4</c:v>
                </c:pt>
                <c:pt idx="61">
                  <c:v>10.5</c:v>
                </c:pt>
                <c:pt idx="62">
                  <c:v>10.8</c:v>
                </c:pt>
                <c:pt idx="63">
                  <c:v>11</c:v>
                </c:pt>
                <c:pt idx="64">
                  <c:v>11.4</c:v>
                </c:pt>
                <c:pt idx="65">
                  <c:v>11.5</c:v>
                </c:pt>
                <c:pt idx="66">
                  <c:v>11.6</c:v>
                </c:pt>
                <c:pt idx="67">
                  <c:v>11.8</c:v>
                </c:pt>
                <c:pt idx="68">
                  <c:v>11.9</c:v>
                </c:pt>
                <c:pt idx="69">
                  <c:v>12</c:v>
                </c:pt>
                <c:pt idx="70">
                  <c:v>12.2</c:v>
                </c:pt>
                <c:pt idx="71">
                  <c:v>12.3</c:v>
                </c:pt>
                <c:pt idx="72">
                  <c:v>12.4</c:v>
                </c:pt>
                <c:pt idx="73">
                  <c:v>12.5</c:v>
                </c:pt>
                <c:pt idx="74">
                  <c:v>12.6</c:v>
                </c:pt>
                <c:pt idx="75">
                  <c:v>12.7</c:v>
                </c:pt>
                <c:pt idx="76">
                  <c:v>12.8</c:v>
                </c:pt>
                <c:pt idx="77">
                  <c:v>12.9</c:v>
                </c:pt>
                <c:pt idx="78">
                  <c:v>13</c:v>
                </c:pt>
                <c:pt idx="79">
                  <c:v>13.1</c:v>
                </c:pt>
                <c:pt idx="80">
                  <c:v>13.2</c:v>
                </c:pt>
                <c:pt idx="81">
                  <c:v>13.3</c:v>
                </c:pt>
                <c:pt idx="82">
                  <c:v>13.5</c:v>
                </c:pt>
                <c:pt idx="83">
                  <c:v>13.6</c:v>
                </c:pt>
                <c:pt idx="84">
                  <c:v>13.7</c:v>
                </c:pt>
                <c:pt idx="85">
                  <c:v>13.8</c:v>
                </c:pt>
                <c:pt idx="86">
                  <c:v>13.9</c:v>
                </c:pt>
                <c:pt idx="87">
                  <c:v>14</c:v>
                </c:pt>
                <c:pt idx="88">
                  <c:v>14.1</c:v>
                </c:pt>
                <c:pt idx="89">
                  <c:v>14.2</c:v>
                </c:pt>
                <c:pt idx="90">
                  <c:v>14.4</c:v>
                </c:pt>
                <c:pt idx="91">
                  <c:v>14.6</c:v>
                </c:pt>
                <c:pt idx="92">
                  <c:v>14.7</c:v>
                </c:pt>
                <c:pt idx="93">
                  <c:v>14.8</c:v>
                </c:pt>
                <c:pt idx="94">
                  <c:v>15</c:v>
                </c:pt>
                <c:pt idx="95">
                  <c:v>15.1</c:v>
                </c:pt>
                <c:pt idx="96">
                  <c:v>15.2</c:v>
                </c:pt>
                <c:pt idx="97">
                  <c:v>15.4</c:v>
                </c:pt>
                <c:pt idx="98">
                  <c:v>15.5</c:v>
                </c:pt>
                <c:pt idx="99">
                  <c:v>15.6</c:v>
                </c:pt>
                <c:pt idx="100">
                  <c:v>15.7</c:v>
                </c:pt>
                <c:pt idx="101">
                  <c:v>15.9</c:v>
                </c:pt>
                <c:pt idx="102">
                  <c:v>16</c:v>
                </c:pt>
                <c:pt idx="103">
                  <c:v>16.1</c:v>
                </c:pt>
                <c:pt idx="104">
                  <c:v>16.2</c:v>
                </c:pt>
                <c:pt idx="105">
                  <c:v>16.3</c:v>
                </c:pt>
                <c:pt idx="106">
                  <c:v>16.4</c:v>
                </c:pt>
                <c:pt idx="107">
                  <c:v>16.5</c:v>
                </c:pt>
                <c:pt idx="108">
                  <c:v>16.6</c:v>
                </c:pt>
                <c:pt idx="109">
                  <c:v>16.7</c:v>
                </c:pt>
                <c:pt idx="110">
                  <c:v>16.8</c:v>
                </c:pt>
                <c:pt idx="111">
                  <c:v>16.9</c:v>
                </c:pt>
                <c:pt idx="112">
                  <c:v>17</c:v>
                </c:pt>
                <c:pt idx="113">
                  <c:v>17.1</c:v>
                </c:pt>
                <c:pt idx="114">
                  <c:v>17.2</c:v>
                </c:pt>
                <c:pt idx="115">
                  <c:v>17.3</c:v>
                </c:pt>
                <c:pt idx="116">
                  <c:v>17.4</c:v>
                </c:pt>
                <c:pt idx="117">
                  <c:v>17.5</c:v>
                </c:pt>
                <c:pt idx="118">
                  <c:v>17.6</c:v>
                </c:pt>
                <c:pt idx="119">
                  <c:v>17.7</c:v>
                </c:pt>
                <c:pt idx="120">
                  <c:v>17.8</c:v>
                </c:pt>
                <c:pt idx="121">
                  <c:v>17.9</c:v>
                </c:pt>
                <c:pt idx="122">
                  <c:v>18</c:v>
                </c:pt>
                <c:pt idx="123">
                  <c:v>18.1</c:v>
                </c:pt>
                <c:pt idx="124">
                  <c:v>18.2</c:v>
                </c:pt>
                <c:pt idx="125">
                  <c:v>18.3</c:v>
                </c:pt>
                <c:pt idx="126">
                  <c:v>18.4</c:v>
                </c:pt>
                <c:pt idx="127">
                  <c:v>18.5</c:v>
                </c:pt>
                <c:pt idx="128">
                  <c:v>18.8</c:v>
                </c:pt>
                <c:pt idx="129">
                  <c:v>18.9</c:v>
                </c:pt>
                <c:pt idx="130">
                  <c:v>19</c:v>
                </c:pt>
                <c:pt idx="131">
                  <c:v>19.1</c:v>
                </c:pt>
                <c:pt idx="132">
                  <c:v>19.2</c:v>
                </c:pt>
                <c:pt idx="133">
                  <c:v>19.5</c:v>
                </c:pt>
                <c:pt idx="134">
                  <c:v>19.8</c:v>
                </c:pt>
                <c:pt idx="135">
                  <c:v>20</c:v>
                </c:pt>
                <c:pt idx="136">
                  <c:v>20.2</c:v>
                </c:pt>
                <c:pt idx="137">
                  <c:v>20.3</c:v>
                </c:pt>
                <c:pt idx="138">
                  <c:v>20.4</c:v>
                </c:pt>
                <c:pt idx="139">
                  <c:v>20.5</c:v>
                </c:pt>
                <c:pt idx="140">
                  <c:v>20.6</c:v>
                </c:pt>
                <c:pt idx="141">
                  <c:v>20.9</c:v>
                </c:pt>
                <c:pt idx="142">
                  <c:v>21.2</c:v>
                </c:pt>
                <c:pt idx="143">
                  <c:v>21.3</c:v>
                </c:pt>
                <c:pt idx="144">
                  <c:v>21.7</c:v>
                </c:pt>
                <c:pt idx="145">
                  <c:v>22.2</c:v>
                </c:pt>
                <c:pt idx="146">
                  <c:v>22.8</c:v>
                </c:pt>
                <c:pt idx="147">
                  <c:v>23</c:v>
                </c:pt>
                <c:pt idx="148">
                  <c:v>24</c:v>
                </c:pt>
                <c:pt idx="149">
                  <c:v>24.2</c:v>
                </c:pt>
                <c:pt idx="150">
                  <c:v>25.3</c:v>
                </c:pt>
                <c:pt idx="151">
                  <c:v>25.6</c:v>
                </c:pt>
                <c:pt idx="152">
                  <c:v>25.9</c:v>
                </c:pt>
                <c:pt idx="153">
                  <c:v>26.4</c:v>
                </c:pt>
                <c:pt idx="154">
                  <c:v>26.6</c:v>
                </c:pt>
                <c:pt idx="155">
                  <c:v>26.8</c:v>
                </c:pt>
                <c:pt idx="156">
                  <c:v>26.9</c:v>
                </c:pt>
                <c:pt idx="157">
                  <c:v>27.1</c:v>
                </c:pt>
                <c:pt idx="158">
                  <c:v>27.3</c:v>
                </c:pt>
                <c:pt idx="159">
                  <c:v>27.5</c:v>
                </c:pt>
                <c:pt idx="160">
                  <c:v>27.6</c:v>
                </c:pt>
                <c:pt idx="161">
                  <c:v>28</c:v>
                </c:pt>
                <c:pt idx="162">
                  <c:v>28.2</c:v>
                </c:pt>
                <c:pt idx="163">
                  <c:v>28.4</c:v>
                </c:pt>
                <c:pt idx="164">
                  <c:v>28.6</c:v>
                </c:pt>
                <c:pt idx="165">
                  <c:v>29.1</c:v>
                </c:pt>
                <c:pt idx="166">
                  <c:v>29.3</c:v>
                </c:pt>
                <c:pt idx="167">
                  <c:v>29.4</c:v>
                </c:pt>
                <c:pt idx="168">
                  <c:v>29.6</c:v>
                </c:pt>
                <c:pt idx="169">
                  <c:v>30</c:v>
                </c:pt>
                <c:pt idx="170">
                  <c:v>30.1</c:v>
                </c:pt>
                <c:pt idx="171">
                  <c:v>30.2</c:v>
                </c:pt>
                <c:pt idx="172">
                  <c:v>30.3</c:v>
                </c:pt>
                <c:pt idx="173">
                  <c:v>30.4</c:v>
                </c:pt>
                <c:pt idx="174">
                  <c:v>30.6</c:v>
                </c:pt>
                <c:pt idx="175">
                  <c:v>30.7</c:v>
                </c:pt>
                <c:pt idx="176">
                  <c:v>30.8</c:v>
                </c:pt>
                <c:pt idx="177">
                  <c:v>30.9</c:v>
                </c:pt>
                <c:pt idx="178">
                  <c:v>31</c:v>
                </c:pt>
                <c:pt idx="179">
                  <c:v>31.3</c:v>
                </c:pt>
                <c:pt idx="180">
                  <c:v>31.4</c:v>
                </c:pt>
                <c:pt idx="181">
                  <c:v>31.5</c:v>
                </c:pt>
                <c:pt idx="182">
                  <c:v>31.7</c:v>
                </c:pt>
                <c:pt idx="183">
                  <c:v>31.9</c:v>
                </c:pt>
                <c:pt idx="184">
                  <c:v>32</c:v>
                </c:pt>
                <c:pt idx="185">
                  <c:v>32.1</c:v>
                </c:pt>
                <c:pt idx="186">
                  <c:v>32.3</c:v>
                </c:pt>
                <c:pt idx="187">
                  <c:v>32.4</c:v>
                </c:pt>
                <c:pt idx="188">
                  <c:v>32.5</c:v>
                </c:pt>
                <c:pt idx="189">
                  <c:v>32.6</c:v>
                </c:pt>
                <c:pt idx="190">
                  <c:v>32.7</c:v>
                </c:pt>
                <c:pt idx="191">
                  <c:v>32.8</c:v>
                </c:pt>
                <c:pt idx="192">
                  <c:v>32.9</c:v>
                </c:pt>
                <c:pt idx="193">
                  <c:v>33</c:v>
                </c:pt>
                <c:pt idx="194">
                  <c:v>33.2</c:v>
                </c:pt>
                <c:pt idx="195">
                  <c:v>33.3</c:v>
                </c:pt>
                <c:pt idx="196">
                  <c:v>33.4</c:v>
                </c:pt>
                <c:pt idx="197">
                  <c:v>33.5</c:v>
                </c:pt>
                <c:pt idx="198">
                  <c:v>33.6</c:v>
                </c:pt>
                <c:pt idx="199">
                  <c:v>33.9</c:v>
                </c:pt>
                <c:pt idx="200">
                  <c:v>34</c:v>
                </c:pt>
                <c:pt idx="201">
                  <c:v>34.4</c:v>
                </c:pt>
                <c:pt idx="202">
                  <c:v>34.5</c:v>
                </c:pt>
                <c:pt idx="203">
                  <c:v>34.6</c:v>
                </c:pt>
                <c:pt idx="204">
                  <c:v>34.7</c:v>
                </c:pt>
                <c:pt idx="205">
                  <c:v>34.8</c:v>
                </c:pt>
                <c:pt idx="206">
                  <c:v>34.9</c:v>
                </c:pt>
                <c:pt idx="207">
                  <c:v>35.3</c:v>
                </c:pt>
                <c:pt idx="208">
                  <c:v>35.4</c:v>
                </c:pt>
                <c:pt idx="209">
                  <c:v>35.5</c:v>
                </c:pt>
                <c:pt idx="210">
                  <c:v>35.7</c:v>
                </c:pt>
                <c:pt idx="211">
                  <c:v>35.8</c:v>
                </c:pt>
                <c:pt idx="212">
                  <c:v>35.9</c:v>
                </c:pt>
                <c:pt idx="213">
                  <c:v>36.1</c:v>
                </c:pt>
                <c:pt idx="214">
                  <c:v>36.6</c:v>
                </c:pt>
                <c:pt idx="215">
                  <c:v>37.1</c:v>
                </c:pt>
                <c:pt idx="216">
                  <c:v>37.2</c:v>
                </c:pt>
                <c:pt idx="217">
                  <c:v>37.3</c:v>
                </c:pt>
                <c:pt idx="218">
                  <c:v>37.7</c:v>
                </c:pt>
                <c:pt idx="219">
                  <c:v>37.8</c:v>
                </c:pt>
                <c:pt idx="220">
                  <c:v>37.9</c:v>
                </c:pt>
                <c:pt idx="221">
                  <c:v>38</c:v>
                </c:pt>
                <c:pt idx="222">
                  <c:v>38.2</c:v>
                </c:pt>
                <c:pt idx="223">
                  <c:v>38.3</c:v>
                </c:pt>
                <c:pt idx="224">
                  <c:v>38.5</c:v>
                </c:pt>
                <c:pt idx="225">
                  <c:v>38.6</c:v>
                </c:pt>
                <c:pt idx="226">
                  <c:v>39.2</c:v>
                </c:pt>
                <c:pt idx="227">
                  <c:v>39.6</c:v>
                </c:pt>
                <c:pt idx="228">
                  <c:v>39.7</c:v>
                </c:pt>
                <c:pt idx="229">
                  <c:v>39.8</c:v>
                </c:pt>
                <c:pt idx="230">
                  <c:v>40.1</c:v>
                </c:pt>
                <c:pt idx="231">
                  <c:v>40.9</c:v>
                </c:pt>
                <c:pt idx="232">
                  <c:v>41.3</c:v>
                </c:pt>
                <c:pt idx="233">
                  <c:v>41.4</c:v>
                </c:pt>
                <c:pt idx="234">
                  <c:v>42.7</c:v>
                </c:pt>
                <c:pt idx="235">
                  <c:v>43.8</c:v>
                </c:pt>
              </c:strCache>
            </c:strRef>
          </c:cat>
          <c:val>
            <c:numRef>
              <c:f>'Pivot '!$S$4:$S$240</c:f>
              <c:numCache>
                <c:formatCode>"$"#,##0</c:formatCode>
                <c:ptCount val="236"/>
                <c:pt idx="0">
                  <c:v>54.135294117647057</c:v>
                </c:pt>
                <c:pt idx="1">
                  <c:v>50.7</c:v>
                </c:pt>
                <c:pt idx="2">
                  <c:v>49.78</c:v>
                </c:pt>
                <c:pt idx="3">
                  <c:v>48.7</c:v>
                </c:pt>
                <c:pt idx="4">
                  <c:v>50.4</c:v>
                </c:pt>
                <c:pt idx="5">
                  <c:v>27</c:v>
                </c:pt>
                <c:pt idx="6">
                  <c:v>40.5</c:v>
                </c:pt>
                <c:pt idx="7">
                  <c:v>29.5</c:v>
                </c:pt>
                <c:pt idx="8">
                  <c:v>45.5</c:v>
                </c:pt>
                <c:pt idx="9">
                  <c:v>45.4</c:v>
                </c:pt>
                <c:pt idx="10">
                  <c:v>36.9</c:v>
                </c:pt>
                <c:pt idx="11">
                  <c:v>43.05</c:v>
                </c:pt>
                <c:pt idx="12">
                  <c:v>53.9</c:v>
                </c:pt>
                <c:pt idx="13">
                  <c:v>51.95</c:v>
                </c:pt>
                <c:pt idx="14">
                  <c:v>43.2</c:v>
                </c:pt>
                <c:pt idx="15">
                  <c:v>54.4</c:v>
                </c:pt>
                <c:pt idx="16">
                  <c:v>49.333333333333336</c:v>
                </c:pt>
                <c:pt idx="17">
                  <c:v>60.349999999999994</c:v>
                </c:pt>
                <c:pt idx="18">
                  <c:v>41.6</c:v>
                </c:pt>
                <c:pt idx="19">
                  <c:v>57.85</c:v>
                </c:pt>
                <c:pt idx="20">
                  <c:v>44.25</c:v>
                </c:pt>
                <c:pt idx="21">
                  <c:v>30.274999999999999</c:v>
                </c:pt>
                <c:pt idx="22">
                  <c:v>48.366666666666674</c:v>
                </c:pt>
                <c:pt idx="23">
                  <c:v>45.2</c:v>
                </c:pt>
                <c:pt idx="24">
                  <c:v>29.3</c:v>
                </c:pt>
                <c:pt idx="25">
                  <c:v>53.7</c:v>
                </c:pt>
                <c:pt idx="26">
                  <c:v>44.8</c:v>
                </c:pt>
                <c:pt idx="27">
                  <c:v>21.7</c:v>
                </c:pt>
                <c:pt idx="28">
                  <c:v>44.7</c:v>
                </c:pt>
                <c:pt idx="29">
                  <c:v>43.1</c:v>
                </c:pt>
                <c:pt idx="30">
                  <c:v>32.25</c:v>
                </c:pt>
                <c:pt idx="31">
                  <c:v>37.25</c:v>
                </c:pt>
                <c:pt idx="32">
                  <c:v>63.2</c:v>
                </c:pt>
                <c:pt idx="33">
                  <c:v>49.5</c:v>
                </c:pt>
                <c:pt idx="34">
                  <c:v>37.35</c:v>
                </c:pt>
                <c:pt idx="35">
                  <c:v>53.5</c:v>
                </c:pt>
                <c:pt idx="36">
                  <c:v>54.5</c:v>
                </c:pt>
                <c:pt idx="37">
                  <c:v>44.65</c:v>
                </c:pt>
                <c:pt idx="38">
                  <c:v>58.1</c:v>
                </c:pt>
                <c:pt idx="39">
                  <c:v>60.85</c:v>
                </c:pt>
                <c:pt idx="40">
                  <c:v>52.4</c:v>
                </c:pt>
                <c:pt idx="41">
                  <c:v>58.55</c:v>
                </c:pt>
                <c:pt idx="42">
                  <c:v>54.4</c:v>
                </c:pt>
                <c:pt idx="43">
                  <c:v>46.333333333333336</c:v>
                </c:pt>
                <c:pt idx="44">
                  <c:v>40.799999999999997</c:v>
                </c:pt>
                <c:pt idx="45">
                  <c:v>27.7</c:v>
                </c:pt>
                <c:pt idx="46">
                  <c:v>42.7</c:v>
                </c:pt>
                <c:pt idx="47">
                  <c:v>40.999999999999993</c:v>
                </c:pt>
                <c:pt idx="48">
                  <c:v>52.05</c:v>
                </c:pt>
                <c:pt idx="49">
                  <c:v>42.8</c:v>
                </c:pt>
                <c:pt idx="50">
                  <c:v>23.5</c:v>
                </c:pt>
                <c:pt idx="51">
                  <c:v>56.15</c:v>
                </c:pt>
                <c:pt idx="52">
                  <c:v>35</c:v>
                </c:pt>
                <c:pt idx="53">
                  <c:v>38.5</c:v>
                </c:pt>
                <c:pt idx="54">
                  <c:v>42.75</c:v>
                </c:pt>
                <c:pt idx="55">
                  <c:v>49.3</c:v>
                </c:pt>
                <c:pt idx="56">
                  <c:v>40.25</c:v>
                </c:pt>
                <c:pt idx="57">
                  <c:v>43.5</c:v>
                </c:pt>
                <c:pt idx="58">
                  <c:v>47.9</c:v>
                </c:pt>
                <c:pt idx="59">
                  <c:v>35</c:v>
                </c:pt>
                <c:pt idx="60">
                  <c:v>30.450000000000003</c:v>
                </c:pt>
                <c:pt idx="61">
                  <c:v>51.6</c:v>
                </c:pt>
                <c:pt idx="62">
                  <c:v>117.5</c:v>
                </c:pt>
                <c:pt idx="63">
                  <c:v>25.05</c:v>
                </c:pt>
                <c:pt idx="64">
                  <c:v>46.8</c:v>
                </c:pt>
                <c:pt idx="65">
                  <c:v>26.2</c:v>
                </c:pt>
                <c:pt idx="66">
                  <c:v>47.65</c:v>
                </c:pt>
                <c:pt idx="67">
                  <c:v>40.299999999999997</c:v>
                </c:pt>
                <c:pt idx="68">
                  <c:v>37.5</c:v>
                </c:pt>
                <c:pt idx="69">
                  <c:v>27.1</c:v>
                </c:pt>
                <c:pt idx="70">
                  <c:v>28.35</c:v>
                </c:pt>
                <c:pt idx="71">
                  <c:v>29.5</c:v>
                </c:pt>
                <c:pt idx="72">
                  <c:v>31.3</c:v>
                </c:pt>
                <c:pt idx="73">
                  <c:v>38.049999999999997</c:v>
                </c:pt>
                <c:pt idx="74">
                  <c:v>42.5</c:v>
                </c:pt>
                <c:pt idx="75">
                  <c:v>32.9</c:v>
                </c:pt>
                <c:pt idx="76">
                  <c:v>31</c:v>
                </c:pt>
                <c:pt idx="77">
                  <c:v>38.300000000000004</c:v>
                </c:pt>
                <c:pt idx="78">
                  <c:v>38.950000000000003</c:v>
                </c:pt>
                <c:pt idx="79">
                  <c:v>38.266666666666666</c:v>
                </c:pt>
                <c:pt idx="80">
                  <c:v>37.1</c:v>
                </c:pt>
                <c:pt idx="81">
                  <c:v>42.783333333333339</c:v>
                </c:pt>
                <c:pt idx="82">
                  <c:v>21.1</c:v>
                </c:pt>
                <c:pt idx="83">
                  <c:v>32.48571428571428</c:v>
                </c:pt>
                <c:pt idx="84">
                  <c:v>29.133333333333336</c:v>
                </c:pt>
                <c:pt idx="85">
                  <c:v>17.8</c:v>
                </c:pt>
                <c:pt idx="86">
                  <c:v>30.333333333333332</c:v>
                </c:pt>
                <c:pt idx="87">
                  <c:v>42.6</c:v>
                </c:pt>
                <c:pt idx="88">
                  <c:v>37.549999999999997</c:v>
                </c:pt>
                <c:pt idx="89">
                  <c:v>24.8</c:v>
                </c:pt>
                <c:pt idx="90">
                  <c:v>50.2</c:v>
                </c:pt>
                <c:pt idx="91">
                  <c:v>26.5</c:v>
                </c:pt>
                <c:pt idx="92">
                  <c:v>25.25</c:v>
                </c:pt>
                <c:pt idx="93">
                  <c:v>7.6</c:v>
                </c:pt>
                <c:pt idx="94">
                  <c:v>27.65</c:v>
                </c:pt>
                <c:pt idx="95">
                  <c:v>43.7</c:v>
                </c:pt>
                <c:pt idx="96">
                  <c:v>31.950000000000003</c:v>
                </c:pt>
                <c:pt idx="97">
                  <c:v>55.1</c:v>
                </c:pt>
                <c:pt idx="98">
                  <c:v>37.4</c:v>
                </c:pt>
                <c:pt idx="99">
                  <c:v>36.966666666666669</c:v>
                </c:pt>
                <c:pt idx="100">
                  <c:v>38.1</c:v>
                </c:pt>
                <c:pt idx="101">
                  <c:v>39.566666666666663</c:v>
                </c:pt>
                <c:pt idx="102">
                  <c:v>11.6</c:v>
                </c:pt>
                <c:pt idx="103">
                  <c:v>33.400000000000006</c:v>
                </c:pt>
                <c:pt idx="104">
                  <c:v>36.216666666666661</c:v>
                </c:pt>
                <c:pt idx="105">
                  <c:v>24.9</c:v>
                </c:pt>
                <c:pt idx="106">
                  <c:v>42.599999999999994</c:v>
                </c:pt>
                <c:pt idx="107">
                  <c:v>28.433333333333334</c:v>
                </c:pt>
                <c:pt idx="108">
                  <c:v>55.3</c:v>
                </c:pt>
                <c:pt idx="109">
                  <c:v>16.7</c:v>
                </c:pt>
                <c:pt idx="110">
                  <c:v>18.2</c:v>
                </c:pt>
                <c:pt idx="111">
                  <c:v>31.860000000000003</c:v>
                </c:pt>
                <c:pt idx="112">
                  <c:v>24.75</c:v>
                </c:pt>
                <c:pt idx="113">
                  <c:v>40</c:v>
                </c:pt>
                <c:pt idx="114">
                  <c:v>38.300000000000004</c:v>
                </c:pt>
                <c:pt idx="115">
                  <c:v>36.700000000000003</c:v>
                </c:pt>
                <c:pt idx="116">
                  <c:v>18.350000000000001</c:v>
                </c:pt>
                <c:pt idx="117">
                  <c:v>29.333333333333332</c:v>
                </c:pt>
                <c:pt idx="118">
                  <c:v>27.05</c:v>
                </c:pt>
                <c:pt idx="119">
                  <c:v>30.900000000000002</c:v>
                </c:pt>
                <c:pt idx="120">
                  <c:v>23.7</c:v>
                </c:pt>
                <c:pt idx="121">
                  <c:v>22.1</c:v>
                </c:pt>
                <c:pt idx="122">
                  <c:v>26.9</c:v>
                </c:pt>
                <c:pt idx="123">
                  <c:v>25.299999999999997</c:v>
                </c:pt>
                <c:pt idx="124">
                  <c:v>32.166666666666664</c:v>
                </c:pt>
                <c:pt idx="125">
                  <c:v>46.6</c:v>
                </c:pt>
                <c:pt idx="126">
                  <c:v>25.7</c:v>
                </c:pt>
                <c:pt idx="127">
                  <c:v>28.1</c:v>
                </c:pt>
                <c:pt idx="128">
                  <c:v>40.6</c:v>
                </c:pt>
                <c:pt idx="129">
                  <c:v>20.8</c:v>
                </c:pt>
                <c:pt idx="130">
                  <c:v>22.3</c:v>
                </c:pt>
                <c:pt idx="131">
                  <c:v>34</c:v>
                </c:pt>
                <c:pt idx="132">
                  <c:v>41.9</c:v>
                </c:pt>
                <c:pt idx="133">
                  <c:v>42.2</c:v>
                </c:pt>
                <c:pt idx="134">
                  <c:v>37.5</c:v>
                </c:pt>
                <c:pt idx="135">
                  <c:v>29.4</c:v>
                </c:pt>
                <c:pt idx="136">
                  <c:v>22.8</c:v>
                </c:pt>
                <c:pt idx="137">
                  <c:v>46.7</c:v>
                </c:pt>
                <c:pt idx="138">
                  <c:v>23.8</c:v>
                </c:pt>
                <c:pt idx="139">
                  <c:v>25.6</c:v>
                </c:pt>
                <c:pt idx="140">
                  <c:v>34.1</c:v>
                </c:pt>
                <c:pt idx="141">
                  <c:v>25.7</c:v>
                </c:pt>
                <c:pt idx="142">
                  <c:v>35.1</c:v>
                </c:pt>
                <c:pt idx="143">
                  <c:v>42.2</c:v>
                </c:pt>
                <c:pt idx="144">
                  <c:v>33.275000000000006</c:v>
                </c:pt>
                <c:pt idx="145">
                  <c:v>44</c:v>
                </c:pt>
                <c:pt idx="146">
                  <c:v>36.6</c:v>
                </c:pt>
                <c:pt idx="147">
                  <c:v>31.25</c:v>
                </c:pt>
                <c:pt idx="148">
                  <c:v>14.4</c:v>
                </c:pt>
                <c:pt idx="149">
                  <c:v>13.4</c:v>
                </c:pt>
                <c:pt idx="150">
                  <c:v>24.15</c:v>
                </c:pt>
                <c:pt idx="151">
                  <c:v>15.6</c:v>
                </c:pt>
                <c:pt idx="152">
                  <c:v>22.1</c:v>
                </c:pt>
                <c:pt idx="153">
                  <c:v>38.1</c:v>
                </c:pt>
                <c:pt idx="154">
                  <c:v>37.5</c:v>
                </c:pt>
                <c:pt idx="155">
                  <c:v>35.5</c:v>
                </c:pt>
                <c:pt idx="156">
                  <c:v>15.5</c:v>
                </c:pt>
                <c:pt idx="157">
                  <c:v>17.399999999999999</c:v>
                </c:pt>
                <c:pt idx="158">
                  <c:v>36.5</c:v>
                </c:pt>
                <c:pt idx="159">
                  <c:v>41</c:v>
                </c:pt>
                <c:pt idx="160">
                  <c:v>37.4</c:v>
                </c:pt>
                <c:pt idx="161">
                  <c:v>40.799999999999997</c:v>
                </c:pt>
                <c:pt idx="162">
                  <c:v>43.4</c:v>
                </c:pt>
                <c:pt idx="163">
                  <c:v>34.6</c:v>
                </c:pt>
                <c:pt idx="164">
                  <c:v>42.5</c:v>
                </c:pt>
                <c:pt idx="165">
                  <c:v>40.299999999999997</c:v>
                </c:pt>
                <c:pt idx="166">
                  <c:v>33.6</c:v>
                </c:pt>
                <c:pt idx="167">
                  <c:v>13.2</c:v>
                </c:pt>
                <c:pt idx="168">
                  <c:v>31.25</c:v>
                </c:pt>
                <c:pt idx="169">
                  <c:v>22.8</c:v>
                </c:pt>
                <c:pt idx="170">
                  <c:v>55.3</c:v>
                </c:pt>
                <c:pt idx="171">
                  <c:v>36.5</c:v>
                </c:pt>
                <c:pt idx="172">
                  <c:v>20.85</c:v>
                </c:pt>
                <c:pt idx="173">
                  <c:v>31.05</c:v>
                </c:pt>
                <c:pt idx="174">
                  <c:v>50.9</c:v>
                </c:pt>
                <c:pt idx="175">
                  <c:v>18.3</c:v>
                </c:pt>
                <c:pt idx="176">
                  <c:v>36.799999999999997</c:v>
                </c:pt>
                <c:pt idx="177">
                  <c:v>25.950000000000003</c:v>
                </c:pt>
                <c:pt idx="178">
                  <c:v>19</c:v>
                </c:pt>
                <c:pt idx="179">
                  <c:v>25.799999999999997</c:v>
                </c:pt>
                <c:pt idx="180">
                  <c:v>27.8</c:v>
                </c:pt>
                <c:pt idx="181">
                  <c:v>28.733333333333331</c:v>
                </c:pt>
                <c:pt idx="182">
                  <c:v>15.433333333333332</c:v>
                </c:pt>
                <c:pt idx="183">
                  <c:v>16.100000000000001</c:v>
                </c:pt>
                <c:pt idx="184">
                  <c:v>25.35</c:v>
                </c:pt>
                <c:pt idx="185">
                  <c:v>27</c:v>
                </c:pt>
                <c:pt idx="186">
                  <c:v>48</c:v>
                </c:pt>
                <c:pt idx="187">
                  <c:v>40.200000000000003</c:v>
                </c:pt>
                <c:pt idx="188">
                  <c:v>36.299999999999997</c:v>
                </c:pt>
                <c:pt idx="189">
                  <c:v>32.65</c:v>
                </c:pt>
                <c:pt idx="190">
                  <c:v>30.5</c:v>
                </c:pt>
                <c:pt idx="191">
                  <c:v>43.400000000000006</c:v>
                </c:pt>
                <c:pt idx="192">
                  <c:v>47.1</c:v>
                </c:pt>
                <c:pt idx="193">
                  <c:v>42</c:v>
                </c:pt>
                <c:pt idx="194">
                  <c:v>46.1</c:v>
                </c:pt>
                <c:pt idx="195">
                  <c:v>39.4</c:v>
                </c:pt>
                <c:pt idx="196">
                  <c:v>42.2</c:v>
                </c:pt>
                <c:pt idx="197">
                  <c:v>35.049999999999997</c:v>
                </c:pt>
                <c:pt idx="198">
                  <c:v>42.4</c:v>
                </c:pt>
                <c:pt idx="199">
                  <c:v>41.5</c:v>
                </c:pt>
                <c:pt idx="200">
                  <c:v>39.1</c:v>
                </c:pt>
                <c:pt idx="201">
                  <c:v>41.150000000000006</c:v>
                </c:pt>
                <c:pt idx="202">
                  <c:v>43.15</c:v>
                </c:pt>
                <c:pt idx="203">
                  <c:v>34.049999999999997</c:v>
                </c:pt>
                <c:pt idx="204">
                  <c:v>41.1</c:v>
                </c:pt>
                <c:pt idx="205">
                  <c:v>42.199999999999996</c:v>
                </c:pt>
                <c:pt idx="206">
                  <c:v>34.1</c:v>
                </c:pt>
                <c:pt idx="207">
                  <c:v>37.700000000000003</c:v>
                </c:pt>
                <c:pt idx="208">
                  <c:v>78</c:v>
                </c:pt>
                <c:pt idx="209">
                  <c:v>40.799999999999997</c:v>
                </c:pt>
                <c:pt idx="210">
                  <c:v>50.5</c:v>
                </c:pt>
                <c:pt idx="211">
                  <c:v>48.5</c:v>
                </c:pt>
                <c:pt idx="212">
                  <c:v>49.15</c:v>
                </c:pt>
                <c:pt idx="213">
                  <c:v>34.700000000000003</c:v>
                </c:pt>
                <c:pt idx="214">
                  <c:v>38.200000000000003</c:v>
                </c:pt>
                <c:pt idx="215">
                  <c:v>31.9</c:v>
                </c:pt>
                <c:pt idx="216">
                  <c:v>78.3</c:v>
                </c:pt>
                <c:pt idx="217">
                  <c:v>37.4</c:v>
                </c:pt>
                <c:pt idx="218">
                  <c:v>37</c:v>
                </c:pt>
                <c:pt idx="219">
                  <c:v>39.700000000000003</c:v>
                </c:pt>
                <c:pt idx="220">
                  <c:v>34.200000000000003</c:v>
                </c:pt>
                <c:pt idx="221">
                  <c:v>35.700000000000003</c:v>
                </c:pt>
                <c:pt idx="222">
                  <c:v>29.8</c:v>
                </c:pt>
                <c:pt idx="223">
                  <c:v>34.950000000000003</c:v>
                </c:pt>
                <c:pt idx="224">
                  <c:v>37.6</c:v>
                </c:pt>
                <c:pt idx="225">
                  <c:v>62.9</c:v>
                </c:pt>
                <c:pt idx="226">
                  <c:v>30</c:v>
                </c:pt>
                <c:pt idx="227">
                  <c:v>38.799999999999997</c:v>
                </c:pt>
                <c:pt idx="228">
                  <c:v>32.4</c:v>
                </c:pt>
                <c:pt idx="229">
                  <c:v>39.6</c:v>
                </c:pt>
                <c:pt idx="230">
                  <c:v>44.3</c:v>
                </c:pt>
                <c:pt idx="231">
                  <c:v>54.35</c:v>
                </c:pt>
                <c:pt idx="232">
                  <c:v>47.900000000000006</c:v>
                </c:pt>
                <c:pt idx="233">
                  <c:v>63.3</c:v>
                </c:pt>
                <c:pt idx="234">
                  <c:v>35.299999999999997</c:v>
                </c:pt>
                <c:pt idx="235">
                  <c:v>42.7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A1-49BF-89EF-193CDDF931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3065680"/>
        <c:axId val="843066000"/>
      </c:barChart>
      <c:catAx>
        <c:axId val="843065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3066000"/>
        <c:crosses val="autoZero"/>
        <c:auto val="1"/>
        <c:lblAlgn val="ctr"/>
        <c:lblOffset val="100"/>
        <c:noMultiLvlLbl val="0"/>
      </c:catAx>
      <c:valAx>
        <c:axId val="84306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3065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[Real_State.xlsx]Pivot !PivotTable7</c:name>
    <c:fmtId val="3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C00000"/>
                </a:solidFill>
              </a:rPr>
              <a:t>Average house price according to Distance</a:t>
            </a:r>
            <a:r>
              <a:rPr lang="en-US" baseline="0">
                <a:solidFill>
                  <a:srgbClr val="C00000"/>
                </a:solidFill>
              </a:rPr>
              <a:t> to the nearest MRT station </a:t>
            </a:r>
            <a:endParaRPr lang="en-US">
              <a:solidFill>
                <a:srgbClr val="C00000"/>
              </a:solidFill>
            </a:endParaRPr>
          </a:p>
        </c:rich>
      </c:tx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'!$AH$3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'!$AG$4:$AG$263</c:f>
              <c:strCache>
                <c:ptCount val="259"/>
                <c:pt idx="0">
                  <c:v>23.38284</c:v>
                </c:pt>
                <c:pt idx="1">
                  <c:v>49.66105</c:v>
                </c:pt>
                <c:pt idx="2">
                  <c:v>56.47425</c:v>
                </c:pt>
                <c:pt idx="3">
                  <c:v>57.58945</c:v>
                </c:pt>
                <c:pt idx="4">
                  <c:v>82.88643</c:v>
                </c:pt>
                <c:pt idx="5">
                  <c:v>84.87882</c:v>
                </c:pt>
                <c:pt idx="6">
                  <c:v>87.30222</c:v>
                </c:pt>
                <c:pt idx="7">
                  <c:v>90.45606</c:v>
                </c:pt>
                <c:pt idx="8">
                  <c:v>104.8101</c:v>
                </c:pt>
                <c:pt idx="9">
                  <c:v>109.9455</c:v>
                </c:pt>
                <c:pt idx="10">
                  <c:v>121.7262</c:v>
                </c:pt>
                <c:pt idx="11">
                  <c:v>122.3619</c:v>
                </c:pt>
                <c:pt idx="12">
                  <c:v>123.7429</c:v>
                </c:pt>
                <c:pt idx="13">
                  <c:v>124.9912</c:v>
                </c:pt>
                <c:pt idx="14">
                  <c:v>126.7286</c:v>
                </c:pt>
                <c:pt idx="15">
                  <c:v>130.9945</c:v>
                </c:pt>
                <c:pt idx="16">
                  <c:v>132.5469</c:v>
                </c:pt>
                <c:pt idx="17">
                  <c:v>143.8383</c:v>
                </c:pt>
                <c:pt idx="18">
                  <c:v>150.9347</c:v>
                </c:pt>
                <c:pt idx="19">
                  <c:v>156.2442</c:v>
                </c:pt>
                <c:pt idx="20">
                  <c:v>157.6052</c:v>
                </c:pt>
                <c:pt idx="21">
                  <c:v>161.942</c:v>
                </c:pt>
                <c:pt idx="22">
                  <c:v>167.5989</c:v>
                </c:pt>
                <c:pt idx="23">
                  <c:v>169.9803</c:v>
                </c:pt>
                <c:pt idx="24">
                  <c:v>170.1289</c:v>
                </c:pt>
                <c:pt idx="25">
                  <c:v>170.7311</c:v>
                </c:pt>
                <c:pt idx="26">
                  <c:v>175.6294</c:v>
                </c:pt>
                <c:pt idx="27">
                  <c:v>179.4538</c:v>
                </c:pt>
                <c:pt idx="28">
                  <c:v>181.0766</c:v>
                </c:pt>
                <c:pt idx="29">
                  <c:v>184.3302</c:v>
                </c:pt>
                <c:pt idx="30">
                  <c:v>185.4296</c:v>
                </c:pt>
                <c:pt idx="31">
                  <c:v>186.5101</c:v>
                </c:pt>
                <c:pt idx="32">
                  <c:v>186.9686</c:v>
                </c:pt>
                <c:pt idx="33">
                  <c:v>187.4823</c:v>
                </c:pt>
                <c:pt idx="34">
                  <c:v>189.5181</c:v>
                </c:pt>
                <c:pt idx="35">
                  <c:v>190.0392</c:v>
                </c:pt>
                <c:pt idx="36">
                  <c:v>193.5845</c:v>
                </c:pt>
                <c:pt idx="37">
                  <c:v>196.6172</c:v>
                </c:pt>
                <c:pt idx="38">
                  <c:v>197.1338</c:v>
                </c:pt>
                <c:pt idx="39">
                  <c:v>201.8939</c:v>
                </c:pt>
                <c:pt idx="40">
                  <c:v>204.1705</c:v>
                </c:pt>
                <c:pt idx="41">
                  <c:v>205.367</c:v>
                </c:pt>
                <c:pt idx="42">
                  <c:v>208.3905</c:v>
                </c:pt>
                <c:pt idx="43">
                  <c:v>211.4473</c:v>
                </c:pt>
                <c:pt idx="44">
                  <c:v>216.8329</c:v>
                </c:pt>
                <c:pt idx="45">
                  <c:v>250.631</c:v>
                </c:pt>
                <c:pt idx="46">
                  <c:v>252.5822</c:v>
                </c:pt>
                <c:pt idx="47">
                  <c:v>258.186</c:v>
                </c:pt>
                <c:pt idx="48">
                  <c:v>259.6607</c:v>
                </c:pt>
                <c:pt idx="49">
                  <c:v>265.0609</c:v>
                </c:pt>
                <c:pt idx="50">
                  <c:v>270.8895</c:v>
                </c:pt>
                <c:pt idx="51">
                  <c:v>272.6783</c:v>
                </c:pt>
                <c:pt idx="52">
                  <c:v>274.0144</c:v>
                </c:pt>
                <c:pt idx="53">
                  <c:v>276.449</c:v>
                </c:pt>
                <c:pt idx="54">
                  <c:v>279.1726</c:v>
                </c:pt>
                <c:pt idx="55">
                  <c:v>281.205</c:v>
                </c:pt>
                <c:pt idx="56">
                  <c:v>287.6025</c:v>
                </c:pt>
                <c:pt idx="57">
                  <c:v>289.3248</c:v>
                </c:pt>
                <c:pt idx="58">
                  <c:v>292.9978</c:v>
                </c:pt>
                <c:pt idx="59">
                  <c:v>306.5947</c:v>
                </c:pt>
                <c:pt idx="60">
                  <c:v>312.8963</c:v>
                </c:pt>
                <c:pt idx="61">
                  <c:v>318.5292</c:v>
                </c:pt>
                <c:pt idx="62">
                  <c:v>319.0708</c:v>
                </c:pt>
                <c:pt idx="63">
                  <c:v>323.655</c:v>
                </c:pt>
                <c:pt idx="64">
                  <c:v>323.6912</c:v>
                </c:pt>
                <c:pt idx="65">
                  <c:v>324.9419</c:v>
                </c:pt>
                <c:pt idx="66">
                  <c:v>329.9747</c:v>
                </c:pt>
                <c:pt idx="67">
                  <c:v>330.0854</c:v>
                </c:pt>
                <c:pt idx="68">
                  <c:v>333.3679</c:v>
                </c:pt>
                <c:pt idx="69">
                  <c:v>335.5273</c:v>
                </c:pt>
                <c:pt idx="70">
                  <c:v>336.0532</c:v>
                </c:pt>
                <c:pt idx="71">
                  <c:v>337.6016</c:v>
                </c:pt>
                <c:pt idx="72">
                  <c:v>338.9679</c:v>
                </c:pt>
                <c:pt idx="73">
                  <c:v>339.2289</c:v>
                </c:pt>
                <c:pt idx="74">
                  <c:v>350.8515</c:v>
                </c:pt>
                <c:pt idx="75">
                  <c:v>368.1363</c:v>
                </c:pt>
                <c:pt idx="76">
                  <c:v>371.2495</c:v>
                </c:pt>
                <c:pt idx="77">
                  <c:v>372.1386</c:v>
                </c:pt>
                <c:pt idx="78">
                  <c:v>372.6242</c:v>
                </c:pt>
                <c:pt idx="79">
                  <c:v>373.3937</c:v>
                </c:pt>
                <c:pt idx="80">
                  <c:v>373.8389</c:v>
                </c:pt>
                <c:pt idx="81">
                  <c:v>376.1709</c:v>
                </c:pt>
                <c:pt idx="82">
                  <c:v>377.7956</c:v>
                </c:pt>
                <c:pt idx="83">
                  <c:v>377.8302</c:v>
                </c:pt>
                <c:pt idx="84">
                  <c:v>379.5575</c:v>
                </c:pt>
                <c:pt idx="85">
                  <c:v>383.2805</c:v>
                </c:pt>
                <c:pt idx="86">
                  <c:v>383.7129</c:v>
                </c:pt>
                <c:pt idx="87">
                  <c:v>383.8624</c:v>
                </c:pt>
                <c:pt idx="88">
                  <c:v>387.7721</c:v>
                </c:pt>
                <c:pt idx="89">
                  <c:v>389.8219</c:v>
                </c:pt>
                <c:pt idx="90">
                  <c:v>390.5684</c:v>
                </c:pt>
                <c:pt idx="91">
                  <c:v>390.9696</c:v>
                </c:pt>
                <c:pt idx="92">
                  <c:v>392.4459</c:v>
                </c:pt>
                <c:pt idx="93">
                  <c:v>393.2606</c:v>
                </c:pt>
                <c:pt idx="94">
                  <c:v>394.0173</c:v>
                </c:pt>
                <c:pt idx="95">
                  <c:v>395.6747</c:v>
                </c:pt>
                <c:pt idx="96">
                  <c:v>401.8807</c:v>
                </c:pt>
                <c:pt idx="97">
                  <c:v>405.2134</c:v>
                </c:pt>
                <c:pt idx="98">
                  <c:v>414.9476</c:v>
                </c:pt>
                <c:pt idx="99">
                  <c:v>421.479</c:v>
                </c:pt>
                <c:pt idx="100">
                  <c:v>424.5442</c:v>
                </c:pt>
                <c:pt idx="101">
                  <c:v>424.7132</c:v>
                </c:pt>
                <c:pt idx="102">
                  <c:v>431.1114</c:v>
                </c:pt>
                <c:pt idx="103">
                  <c:v>432.0385</c:v>
                </c:pt>
                <c:pt idx="104">
                  <c:v>438.8513</c:v>
                </c:pt>
                <c:pt idx="105">
                  <c:v>439.7105</c:v>
                </c:pt>
                <c:pt idx="106">
                  <c:v>443.802</c:v>
                </c:pt>
                <c:pt idx="107">
                  <c:v>444.1334</c:v>
                </c:pt>
                <c:pt idx="108">
                  <c:v>451.2438</c:v>
                </c:pt>
                <c:pt idx="109">
                  <c:v>451.6419</c:v>
                </c:pt>
                <c:pt idx="110">
                  <c:v>461.1016</c:v>
                </c:pt>
                <c:pt idx="111">
                  <c:v>461.7848</c:v>
                </c:pt>
                <c:pt idx="112">
                  <c:v>463.9623</c:v>
                </c:pt>
                <c:pt idx="113">
                  <c:v>464.223</c:v>
                </c:pt>
                <c:pt idx="114">
                  <c:v>472.1745</c:v>
                </c:pt>
                <c:pt idx="115">
                  <c:v>480.6977</c:v>
                </c:pt>
                <c:pt idx="116">
                  <c:v>482.7581</c:v>
                </c:pt>
                <c:pt idx="117">
                  <c:v>488.5727</c:v>
                </c:pt>
                <c:pt idx="118">
                  <c:v>488.8193</c:v>
                </c:pt>
                <c:pt idx="119">
                  <c:v>489.8821</c:v>
                </c:pt>
                <c:pt idx="120">
                  <c:v>490.3446</c:v>
                </c:pt>
                <c:pt idx="121">
                  <c:v>492.2313</c:v>
                </c:pt>
                <c:pt idx="122">
                  <c:v>493.657</c:v>
                </c:pt>
                <c:pt idx="123">
                  <c:v>506.1144</c:v>
                </c:pt>
                <c:pt idx="124">
                  <c:v>512.5487</c:v>
                </c:pt>
                <c:pt idx="125">
                  <c:v>512.7871</c:v>
                </c:pt>
                <c:pt idx="126">
                  <c:v>515.1122</c:v>
                </c:pt>
                <c:pt idx="127">
                  <c:v>519.4617</c:v>
                </c:pt>
                <c:pt idx="128">
                  <c:v>529.7771</c:v>
                </c:pt>
                <c:pt idx="129">
                  <c:v>533.4762</c:v>
                </c:pt>
                <c:pt idx="130">
                  <c:v>535.527</c:v>
                </c:pt>
                <c:pt idx="131">
                  <c:v>537.7971</c:v>
                </c:pt>
                <c:pt idx="132">
                  <c:v>552.4371</c:v>
                </c:pt>
                <c:pt idx="133">
                  <c:v>557.478</c:v>
                </c:pt>
                <c:pt idx="134">
                  <c:v>561.9845</c:v>
                </c:pt>
                <c:pt idx="135">
                  <c:v>563.2854</c:v>
                </c:pt>
                <c:pt idx="136">
                  <c:v>567.0349</c:v>
                </c:pt>
                <c:pt idx="137">
                  <c:v>577.9615</c:v>
                </c:pt>
                <c:pt idx="138">
                  <c:v>579.2083</c:v>
                </c:pt>
                <c:pt idx="139">
                  <c:v>587.8877</c:v>
                </c:pt>
                <c:pt idx="140">
                  <c:v>590.9292</c:v>
                </c:pt>
                <c:pt idx="141">
                  <c:v>592.5006</c:v>
                </c:pt>
                <c:pt idx="142">
                  <c:v>600.8604</c:v>
                </c:pt>
                <c:pt idx="143">
                  <c:v>614.1394</c:v>
                </c:pt>
                <c:pt idx="144">
                  <c:v>616.4004</c:v>
                </c:pt>
                <c:pt idx="145">
                  <c:v>616.5735</c:v>
                </c:pt>
                <c:pt idx="146">
                  <c:v>617.4424</c:v>
                </c:pt>
                <c:pt idx="147">
                  <c:v>617.7134</c:v>
                </c:pt>
                <c:pt idx="148">
                  <c:v>623.4731</c:v>
                </c:pt>
                <c:pt idx="149">
                  <c:v>639.6198</c:v>
                </c:pt>
                <c:pt idx="150">
                  <c:v>640.6071</c:v>
                </c:pt>
                <c:pt idx="151">
                  <c:v>640.7391</c:v>
                </c:pt>
                <c:pt idx="152">
                  <c:v>642.6985</c:v>
                </c:pt>
                <c:pt idx="153">
                  <c:v>665.0636</c:v>
                </c:pt>
                <c:pt idx="154">
                  <c:v>707.9067</c:v>
                </c:pt>
                <c:pt idx="155">
                  <c:v>718.2937</c:v>
                </c:pt>
                <c:pt idx="156">
                  <c:v>732.8528</c:v>
                </c:pt>
                <c:pt idx="157">
                  <c:v>737.9161</c:v>
                </c:pt>
                <c:pt idx="158">
                  <c:v>750.0704</c:v>
                </c:pt>
                <c:pt idx="159">
                  <c:v>752.7669</c:v>
                </c:pt>
                <c:pt idx="160">
                  <c:v>757.3377</c:v>
                </c:pt>
                <c:pt idx="161">
                  <c:v>769.4034</c:v>
                </c:pt>
                <c:pt idx="162">
                  <c:v>804.6897</c:v>
                </c:pt>
                <c:pt idx="163">
                  <c:v>815.9314</c:v>
                </c:pt>
                <c:pt idx="164">
                  <c:v>837.7233</c:v>
                </c:pt>
                <c:pt idx="165">
                  <c:v>918.6357</c:v>
                </c:pt>
                <c:pt idx="166">
                  <c:v>942.4664</c:v>
                </c:pt>
                <c:pt idx="167">
                  <c:v>964.7496</c:v>
                </c:pt>
                <c:pt idx="168">
                  <c:v>967.4</c:v>
                </c:pt>
                <c:pt idx="169">
                  <c:v>995.7554</c:v>
                </c:pt>
                <c:pt idx="170">
                  <c:v>1009.235</c:v>
                </c:pt>
                <c:pt idx="171">
                  <c:v>1013.341</c:v>
                </c:pt>
                <c:pt idx="172">
                  <c:v>1055.067</c:v>
                </c:pt>
                <c:pt idx="173">
                  <c:v>1144.436</c:v>
                </c:pt>
                <c:pt idx="174">
                  <c:v>1146.329</c:v>
                </c:pt>
                <c:pt idx="175">
                  <c:v>1156.412</c:v>
                </c:pt>
                <c:pt idx="176">
                  <c:v>1156.777</c:v>
                </c:pt>
                <c:pt idx="177">
                  <c:v>1157.988</c:v>
                </c:pt>
                <c:pt idx="178">
                  <c:v>1159.454</c:v>
                </c:pt>
                <c:pt idx="179">
                  <c:v>1160.632</c:v>
                </c:pt>
                <c:pt idx="180">
                  <c:v>1164.838</c:v>
                </c:pt>
                <c:pt idx="181">
                  <c:v>1236.564</c:v>
                </c:pt>
                <c:pt idx="182">
                  <c:v>1264.73</c:v>
                </c:pt>
                <c:pt idx="183">
                  <c:v>1360.139</c:v>
                </c:pt>
                <c:pt idx="184">
                  <c:v>1402.016</c:v>
                </c:pt>
                <c:pt idx="185">
                  <c:v>1406.43</c:v>
                </c:pt>
                <c:pt idx="186">
                  <c:v>1414.837</c:v>
                </c:pt>
                <c:pt idx="187">
                  <c:v>1438.579</c:v>
                </c:pt>
                <c:pt idx="188">
                  <c:v>1447.286</c:v>
                </c:pt>
                <c:pt idx="189">
                  <c:v>1449.722</c:v>
                </c:pt>
                <c:pt idx="190">
                  <c:v>1455.798</c:v>
                </c:pt>
                <c:pt idx="191">
                  <c:v>1485.097</c:v>
                </c:pt>
                <c:pt idx="192">
                  <c:v>1487.868</c:v>
                </c:pt>
                <c:pt idx="193">
                  <c:v>1497.713</c:v>
                </c:pt>
                <c:pt idx="194">
                  <c:v>1554.25</c:v>
                </c:pt>
                <c:pt idx="195">
                  <c:v>1559.827</c:v>
                </c:pt>
                <c:pt idx="196">
                  <c:v>1583.722</c:v>
                </c:pt>
                <c:pt idx="197">
                  <c:v>1626.083</c:v>
                </c:pt>
                <c:pt idx="198">
                  <c:v>1643.499</c:v>
                </c:pt>
                <c:pt idx="199">
                  <c:v>1712.632</c:v>
                </c:pt>
                <c:pt idx="200">
                  <c:v>1717.193</c:v>
                </c:pt>
                <c:pt idx="201">
                  <c:v>1735.595</c:v>
                </c:pt>
                <c:pt idx="202">
                  <c:v>1756.411</c:v>
                </c:pt>
                <c:pt idx="203">
                  <c:v>1758.406</c:v>
                </c:pt>
                <c:pt idx="204">
                  <c:v>1783.18</c:v>
                </c:pt>
                <c:pt idx="205">
                  <c:v>1801.544</c:v>
                </c:pt>
                <c:pt idx="206">
                  <c:v>1805.665</c:v>
                </c:pt>
                <c:pt idx="207">
                  <c:v>1828.319</c:v>
                </c:pt>
                <c:pt idx="208">
                  <c:v>1867.233</c:v>
                </c:pt>
                <c:pt idx="209">
                  <c:v>1931.207</c:v>
                </c:pt>
                <c:pt idx="210">
                  <c:v>1935.009</c:v>
                </c:pt>
                <c:pt idx="211">
                  <c:v>1939.749</c:v>
                </c:pt>
                <c:pt idx="212">
                  <c:v>1962.628</c:v>
                </c:pt>
                <c:pt idx="213">
                  <c:v>1978.671</c:v>
                </c:pt>
                <c:pt idx="214">
                  <c:v>2077.39</c:v>
                </c:pt>
                <c:pt idx="215">
                  <c:v>2102.427</c:v>
                </c:pt>
                <c:pt idx="216">
                  <c:v>2103.555</c:v>
                </c:pt>
                <c:pt idx="217">
                  <c:v>2147.376</c:v>
                </c:pt>
                <c:pt idx="218">
                  <c:v>2175.03</c:v>
                </c:pt>
                <c:pt idx="219">
                  <c:v>2175.744</c:v>
                </c:pt>
                <c:pt idx="220">
                  <c:v>2175.877</c:v>
                </c:pt>
                <c:pt idx="221">
                  <c:v>2179.59</c:v>
                </c:pt>
                <c:pt idx="222">
                  <c:v>2180.245</c:v>
                </c:pt>
                <c:pt idx="223">
                  <c:v>2185.128</c:v>
                </c:pt>
                <c:pt idx="224">
                  <c:v>2216.612</c:v>
                </c:pt>
                <c:pt idx="225">
                  <c:v>2251.938</c:v>
                </c:pt>
                <c:pt idx="226">
                  <c:v>2261.432</c:v>
                </c:pt>
                <c:pt idx="227">
                  <c:v>2275.877</c:v>
                </c:pt>
                <c:pt idx="228">
                  <c:v>2288.011</c:v>
                </c:pt>
                <c:pt idx="229">
                  <c:v>2408.993</c:v>
                </c:pt>
                <c:pt idx="230">
                  <c:v>2469.645</c:v>
                </c:pt>
                <c:pt idx="231">
                  <c:v>2615.465</c:v>
                </c:pt>
                <c:pt idx="232">
                  <c:v>2674.961</c:v>
                </c:pt>
                <c:pt idx="233">
                  <c:v>2707.392</c:v>
                </c:pt>
                <c:pt idx="234">
                  <c:v>3078.176</c:v>
                </c:pt>
                <c:pt idx="235">
                  <c:v>3079.89</c:v>
                </c:pt>
                <c:pt idx="236">
                  <c:v>3085.17</c:v>
                </c:pt>
                <c:pt idx="237">
                  <c:v>3171.329</c:v>
                </c:pt>
                <c:pt idx="238">
                  <c:v>3529.564</c:v>
                </c:pt>
                <c:pt idx="239">
                  <c:v>3771.895</c:v>
                </c:pt>
                <c:pt idx="240">
                  <c:v>3780.59</c:v>
                </c:pt>
                <c:pt idx="241">
                  <c:v>3947.945</c:v>
                </c:pt>
                <c:pt idx="242">
                  <c:v>4066.587</c:v>
                </c:pt>
                <c:pt idx="243">
                  <c:v>4074.736</c:v>
                </c:pt>
                <c:pt idx="244">
                  <c:v>4079.418</c:v>
                </c:pt>
                <c:pt idx="245">
                  <c:v>4082.015</c:v>
                </c:pt>
                <c:pt idx="246">
                  <c:v>4136.271</c:v>
                </c:pt>
                <c:pt idx="247">
                  <c:v>4197.349</c:v>
                </c:pt>
                <c:pt idx="248">
                  <c:v>4412.765</c:v>
                </c:pt>
                <c:pt idx="249">
                  <c:v>4449.27</c:v>
                </c:pt>
                <c:pt idx="250">
                  <c:v>4510.359</c:v>
                </c:pt>
                <c:pt idx="251">
                  <c:v>4519.69</c:v>
                </c:pt>
                <c:pt idx="252">
                  <c:v>4527.687</c:v>
                </c:pt>
                <c:pt idx="253">
                  <c:v>4573.779</c:v>
                </c:pt>
                <c:pt idx="254">
                  <c:v>4605.749</c:v>
                </c:pt>
                <c:pt idx="255">
                  <c:v>5512.038</c:v>
                </c:pt>
                <c:pt idx="256">
                  <c:v>6306.153</c:v>
                </c:pt>
                <c:pt idx="257">
                  <c:v>6396.283</c:v>
                </c:pt>
                <c:pt idx="258">
                  <c:v>6488.021</c:v>
                </c:pt>
              </c:strCache>
            </c:strRef>
          </c:cat>
          <c:val>
            <c:numRef>
              <c:f>'Pivot '!$AH$4:$AH$263</c:f>
              <c:numCache>
                <c:formatCode>"$"#,##0</c:formatCode>
                <c:ptCount val="259"/>
                <c:pt idx="0">
                  <c:v>48.7</c:v>
                </c:pt>
                <c:pt idx="1">
                  <c:v>57.3</c:v>
                </c:pt>
                <c:pt idx="2">
                  <c:v>56.666666666666664</c:v>
                </c:pt>
                <c:pt idx="3">
                  <c:v>42.7</c:v>
                </c:pt>
                <c:pt idx="4">
                  <c:v>46.6</c:v>
                </c:pt>
                <c:pt idx="5">
                  <c:v>37.9</c:v>
                </c:pt>
                <c:pt idx="6">
                  <c:v>47.1</c:v>
                </c:pt>
                <c:pt idx="7">
                  <c:v>57.390909090909098</c:v>
                </c:pt>
                <c:pt idx="8">
                  <c:v>49.55</c:v>
                </c:pt>
                <c:pt idx="9">
                  <c:v>48</c:v>
                </c:pt>
                <c:pt idx="10">
                  <c:v>46.1</c:v>
                </c:pt>
                <c:pt idx="11">
                  <c:v>67.7</c:v>
                </c:pt>
                <c:pt idx="12">
                  <c:v>44.3</c:v>
                </c:pt>
                <c:pt idx="13">
                  <c:v>60.7</c:v>
                </c:pt>
                <c:pt idx="14">
                  <c:v>48.2</c:v>
                </c:pt>
                <c:pt idx="15">
                  <c:v>37.200000000000003</c:v>
                </c:pt>
                <c:pt idx="16">
                  <c:v>47.3</c:v>
                </c:pt>
                <c:pt idx="17">
                  <c:v>53.3</c:v>
                </c:pt>
                <c:pt idx="18">
                  <c:v>48.1</c:v>
                </c:pt>
                <c:pt idx="19">
                  <c:v>36.9</c:v>
                </c:pt>
                <c:pt idx="20">
                  <c:v>40.299999999999997</c:v>
                </c:pt>
                <c:pt idx="21">
                  <c:v>39.700000000000003</c:v>
                </c:pt>
                <c:pt idx="22">
                  <c:v>41</c:v>
                </c:pt>
                <c:pt idx="23">
                  <c:v>50.2</c:v>
                </c:pt>
                <c:pt idx="24">
                  <c:v>33.166666666666664</c:v>
                </c:pt>
                <c:pt idx="25">
                  <c:v>48.5</c:v>
                </c:pt>
                <c:pt idx="26">
                  <c:v>40.9</c:v>
                </c:pt>
                <c:pt idx="27">
                  <c:v>39.700000000000003</c:v>
                </c:pt>
                <c:pt idx="28">
                  <c:v>42</c:v>
                </c:pt>
                <c:pt idx="29">
                  <c:v>45.4</c:v>
                </c:pt>
                <c:pt idx="30">
                  <c:v>49.220000000000006</c:v>
                </c:pt>
                <c:pt idx="31">
                  <c:v>78.3</c:v>
                </c:pt>
                <c:pt idx="32">
                  <c:v>42.2</c:v>
                </c:pt>
                <c:pt idx="33">
                  <c:v>30.8</c:v>
                </c:pt>
                <c:pt idx="34">
                  <c:v>47.1</c:v>
                </c:pt>
                <c:pt idx="35">
                  <c:v>44.3</c:v>
                </c:pt>
                <c:pt idx="36">
                  <c:v>49.559999999999995</c:v>
                </c:pt>
                <c:pt idx="37">
                  <c:v>39.4</c:v>
                </c:pt>
                <c:pt idx="38">
                  <c:v>42.5</c:v>
                </c:pt>
                <c:pt idx="39">
                  <c:v>55.9</c:v>
                </c:pt>
                <c:pt idx="40">
                  <c:v>48.2</c:v>
                </c:pt>
                <c:pt idx="41">
                  <c:v>55.1</c:v>
                </c:pt>
                <c:pt idx="42">
                  <c:v>44.85</c:v>
                </c:pt>
                <c:pt idx="43">
                  <c:v>45.3</c:v>
                </c:pt>
                <c:pt idx="44">
                  <c:v>41</c:v>
                </c:pt>
                <c:pt idx="45">
                  <c:v>40.9</c:v>
                </c:pt>
                <c:pt idx="46">
                  <c:v>117.5</c:v>
                </c:pt>
                <c:pt idx="47">
                  <c:v>36.299999999999997</c:v>
                </c:pt>
                <c:pt idx="48">
                  <c:v>58.45</c:v>
                </c:pt>
                <c:pt idx="49">
                  <c:v>40.200000000000003</c:v>
                </c:pt>
                <c:pt idx="50">
                  <c:v>42.9</c:v>
                </c:pt>
                <c:pt idx="51">
                  <c:v>26.9</c:v>
                </c:pt>
                <c:pt idx="52">
                  <c:v>47.033333333333339</c:v>
                </c:pt>
                <c:pt idx="53">
                  <c:v>33.6</c:v>
                </c:pt>
                <c:pt idx="54">
                  <c:v>52.300000000000004</c:v>
                </c:pt>
                <c:pt idx="55">
                  <c:v>63.3</c:v>
                </c:pt>
                <c:pt idx="56">
                  <c:v>46.7</c:v>
                </c:pt>
                <c:pt idx="57">
                  <c:v>49.853846153846156</c:v>
                </c:pt>
                <c:pt idx="58">
                  <c:v>69.539999999999992</c:v>
                </c:pt>
                <c:pt idx="59">
                  <c:v>42.2</c:v>
                </c:pt>
                <c:pt idx="60">
                  <c:v>51.7</c:v>
                </c:pt>
                <c:pt idx="61">
                  <c:v>78</c:v>
                </c:pt>
                <c:pt idx="62">
                  <c:v>47.4</c:v>
                </c:pt>
                <c:pt idx="63">
                  <c:v>49.3</c:v>
                </c:pt>
                <c:pt idx="64">
                  <c:v>51</c:v>
                </c:pt>
                <c:pt idx="65">
                  <c:v>46</c:v>
                </c:pt>
                <c:pt idx="66">
                  <c:v>51.099999999999994</c:v>
                </c:pt>
                <c:pt idx="67">
                  <c:v>43.4</c:v>
                </c:pt>
                <c:pt idx="68">
                  <c:v>32.4</c:v>
                </c:pt>
                <c:pt idx="69">
                  <c:v>38.1</c:v>
                </c:pt>
                <c:pt idx="70">
                  <c:v>42.4</c:v>
                </c:pt>
                <c:pt idx="71">
                  <c:v>36.5</c:v>
                </c:pt>
                <c:pt idx="72">
                  <c:v>47.849999999999994</c:v>
                </c:pt>
                <c:pt idx="73">
                  <c:v>26.5</c:v>
                </c:pt>
                <c:pt idx="74">
                  <c:v>40.25</c:v>
                </c:pt>
                <c:pt idx="75">
                  <c:v>42.3</c:v>
                </c:pt>
                <c:pt idx="76">
                  <c:v>41.9</c:v>
                </c:pt>
                <c:pt idx="77">
                  <c:v>40.5</c:v>
                </c:pt>
                <c:pt idx="78">
                  <c:v>40.799999999999997</c:v>
                </c:pt>
                <c:pt idx="79">
                  <c:v>39.5</c:v>
                </c:pt>
                <c:pt idx="80">
                  <c:v>61.9</c:v>
                </c:pt>
                <c:pt idx="81">
                  <c:v>40.9</c:v>
                </c:pt>
                <c:pt idx="82">
                  <c:v>36.799999999999997</c:v>
                </c:pt>
                <c:pt idx="83">
                  <c:v>38.6</c:v>
                </c:pt>
                <c:pt idx="84">
                  <c:v>49.4</c:v>
                </c:pt>
                <c:pt idx="85">
                  <c:v>40.199999999999996</c:v>
                </c:pt>
                <c:pt idx="86">
                  <c:v>48.1</c:v>
                </c:pt>
                <c:pt idx="87">
                  <c:v>57.674999999999997</c:v>
                </c:pt>
                <c:pt idx="88">
                  <c:v>44.75</c:v>
                </c:pt>
                <c:pt idx="89">
                  <c:v>40.6</c:v>
                </c:pt>
                <c:pt idx="90">
                  <c:v>45.183333333333337</c:v>
                </c:pt>
                <c:pt idx="91">
                  <c:v>40.6</c:v>
                </c:pt>
                <c:pt idx="92">
                  <c:v>30.5</c:v>
                </c:pt>
                <c:pt idx="93">
                  <c:v>7.6</c:v>
                </c:pt>
                <c:pt idx="94">
                  <c:v>41</c:v>
                </c:pt>
                <c:pt idx="95">
                  <c:v>24.5</c:v>
                </c:pt>
                <c:pt idx="96">
                  <c:v>35.1</c:v>
                </c:pt>
                <c:pt idx="97">
                  <c:v>41.4</c:v>
                </c:pt>
                <c:pt idx="98">
                  <c:v>32.5</c:v>
                </c:pt>
                <c:pt idx="99">
                  <c:v>49.3</c:v>
                </c:pt>
                <c:pt idx="100">
                  <c:v>36.299999999999997</c:v>
                </c:pt>
                <c:pt idx="101">
                  <c:v>30</c:v>
                </c:pt>
                <c:pt idx="102">
                  <c:v>48.5</c:v>
                </c:pt>
                <c:pt idx="103">
                  <c:v>45.2</c:v>
                </c:pt>
                <c:pt idx="104">
                  <c:v>42.6</c:v>
                </c:pt>
                <c:pt idx="105">
                  <c:v>38.4</c:v>
                </c:pt>
                <c:pt idx="106">
                  <c:v>35.299999999999997</c:v>
                </c:pt>
                <c:pt idx="107">
                  <c:v>43.9</c:v>
                </c:pt>
                <c:pt idx="108">
                  <c:v>51.3</c:v>
                </c:pt>
                <c:pt idx="109">
                  <c:v>29.05</c:v>
                </c:pt>
                <c:pt idx="110">
                  <c:v>33.833333333333336</c:v>
                </c:pt>
                <c:pt idx="111">
                  <c:v>35.700000000000003</c:v>
                </c:pt>
                <c:pt idx="112">
                  <c:v>42</c:v>
                </c:pt>
                <c:pt idx="113">
                  <c:v>36.200000000000003</c:v>
                </c:pt>
                <c:pt idx="114">
                  <c:v>36.5</c:v>
                </c:pt>
                <c:pt idx="115">
                  <c:v>38.799999999999997</c:v>
                </c:pt>
                <c:pt idx="116">
                  <c:v>38.033333333333331</c:v>
                </c:pt>
                <c:pt idx="117">
                  <c:v>34.200000000000003</c:v>
                </c:pt>
                <c:pt idx="118">
                  <c:v>38.200000000000003</c:v>
                </c:pt>
                <c:pt idx="119">
                  <c:v>43.2</c:v>
                </c:pt>
                <c:pt idx="120">
                  <c:v>37</c:v>
                </c:pt>
                <c:pt idx="121">
                  <c:v>40.74444444444444</c:v>
                </c:pt>
                <c:pt idx="122">
                  <c:v>40.6</c:v>
                </c:pt>
                <c:pt idx="123">
                  <c:v>40.299999999999997</c:v>
                </c:pt>
                <c:pt idx="124">
                  <c:v>43.35</c:v>
                </c:pt>
                <c:pt idx="125">
                  <c:v>34.1</c:v>
                </c:pt>
                <c:pt idx="126">
                  <c:v>37.4</c:v>
                </c:pt>
                <c:pt idx="127">
                  <c:v>34.700000000000003</c:v>
                </c:pt>
                <c:pt idx="128">
                  <c:v>40.200000000000003</c:v>
                </c:pt>
                <c:pt idx="129">
                  <c:v>49.733333333333327</c:v>
                </c:pt>
                <c:pt idx="130">
                  <c:v>37.5</c:v>
                </c:pt>
                <c:pt idx="131">
                  <c:v>42.2</c:v>
                </c:pt>
                <c:pt idx="132">
                  <c:v>29.8</c:v>
                </c:pt>
                <c:pt idx="133">
                  <c:v>47</c:v>
                </c:pt>
                <c:pt idx="134">
                  <c:v>47.5</c:v>
                </c:pt>
                <c:pt idx="135">
                  <c:v>46.6</c:v>
                </c:pt>
                <c:pt idx="136">
                  <c:v>28.5</c:v>
                </c:pt>
                <c:pt idx="137">
                  <c:v>44.650000000000006</c:v>
                </c:pt>
                <c:pt idx="138">
                  <c:v>50.5</c:v>
                </c:pt>
                <c:pt idx="139">
                  <c:v>37.4</c:v>
                </c:pt>
                <c:pt idx="140">
                  <c:v>39.700000000000003</c:v>
                </c:pt>
                <c:pt idx="141">
                  <c:v>34.1</c:v>
                </c:pt>
                <c:pt idx="142">
                  <c:v>30.9</c:v>
                </c:pt>
                <c:pt idx="143">
                  <c:v>33.1</c:v>
                </c:pt>
                <c:pt idx="144">
                  <c:v>38.200000000000003</c:v>
                </c:pt>
                <c:pt idx="145">
                  <c:v>42.3</c:v>
                </c:pt>
                <c:pt idx="146">
                  <c:v>34.6</c:v>
                </c:pt>
                <c:pt idx="147">
                  <c:v>39.6</c:v>
                </c:pt>
                <c:pt idx="148">
                  <c:v>40.299999999999997</c:v>
                </c:pt>
                <c:pt idx="149">
                  <c:v>40.799999999999997</c:v>
                </c:pt>
                <c:pt idx="150">
                  <c:v>37.5</c:v>
                </c:pt>
                <c:pt idx="151">
                  <c:v>51.15</c:v>
                </c:pt>
                <c:pt idx="152">
                  <c:v>31.5</c:v>
                </c:pt>
                <c:pt idx="153">
                  <c:v>34.200000000000003</c:v>
                </c:pt>
                <c:pt idx="154">
                  <c:v>36.6</c:v>
                </c:pt>
                <c:pt idx="155">
                  <c:v>55.3</c:v>
                </c:pt>
                <c:pt idx="156">
                  <c:v>39.799999999999997</c:v>
                </c:pt>
                <c:pt idx="157">
                  <c:v>46.4</c:v>
                </c:pt>
                <c:pt idx="158">
                  <c:v>37.4</c:v>
                </c:pt>
                <c:pt idx="159">
                  <c:v>37.5</c:v>
                </c:pt>
                <c:pt idx="160">
                  <c:v>36.700000000000003</c:v>
                </c:pt>
                <c:pt idx="161">
                  <c:v>25</c:v>
                </c:pt>
                <c:pt idx="162">
                  <c:v>62.9</c:v>
                </c:pt>
                <c:pt idx="163">
                  <c:v>37.033333333333331</c:v>
                </c:pt>
                <c:pt idx="164">
                  <c:v>27.166666666666668</c:v>
                </c:pt>
                <c:pt idx="165">
                  <c:v>31.9</c:v>
                </c:pt>
                <c:pt idx="166">
                  <c:v>43.5</c:v>
                </c:pt>
                <c:pt idx="167">
                  <c:v>37.950000000000003</c:v>
                </c:pt>
                <c:pt idx="168">
                  <c:v>40.15</c:v>
                </c:pt>
                <c:pt idx="169">
                  <c:v>25.4</c:v>
                </c:pt>
                <c:pt idx="170">
                  <c:v>21.55</c:v>
                </c:pt>
                <c:pt idx="171">
                  <c:v>22.8</c:v>
                </c:pt>
                <c:pt idx="172">
                  <c:v>23.1</c:v>
                </c:pt>
                <c:pt idx="173">
                  <c:v>35.400000000000006</c:v>
                </c:pt>
                <c:pt idx="174">
                  <c:v>16.100000000000001</c:v>
                </c:pt>
                <c:pt idx="175">
                  <c:v>19</c:v>
                </c:pt>
                <c:pt idx="176">
                  <c:v>12.8</c:v>
                </c:pt>
                <c:pt idx="177">
                  <c:v>23.8</c:v>
                </c:pt>
                <c:pt idx="178">
                  <c:v>13.8</c:v>
                </c:pt>
                <c:pt idx="179">
                  <c:v>13.7</c:v>
                </c:pt>
                <c:pt idx="180">
                  <c:v>33.25</c:v>
                </c:pt>
                <c:pt idx="181">
                  <c:v>30.6</c:v>
                </c:pt>
                <c:pt idx="182">
                  <c:v>18.700000000000003</c:v>
                </c:pt>
                <c:pt idx="183">
                  <c:v>27.45</c:v>
                </c:pt>
                <c:pt idx="184">
                  <c:v>41.333333333333336</c:v>
                </c:pt>
                <c:pt idx="185">
                  <c:v>48</c:v>
                </c:pt>
                <c:pt idx="186">
                  <c:v>26.55</c:v>
                </c:pt>
                <c:pt idx="187">
                  <c:v>27</c:v>
                </c:pt>
                <c:pt idx="188">
                  <c:v>21.5</c:v>
                </c:pt>
                <c:pt idx="189">
                  <c:v>21.4</c:v>
                </c:pt>
                <c:pt idx="190">
                  <c:v>26.3</c:v>
                </c:pt>
                <c:pt idx="191">
                  <c:v>30.7</c:v>
                </c:pt>
                <c:pt idx="192">
                  <c:v>27</c:v>
                </c:pt>
                <c:pt idx="193">
                  <c:v>23.6</c:v>
                </c:pt>
                <c:pt idx="194">
                  <c:v>31.1</c:v>
                </c:pt>
                <c:pt idx="195">
                  <c:v>25.299999999999997</c:v>
                </c:pt>
                <c:pt idx="196">
                  <c:v>30.6</c:v>
                </c:pt>
                <c:pt idx="197">
                  <c:v>29.4</c:v>
                </c:pt>
                <c:pt idx="198">
                  <c:v>24.7</c:v>
                </c:pt>
                <c:pt idx="199">
                  <c:v>30.3</c:v>
                </c:pt>
                <c:pt idx="200">
                  <c:v>26.75</c:v>
                </c:pt>
                <c:pt idx="201">
                  <c:v>25.9</c:v>
                </c:pt>
                <c:pt idx="202">
                  <c:v>27.3</c:v>
                </c:pt>
                <c:pt idx="203">
                  <c:v>20.7</c:v>
                </c:pt>
                <c:pt idx="204">
                  <c:v>22.233333333333334</c:v>
                </c:pt>
                <c:pt idx="205">
                  <c:v>24.8</c:v>
                </c:pt>
                <c:pt idx="206">
                  <c:v>31.1</c:v>
                </c:pt>
                <c:pt idx="207">
                  <c:v>20.9</c:v>
                </c:pt>
                <c:pt idx="208">
                  <c:v>35.6</c:v>
                </c:pt>
                <c:pt idx="209">
                  <c:v>21.3</c:v>
                </c:pt>
                <c:pt idx="210">
                  <c:v>22.9</c:v>
                </c:pt>
                <c:pt idx="211">
                  <c:v>31.3</c:v>
                </c:pt>
                <c:pt idx="212">
                  <c:v>23.5</c:v>
                </c:pt>
                <c:pt idx="213">
                  <c:v>23.5</c:v>
                </c:pt>
                <c:pt idx="214">
                  <c:v>33.4</c:v>
                </c:pt>
                <c:pt idx="215">
                  <c:v>23.1</c:v>
                </c:pt>
                <c:pt idx="216">
                  <c:v>25.6</c:v>
                </c:pt>
                <c:pt idx="217">
                  <c:v>29.849999999999998</c:v>
                </c:pt>
                <c:pt idx="218">
                  <c:v>29.9</c:v>
                </c:pt>
                <c:pt idx="219">
                  <c:v>28.1</c:v>
                </c:pt>
                <c:pt idx="220">
                  <c:v>27.7</c:v>
                </c:pt>
                <c:pt idx="221">
                  <c:v>21.8</c:v>
                </c:pt>
                <c:pt idx="222">
                  <c:v>28.6</c:v>
                </c:pt>
                <c:pt idx="223">
                  <c:v>25.45</c:v>
                </c:pt>
                <c:pt idx="224">
                  <c:v>23.9</c:v>
                </c:pt>
                <c:pt idx="225">
                  <c:v>27.3</c:v>
                </c:pt>
                <c:pt idx="226">
                  <c:v>29.5</c:v>
                </c:pt>
                <c:pt idx="227">
                  <c:v>29.3</c:v>
                </c:pt>
                <c:pt idx="228">
                  <c:v>23.799999999999997</c:v>
                </c:pt>
                <c:pt idx="229">
                  <c:v>23.5</c:v>
                </c:pt>
                <c:pt idx="230">
                  <c:v>22.8</c:v>
                </c:pt>
                <c:pt idx="231">
                  <c:v>21.8</c:v>
                </c:pt>
                <c:pt idx="232">
                  <c:v>25.7</c:v>
                </c:pt>
                <c:pt idx="233">
                  <c:v>17.7</c:v>
                </c:pt>
                <c:pt idx="234">
                  <c:v>22</c:v>
                </c:pt>
                <c:pt idx="235">
                  <c:v>24.7</c:v>
                </c:pt>
                <c:pt idx="236">
                  <c:v>41.2</c:v>
                </c:pt>
                <c:pt idx="237">
                  <c:v>46.6</c:v>
                </c:pt>
                <c:pt idx="238">
                  <c:v>29.3</c:v>
                </c:pt>
                <c:pt idx="239">
                  <c:v>29.3</c:v>
                </c:pt>
                <c:pt idx="240">
                  <c:v>45.1</c:v>
                </c:pt>
                <c:pt idx="241">
                  <c:v>25.3</c:v>
                </c:pt>
                <c:pt idx="242">
                  <c:v>17.033333333333335</c:v>
                </c:pt>
                <c:pt idx="243">
                  <c:v>14.7</c:v>
                </c:pt>
                <c:pt idx="244">
                  <c:v>27.3</c:v>
                </c:pt>
                <c:pt idx="245">
                  <c:v>16.457142857142859</c:v>
                </c:pt>
                <c:pt idx="246">
                  <c:v>24.7</c:v>
                </c:pt>
                <c:pt idx="247">
                  <c:v>16.933333333333334</c:v>
                </c:pt>
                <c:pt idx="248">
                  <c:v>17.399999999999999</c:v>
                </c:pt>
                <c:pt idx="249">
                  <c:v>15.5</c:v>
                </c:pt>
                <c:pt idx="250">
                  <c:v>17.899999999999999</c:v>
                </c:pt>
                <c:pt idx="251">
                  <c:v>18.850000000000001</c:v>
                </c:pt>
                <c:pt idx="252">
                  <c:v>14.4</c:v>
                </c:pt>
                <c:pt idx="253">
                  <c:v>19.2</c:v>
                </c:pt>
                <c:pt idx="254">
                  <c:v>13.4</c:v>
                </c:pt>
                <c:pt idx="255">
                  <c:v>18.100000000000001</c:v>
                </c:pt>
                <c:pt idx="256">
                  <c:v>15</c:v>
                </c:pt>
                <c:pt idx="257">
                  <c:v>12.2</c:v>
                </c:pt>
                <c:pt idx="258">
                  <c:v>11.2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D0-41F0-B8FE-CB745E8B1F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3547192"/>
        <c:axId val="973547512"/>
      </c:barChart>
      <c:catAx>
        <c:axId val="973547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3547512"/>
        <c:crosses val="autoZero"/>
        <c:auto val="1"/>
        <c:lblAlgn val="ctr"/>
        <c:lblOffset val="100"/>
        <c:noMultiLvlLbl val="0"/>
      </c:catAx>
      <c:valAx>
        <c:axId val="973547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3547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B22E54-031A-45EA-8BA8-C5F753F2F792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7FD1F5-5DCF-419B-A38C-C4BCF74B6953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b="1" dirty="0"/>
            <a:t>         Real Estate- House-Price in Taiwan</a:t>
          </a:r>
          <a:endParaRPr lang="en-US" dirty="0"/>
        </a:p>
      </dgm:t>
    </dgm:pt>
    <dgm:pt modelId="{4BC4028E-D758-4A62-924B-7DF1AB7D9D4C}" type="parTrans" cxnId="{22776757-D923-41F5-B505-7318426FEDEA}">
      <dgm:prSet/>
      <dgm:spPr/>
      <dgm:t>
        <a:bodyPr/>
        <a:lstStyle/>
        <a:p>
          <a:endParaRPr lang="en-US"/>
        </a:p>
      </dgm:t>
    </dgm:pt>
    <dgm:pt modelId="{28A19638-CAC1-493A-A364-105C14152532}" type="sibTrans" cxnId="{22776757-D923-41F5-B505-7318426FEDEA}">
      <dgm:prSet/>
      <dgm:spPr/>
      <dgm:t>
        <a:bodyPr/>
        <a:lstStyle/>
        <a:p>
          <a:endParaRPr lang="en-US"/>
        </a:p>
      </dgm:t>
    </dgm:pt>
    <dgm:pt modelId="{7E25A472-705F-4386-8550-CE7BE23AADF6}" type="pres">
      <dgm:prSet presAssocID="{51B22E54-031A-45EA-8BA8-C5F753F2F792}" presName="linear" presStyleCnt="0">
        <dgm:presLayoutVars>
          <dgm:animLvl val="lvl"/>
          <dgm:resizeHandles val="exact"/>
        </dgm:presLayoutVars>
      </dgm:prSet>
      <dgm:spPr/>
    </dgm:pt>
    <dgm:pt modelId="{DC8B6F20-58C7-4D59-992E-58D84884B156}" type="pres">
      <dgm:prSet presAssocID="{9A7FD1F5-5DCF-419B-A38C-C4BCF74B6953}" presName="parentText" presStyleLbl="node1" presStyleIdx="0" presStyleCnt="1" custLinFactNeighborX="1836" custLinFactNeighborY="-33548">
        <dgm:presLayoutVars>
          <dgm:chMax val="0"/>
          <dgm:bulletEnabled val="1"/>
        </dgm:presLayoutVars>
      </dgm:prSet>
      <dgm:spPr/>
    </dgm:pt>
  </dgm:ptLst>
  <dgm:cxnLst>
    <dgm:cxn modelId="{01945244-6E93-4DD0-AA60-A19146331A1F}" type="presOf" srcId="{51B22E54-031A-45EA-8BA8-C5F753F2F792}" destId="{7E25A472-705F-4386-8550-CE7BE23AADF6}" srcOrd="0" destOrd="0" presId="urn:microsoft.com/office/officeart/2005/8/layout/vList2"/>
    <dgm:cxn modelId="{22776757-D923-41F5-B505-7318426FEDEA}" srcId="{51B22E54-031A-45EA-8BA8-C5F753F2F792}" destId="{9A7FD1F5-5DCF-419B-A38C-C4BCF74B6953}" srcOrd="0" destOrd="0" parTransId="{4BC4028E-D758-4A62-924B-7DF1AB7D9D4C}" sibTransId="{28A19638-CAC1-493A-A364-105C14152532}"/>
    <dgm:cxn modelId="{C54DAA86-B078-4979-B1DE-5FAD1894F9BA}" type="presOf" srcId="{9A7FD1F5-5DCF-419B-A38C-C4BCF74B6953}" destId="{DC8B6F20-58C7-4D59-992E-58D84884B156}" srcOrd="0" destOrd="0" presId="urn:microsoft.com/office/officeart/2005/8/layout/vList2"/>
    <dgm:cxn modelId="{05DCEABC-C302-4473-B78A-A3268C2F5B5F}" type="presParOf" srcId="{7E25A472-705F-4386-8550-CE7BE23AADF6}" destId="{DC8B6F20-58C7-4D59-992E-58D84884B15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EB11DAA-01E9-4428-9375-C74148E858F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11B32E1-D65B-41E3-B99B-C336274149A2}">
      <dgm:prSet/>
      <dgm:spPr/>
      <dgm:t>
        <a:bodyPr/>
        <a:lstStyle/>
        <a:p>
          <a:r>
            <a:rPr lang="en-US"/>
            <a:t>Reference Link:- </a:t>
          </a:r>
        </a:p>
      </dgm:t>
    </dgm:pt>
    <dgm:pt modelId="{85A09992-B2B5-4DCF-8FE2-52B492472A21}" type="parTrans" cxnId="{FE809760-01B5-4C71-BA4A-A248FC0BA56D}">
      <dgm:prSet/>
      <dgm:spPr/>
      <dgm:t>
        <a:bodyPr/>
        <a:lstStyle/>
        <a:p>
          <a:endParaRPr lang="en-US"/>
        </a:p>
      </dgm:t>
    </dgm:pt>
    <dgm:pt modelId="{27347E24-3120-42F8-8C51-D29F63BFB5B0}" type="sibTrans" cxnId="{FE809760-01B5-4C71-BA4A-A248FC0BA56D}">
      <dgm:prSet/>
      <dgm:spPr/>
      <dgm:t>
        <a:bodyPr/>
        <a:lstStyle/>
        <a:p>
          <a:endParaRPr lang="en-US"/>
        </a:p>
      </dgm:t>
    </dgm:pt>
    <dgm:pt modelId="{C3486EA5-24B1-462E-80D8-E11F7F7E55AC}" type="pres">
      <dgm:prSet presAssocID="{0EB11DAA-01E9-4428-9375-C74148E858F7}" presName="linear" presStyleCnt="0">
        <dgm:presLayoutVars>
          <dgm:animLvl val="lvl"/>
          <dgm:resizeHandles val="exact"/>
        </dgm:presLayoutVars>
      </dgm:prSet>
      <dgm:spPr/>
    </dgm:pt>
    <dgm:pt modelId="{B57B6E03-EA35-41E5-A5D3-03E30B30602C}" type="pres">
      <dgm:prSet presAssocID="{711B32E1-D65B-41E3-B99B-C336274149A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E809760-01B5-4C71-BA4A-A248FC0BA56D}" srcId="{0EB11DAA-01E9-4428-9375-C74148E858F7}" destId="{711B32E1-D65B-41E3-B99B-C336274149A2}" srcOrd="0" destOrd="0" parTransId="{85A09992-B2B5-4DCF-8FE2-52B492472A21}" sibTransId="{27347E24-3120-42F8-8C51-D29F63BFB5B0}"/>
    <dgm:cxn modelId="{1CE09A61-4182-4EFA-AB41-DF4532112364}" type="presOf" srcId="{711B32E1-D65B-41E3-B99B-C336274149A2}" destId="{B57B6E03-EA35-41E5-A5D3-03E30B30602C}" srcOrd="0" destOrd="0" presId="urn:microsoft.com/office/officeart/2005/8/layout/vList2"/>
    <dgm:cxn modelId="{DACBB18F-1210-4AC2-8020-FA3E39602E64}" type="presOf" srcId="{0EB11DAA-01E9-4428-9375-C74148E858F7}" destId="{C3486EA5-24B1-462E-80D8-E11F7F7E55AC}" srcOrd="0" destOrd="0" presId="urn:microsoft.com/office/officeart/2005/8/layout/vList2"/>
    <dgm:cxn modelId="{391BA036-93C7-475F-9319-CD5D8472DB0D}" type="presParOf" srcId="{C3486EA5-24B1-462E-80D8-E11F7F7E55AC}" destId="{B57B6E03-EA35-41E5-A5D3-03E30B3060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3255561-8188-45C5-9C02-3028B93790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C94382-6885-4C63-AF28-E8DAFB4BEAB0}">
      <dgm:prSet custT="1"/>
      <dgm:spPr/>
      <dgm:t>
        <a:bodyPr/>
        <a:lstStyle/>
        <a:p>
          <a:r>
            <a:rPr lang="en-US" sz="3800" b="1" i="1" dirty="0"/>
            <a:t>          </a:t>
          </a:r>
          <a:r>
            <a:rPr lang="en-US" sz="4400" b="1" i="1" dirty="0">
              <a:solidFill>
                <a:schemeClr val="tx1"/>
              </a:solidFill>
            </a:rPr>
            <a:t>Thanks!</a:t>
          </a:r>
          <a:endParaRPr lang="en-US" sz="4400" dirty="0">
            <a:solidFill>
              <a:schemeClr val="tx1"/>
            </a:solidFill>
          </a:endParaRPr>
        </a:p>
      </dgm:t>
    </dgm:pt>
    <dgm:pt modelId="{68100AD3-8482-409A-B496-FA695B198B3D}" type="parTrans" cxnId="{E317F550-6289-4D9A-8D2F-09A9E28BC8B9}">
      <dgm:prSet/>
      <dgm:spPr/>
      <dgm:t>
        <a:bodyPr/>
        <a:lstStyle/>
        <a:p>
          <a:endParaRPr lang="en-US"/>
        </a:p>
      </dgm:t>
    </dgm:pt>
    <dgm:pt modelId="{60EC9809-4606-4732-897E-DCD6266B685D}" type="sibTrans" cxnId="{E317F550-6289-4D9A-8D2F-09A9E28BC8B9}">
      <dgm:prSet/>
      <dgm:spPr/>
      <dgm:t>
        <a:bodyPr/>
        <a:lstStyle/>
        <a:p>
          <a:endParaRPr lang="en-US"/>
        </a:p>
      </dgm:t>
    </dgm:pt>
    <dgm:pt modelId="{D647026A-DFCF-4FF2-A168-83AB725B7056}" type="pres">
      <dgm:prSet presAssocID="{23255561-8188-45C5-9C02-3028B937902B}" presName="linear" presStyleCnt="0">
        <dgm:presLayoutVars>
          <dgm:animLvl val="lvl"/>
          <dgm:resizeHandles val="exact"/>
        </dgm:presLayoutVars>
      </dgm:prSet>
      <dgm:spPr/>
    </dgm:pt>
    <dgm:pt modelId="{2AB04DCE-D34A-401F-945A-E10E59BDE901}" type="pres">
      <dgm:prSet presAssocID="{EEC94382-6885-4C63-AF28-E8DAFB4BEAB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84B5A13-8017-4357-93D1-840FAE9B1E5A}" type="presOf" srcId="{23255561-8188-45C5-9C02-3028B937902B}" destId="{D647026A-DFCF-4FF2-A168-83AB725B7056}" srcOrd="0" destOrd="0" presId="urn:microsoft.com/office/officeart/2005/8/layout/vList2"/>
    <dgm:cxn modelId="{E317F550-6289-4D9A-8D2F-09A9E28BC8B9}" srcId="{23255561-8188-45C5-9C02-3028B937902B}" destId="{EEC94382-6885-4C63-AF28-E8DAFB4BEAB0}" srcOrd="0" destOrd="0" parTransId="{68100AD3-8482-409A-B496-FA695B198B3D}" sibTransId="{60EC9809-4606-4732-897E-DCD6266B685D}"/>
    <dgm:cxn modelId="{55BC47CA-ABEF-4D08-A5C0-F62044249F3F}" type="presOf" srcId="{EEC94382-6885-4C63-AF28-E8DAFB4BEAB0}" destId="{2AB04DCE-D34A-401F-945A-E10E59BDE901}" srcOrd="0" destOrd="0" presId="urn:microsoft.com/office/officeart/2005/8/layout/vList2"/>
    <dgm:cxn modelId="{239A67FC-1702-4E8C-A336-F62033AD2F33}" type="presParOf" srcId="{D647026A-DFCF-4FF2-A168-83AB725B7056}" destId="{2AB04DCE-D34A-401F-945A-E10E59BDE90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091838-D296-4C54-90DE-295D93B320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81382A-5B6A-45B1-897B-E63C9EC142C8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/>
            <a:t>                                       Dashboard </a:t>
          </a:r>
        </a:p>
      </dgm:t>
    </dgm:pt>
    <dgm:pt modelId="{0B649D23-7EF1-4BF6-82EF-FB5E9C94E5E5}" type="parTrans" cxnId="{89AACFAB-5D99-47D6-9C8B-EDA4A23D05C9}">
      <dgm:prSet/>
      <dgm:spPr/>
      <dgm:t>
        <a:bodyPr/>
        <a:lstStyle/>
        <a:p>
          <a:endParaRPr lang="en-US"/>
        </a:p>
      </dgm:t>
    </dgm:pt>
    <dgm:pt modelId="{B7EFFD26-CCCB-4029-8F18-B6F3BAB55D3D}" type="sibTrans" cxnId="{89AACFAB-5D99-47D6-9C8B-EDA4A23D05C9}">
      <dgm:prSet/>
      <dgm:spPr/>
      <dgm:t>
        <a:bodyPr/>
        <a:lstStyle/>
        <a:p>
          <a:endParaRPr lang="en-US"/>
        </a:p>
      </dgm:t>
    </dgm:pt>
    <dgm:pt modelId="{A1E9E23D-7CD8-406D-953F-3542FCF0F2CF}" type="pres">
      <dgm:prSet presAssocID="{93091838-D296-4C54-90DE-295D93B3200F}" presName="linear" presStyleCnt="0">
        <dgm:presLayoutVars>
          <dgm:animLvl val="lvl"/>
          <dgm:resizeHandles val="exact"/>
        </dgm:presLayoutVars>
      </dgm:prSet>
      <dgm:spPr/>
    </dgm:pt>
    <dgm:pt modelId="{221860B1-4B05-438B-99C4-6AED9F448550}" type="pres">
      <dgm:prSet presAssocID="{8281382A-5B6A-45B1-897B-E63C9EC142C8}" presName="parentText" presStyleLbl="node1" presStyleIdx="0" presStyleCnt="1" custScaleY="101769">
        <dgm:presLayoutVars>
          <dgm:chMax val="0"/>
          <dgm:bulletEnabled val="1"/>
        </dgm:presLayoutVars>
      </dgm:prSet>
      <dgm:spPr/>
    </dgm:pt>
  </dgm:ptLst>
  <dgm:cxnLst>
    <dgm:cxn modelId="{CD419655-7155-4FA1-8BFC-259BB88F38BF}" type="presOf" srcId="{93091838-D296-4C54-90DE-295D93B3200F}" destId="{A1E9E23D-7CD8-406D-953F-3542FCF0F2CF}" srcOrd="0" destOrd="0" presId="urn:microsoft.com/office/officeart/2005/8/layout/vList2"/>
    <dgm:cxn modelId="{ED0A3595-AC5F-4577-92B8-01BC0388AD97}" type="presOf" srcId="{8281382A-5B6A-45B1-897B-E63C9EC142C8}" destId="{221860B1-4B05-438B-99C4-6AED9F448550}" srcOrd="0" destOrd="0" presId="urn:microsoft.com/office/officeart/2005/8/layout/vList2"/>
    <dgm:cxn modelId="{89AACFAB-5D99-47D6-9C8B-EDA4A23D05C9}" srcId="{93091838-D296-4C54-90DE-295D93B3200F}" destId="{8281382A-5B6A-45B1-897B-E63C9EC142C8}" srcOrd="0" destOrd="0" parTransId="{0B649D23-7EF1-4BF6-82EF-FB5E9C94E5E5}" sibTransId="{B7EFFD26-CCCB-4029-8F18-B6F3BAB55D3D}"/>
    <dgm:cxn modelId="{1E330162-723E-4EB7-AC41-39CD52FC2A90}" type="presParOf" srcId="{A1E9E23D-7CD8-406D-953F-3542FCF0F2CF}" destId="{221860B1-4B05-438B-99C4-6AED9F44855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1EEBD8-8B5A-4855-B048-489F15EC0C8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9DC8F1-9B6F-4655-9162-75E759DB4A44}">
      <dgm:prSet custT="1"/>
      <dgm:spPr/>
      <dgm:t>
        <a:bodyPr/>
        <a:lstStyle/>
        <a:p>
          <a:r>
            <a:rPr lang="en-US" sz="2800" dirty="0"/>
            <a:t>     Transaction year​ represents at which the price of the house</a:t>
          </a:r>
        </a:p>
      </dgm:t>
    </dgm:pt>
    <dgm:pt modelId="{1675541F-A36E-4926-8327-E146272D2D8A}" type="parTrans" cxnId="{F7B64714-63CD-468A-B537-FA47FC600434}">
      <dgm:prSet/>
      <dgm:spPr/>
      <dgm:t>
        <a:bodyPr/>
        <a:lstStyle/>
        <a:p>
          <a:endParaRPr lang="en-US"/>
        </a:p>
      </dgm:t>
    </dgm:pt>
    <dgm:pt modelId="{6D35BD84-7F8B-4944-BCBC-E1F4908628A3}" type="sibTrans" cxnId="{F7B64714-63CD-468A-B537-FA47FC600434}">
      <dgm:prSet/>
      <dgm:spPr/>
      <dgm:t>
        <a:bodyPr/>
        <a:lstStyle/>
        <a:p>
          <a:endParaRPr lang="en-US"/>
        </a:p>
      </dgm:t>
    </dgm:pt>
    <dgm:pt modelId="{A2DA3CBE-E003-450D-A8C8-0113BF9B26A3}" type="pres">
      <dgm:prSet presAssocID="{7D1EEBD8-8B5A-4855-B048-489F15EC0C84}" presName="linear" presStyleCnt="0">
        <dgm:presLayoutVars>
          <dgm:animLvl val="lvl"/>
          <dgm:resizeHandles val="exact"/>
        </dgm:presLayoutVars>
      </dgm:prSet>
      <dgm:spPr/>
    </dgm:pt>
    <dgm:pt modelId="{228C1199-CD1A-4C97-8E4F-CDEB303DE7C8}" type="pres">
      <dgm:prSet presAssocID="{719DC8F1-9B6F-4655-9162-75E759DB4A44}" presName="parentText" presStyleLbl="node1" presStyleIdx="0" presStyleCnt="1" custLinFactNeighborX="-734" custLinFactNeighborY="3961">
        <dgm:presLayoutVars>
          <dgm:chMax val="0"/>
          <dgm:bulletEnabled val="1"/>
        </dgm:presLayoutVars>
      </dgm:prSet>
      <dgm:spPr/>
    </dgm:pt>
  </dgm:ptLst>
  <dgm:cxnLst>
    <dgm:cxn modelId="{F7B64714-63CD-468A-B537-FA47FC600434}" srcId="{7D1EEBD8-8B5A-4855-B048-489F15EC0C84}" destId="{719DC8F1-9B6F-4655-9162-75E759DB4A44}" srcOrd="0" destOrd="0" parTransId="{1675541F-A36E-4926-8327-E146272D2D8A}" sibTransId="{6D35BD84-7F8B-4944-BCBC-E1F4908628A3}"/>
    <dgm:cxn modelId="{9E37D863-BF92-41E2-B094-D069333F4B0C}" type="presOf" srcId="{7D1EEBD8-8B5A-4855-B048-489F15EC0C84}" destId="{A2DA3CBE-E003-450D-A8C8-0113BF9B26A3}" srcOrd="0" destOrd="0" presId="urn:microsoft.com/office/officeart/2005/8/layout/vList2"/>
    <dgm:cxn modelId="{5ABED950-0F92-4783-8ECA-05206698F4B3}" type="presOf" srcId="{719DC8F1-9B6F-4655-9162-75E759DB4A44}" destId="{228C1199-CD1A-4C97-8E4F-CDEB303DE7C8}" srcOrd="0" destOrd="0" presId="urn:microsoft.com/office/officeart/2005/8/layout/vList2"/>
    <dgm:cxn modelId="{0663062A-B28C-4973-8B39-FEADEEEDC12E}" type="presParOf" srcId="{A2DA3CBE-E003-450D-A8C8-0113BF9B26A3}" destId="{228C1199-CD1A-4C97-8E4F-CDEB303DE7C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C67FE1-A7FA-402F-B1BD-E239F1B56B0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243E644-3557-4C26-B127-995314214570}">
      <dgm:prSet custT="1"/>
      <dgm:spPr/>
      <dgm:t>
        <a:bodyPr/>
        <a:lstStyle/>
        <a:p>
          <a:r>
            <a:rPr lang="en-US" sz="2800" dirty="0"/>
            <a:t>Address gives exact location of house and according to their price </a:t>
          </a:r>
        </a:p>
      </dgm:t>
    </dgm:pt>
    <dgm:pt modelId="{E707AC2A-A486-4EA0-85A4-67560A5F5F8F}" type="parTrans" cxnId="{E4594F0D-8604-4A95-8CFA-A02A4720B90D}">
      <dgm:prSet/>
      <dgm:spPr/>
      <dgm:t>
        <a:bodyPr/>
        <a:lstStyle/>
        <a:p>
          <a:endParaRPr lang="en-US"/>
        </a:p>
      </dgm:t>
    </dgm:pt>
    <dgm:pt modelId="{3FB6E297-EE8A-4B7E-B728-C7656A93706E}" type="sibTrans" cxnId="{E4594F0D-8604-4A95-8CFA-A02A4720B90D}">
      <dgm:prSet/>
      <dgm:spPr/>
      <dgm:t>
        <a:bodyPr/>
        <a:lstStyle/>
        <a:p>
          <a:endParaRPr lang="en-US"/>
        </a:p>
      </dgm:t>
    </dgm:pt>
    <dgm:pt modelId="{793F5A8B-BE1D-4E64-9424-ECB730C01382}" type="pres">
      <dgm:prSet presAssocID="{FBC67FE1-A7FA-402F-B1BD-E239F1B56B08}" presName="linear" presStyleCnt="0">
        <dgm:presLayoutVars>
          <dgm:animLvl val="lvl"/>
          <dgm:resizeHandles val="exact"/>
        </dgm:presLayoutVars>
      </dgm:prSet>
      <dgm:spPr/>
    </dgm:pt>
    <dgm:pt modelId="{FBA92783-AEDC-4F28-84C8-EA26B61CC61A}" type="pres">
      <dgm:prSet presAssocID="{D243E644-3557-4C26-B127-99531421457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4594F0D-8604-4A95-8CFA-A02A4720B90D}" srcId="{FBC67FE1-A7FA-402F-B1BD-E239F1B56B08}" destId="{D243E644-3557-4C26-B127-995314214570}" srcOrd="0" destOrd="0" parTransId="{E707AC2A-A486-4EA0-85A4-67560A5F5F8F}" sibTransId="{3FB6E297-EE8A-4B7E-B728-C7656A93706E}"/>
    <dgm:cxn modelId="{932252A4-3925-4BBA-82CC-7299CDC490C3}" type="presOf" srcId="{D243E644-3557-4C26-B127-995314214570}" destId="{FBA92783-AEDC-4F28-84C8-EA26B61CC61A}" srcOrd="0" destOrd="0" presId="urn:microsoft.com/office/officeart/2005/8/layout/vList2"/>
    <dgm:cxn modelId="{80F343E2-123F-484D-8C4D-4878EA4A2507}" type="presOf" srcId="{FBC67FE1-A7FA-402F-B1BD-E239F1B56B08}" destId="{793F5A8B-BE1D-4E64-9424-ECB730C01382}" srcOrd="0" destOrd="0" presId="urn:microsoft.com/office/officeart/2005/8/layout/vList2"/>
    <dgm:cxn modelId="{9379D047-6B75-490E-B569-570405D6791E}" type="presParOf" srcId="{793F5A8B-BE1D-4E64-9424-ECB730C01382}" destId="{FBA92783-AEDC-4F28-84C8-EA26B61CC61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3C0B81-C8A1-42C4-AC78-C79AA8414C7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E512CD0-BD9E-4673-80F8-AC40EE923925}">
      <dgm:prSet custT="1"/>
      <dgm:spPr/>
      <dgm:t>
        <a:bodyPr/>
        <a:lstStyle/>
        <a:p>
          <a:r>
            <a:rPr lang="en-US" sz="2800" dirty="0"/>
            <a:t>Convenient stores​ tell how many stores are available near the house</a:t>
          </a:r>
        </a:p>
      </dgm:t>
    </dgm:pt>
    <dgm:pt modelId="{0264478F-C5E9-4471-93EE-AA850163E7A9}" type="parTrans" cxnId="{8440091A-B2A3-4DF1-968F-022D3E8253EF}">
      <dgm:prSet/>
      <dgm:spPr/>
      <dgm:t>
        <a:bodyPr/>
        <a:lstStyle/>
        <a:p>
          <a:endParaRPr lang="en-US"/>
        </a:p>
      </dgm:t>
    </dgm:pt>
    <dgm:pt modelId="{80D463F7-89C2-4EE7-A000-D60D5DE29072}" type="sibTrans" cxnId="{8440091A-B2A3-4DF1-968F-022D3E8253EF}">
      <dgm:prSet/>
      <dgm:spPr/>
      <dgm:t>
        <a:bodyPr/>
        <a:lstStyle/>
        <a:p>
          <a:endParaRPr lang="en-US"/>
        </a:p>
      </dgm:t>
    </dgm:pt>
    <dgm:pt modelId="{90301EE1-75F7-4CCF-8E48-AC99147D6170}" type="pres">
      <dgm:prSet presAssocID="{E93C0B81-C8A1-42C4-AC78-C79AA8414C7D}" presName="linear" presStyleCnt="0">
        <dgm:presLayoutVars>
          <dgm:animLvl val="lvl"/>
          <dgm:resizeHandles val="exact"/>
        </dgm:presLayoutVars>
      </dgm:prSet>
      <dgm:spPr/>
    </dgm:pt>
    <dgm:pt modelId="{0FB5BB75-8688-42C8-9418-1B207C32C7FA}" type="pres">
      <dgm:prSet presAssocID="{4E512CD0-BD9E-4673-80F8-AC40EE92392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440091A-B2A3-4DF1-968F-022D3E8253EF}" srcId="{E93C0B81-C8A1-42C4-AC78-C79AA8414C7D}" destId="{4E512CD0-BD9E-4673-80F8-AC40EE923925}" srcOrd="0" destOrd="0" parTransId="{0264478F-C5E9-4471-93EE-AA850163E7A9}" sibTransId="{80D463F7-89C2-4EE7-A000-D60D5DE29072}"/>
    <dgm:cxn modelId="{C68E9736-CAEF-4D71-8B8C-7AAD96510497}" type="presOf" srcId="{4E512CD0-BD9E-4673-80F8-AC40EE923925}" destId="{0FB5BB75-8688-42C8-9418-1B207C32C7FA}" srcOrd="0" destOrd="0" presId="urn:microsoft.com/office/officeart/2005/8/layout/vList2"/>
    <dgm:cxn modelId="{3D5B4CF7-A546-4F22-BAAC-7145C54EBE0E}" type="presOf" srcId="{E93C0B81-C8A1-42C4-AC78-C79AA8414C7D}" destId="{90301EE1-75F7-4CCF-8E48-AC99147D6170}" srcOrd="0" destOrd="0" presId="urn:microsoft.com/office/officeart/2005/8/layout/vList2"/>
    <dgm:cxn modelId="{811738F0-726C-4ED0-AA79-0345BF7403A8}" type="presParOf" srcId="{90301EE1-75F7-4CCF-8E48-AC99147D6170}" destId="{0FB5BB75-8688-42C8-9418-1B207C32C7F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F218B4B-9A22-4EA6-B4C3-FA12B1E49F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5CF8461-D93D-45E1-ACA8-52E2F39A3087}">
      <dgm:prSet custT="1"/>
      <dgm:spPr/>
      <dgm:t>
        <a:bodyPr/>
        <a:lstStyle/>
        <a:p>
          <a:r>
            <a:rPr lang="en-US" sz="2800" dirty="0"/>
            <a:t>House age tells how old the house is and according to their price </a:t>
          </a:r>
        </a:p>
      </dgm:t>
    </dgm:pt>
    <dgm:pt modelId="{86794014-47AC-4D3F-9C28-C3D8E978757C}" type="parTrans" cxnId="{A59940B7-E01D-4EEE-9C1A-130632111E81}">
      <dgm:prSet/>
      <dgm:spPr/>
      <dgm:t>
        <a:bodyPr/>
        <a:lstStyle/>
        <a:p>
          <a:endParaRPr lang="en-US"/>
        </a:p>
      </dgm:t>
    </dgm:pt>
    <dgm:pt modelId="{4A878EA6-70B0-419C-8EE1-435C4F3F60E9}" type="sibTrans" cxnId="{A59940B7-E01D-4EEE-9C1A-130632111E81}">
      <dgm:prSet/>
      <dgm:spPr/>
      <dgm:t>
        <a:bodyPr/>
        <a:lstStyle/>
        <a:p>
          <a:endParaRPr lang="en-US"/>
        </a:p>
      </dgm:t>
    </dgm:pt>
    <dgm:pt modelId="{B7AC8784-45F3-484F-962B-5A12B12DBBB6}" type="pres">
      <dgm:prSet presAssocID="{6F218B4B-9A22-4EA6-B4C3-FA12B1E49F59}" presName="linear" presStyleCnt="0">
        <dgm:presLayoutVars>
          <dgm:animLvl val="lvl"/>
          <dgm:resizeHandles val="exact"/>
        </dgm:presLayoutVars>
      </dgm:prSet>
      <dgm:spPr/>
    </dgm:pt>
    <dgm:pt modelId="{03F98A16-170B-41A8-8D7A-4EC40427F292}" type="pres">
      <dgm:prSet presAssocID="{05CF8461-D93D-45E1-ACA8-52E2F39A308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334CD32-EE86-4013-A3E4-0B3D40EAED40}" type="presOf" srcId="{05CF8461-D93D-45E1-ACA8-52E2F39A3087}" destId="{03F98A16-170B-41A8-8D7A-4EC40427F292}" srcOrd="0" destOrd="0" presId="urn:microsoft.com/office/officeart/2005/8/layout/vList2"/>
    <dgm:cxn modelId="{A59940B7-E01D-4EEE-9C1A-130632111E81}" srcId="{6F218B4B-9A22-4EA6-B4C3-FA12B1E49F59}" destId="{05CF8461-D93D-45E1-ACA8-52E2F39A3087}" srcOrd="0" destOrd="0" parTransId="{86794014-47AC-4D3F-9C28-C3D8E978757C}" sibTransId="{4A878EA6-70B0-419C-8EE1-435C4F3F60E9}"/>
    <dgm:cxn modelId="{245AACED-7060-462D-BF08-8FA9129CAB0D}" type="presOf" srcId="{6F218B4B-9A22-4EA6-B4C3-FA12B1E49F59}" destId="{B7AC8784-45F3-484F-962B-5A12B12DBBB6}" srcOrd="0" destOrd="0" presId="urn:microsoft.com/office/officeart/2005/8/layout/vList2"/>
    <dgm:cxn modelId="{DB3CBAD9-8BD0-4AE6-963C-E71136A233A8}" type="presParOf" srcId="{B7AC8784-45F3-484F-962B-5A12B12DBBB6}" destId="{03F98A16-170B-41A8-8D7A-4EC40427F29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65E001A-2AC0-45B0-A10B-BE703D4E152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7E88333-810B-4717-83D5-113FB850B3AB}">
      <dgm:prSet custT="1"/>
      <dgm:spPr/>
      <dgm:t>
        <a:bodyPr/>
        <a:lstStyle/>
        <a:p>
          <a:r>
            <a:rPr lang="en-US" sz="2800" dirty="0"/>
            <a:t>Distance to the nearest MRT station describes how far is the station from the house</a:t>
          </a:r>
        </a:p>
      </dgm:t>
    </dgm:pt>
    <dgm:pt modelId="{7E0A33A7-1724-4A59-9F20-37FD1BB3A567}" type="parTrans" cxnId="{5188711E-7137-424F-A047-246FCE3C09CE}">
      <dgm:prSet/>
      <dgm:spPr/>
      <dgm:t>
        <a:bodyPr/>
        <a:lstStyle/>
        <a:p>
          <a:endParaRPr lang="en-US"/>
        </a:p>
      </dgm:t>
    </dgm:pt>
    <dgm:pt modelId="{A263F63B-268A-42B4-8008-665F9A0495E2}" type="sibTrans" cxnId="{5188711E-7137-424F-A047-246FCE3C09CE}">
      <dgm:prSet/>
      <dgm:spPr/>
      <dgm:t>
        <a:bodyPr/>
        <a:lstStyle/>
        <a:p>
          <a:endParaRPr lang="en-US"/>
        </a:p>
      </dgm:t>
    </dgm:pt>
    <dgm:pt modelId="{692A7508-4960-4EE6-B3C7-557F4F9ACF38}" type="pres">
      <dgm:prSet presAssocID="{D65E001A-2AC0-45B0-A10B-BE703D4E1528}" presName="linear" presStyleCnt="0">
        <dgm:presLayoutVars>
          <dgm:animLvl val="lvl"/>
          <dgm:resizeHandles val="exact"/>
        </dgm:presLayoutVars>
      </dgm:prSet>
      <dgm:spPr/>
    </dgm:pt>
    <dgm:pt modelId="{03099E46-418C-4912-9E51-0CA5578BCBEB}" type="pres">
      <dgm:prSet presAssocID="{C7E88333-810B-4717-83D5-113FB850B3A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188711E-7137-424F-A047-246FCE3C09CE}" srcId="{D65E001A-2AC0-45B0-A10B-BE703D4E1528}" destId="{C7E88333-810B-4717-83D5-113FB850B3AB}" srcOrd="0" destOrd="0" parTransId="{7E0A33A7-1724-4A59-9F20-37FD1BB3A567}" sibTransId="{A263F63B-268A-42B4-8008-665F9A0495E2}"/>
    <dgm:cxn modelId="{75C3D1C6-6416-45AB-854C-E2FBC8907E45}" type="presOf" srcId="{C7E88333-810B-4717-83D5-113FB850B3AB}" destId="{03099E46-418C-4912-9E51-0CA5578BCBEB}" srcOrd="0" destOrd="0" presId="urn:microsoft.com/office/officeart/2005/8/layout/vList2"/>
    <dgm:cxn modelId="{B7F213D5-4A5B-4AF9-9A9B-2F90E1784F7F}" type="presOf" srcId="{D65E001A-2AC0-45B0-A10B-BE703D4E1528}" destId="{692A7508-4960-4EE6-B3C7-557F4F9ACF38}" srcOrd="0" destOrd="0" presId="urn:microsoft.com/office/officeart/2005/8/layout/vList2"/>
    <dgm:cxn modelId="{B143DE28-027C-4ACC-938E-5ECB3C04565C}" type="presParOf" srcId="{692A7508-4960-4EE6-B3C7-557F4F9ACF38}" destId="{03099E46-418C-4912-9E51-0CA5578BCBE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29E3994-CA6D-4AD5-8EBB-81DA3D0A3D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D0CACE-15C3-4DC3-966E-DB3343E84C5E}">
      <dgm:prSet custT="1"/>
      <dgm:spPr/>
      <dgm:t>
        <a:bodyPr/>
        <a:lstStyle/>
        <a:p>
          <a:r>
            <a:rPr lang="en-US" sz="3200" b="1" dirty="0"/>
            <a:t>Conclusion:- </a:t>
          </a:r>
          <a:endParaRPr lang="en-US" sz="3200" dirty="0"/>
        </a:p>
      </dgm:t>
    </dgm:pt>
    <dgm:pt modelId="{3FCF4E12-AA05-4E58-9030-BC0ED3A5D068}" type="parTrans" cxnId="{A0F5CBF6-6557-45C8-92FA-42E2459B3A76}">
      <dgm:prSet/>
      <dgm:spPr/>
      <dgm:t>
        <a:bodyPr/>
        <a:lstStyle/>
        <a:p>
          <a:endParaRPr lang="en-US"/>
        </a:p>
      </dgm:t>
    </dgm:pt>
    <dgm:pt modelId="{7FCEC371-FA33-4520-891F-2D3C9797BF69}" type="sibTrans" cxnId="{A0F5CBF6-6557-45C8-92FA-42E2459B3A76}">
      <dgm:prSet/>
      <dgm:spPr/>
      <dgm:t>
        <a:bodyPr/>
        <a:lstStyle/>
        <a:p>
          <a:endParaRPr lang="en-US"/>
        </a:p>
      </dgm:t>
    </dgm:pt>
    <dgm:pt modelId="{3FBB56E2-11FB-4B79-A354-438F198EAFBE}" type="pres">
      <dgm:prSet presAssocID="{729E3994-CA6D-4AD5-8EBB-81DA3D0A3D81}" presName="linear" presStyleCnt="0">
        <dgm:presLayoutVars>
          <dgm:animLvl val="lvl"/>
          <dgm:resizeHandles val="exact"/>
        </dgm:presLayoutVars>
      </dgm:prSet>
      <dgm:spPr/>
    </dgm:pt>
    <dgm:pt modelId="{0E31BEF9-E279-4C87-850D-88F6C388F223}" type="pres">
      <dgm:prSet presAssocID="{CFD0CACE-15C3-4DC3-966E-DB3343E84C5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8E5A828-EF68-4BCF-A4E5-EC1772556F99}" type="presOf" srcId="{CFD0CACE-15C3-4DC3-966E-DB3343E84C5E}" destId="{0E31BEF9-E279-4C87-850D-88F6C388F223}" srcOrd="0" destOrd="0" presId="urn:microsoft.com/office/officeart/2005/8/layout/vList2"/>
    <dgm:cxn modelId="{22B2C0B2-A061-4DD6-A26D-B2C5C07BD900}" type="presOf" srcId="{729E3994-CA6D-4AD5-8EBB-81DA3D0A3D81}" destId="{3FBB56E2-11FB-4B79-A354-438F198EAFBE}" srcOrd="0" destOrd="0" presId="urn:microsoft.com/office/officeart/2005/8/layout/vList2"/>
    <dgm:cxn modelId="{A0F5CBF6-6557-45C8-92FA-42E2459B3A76}" srcId="{729E3994-CA6D-4AD5-8EBB-81DA3D0A3D81}" destId="{CFD0CACE-15C3-4DC3-966E-DB3343E84C5E}" srcOrd="0" destOrd="0" parTransId="{3FCF4E12-AA05-4E58-9030-BC0ED3A5D068}" sibTransId="{7FCEC371-FA33-4520-891F-2D3C9797BF69}"/>
    <dgm:cxn modelId="{FC846B40-891F-48BC-A716-78DB1DAB6F8A}" type="presParOf" srcId="{3FBB56E2-11FB-4B79-A354-438F198EAFBE}" destId="{0E31BEF9-E279-4C87-850D-88F6C388F22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86B6DBA-97B1-4129-865A-F430A72CA51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E6D5506-D35B-48FF-B588-9FEF9A1AA09D}">
      <dgm:prSet custT="1"/>
      <dgm:spPr/>
      <dgm:t>
        <a:bodyPr/>
        <a:lstStyle/>
        <a:p>
          <a:r>
            <a:rPr lang="en-US" sz="2000" dirty="0"/>
            <a:t>House prices has maximum in 2013 and prices increased  exponentially  from last year 2012</a:t>
          </a:r>
        </a:p>
      </dgm:t>
    </dgm:pt>
    <dgm:pt modelId="{96250435-8E8C-4458-9260-705CC40B46D9}" type="parTrans" cxnId="{F65FA704-B454-4E53-888A-559ADCED8B7E}">
      <dgm:prSet/>
      <dgm:spPr/>
      <dgm:t>
        <a:bodyPr/>
        <a:lstStyle/>
        <a:p>
          <a:endParaRPr lang="en-US"/>
        </a:p>
      </dgm:t>
    </dgm:pt>
    <dgm:pt modelId="{FB229191-1235-4A4B-BC49-2D3D40C8057C}" type="sibTrans" cxnId="{F65FA704-B454-4E53-888A-559ADCED8B7E}">
      <dgm:prSet/>
      <dgm:spPr/>
      <dgm:t>
        <a:bodyPr/>
        <a:lstStyle/>
        <a:p>
          <a:endParaRPr lang="en-US"/>
        </a:p>
      </dgm:t>
    </dgm:pt>
    <dgm:pt modelId="{069D6FA5-C1CA-42EB-8020-A87EDDBAB791}">
      <dgm:prSet custT="1"/>
      <dgm:spPr/>
      <dgm:t>
        <a:bodyPr/>
        <a:lstStyle/>
        <a:p>
          <a:r>
            <a:rPr lang="en-US" sz="2000"/>
            <a:t>Maximum house price in </a:t>
          </a:r>
          <a:r>
            <a:rPr lang="ja-JP" sz="2000"/>
            <a:t>健宏中醫診所</a:t>
          </a:r>
          <a:r>
            <a:rPr lang="en-US" sz="2000"/>
            <a:t>, Zhongyang Road, Fumin Village, Dapinglin 23150, Taiwan location</a:t>
          </a:r>
        </a:p>
      </dgm:t>
    </dgm:pt>
    <dgm:pt modelId="{58B88C34-D903-4640-A806-F3B6DABBEF68}" type="parTrans" cxnId="{AB0D2DA5-DA8D-424A-BD32-66F5B7048C6C}">
      <dgm:prSet/>
      <dgm:spPr/>
      <dgm:t>
        <a:bodyPr/>
        <a:lstStyle/>
        <a:p>
          <a:endParaRPr lang="en-US"/>
        </a:p>
      </dgm:t>
    </dgm:pt>
    <dgm:pt modelId="{A39A98E7-044B-467D-93A2-1B766F6C5FD9}" type="sibTrans" cxnId="{AB0D2DA5-DA8D-424A-BD32-66F5B7048C6C}">
      <dgm:prSet/>
      <dgm:spPr/>
      <dgm:t>
        <a:bodyPr/>
        <a:lstStyle/>
        <a:p>
          <a:endParaRPr lang="en-US"/>
        </a:p>
      </dgm:t>
    </dgm:pt>
    <dgm:pt modelId="{1170A893-0C7E-4241-B4CC-E558414AAD3F}">
      <dgm:prSet custT="1"/>
      <dgm:spPr/>
      <dgm:t>
        <a:bodyPr/>
        <a:lstStyle/>
        <a:p>
          <a:r>
            <a:rPr lang="en-US" sz="2000"/>
            <a:t>Maximum Convenient stores is 10 in 7 different location but highest price in “ </a:t>
          </a:r>
          <a:r>
            <a:rPr lang="ja-JP" sz="2000"/>
            <a:t>瓦城</a:t>
          </a:r>
          <a:r>
            <a:rPr lang="en-US" sz="2000"/>
            <a:t>, Jianguo Road, Fuxing Village, Dapinglin 23143, Taiwan”</a:t>
          </a:r>
        </a:p>
      </dgm:t>
    </dgm:pt>
    <dgm:pt modelId="{A3403073-7073-45DB-8DC4-558FA0472260}" type="parTrans" cxnId="{8D09D30D-F7BE-4F0F-BAAE-BA09BD2EEED2}">
      <dgm:prSet/>
      <dgm:spPr/>
      <dgm:t>
        <a:bodyPr/>
        <a:lstStyle/>
        <a:p>
          <a:endParaRPr lang="en-US"/>
        </a:p>
      </dgm:t>
    </dgm:pt>
    <dgm:pt modelId="{F692148C-4AE3-4C0A-ADE1-B0999BC511E7}" type="sibTrans" cxnId="{8D09D30D-F7BE-4F0F-BAAE-BA09BD2EEED2}">
      <dgm:prSet/>
      <dgm:spPr/>
      <dgm:t>
        <a:bodyPr/>
        <a:lstStyle/>
        <a:p>
          <a:endParaRPr lang="en-US"/>
        </a:p>
      </dgm:t>
    </dgm:pt>
    <dgm:pt modelId="{4EADF6D6-B1CE-402C-88E1-BE2BBFA51C79}">
      <dgm:prSet custT="1"/>
      <dgm:spPr/>
      <dgm:t>
        <a:bodyPr/>
        <a:lstStyle/>
        <a:p>
          <a:r>
            <a:rPr lang="en-US" sz="2000"/>
            <a:t>10 years old house having maximum price $118</a:t>
          </a:r>
        </a:p>
      </dgm:t>
    </dgm:pt>
    <dgm:pt modelId="{2F158503-F018-4FEC-8BBA-28661C98A5EB}" type="parTrans" cxnId="{29CE9600-A368-4485-A926-9C87D62A2A58}">
      <dgm:prSet/>
      <dgm:spPr/>
      <dgm:t>
        <a:bodyPr/>
        <a:lstStyle/>
        <a:p>
          <a:endParaRPr lang="en-US"/>
        </a:p>
      </dgm:t>
    </dgm:pt>
    <dgm:pt modelId="{41D55469-568B-4CB6-8771-8D81A868C762}" type="sibTrans" cxnId="{29CE9600-A368-4485-A926-9C87D62A2A58}">
      <dgm:prSet/>
      <dgm:spPr/>
      <dgm:t>
        <a:bodyPr/>
        <a:lstStyle/>
        <a:p>
          <a:endParaRPr lang="en-US"/>
        </a:p>
      </dgm:t>
    </dgm:pt>
    <dgm:pt modelId="{6CF551F7-D164-4BEB-98FB-FB1597EDB310}">
      <dgm:prSet custT="1"/>
      <dgm:spPr/>
      <dgm:t>
        <a:bodyPr/>
        <a:lstStyle/>
        <a:p>
          <a:r>
            <a:rPr lang="en-US" sz="2000"/>
            <a:t>Maximum price $118of house which having distance to the nearest MRT station is 252.5822 Km</a:t>
          </a:r>
        </a:p>
      </dgm:t>
    </dgm:pt>
    <dgm:pt modelId="{17AFFD12-077C-4727-97D6-69A8CD1EDC6F}" type="parTrans" cxnId="{1CF2F366-E5DA-45F0-8AC9-C42D795621A2}">
      <dgm:prSet/>
      <dgm:spPr/>
      <dgm:t>
        <a:bodyPr/>
        <a:lstStyle/>
        <a:p>
          <a:endParaRPr lang="en-US"/>
        </a:p>
      </dgm:t>
    </dgm:pt>
    <dgm:pt modelId="{243DFF2E-A351-47DB-9711-400C2A343980}" type="sibTrans" cxnId="{1CF2F366-E5DA-45F0-8AC9-C42D795621A2}">
      <dgm:prSet/>
      <dgm:spPr/>
      <dgm:t>
        <a:bodyPr/>
        <a:lstStyle/>
        <a:p>
          <a:endParaRPr lang="en-US"/>
        </a:p>
      </dgm:t>
    </dgm:pt>
    <dgm:pt modelId="{1114A513-4818-4AA7-8661-2C0D1660A84B}" type="pres">
      <dgm:prSet presAssocID="{186B6DBA-97B1-4129-865A-F430A72CA51A}" presName="linear" presStyleCnt="0">
        <dgm:presLayoutVars>
          <dgm:animLvl val="lvl"/>
          <dgm:resizeHandles val="exact"/>
        </dgm:presLayoutVars>
      </dgm:prSet>
      <dgm:spPr/>
    </dgm:pt>
    <dgm:pt modelId="{5D311EB9-F460-4AE2-8EA6-44BDF6716474}" type="pres">
      <dgm:prSet presAssocID="{6E6D5506-D35B-48FF-B588-9FEF9A1AA09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25FF2AA-279E-4B09-A6C1-973CAAB3ED09}" type="pres">
      <dgm:prSet presAssocID="{FB229191-1235-4A4B-BC49-2D3D40C8057C}" presName="spacer" presStyleCnt="0"/>
      <dgm:spPr/>
    </dgm:pt>
    <dgm:pt modelId="{BEC38D4B-FB0D-44AC-9035-E690B57E77D5}" type="pres">
      <dgm:prSet presAssocID="{069D6FA5-C1CA-42EB-8020-A87EDDBAB79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F59E28F-3082-4567-A6CB-637E2C6F6658}" type="pres">
      <dgm:prSet presAssocID="{A39A98E7-044B-467D-93A2-1B766F6C5FD9}" presName="spacer" presStyleCnt="0"/>
      <dgm:spPr/>
    </dgm:pt>
    <dgm:pt modelId="{9A24EEAF-ED48-4963-ADF6-B29A0F06A005}" type="pres">
      <dgm:prSet presAssocID="{1170A893-0C7E-4241-B4CC-E558414AAD3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C8C0831-4368-40F2-A2E5-B70C8B5C1443}" type="pres">
      <dgm:prSet presAssocID="{F692148C-4AE3-4C0A-ADE1-B0999BC511E7}" presName="spacer" presStyleCnt="0"/>
      <dgm:spPr/>
    </dgm:pt>
    <dgm:pt modelId="{D35A7E17-5EF0-4886-A79B-94CE252741EA}" type="pres">
      <dgm:prSet presAssocID="{4EADF6D6-B1CE-402C-88E1-BE2BBFA51C7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9CCBDE4-49AA-48A6-93FB-DD5D0608408D}" type="pres">
      <dgm:prSet presAssocID="{41D55469-568B-4CB6-8771-8D81A868C762}" presName="spacer" presStyleCnt="0"/>
      <dgm:spPr/>
    </dgm:pt>
    <dgm:pt modelId="{6F09B7E8-FE64-4CD9-A10B-348EA785E48B}" type="pres">
      <dgm:prSet presAssocID="{6CF551F7-D164-4BEB-98FB-FB1597EDB31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9CE9600-A368-4485-A926-9C87D62A2A58}" srcId="{186B6DBA-97B1-4129-865A-F430A72CA51A}" destId="{4EADF6D6-B1CE-402C-88E1-BE2BBFA51C79}" srcOrd="3" destOrd="0" parTransId="{2F158503-F018-4FEC-8BBA-28661C98A5EB}" sibTransId="{41D55469-568B-4CB6-8771-8D81A868C762}"/>
    <dgm:cxn modelId="{B8C52403-8BAF-420B-802F-3F5D5AB80E7F}" type="presOf" srcId="{6CF551F7-D164-4BEB-98FB-FB1597EDB310}" destId="{6F09B7E8-FE64-4CD9-A10B-348EA785E48B}" srcOrd="0" destOrd="0" presId="urn:microsoft.com/office/officeart/2005/8/layout/vList2"/>
    <dgm:cxn modelId="{F65FA704-B454-4E53-888A-559ADCED8B7E}" srcId="{186B6DBA-97B1-4129-865A-F430A72CA51A}" destId="{6E6D5506-D35B-48FF-B588-9FEF9A1AA09D}" srcOrd="0" destOrd="0" parTransId="{96250435-8E8C-4458-9260-705CC40B46D9}" sibTransId="{FB229191-1235-4A4B-BC49-2D3D40C8057C}"/>
    <dgm:cxn modelId="{44455405-8213-4A4B-8AF6-95CCED10EE95}" type="presOf" srcId="{069D6FA5-C1CA-42EB-8020-A87EDDBAB791}" destId="{BEC38D4B-FB0D-44AC-9035-E690B57E77D5}" srcOrd="0" destOrd="0" presId="urn:microsoft.com/office/officeart/2005/8/layout/vList2"/>
    <dgm:cxn modelId="{8D09D30D-F7BE-4F0F-BAAE-BA09BD2EEED2}" srcId="{186B6DBA-97B1-4129-865A-F430A72CA51A}" destId="{1170A893-0C7E-4241-B4CC-E558414AAD3F}" srcOrd="2" destOrd="0" parTransId="{A3403073-7073-45DB-8DC4-558FA0472260}" sibTransId="{F692148C-4AE3-4C0A-ADE1-B0999BC511E7}"/>
    <dgm:cxn modelId="{1CF2F366-E5DA-45F0-8AC9-C42D795621A2}" srcId="{186B6DBA-97B1-4129-865A-F430A72CA51A}" destId="{6CF551F7-D164-4BEB-98FB-FB1597EDB310}" srcOrd="4" destOrd="0" parTransId="{17AFFD12-077C-4727-97D6-69A8CD1EDC6F}" sibTransId="{243DFF2E-A351-47DB-9711-400C2A343980}"/>
    <dgm:cxn modelId="{2AD2244A-E29A-414E-8725-64DD0761299A}" type="presOf" srcId="{186B6DBA-97B1-4129-865A-F430A72CA51A}" destId="{1114A513-4818-4AA7-8661-2C0D1660A84B}" srcOrd="0" destOrd="0" presId="urn:microsoft.com/office/officeart/2005/8/layout/vList2"/>
    <dgm:cxn modelId="{FFE1F778-1E67-4546-B23C-F328C9B2FCE2}" type="presOf" srcId="{6E6D5506-D35B-48FF-B588-9FEF9A1AA09D}" destId="{5D311EB9-F460-4AE2-8EA6-44BDF6716474}" srcOrd="0" destOrd="0" presId="urn:microsoft.com/office/officeart/2005/8/layout/vList2"/>
    <dgm:cxn modelId="{AB0D2DA5-DA8D-424A-BD32-66F5B7048C6C}" srcId="{186B6DBA-97B1-4129-865A-F430A72CA51A}" destId="{069D6FA5-C1CA-42EB-8020-A87EDDBAB791}" srcOrd="1" destOrd="0" parTransId="{58B88C34-D903-4640-A806-F3B6DABBEF68}" sibTransId="{A39A98E7-044B-467D-93A2-1B766F6C5FD9}"/>
    <dgm:cxn modelId="{469F39D9-CD88-41A8-A01F-4B16038754B1}" type="presOf" srcId="{1170A893-0C7E-4241-B4CC-E558414AAD3F}" destId="{9A24EEAF-ED48-4963-ADF6-B29A0F06A005}" srcOrd="0" destOrd="0" presId="urn:microsoft.com/office/officeart/2005/8/layout/vList2"/>
    <dgm:cxn modelId="{20A6EFE3-49A3-4ED1-8727-42B85FEA0237}" type="presOf" srcId="{4EADF6D6-B1CE-402C-88E1-BE2BBFA51C79}" destId="{D35A7E17-5EF0-4886-A79B-94CE252741EA}" srcOrd="0" destOrd="0" presId="urn:microsoft.com/office/officeart/2005/8/layout/vList2"/>
    <dgm:cxn modelId="{7C12C149-2935-4618-A0FB-1551B4BA8D8D}" type="presParOf" srcId="{1114A513-4818-4AA7-8661-2C0D1660A84B}" destId="{5D311EB9-F460-4AE2-8EA6-44BDF6716474}" srcOrd="0" destOrd="0" presId="urn:microsoft.com/office/officeart/2005/8/layout/vList2"/>
    <dgm:cxn modelId="{DBCBE88A-2061-4A96-B3F6-C4D407ED795F}" type="presParOf" srcId="{1114A513-4818-4AA7-8661-2C0D1660A84B}" destId="{625FF2AA-279E-4B09-A6C1-973CAAB3ED09}" srcOrd="1" destOrd="0" presId="urn:microsoft.com/office/officeart/2005/8/layout/vList2"/>
    <dgm:cxn modelId="{DA62C53A-D678-4D60-92ED-F43949524D83}" type="presParOf" srcId="{1114A513-4818-4AA7-8661-2C0D1660A84B}" destId="{BEC38D4B-FB0D-44AC-9035-E690B57E77D5}" srcOrd="2" destOrd="0" presId="urn:microsoft.com/office/officeart/2005/8/layout/vList2"/>
    <dgm:cxn modelId="{58D96E75-DF4E-4D8F-810A-78278EF13D1E}" type="presParOf" srcId="{1114A513-4818-4AA7-8661-2C0D1660A84B}" destId="{8F59E28F-3082-4567-A6CB-637E2C6F6658}" srcOrd="3" destOrd="0" presId="urn:microsoft.com/office/officeart/2005/8/layout/vList2"/>
    <dgm:cxn modelId="{39B0FC95-DD7A-492B-9952-7E7FF98162AC}" type="presParOf" srcId="{1114A513-4818-4AA7-8661-2C0D1660A84B}" destId="{9A24EEAF-ED48-4963-ADF6-B29A0F06A005}" srcOrd="4" destOrd="0" presId="urn:microsoft.com/office/officeart/2005/8/layout/vList2"/>
    <dgm:cxn modelId="{BC86073B-E212-4242-8007-23C5BED8D82E}" type="presParOf" srcId="{1114A513-4818-4AA7-8661-2C0D1660A84B}" destId="{7C8C0831-4368-40F2-A2E5-B70C8B5C1443}" srcOrd="5" destOrd="0" presId="urn:microsoft.com/office/officeart/2005/8/layout/vList2"/>
    <dgm:cxn modelId="{6A9B1798-85EF-4211-8266-5086DA78421F}" type="presParOf" srcId="{1114A513-4818-4AA7-8661-2C0D1660A84B}" destId="{D35A7E17-5EF0-4886-A79B-94CE252741EA}" srcOrd="6" destOrd="0" presId="urn:microsoft.com/office/officeart/2005/8/layout/vList2"/>
    <dgm:cxn modelId="{32828E43-EF46-4467-A77D-ED4E58772CC4}" type="presParOf" srcId="{1114A513-4818-4AA7-8661-2C0D1660A84B}" destId="{C9CCBDE4-49AA-48A6-93FB-DD5D0608408D}" srcOrd="7" destOrd="0" presId="urn:microsoft.com/office/officeart/2005/8/layout/vList2"/>
    <dgm:cxn modelId="{B85A48EB-CEB9-479B-A187-84E07B6D9A86}" type="presParOf" srcId="{1114A513-4818-4AA7-8661-2C0D1660A84B}" destId="{6F09B7E8-FE64-4CD9-A10B-348EA785E48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8B6F20-58C7-4D59-992E-58D84884B156}">
      <dsp:nvSpPr>
        <dsp:cNvPr id="0" name=""/>
        <dsp:cNvSpPr/>
      </dsp:nvSpPr>
      <dsp:spPr>
        <a:xfrm>
          <a:off x="0" y="0"/>
          <a:ext cx="12191999" cy="1199250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kern="1200" dirty="0"/>
            <a:t>         Real Estate- House-Price in Taiwan</a:t>
          </a:r>
          <a:endParaRPr lang="en-US" sz="5000" kern="1200" dirty="0"/>
        </a:p>
      </dsp:txBody>
      <dsp:txXfrm>
        <a:off x="58543" y="58543"/>
        <a:ext cx="12074913" cy="10821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7B6E03-EA35-41E5-A5D3-03E30B30602C}">
      <dsp:nvSpPr>
        <dsp:cNvPr id="0" name=""/>
        <dsp:cNvSpPr/>
      </dsp:nvSpPr>
      <dsp:spPr>
        <a:xfrm>
          <a:off x="0" y="3193"/>
          <a:ext cx="105156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Reference Link:- </a:t>
          </a:r>
        </a:p>
      </dsp:txBody>
      <dsp:txXfrm>
        <a:off x="64397" y="67590"/>
        <a:ext cx="10386806" cy="119038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B04DCE-D34A-401F-945A-E10E59BDE901}">
      <dsp:nvSpPr>
        <dsp:cNvPr id="0" name=""/>
        <dsp:cNvSpPr/>
      </dsp:nvSpPr>
      <dsp:spPr>
        <a:xfrm>
          <a:off x="0" y="299"/>
          <a:ext cx="4846320" cy="903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i="1" kern="1200" dirty="0"/>
            <a:t>          </a:t>
          </a:r>
          <a:r>
            <a:rPr lang="en-US" sz="4400" b="1" i="1" kern="1200" dirty="0">
              <a:solidFill>
                <a:schemeClr val="tx1"/>
              </a:solidFill>
            </a:rPr>
            <a:t>Thanks!</a:t>
          </a:r>
          <a:endParaRPr lang="en-US" sz="4400" kern="1200" dirty="0">
            <a:solidFill>
              <a:schemeClr val="tx1"/>
            </a:solidFill>
          </a:endParaRPr>
        </a:p>
      </dsp:txBody>
      <dsp:txXfrm>
        <a:off x="44082" y="44381"/>
        <a:ext cx="4758156" cy="8148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860B1-4B05-438B-99C4-6AED9F448550}">
      <dsp:nvSpPr>
        <dsp:cNvPr id="0" name=""/>
        <dsp:cNvSpPr/>
      </dsp:nvSpPr>
      <dsp:spPr>
        <a:xfrm>
          <a:off x="0" y="11698"/>
          <a:ext cx="12192000" cy="951962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                                       Dashboard </a:t>
          </a:r>
        </a:p>
      </dsp:txBody>
      <dsp:txXfrm>
        <a:off x="46471" y="58169"/>
        <a:ext cx="12099058" cy="8590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C1199-CD1A-4C97-8E4F-CDEB303DE7C8}">
      <dsp:nvSpPr>
        <dsp:cNvPr id="0" name=""/>
        <dsp:cNvSpPr/>
      </dsp:nvSpPr>
      <dsp:spPr>
        <a:xfrm>
          <a:off x="0" y="102578"/>
          <a:ext cx="10794999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     Transaction year​ represents at which the price of the house</a:t>
          </a:r>
        </a:p>
      </dsp:txBody>
      <dsp:txXfrm>
        <a:off x="59399" y="161977"/>
        <a:ext cx="10676201" cy="1098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92783-AEDC-4F28-84C8-EA26B61CC61A}">
      <dsp:nvSpPr>
        <dsp:cNvPr id="0" name=""/>
        <dsp:cNvSpPr/>
      </dsp:nvSpPr>
      <dsp:spPr>
        <a:xfrm>
          <a:off x="0" y="54381"/>
          <a:ext cx="105156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Address gives exact location of house and according to their price </a:t>
          </a:r>
        </a:p>
      </dsp:txBody>
      <dsp:txXfrm>
        <a:off x="59399" y="113780"/>
        <a:ext cx="10396802" cy="10980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B5BB75-8688-42C8-9418-1B207C32C7FA}">
      <dsp:nvSpPr>
        <dsp:cNvPr id="0" name=""/>
        <dsp:cNvSpPr/>
      </dsp:nvSpPr>
      <dsp:spPr>
        <a:xfrm>
          <a:off x="0" y="54381"/>
          <a:ext cx="105156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Convenient stores​ tell how many stores are available near the house</a:t>
          </a:r>
        </a:p>
      </dsp:txBody>
      <dsp:txXfrm>
        <a:off x="59399" y="113780"/>
        <a:ext cx="10396802" cy="10980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98A16-170B-41A8-8D7A-4EC40427F292}">
      <dsp:nvSpPr>
        <dsp:cNvPr id="0" name=""/>
        <dsp:cNvSpPr/>
      </dsp:nvSpPr>
      <dsp:spPr>
        <a:xfrm>
          <a:off x="0" y="54381"/>
          <a:ext cx="105156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House age tells how old the house is and according to their price </a:t>
          </a:r>
        </a:p>
      </dsp:txBody>
      <dsp:txXfrm>
        <a:off x="59399" y="113780"/>
        <a:ext cx="10396802" cy="10980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99E46-418C-4912-9E51-0CA5578BCBEB}">
      <dsp:nvSpPr>
        <dsp:cNvPr id="0" name=""/>
        <dsp:cNvSpPr/>
      </dsp:nvSpPr>
      <dsp:spPr>
        <a:xfrm>
          <a:off x="0" y="54381"/>
          <a:ext cx="105156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Distance to the nearest MRT station describes how far is the station from the house</a:t>
          </a:r>
        </a:p>
      </dsp:txBody>
      <dsp:txXfrm>
        <a:off x="59399" y="113780"/>
        <a:ext cx="10396802" cy="10980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31BEF9-E279-4C87-850D-88F6C388F223}">
      <dsp:nvSpPr>
        <dsp:cNvPr id="0" name=""/>
        <dsp:cNvSpPr/>
      </dsp:nvSpPr>
      <dsp:spPr>
        <a:xfrm>
          <a:off x="0" y="54381"/>
          <a:ext cx="105156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Conclusion:- </a:t>
          </a:r>
          <a:endParaRPr lang="en-US" sz="3200" kern="1200" dirty="0"/>
        </a:p>
      </dsp:txBody>
      <dsp:txXfrm>
        <a:off x="59399" y="113780"/>
        <a:ext cx="10396802" cy="109800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11EB9-F460-4AE2-8EA6-44BDF6716474}">
      <dsp:nvSpPr>
        <dsp:cNvPr id="0" name=""/>
        <dsp:cNvSpPr/>
      </dsp:nvSpPr>
      <dsp:spPr>
        <a:xfrm>
          <a:off x="0" y="956"/>
          <a:ext cx="10515600" cy="8590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House prices has maximum in 2013 and prices increased  exponentially  from last year 2012</a:t>
          </a:r>
        </a:p>
      </dsp:txBody>
      <dsp:txXfrm>
        <a:off x="41936" y="42892"/>
        <a:ext cx="10431728" cy="775190"/>
      </dsp:txXfrm>
    </dsp:sp>
    <dsp:sp modelId="{BEC38D4B-FB0D-44AC-9035-E690B57E77D5}">
      <dsp:nvSpPr>
        <dsp:cNvPr id="0" name=""/>
        <dsp:cNvSpPr/>
      </dsp:nvSpPr>
      <dsp:spPr>
        <a:xfrm>
          <a:off x="0" y="873547"/>
          <a:ext cx="10515600" cy="8590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Maximum house price in </a:t>
          </a:r>
          <a:r>
            <a:rPr lang="ja-JP" sz="2000" kern="1200"/>
            <a:t>健宏中醫診所</a:t>
          </a:r>
          <a:r>
            <a:rPr lang="en-US" sz="2000" kern="1200"/>
            <a:t>, Zhongyang Road, Fumin Village, Dapinglin 23150, Taiwan location</a:t>
          </a:r>
        </a:p>
      </dsp:txBody>
      <dsp:txXfrm>
        <a:off x="41936" y="915483"/>
        <a:ext cx="10431728" cy="775190"/>
      </dsp:txXfrm>
    </dsp:sp>
    <dsp:sp modelId="{9A24EEAF-ED48-4963-ADF6-B29A0F06A005}">
      <dsp:nvSpPr>
        <dsp:cNvPr id="0" name=""/>
        <dsp:cNvSpPr/>
      </dsp:nvSpPr>
      <dsp:spPr>
        <a:xfrm>
          <a:off x="0" y="1746137"/>
          <a:ext cx="10515600" cy="8590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Maximum Convenient stores is 10 in 7 different location but highest price in “ </a:t>
          </a:r>
          <a:r>
            <a:rPr lang="ja-JP" sz="2000" kern="1200"/>
            <a:t>瓦城</a:t>
          </a:r>
          <a:r>
            <a:rPr lang="en-US" sz="2000" kern="1200"/>
            <a:t>, Jianguo Road, Fuxing Village, Dapinglin 23143, Taiwan”</a:t>
          </a:r>
        </a:p>
      </dsp:txBody>
      <dsp:txXfrm>
        <a:off x="41936" y="1788073"/>
        <a:ext cx="10431728" cy="775190"/>
      </dsp:txXfrm>
    </dsp:sp>
    <dsp:sp modelId="{D35A7E17-5EF0-4886-A79B-94CE252741EA}">
      <dsp:nvSpPr>
        <dsp:cNvPr id="0" name=""/>
        <dsp:cNvSpPr/>
      </dsp:nvSpPr>
      <dsp:spPr>
        <a:xfrm>
          <a:off x="0" y="2618728"/>
          <a:ext cx="10515600" cy="8590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10 years old house having maximum price $118</a:t>
          </a:r>
        </a:p>
      </dsp:txBody>
      <dsp:txXfrm>
        <a:off x="41936" y="2660664"/>
        <a:ext cx="10431728" cy="775190"/>
      </dsp:txXfrm>
    </dsp:sp>
    <dsp:sp modelId="{6F09B7E8-FE64-4CD9-A10B-348EA785E48B}">
      <dsp:nvSpPr>
        <dsp:cNvPr id="0" name=""/>
        <dsp:cNvSpPr/>
      </dsp:nvSpPr>
      <dsp:spPr>
        <a:xfrm>
          <a:off x="0" y="3491318"/>
          <a:ext cx="10515600" cy="8590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Maximum price $118of house which having distance to the nearest MRT station is 252.5822 Km</a:t>
          </a:r>
        </a:p>
      </dsp:txBody>
      <dsp:txXfrm>
        <a:off x="41936" y="3533254"/>
        <a:ext cx="10431728" cy="775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FB53-5882-4598-836B-1D7243317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7E752-0AA0-49C7-A807-8232300BE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BD38A-43A6-4D91-9D92-2C8EA6AA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735C-5267-4025-99A4-0CF818C0796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A3CBC-DED2-4591-920F-2F08208A3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723F0-EAC5-4C49-A00C-1A0B8E82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6E7C-BC05-42BB-9AFD-B22D7A820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9F143-6747-4E86-9A72-C269007D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3241D-7501-431C-9354-E8FB50A23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31B51-1C14-43B0-9DBC-735A3CB4A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735C-5267-4025-99A4-0CF818C0796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F25AE-940F-48A9-BBB3-C0032E32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0A191-08AF-4E82-A916-25B02EFD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6E7C-BC05-42BB-9AFD-B22D7A820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2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CDE586-95E0-45CC-815B-EA283C3C2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FC7B8-B337-4C2A-BC63-E706D1EE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CFC59-1802-45B3-8036-B2682942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735C-5267-4025-99A4-0CF818C0796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48EAC-8D9D-463F-B035-E56569116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20C66-10EC-4D97-8ECC-1D2A14C1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6E7C-BC05-42BB-9AFD-B22D7A820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9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7CE1B-1478-4FBE-880B-125D04A53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CB64-CAD5-4B62-A58D-87449767C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7C9F4-74CC-498E-8FBC-28795B34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735C-5267-4025-99A4-0CF818C0796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9614C-CBCB-402F-9FF1-87FC2BBB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363F7-6A56-4FF3-B21D-4BEBC072D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6E7C-BC05-42BB-9AFD-B22D7A820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4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3676-367E-4B0C-BDC3-AC8EB94EB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54B2C-9172-4807-B33D-0734452D9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6612F-D2EB-40E8-B677-6FE7FF42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735C-5267-4025-99A4-0CF818C0796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4247C-F1D8-43E1-9FA9-3723133A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47AEA-523C-4B3A-B039-1D7926757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6E7C-BC05-42BB-9AFD-B22D7A820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2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E84DD-51A0-489B-B47D-941B990A7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2CD48-928A-4AD5-8CDD-EA14634DC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EA148-19E8-49C2-B8C9-8D318A778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620BA-A1ED-4F2D-88A8-F8B3F73DB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735C-5267-4025-99A4-0CF818C0796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19028-BD1B-41F9-85A3-BC948E44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6412B-6438-41CC-8890-9B1D26DD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6E7C-BC05-42BB-9AFD-B22D7A820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1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8A56-1252-4F78-95B1-966CD118E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248EC-FEA3-4A03-8015-EF022FDAD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1D384-5CCA-47AF-B137-1D28413D7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7F2CE-3248-4AF3-8005-38695B610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9392B6-F2D4-41E7-B89A-B17FE5959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0B21F3-35EC-4400-8057-9F1A11F6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735C-5267-4025-99A4-0CF818C0796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5CC0DD-A4C2-4D1E-B4DE-C11793F7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7F8E8-560F-4BC8-89F6-04FFEAE6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6E7C-BC05-42BB-9AFD-B22D7A820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6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B6770-306A-46B0-975F-B73635DC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415973-4DBA-4CE0-9E1D-CB9C74B4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735C-5267-4025-99A4-0CF818C0796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EB5F4-35D0-4D77-8ACF-4DC4FE28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1A3E4-5825-4D3F-BB2B-7FC168C4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6E7C-BC05-42BB-9AFD-B22D7A820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817F0-0BA8-47AE-89FD-6604EDFF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735C-5267-4025-99A4-0CF818C0796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6C39C-7D92-4AF6-8EF6-CE4FDA6F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29BAA-D62A-41F0-AA5F-F6E8A624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6E7C-BC05-42BB-9AFD-B22D7A820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3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72ED-1B14-4BE6-95ED-BF166708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234EB-D302-4297-B39A-872F0F184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D2539-6F1C-47FB-99C5-BBA5DEA66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A6E55-02D9-4383-902B-D2D3564D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735C-5267-4025-99A4-0CF818C0796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1A9C8-E21D-4BB1-8C9F-8DEFD15A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BCC3-370A-4BF6-B58F-783426A37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6E7C-BC05-42BB-9AFD-B22D7A820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9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63DC-1632-417D-B19B-D8A27F78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B90D2-20BA-4D9F-A078-B6E9FAA37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C06C1-503A-45EF-99DD-56E1800E5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DDABE-A592-4AD5-ABF2-503FCF9EE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735C-5267-4025-99A4-0CF818C0796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3B08E-70D7-4838-B87C-D308FC07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E2C6C-FBAA-417C-BE4D-892E66C3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6E7C-BC05-42BB-9AFD-B22D7A820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8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C25F86-8ACD-445F-86C5-D6775538D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6095E-9229-4C2A-96C7-E93D3C09F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095E8-E4EA-4D0B-A35C-06D216D39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1735C-5267-4025-99A4-0CF818C0796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741F9-0201-4DE8-9457-A93A496B8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6A480-8E6A-42FB-8F06-1B9DD8CF1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56E7C-BC05-42BB-9AFD-B22D7A820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9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3.xml"/><Relationship Id="rId7" Type="http://schemas.openxmlformats.org/officeDocument/2006/relationships/chart" Target="../charts/chart1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4.xml"/><Relationship Id="rId7" Type="http://schemas.openxmlformats.org/officeDocument/2006/relationships/chart" Target="../charts/chart2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5.xml"/><Relationship Id="rId7" Type="http://schemas.openxmlformats.org/officeDocument/2006/relationships/chart" Target="../charts/chart3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6.xml"/><Relationship Id="rId7" Type="http://schemas.openxmlformats.org/officeDocument/2006/relationships/chart" Target="../charts/chart4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7.xml"/><Relationship Id="rId7" Type="http://schemas.openxmlformats.org/officeDocument/2006/relationships/chart" Target="../charts/chart5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WcRPI9EleUs&amp;feature=youtu.be" TargetMode="External"/><Relationship Id="rId3" Type="http://schemas.openxmlformats.org/officeDocument/2006/relationships/diagramLayout" Target="../diagrams/layout10.xml"/><Relationship Id="rId7" Type="http://schemas.openxmlformats.org/officeDocument/2006/relationships/hyperlink" Target="https://drive.google.com/file/d/1Ssj2qlFKqW4uq6WNMmNjW0Nk3ODp2P8i/view" TargetMode="Externa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4D75418-C530-47A0-A5CB-602F324127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2691324"/>
              </p:ext>
            </p:extLst>
          </p:nvPr>
        </p:nvGraphicFramePr>
        <p:xfrm>
          <a:off x="0" y="1"/>
          <a:ext cx="12191999" cy="1209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76C2C8-C89A-4FE6-BCDE-F6F2DC9E5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7280"/>
            <a:ext cx="12192000" cy="576072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A8BBDC-5E44-4AC0-A130-F31B6A5C44B8}"/>
              </a:ext>
            </a:extLst>
          </p:cNvPr>
          <p:cNvSpPr/>
          <p:nvPr/>
        </p:nvSpPr>
        <p:spPr>
          <a:xfrm>
            <a:off x="8825444" y="5004495"/>
            <a:ext cx="325839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Submitted by: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Rekha Singh</a:t>
            </a: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M.Tech(NIT Trichy)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1782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E1BF1F4-BD81-4CD6-B20C-5C5AC9360A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9231539"/>
              </p:ext>
            </p:extLst>
          </p:nvPr>
        </p:nvGraphicFramePr>
        <p:xfrm>
          <a:off x="3698240" y="2987039"/>
          <a:ext cx="4846320" cy="9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779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87DBD2B-9359-475C-9C58-78FBC2549C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4027927"/>
              </p:ext>
            </p:extLst>
          </p:nvPr>
        </p:nvGraphicFramePr>
        <p:xfrm>
          <a:off x="0" y="1"/>
          <a:ext cx="12192000" cy="975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D8671F-6E60-4F46-BC7E-AEF7D1AC4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5360"/>
            <a:ext cx="12192000" cy="5882641"/>
          </a:xfrm>
          <a:noFill/>
        </p:spPr>
      </p:pic>
    </p:spTree>
    <p:extLst>
      <p:ext uri="{BB962C8B-B14F-4D97-AF65-F5344CB8AC3E}">
        <p14:creationId xmlns:p14="http://schemas.microsoft.com/office/powerpoint/2010/main" val="6239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F52C6CD-47A4-4C1E-B565-370F0E7DB4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7799310"/>
              </p:ext>
            </p:extLst>
          </p:nvPr>
        </p:nvGraphicFramePr>
        <p:xfrm>
          <a:off x="558800" y="365125"/>
          <a:ext cx="107950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7B9D11-0B06-4414-A653-FE0A7E4012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797840"/>
              </p:ext>
            </p:extLst>
          </p:nvPr>
        </p:nvGraphicFramePr>
        <p:xfrm>
          <a:off x="838200" y="1825625"/>
          <a:ext cx="843788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597EE44-3B6C-4D0B-9009-6DA97E59D2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18746" y="1690689"/>
            <a:ext cx="1755800" cy="2281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B637AD-D577-461E-B3CE-FA0C22FAA5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18745" y="3978742"/>
            <a:ext cx="1755800" cy="251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4186E41-59D6-4B03-AAF8-D494B15601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7016161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C2255C-73D5-4D9C-BB57-E53CB8C520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1018791"/>
              </p:ext>
            </p:extLst>
          </p:nvPr>
        </p:nvGraphicFramePr>
        <p:xfrm>
          <a:off x="838200" y="1825625"/>
          <a:ext cx="854964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7E19146-3C15-4B9D-9415-B3D5CFDB56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58965" y="1825625"/>
            <a:ext cx="1694835" cy="26397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4F353E-85A5-42B7-A6A1-AF80DCAE64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58964" y="4465422"/>
            <a:ext cx="1725317" cy="227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4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3EDB397-8228-47B6-A148-7526F2C371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9014011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F0BEAC-020C-4868-AB8F-EA90D54222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910020"/>
              </p:ext>
            </p:extLst>
          </p:nvPr>
        </p:nvGraphicFramePr>
        <p:xfrm>
          <a:off x="838200" y="1825625"/>
          <a:ext cx="854964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287A46B-3CC7-4392-BD13-11482892D7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58965" y="1690689"/>
            <a:ext cx="1694835" cy="23225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5ED960-6D9A-42CE-9E80-588B206C7B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58964" y="4013199"/>
            <a:ext cx="1694835" cy="216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3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D8A716F-6836-460B-B3D9-DDA1A496B8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7237681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8B398F-3C3A-450E-868C-35B0C6145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3640086"/>
              </p:ext>
            </p:extLst>
          </p:nvPr>
        </p:nvGraphicFramePr>
        <p:xfrm>
          <a:off x="838200" y="1825625"/>
          <a:ext cx="889508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C786DCC-B836-410B-85AD-1319781F84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2233" y="1690688"/>
            <a:ext cx="1755800" cy="23326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C395BE-87E8-46B4-B03C-C5B46927F2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62232" y="4001294"/>
            <a:ext cx="1755800" cy="22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5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323B396-8652-47CB-9E21-5BCE85106B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190075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9AB0AC-CFA6-4E65-85F7-BA1885EC33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9163800"/>
              </p:ext>
            </p:extLst>
          </p:nvPr>
        </p:nvGraphicFramePr>
        <p:xfrm>
          <a:off x="838200" y="1825625"/>
          <a:ext cx="865124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7FB9F14-A3B0-4141-B340-3B50E7602F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43363" y="1690689"/>
            <a:ext cx="1767993" cy="28417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21BBA0-353C-4ACA-BC97-DD43D86563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43363" y="4532484"/>
            <a:ext cx="1755800" cy="217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64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853FC9-B8F4-4530-87DA-DCE7A42067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0017024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684BE3-4E8F-4713-B466-74659CA831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3245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32621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A020769-4ADB-4B0D-BDBD-CFC62B654C63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0D51-B266-415C-B219-401A29299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/>
              <a:t>Google drive- Video </a:t>
            </a:r>
            <a:r>
              <a:rPr lang="en-US" dirty="0"/>
              <a:t>link:- </a:t>
            </a:r>
            <a:r>
              <a:rPr lang="en-US" dirty="0">
                <a:hlinkClick r:id="rId7"/>
              </a:rPr>
              <a:t>https://drive.google.com/file/d/1Ssj2qlFKqW4uq6WNMmNjW0Nk3ODp2P8i/view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Tube :- </a:t>
            </a:r>
            <a:r>
              <a:rPr lang="en-US" dirty="0">
                <a:hlinkClick r:id="rId8"/>
              </a:rPr>
              <a:t>https://www.youtube.com/watch?v=WcRPI9EleUs&amp;feature=youtu.be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08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269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Rekha Singh</dc:creator>
  <cp:lastModifiedBy>Rekha Singh</cp:lastModifiedBy>
  <cp:revision>13</cp:revision>
  <dcterms:created xsi:type="dcterms:W3CDTF">2020-06-14T13:02:49Z</dcterms:created>
  <dcterms:modified xsi:type="dcterms:W3CDTF">2020-06-14T15:27:46Z</dcterms:modified>
</cp:coreProperties>
</file>