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5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7" r:id="rId10"/>
    <p:sldId id="263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vcpRrVUMLo_v8XfTPPX2VVhV_7nqlCt/view" TargetMode="External"/><Relationship Id="rId7" Type="http://schemas.openxmlformats.org/officeDocument/2006/relationships/image" Target="../media/image16.svg"/><Relationship Id="rId2" Type="http://schemas.openxmlformats.org/officeDocument/2006/relationships/hyperlink" Target="https://public.tableau.com/profile/singh.rekha#!/vizhome/covid19IN_15913762572440/Dashboard1" TargetMode="External"/><Relationship Id="rId1" Type="http://schemas.openxmlformats.org/officeDocument/2006/relationships/hyperlink" Target="https://www.kaggle.com/search?q=covid-19+INDIA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ingh.rekha#!/vizhome/covid19IN_15913762572440/Dashboard1" TargetMode="External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hyperlink" Target="https://www.kaggle.com/search?q=covid-19+INDIA" TargetMode="External"/><Relationship Id="rId6" Type="http://schemas.openxmlformats.org/officeDocument/2006/relationships/image" Target="../media/image15.png"/><Relationship Id="rId5" Type="http://schemas.openxmlformats.org/officeDocument/2006/relationships/hyperlink" Target="https://drive.google.com/file/d/1cvcpRrVUMLo_v8XfTPPX2VVhV_7nqlCt/view" TargetMode="External"/><Relationship Id="rId4" Type="http://schemas.openxmlformats.org/officeDocument/2006/relationships/image" Target="../media/image14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B8081-9B51-417E-AD0C-55F2D53FF41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865FD-0E65-4DB4-9361-9502737BE5B5}">
      <dgm:prSet/>
      <dgm:spPr/>
      <dgm:t>
        <a:bodyPr/>
        <a:lstStyle/>
        <a:p>
          <a:r>
            <a:rPr lang="en-US" b="1" dirty="0"/>
            <a:t>COVID-19-INDIA </a:t>
          </a:r>
          <a:endParaRPr lang="en-US" dirty="0"/>
        </a:p>
      </dgm:t>
    </dgm:pt>
    <dgm:pt modelId="{B05CA682-3214-4BEF-800B-23A363F630B6}" type="parTrans" cxnId="{A6C03B9A-89B6-4517-A9CA-72EF1A29B5EF}">
      <dgm:prSet/>
      <dgm:spPr/>
      <dgm:t>
        <a:bodyPr/>
        <a:lstStyle/>
        <a:p>
          <a:endParaRPr lang="en-US"/>
        </a:p>
      </dgm:t>
    </dgm:pt>
    <dgm:pt modelId="{53AC6CFD-3477-4442-8684-BDA491EE9715}" type="sibTrans" cxnId="{A6C03B9A-89B6-4517-A9CA-72EF1A29B5EF}">
      <dgm:prSet/>
      <dgm:spPr/>
      <dgm:t>
        <a:bodyPr/>
        <a:lstStyle/>
        <a:p>
          <a:endParaRPr lang="en-US"/>
        </a:p>
      </dgm:t>
    </dgm:pt>
    <dgm:pt modelId="{193B3BC4-AE8C-4E8E-968A-D624BD7D234E}" type="pres">
      <dgm:prSet presAssocID="{46CB8081-9B51-417E-AD0C-55F2D53FF41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CC8AE3D-2E59-4589-8E10-CC8908EA4ADC}" type="pres">
      <dgm:prSet presAssocID="{13D865FD-0E65-4DB4-9361-9502737BE5B5}" presName="circle1" presStyleLbl="node1" presStyleIdx="0" presStyleCnt="1"/>
      <dgm:spPr/>
    </dgm:pt>
    <dgm:pt modelId="{E90EB1C1-26D7-4189-B806-B774C637877E}" type="pres">
      <dgm:prSet presAssocID="{13D865FD-0E65-4DB4-9361-9502737BE5B5}" presName="space" presStyleCnt="0"/>
      <dgm:spPr/>
    </dgm:pt>
    <dgm:pt modelId="{89A8B2A4-F575-4215-92B6-EA924E4EE491}" type="pres">
      <dgm:prSet presAssocID="{13D865FD-0E65-4DB4-9361-9502737BE5B5}" presName="rect1" presStyleLbl="alignAcc1" presStyleIdx="0" presStyleCnt="1"/>
      <dgm:spPr/>
    </dgm:pt>
    <dgm:pt modelId="{D862C894-3000-4494-99EC-9A0FF9AEB2CA}" type="pres">
      <dgm:prSet presAssocID="{13D865FD-0E65-4DB4-9361-9502737BE5B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9F98E8B-5964-4110-BBF0-DF624456CDA8}" type="presOf" srcId="{13D865FD-0E65-4DB4-9361-9502737BE5B5}" destId="{D862C894-3000-4494-99EC-9A0FF9AEB2CA}" srcOrd="1" destOrd="0" presId="urn:microsoft.com/office/officeart/2005/8/layout/target3"/>
    <dgm:cxn modelId="{A6C03B9A-89B6-4517-A9CA-72EF1A29B5EF}" srcId="{46CB8081-9B51-417E-AD0C-55F2D53FF41B}" destId="{13D865FD-0E65-4DB4-9361-9502737BE5B5}" srcOrd="0" destOrd="0" parTransId="{B05CA682-3214-4BEF-800B-23A363F630B6}" sibTransId="{53AC6CFD-3477-4442-8684-BDA491EE9715}"/>
    <dgm:cxn modelId="{2BB85AB4-F1A6-4AE0-B82D-0AB7B95B6399}" type="presOf" srcId="{13D865FD-0E65-4DB4-9361-9502737BE5B5}" destId="{89A8B2A4-F575-4215-92B6-EA924E4EE491}" srcOrd="0" destOrd="0" presId="urn:microsoft.com/office/officeart/2005/8/layout/target3"/>
    <dgm:cxn modelId="{21048DB8-E94E-426B-B7BD-1445A173CC71}" type="presOf" srcId="{46CB8081-9B51-417E-AD0C-55F2D53FF41B}" destId="{193B3BC4-AE8C-4E8E-968A-D624BD7D234E}" srcOrd="0" destOrd="0" presId="urn:microsoft.com/office/officeart/2005/8/layout/target3"/>
    <dgm:cxn modelId="{37ED663F-5967-4228-B10E-9228890CC5AD}" type="presParOf" srcId="{193B3BC4-AE8C-4E8E-968A-D624BD7D234E}" destId="{BCC8AE3D-2E59-4589-8E10-CC8908EA4ADC}" srcOrd="0" destOrd="0" presId="urn:microsoft.com/office/officeart/2005/8/layout/target3"/>
    <dgm:cxn modelId="{BD693DDB-2E30-4235-9D23-282B98D27301}" type="presParOf" srcId="{193B3BC4-AE8C-4E8E-968A-D624BD7D234E}" destId="{E90EB1C1-26D7-4189-B806-B774C637877E}" srcOrd="1" destOrd="0" presId="urn:microsoft.com/office/officeart/2005/8/layout/target3"/>
    <dgm:cxn modelId="{B53D7FA7-A0CC-44B9-944E-B9B5880354D9}" type="presParOf" srcId="{193B3BC4-AE8C-4E8E-968A-D624BD7D234E}" destId="{89A8B2A4-F575-4215-92B6-EA924E4EE491}" srcOrd="2" destOrd="0" presId="urn:microsoft.com/office/officeart/2005/8/layout/target3"/>
    <dgm:cxn modelId="{B771FC2B-590A-4EB7-9C1D-A7412BF9532B}" type="presParOf" srcId="{193B3BC4-AE8C-4E8E-968A-D624BD7D234E}" destId="{D862C894-3000-4494-99EC-9A0FF9AEB2C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86AFE79-8C4F-4F77-9551-21F0C2E58342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F7627B-C037-4F6F-B60B-79880EC41E79}">
      <dgm:prSet custT="1"/>
      <dgm:spPr/>
      <dgm:t>
        <a:bodyPr/>
        <a:lstStyle/>
        <a:p>
          <a:r>
            <a:rPr lang="en-US" sz="2000" dirty="0"/>
            <a:t>Mostly male effected by COVID-19 </a:t>
          </a:r>
          <a:br>
            <a:rPr lang="en-US" sz="2000" dirty="0"/>
          </a:br>
          <a:endParaRPr lang="en-US" sz="2000" dirty="0"/>
        </a:p>
      </dgm:t>
    </dgm:pt>
    <dgm:pt modelId="{4B69EBB1-9EC7-4E76-AD5C-CB2982657B46}" type="parTrans" cxnId="{59422DA8-EFFF-458F-BB47-FB72F7631D1D}">
      <dgm:prSet/>
      <dgm:spPr/>
      <dgm:t>
        <a:bodyPr/>
        <a:lstStyle/>
        <a:p>
          <a:endParaRPr lang="en-US" sz="2000"/>
        </a:p>
      </dgm:t>
    </dgm:pt>
    <dgm:pt modelId="{96B1571D-80E8-4FDF-B42A-31CE9B26414C}" type="sibTrans" cxnId="{59422DA8-EFFF-458F-BB47-FB72F7631D1D}">
      <dgm:prSet/>
      <dgm:spPr/>
      <dgm:t>
        <a:bodyPr/>
        <a:lstStyle/>
        <a:p>
          <a:endParaRPr lang="en-US" sz="2000"/>
        </a:p>
      </dgm:t>
    </dgm:pt>
    <dgm:pt modelId="{48ACD9AD-BAA6-4CBE-A7FB-758681814DB1}">
      <dgm:prSet custT="1"/>
      <dgm:spPr/>
      <dgm:t>
        <a:bodyPr/>
        <a:lstStyle/>
        <a:p>
          <a:r>
            <a:rPr lang="en-US" sz="2000" dirty="0"/>
            <a:t>On the daily basis corona cases increased exponentially</a:t>
          </a:r>
        </a:p>
      </dgm:t>
    </dgm:pt>
    <dgm:pt modelId="{FA9EE9AB-113B-4C97-B911-C94CA6D15642}" type="parTrans" cxnId="{011FE43B-23AC-48AC-B2A4-1608141C2A1B}">
      <dgm:prSet/>
      <dgm:spPr/>
      <dgm:t>
        <a:bodyPr/>
        <a:lstStyle/>
        <a:p>
          <a:endParaRPr lang="en-US" sz="2000"/>
        </a:p>
      </dgm:t>
    </dgm:pt>
    <dgm:pt modelId="{5960C006-3DD4-41F7-B542-9BD7B5042FAF}" type="sibTrans" cxnId="{011FE43B-23AC-48AC-B2A4-1608141C2A1B}">
      <dgm:prSet/>
      <dgm:spPr/>
      <dgm:t>
        <a:bodyPr/>
        <a:lstStyle/>
        <a:p>
          <a:endParaRPr lang="en-US" sz="2000"/>
        </a:p>
      </dgm:t>
    </dgm:pt>
    <dgm:pt modelId="{4B3DAFD8-0E13-439D-9FC4-488ACB326C81}">
      <dgm:prSet custT="1"/>
      <dgm:spPr/>
      <dgm:t>
        <a:bodyPr/>
        <a:lstStyle/>
        <a:p>
          <a:r>
            <a:rPr lang="en-US" sz="2000" dirty="0"/>
            <a:t>More number of cases in Mumbai and Delhi.</a:t>
          </a:r>
          <a:br>
            <a:rPr lang="en-US" sz="2000" dirty="0"/>
          </a:br>
          <a:endParaRPr lang="en-US" sz="2000" dirty="0"/>
        </a:p>
      </dgm:t>
    </dgm:pt>
    <dgm:pt modelId="{2CFBA1B1-4AE8-488C-8061-52EDDCB71283}" type="parTrans" cxnId="{8455157B-5F81-4F68-A5DB-515AD0E6AA75}">
      <dgm:prSet/>
      <dgm:spPr/>
      <dgm:t>
        <a:bodyPr/>
        <a:lstStyle/>
        <a:p>
          <a:endParaRPr lang="en-US" sz="2000"/>
        </a:p>
      </dgm:t>
    </dgm:pt>
    <dgm:pt modelId="{9C3602C6-4BC9-4E9D-998E-4E4D4EF32AB8}" type="sibTrans" cxnId="{8455157B-5F81-4F68-A5DB-515AD0E6AA75}">
      <dgm:prSet/>
      <dgm:spPr/>
      <dgm:t>
        <a:bodyPr/>
        <a:lstStyle/>
        <a:p>
          <a:endParaRPr lang="en-US" sz="2000"/>
        </a:p>
      </dgm:t>
    </dgm:pt>
    <dgm:pt modelId="{CD2EA4E5-D14B-4E0E-A4B8-2BFE563F5E14}">
      <dgm:prSet custT="1"/>
      <dgm:spPr/>
      <dgm:t>
        <a:bodyPr/>
        <a:lstStyle/>
        <a:p>
          <a:r>
            <a:rPr lang="en-US" sz="2000" dirty="0"/>
            <a:t>Very few seniors have recovered </a:t>
          </a:r>
        </a:p>
      </dgm:t>
    </dgm:pt>
    <dgm:pt modelId="{78FCA143-8496-4DF1-95D9-7BA52BF8EA91}" type="parTrans" cxnId="{C6406A88-7AEF-417A-AF4E-DB0BDC12F5FD}">
      <dgm:prSet/>
      <dgm:spPr/>
      <dgm:t>
        <a:bodyPr/>
        <a:lstStyle/>
        <a:p>
          <a:endParaRPr lang="en-US" sz="2000"/>
        </a:p>
      </dgm:t>
    </dgm:pt>
    <dgm:pt modelId="{1C92A120-672B-4757-B6CB-378EC7AAE5CE}" type="sibTrans" cxnId="{C6406A88-7AEF-417A-AF4E-DB0BDC12F5FD}">
      <dgm:prSet/>
      <dgm:spPr/>
      <dgm:t>
        <a:bodyPr/>
        <a:lstStyle/>
        <a:p>
          <a:endParaRPr lang="en-US" sz="2000"/>
        </a:p>
      </dgm:t>
    </dgm:pt>
    <dgm:pt modelId="{51BF0899-056D-4E84-B9E6-85F33EE88A8B}" type="pres">
      <dgm:prSet presAssocID="{786AFE79-8C4F-4F77-9551-21F0C2E58342}" presName="linearFlow" presStyleCnt="0">
        <dgm:presLayoutVars>
          <dgm:dir/>
          <dgm:resizeHandles val="exact"/>
        </dgm:presLayoutVars>
      </dgm:prSet>
      <dgm:spPr/>
    </dgm:pt>
    <dgm:pt modelId="{F8B714FB-81A6-4D08-A9DF-95B815143A33}" type="pres">
      <dgm:prSet presAssocID="{F0F7627B-C037-4F6F-B60B-79880EC41E79}" presName="composite" presStyleCnt="0"/>
      <dgm:spPr/>
    </dgm:pt>
    <dgm:pt modelId="{31AD4882-6BD0-4CC5-9897-F683A3DDA2F7}" type="pres">
      <dgm:prSet presAssocID="{F0F7627B-C037-4F6F-B60B-79880EC41E79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68AC82E-6B20-4FBF-A6BB-5C6972421C48}" type="pres">
      <dgm:prSet presAssocID="{F0F7627B-C037-4F6F-B60B-79880EC41E79}" presName="txShp" presStyleLbl="node1" presStyleIdx="0" presStyleCnt="4">
        <dgm:presLayoutVars>
          <dgm:bulletEnabled val="1"/>
        </dgm:presLayoutVars>
      </dgm:prSet>
      <dgm:spPr/>
    </dgm:pt>
    <dgm:pt modelId="{99C7AD40-784D-43A7-930D-153B4AB6B0D9}" type="pres">
      <dgm:prSet presAssocID="{96B1571D-80E8-4FDF-B42A-31CE9B26414C}" presName="spacing" presStyleCnt="0"/>
      <dgm:spPr/>
    </dgm:pt>
    <dgm:pt modelId="{EF594BD7-AD03-4130-B846-C0C61A758A5A}" type="pres">
      <dgm:prSet presAssocID="{48ACD9AD-BAA6-4CBE-A7FB-758681814DB1}" presName="composite" presStyleCnt="0"/>
      <dgm:spPr/>
    </dgm:pt>
    <dgm:pt modelId="{81C0AF92-83B4-4F04-A81F-E575189BB6F9}" type="pres">
      <dgm:prSet presAssocID="{48ACD9AD-BAA6-4CBE-A7FB-758681814DB1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AC2FD84-3712-4CFE-A4EB-6BEF919DED32}" type="pres">
      <dgm:prSet presAssocID="{48ACD9AD-BAA6-4CBE-A7FB-758681814DB1}" presName="txShp" presStyleLbl="node1" presStyleIdx="1" presStyleCnt="4">
        <dgm:presLayoutVars>
          <dgm:bulletEnabled val="1"/>
        </dgm:presLayoutVars>
      </dgm:prSet>
      <dgm:spPr/>
    </dgm:pt>
    <dgm:pt modelId="{24C30058-886D-4B69-8874-F725068B642D}" type="pres">
      <dgm:prSet presAssocID="{5960C006-3DD4-41F7-B542-9BD7B5042FAF}" presName="spacing" presStyleCnt="0"/>
      <dgm:spPr/>
    </dgm:pt>
    <dgm:pt modelId="{99536894-6A44-41F8-8D7A-158AB2E3C864}" type="pres">
      <dgm:prSet presAssocID="{4B3DAFD8-0E13-439D-9FC4-488ACB326C81}" presName="composite" presStyleCnt="0"/>
      <dgm:spPr/>
    </dgm:pt>
    <dgm:pt modelId="{41B37CBE-C5E0-4553-B706-650C826D4CFA}" type="pres">
      <dgm:prSet presAssocID="{4B3DAFD8-0E13-439D-9FC4-488ACB326C81}" presName="imgShp" presStyleLbl="fgImgPlac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D022DA9-9D6F-4C90-9A4A-12E991F2330C}" type="pres">
      <dgm:prSet presAssocID="{4B3DAFD8-0E13-439D-9FC4-488ACB326C81}" presName="txShp" presStyleLbl="node1" presStyleIdx="2" presStyleCnt="4">
        <dgm:presLayoutVars>
          <dgm:bulletEnabled val="1"/>
        </dgm:presLayoutVars>
      </dgm:prSet>
      <dgm:spPr/>
    </dgm:pt>
    <dgm:pt modelId="{C5A981EF-3ACF-416C-840C-E9C83466F3AF}" type="pres">
      <dgm:prSet presAssocID="{9C3602C6-4BC9-4E9D-998E-4E4D4EF32AB8}" presName="spacing" presStyleCnt="0"/>
      <dgm:spPr/>
    </dgm:pt>
    <dgm:pt modelId="{67CED14F-5286-4306-BD5B-53B2713B6078}" type="pres">
      <dgm:prSet presAssocID="{CD2EA4E5-D14B-4E0E-A4B8-2BFE563F5E14}" presName="composite" presStyleCnt="0"/>
      <dgm:spPr/>
    </dgm:pt>
    <dgm:pt modelId="{D2490150-2217-4F4D-82B1-7AD90EEA24BC}" type="pres">
      <dgm:prSet presAssocID="{CD2EA4E5-D14B-4E0E-A4B8-2BFE563F5E14}" presName="imgShp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B050E57-F411-42BB-837F-AB2D702C37D2}" type="pres">
      <dgm:prSet presAssocID="{CD2EA4E5-D14B-4E0E-A4B8-2BFE563F5E14}" presName="txShp" presStyleLbl="node1" presStyleIdx="3" presStyleCnt="4" custLinFactNeighborX="2325" custLinFactNeighborY="3801">
        <dgm:presLayoutVars>
          <dgm:bulletEnabled val="1"/>
        </dgm:presLayoutVars>
      </dgm:prSet>
      <dgm:spPr/>
    </dgm:pt>
  </dgm:ptLst>
  <dgm:cxnLst>
    <dgm:cxn modelId="{011FE43B-23AC-48AC-B2A4-1608141C2A1B}" srcId="{786AFE79-8C4F-4F77-9551-21F0C2E58342}" destId="{48ACD9AD-BAA6-4CBE-A7FB-758681814DB1}" srcOrd="1" destOrd="0" parTransId="{FA9EE9AB-113B-4C97-B911-C94CA6D15642}" sibTransId="{5960C006-3DD4-41F7-B542-9BD7B5042FAF}"/>
    <dgm:cxn modelId="{00299554-37A4-4B0B-B109-1B49A7B3CD5F}" type="presOf" srcId="{4B3DAFD8-0E13-439D-9FC4-488ACB326C81}" destId="{8D022DA9-9D6F-4C90-9A4A-12E991F2330C}" srcOrd="0" destOrd="0" presId="urn:microsoft.com/office/officeart/2005/8/layout/vList3"/>
    <dgm:cxn modelId="{8455157B-5F81-4F68-A5DB-515AD0E6AA75}" srcId="{786AFE79-8C4F-4F77-9551-21F0C2E58342}" destId="{4B3DAFD8-0E13-439D-9FC4-488ACB326C81}" srcOrd="2" destOrd="0" parTransId="{2CFBA1B1-4AE8-488C-8061-52EDDCB71283}" sibTransId="{9C3602C6-4BC9-4E9D-998E-4E4D4EF32AB8}"/>
    <dgm:cxn modelId="{C6406A88-7AEF-417A-AF4E-DB0BDC12F5FD}" srcId="{786AFE79-8C4F-4F77-9551-21F0C2E58342}" destId="{CD2EA4E5-D14B-4E0E-A4B8-2BFE563F5E14}" srcOrd="3" destOrd="0" parTransId="{78FCA143-8496-4DF1-95D9-7BA52BF8EA91}" sibTransId="{1C92A120-672B-4757-B6CB-378EC7AAE5CE}"/>
    <dgm:cxn modelId="{C61BDC98-7640-4F2D-9AA8-990A48D98227}" type="presOf" srcId="{F0F7627B-C037-4F6F-B60B-79880EC41E79}" destId="{A68AC82E-6B20-4FBF-A6BB-5C6972421C48}" srcOrd="0" destOrd="0" presId="urn:microsoft.com/office/officeart/2005/8/layout/vList3"/>
    <dgm:cxn modelId="{59422DA8-EFFF-458F-BB47-FB72F7631D1D}" srcId="{786AFE79-8C4F-4F77-9551-21F0C2E58342}" destId="{F0F7627B-C037-4F6F-B60B-79880EC41E79}" srcOrd="0" destOrd="0" parTransId="{4B69EBB1-9EC7-4E76-AD5C-CB2982657B46}" sibTransId="{96B1571D-80E8-4FDF-B42A-31CE9B26414C}"/>
    <dgm:cxn modelId="{BC996DAE-3CF3-4529-8EEE-6A4D4907A59E}" type="presOf" srcId="{CD2EA4E5-D14B-4E0E-A4B8-2BFE563F5E14}" destId="{0B050E57-F411-42BB-837F-AB2D702C37D2}" srcOrd="0" destOrd="0" presId="urn:microsoft.com/office/officeart/2005/8/layout/vList3"/>
    <dgm:cxn modelId="{708F88B2-5CCE-4EB6-8964-DA0F8AAFF05D}" type="presOf" srcId="{48ACD9AD-BAA6-4CBE-A7FB-758681814DB1}" destId="{1AC2FD84-3712-4CFE-A4EB-6BEF919DED32}" srcOrd="0" destOrd="0" presId="urn:microsoft.com/office/officeart/2005/8/layout/vList3"/>
    <dgm:cxn modelId="{C46AAEF6-449F-4216-A875-736DF6D1103A}" type="presOf" srcId="{786AFE79-8C4F-4F77-9551-21F0C2E58342}" destId="{51BF0899-056D-4E84-B9E6-85F33EE88A8B}" srcOrd="0" destOrd="0" presId="urn:microsoft.com/office/officeart/2005/8/layout/vList3"/>
    <dgm:cxn modelId="{35D8BD18-5FD0-4C97-95EC-720CB9CE6B10}" type="presParOf" srcId="{51BF0899-056D-4E84-B9E6-85F33EE88A8B}" destId="{F8B714FB-81A6-4D08-A9DF-95B815143A33}" srcOrd="0" destOrd="0" presId="urn:microsoft.com/office/officeart/2005/8/layout/vList3"/>
    <dgm:cxn modelId="{76DED13D-5B36-4554-B8DB-140D696AB515}" type="presParOf" srcId="{F8B714FB-81A6-4D08-A9DF-95B815143A33}" destId="{31AD4882-6BD0-4CC5-9897-F683A3DDA2F7}" srcOrd="0" destOrd="0" presId="urn:microsoft.com/office/officeart/2005/8/layout/vList3"/>
    <dgm:cxn modelId="{4BAB4B95-798B-4D57-A197-1010BD2453DD}" type="presParOf" srcId="{F8B714FB-81A6-4D08-A9DF-95B815143A33}" destId="{A68AC82E-6B20-4FBF-A6BB-5C6972421C48}" srcOrd="1" destOrd="0" presId="urn:microsoft.com/office/officeart/2005/8/layout/vList3"/>
    <dgm:cxn modelId="{39146DBD-7EE2-41EA-9797-D5BF0C1AFF87}" type="presParOf" srcId="{51BF0899-056D-4E84-B9E6-85F33EE88A8B}" destId="{99C7AD40-784D-43A7-930D-153B4AB6B0D9}" srcOrd="1" destOrd="0" presId="urn:microsoft.com/office/officeart/2005/8/layout/vList3"/>
    <dgm:cxn modelId="{E98FD07B-33AA-4920-998E-63E9CFBD7F3E}" type="presParOf" srcId="{51BF0899-056D-4E84-B9E6-85F33EE88A8B}" destId="{EF594BD7-AD03-4130-B846-C0C61A758A5A}" srcOrd="2" destOrd="0" presId="urn:microsoft.com/office/officeart/2005/8/layout/vList3"/>
    <dgm:cxn modelId="{2E0C0B47-B3E6-4A6F-9AE1-7AE14E50C47A}" type="presParOf" srcId="{EF594BD7-AD03-4130-B846-C0C61A758A5A}" destId="{81C0AF92-83B4-4F04-A81F-E575189BB6F9}" srcOrd="0" destOrd="0" presId="urn:microsoft.com/office/officeart/2005/8/layout/vList3"/>
    <dgm:cxn modelId="{5F1B0FA5-D1FE-444B-8E49-33585E1C8B91}" type="presParOf" srcId="{EF594BD7-AD03-4130-B846-C0C61A758A5A}" destId="{1AC2FD84-3712-4CFE-A4EB-6BEF919DED32}" srcOrd="1" destOrd="0" presId="urn:microsoft.com/office/officeart/2005/8/layout/vList3"/>
    <dgm:cxn modelId="{01CF2B71-7030-4220-9736-335399F4876A}" type="presParOf" srcId="{51BF0899-056D-4E84-B9E6-85F33EE88A8B}" destId="{24C30058-886D-4B69-8874-F725068B642D}" srcOrd="3" destOrd="0" presId="urn:microsoft.com/office/officeart/2005/8/layout/vList3"/>
    <dgm:cxn modelId="{1F1BEE57-8C41-4276-9151-EA3BDA53FC6D}" type="presParOf" srcId="{51BF0899-056D-4E84-B9E6-85F33EE88A8B}" destId="{99536894-6A44-41F8-8D7A-158AB2E3C864}" srcOrd="4" destOrd="0" presId="urn:microsoft.com/office/officeart/2005/8/layout/vList3"/>
    <dgm:cxn modelId="{02379AB5-56C9-4ED7-853D-485FE03C1DD4}" type="presParOf" srcId="{99536894-6A44-41F8-8D7A-158AB2E3C864}" destId="{41B37CBE-C5E0-4553-B706-650C826D4CFA}" srcOrd="0" destOrd="0" presId="urn:microsoft.com/office/officeart/2005/8/layout/vList3"/>
    <dgm:cxn modelId="{A2D00C18-E771-4DFD-9FE2-0BDF15905744}" type="presParOf" srcId="{99536894-6A44-41F8-8D7A-158AB2E3C864}" destId="{8D022DA9-9D6F-4C90-9A4A-12E991F2330C}" srcOrd="1" destOrd="0" presId="urn:microsoft.com/office/officeart/2005/8/layout/vList3"/>
    <dgm:cxn modelId="{D2307DE4-758C-47CC-BE3A-9040545C8846}" type="presParOf" srcId="{51BF0899-056D-4E84-B9E6-85F33EE88A8B}" destId="{C5A981EF-3ACF-416C-840C-E9C83466F3AF}" srcOrd="5" destOrd="0" presId="urn:microsoft.com/office/officeart/2005/8/layout/vList3"/>
    <dgm:cxn modelId="{964C4B4D-18EE-4AFB-8C45-2B9F0BF38B0C}" type="presParOf" srcId="{51BF0899-056D-4E84-B9E6-85F33EE88A8B}" destId="{67CED14F-5286-4306-BD5B-53B2713B6078}" srcOrd="6" destOrd="0" presId="urn:microsoft.com/office/officeart/2005/8/layout/vList3"/>
    <dgm:cxn modelId="{8203C95F-626F-41A1-9E8D-BE7B84DAE999}" type="presParOf" srcId="{67CED14F-5286-4306-BD5B-53B2713B6078}" destId="{D2490150-2217-4F4D-82B1-7AD90EEA24BC}" srcOrd="0" destOrd="0" presId="urn:microsoft.com/office/officeart/2005/8/layout/vList3"/>
    <dgm:cxn modelId="{6E3DC210-51E1-414C-858B-42565187083E}" type="presParOf" srcId="{67CED14F-5286-4306-BD5B-53B2713B6078}" destId="{0B050E57-F411-42BB-837F-AB2D702C37D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6491BA-2476-41BB-9E0B-B2D95140DC2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23F57C-83FF-4828-B601-4902C047F60D}">
      <dgm:prSet/>
      <dgm:spPr/>
      <dgm:t>
        <a:bodyPr/>
        <a:lstStyle/>
        <a:p>
          <a:r>
            <a:rPr lang="en-US" dirty="0"/>
            <a:t>Reference Link:- </a:t>
          </a:r>
        </a:p>
      </dgm:t>
    </dgm:pt>
    <dgm:pt modelId="{C24D6841-DB42-4EDA-A9B1-CB1792C31365}" type="parTrans" cxnId="{DC7161A9-060E-4F0C-BBF1-A32D6075F28F}">
      <dgm:prSet/>
      <dgm:spPr/>
      <dgm:t>
        <a:bodyPr/>
        <a:lstStyle/>
        <a:p>
          <a:endParaRPr lang="en-US"/>
        </a:p>
      </dgm:t>
    </dgm:pt>
    <dgm:pt modelId="{8146A825-DAB6-43AC-8FFC-112FC21A6AAE}" type="sibTrans" cxnId="{DC7161A9-060E-4F0C-BBF1-A32D6075F28F}">
      <dgm:prSet/>
      <dgm:spPr/>
      <dgm:t>
        <a:bodyPr/>
        <a:lstStyle/>
        <a:p>
          <a:endParaRPr lang="en-US"/>
        </a:p>
      </dgm:t>
    </dgm:pt>
    <dgm:pt modelId="{FC8FA701-35A4-4694-B4A9-36872DBBBB97}" type="pres">
      <dgm:prSet presAssocID="{2F6491BA-2476-41BB-9E0B-B2D95140DC2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64F63E2-60C2-4160-854B-3CA019AF9E71}" type="pres">
      <dgm:prSet presAssocID="{2323F57C-83FF-4828-B601-4902C047F60D}" presName="circle1" presStyleLbl="node1" presStyleIdx="0" presStyleCnt="1"/>
      <dgm:spPr/>
    </dgm:pt>
    <dgm:pt modelId="{8C66CD14-612F-4036-849A-8AE0458EFE6D}" type="pres">
      <dgm:prSet presAssocID="{2323F57C-83FF-4828-B601-4902C047F60D}" presName="space" presStyleCnt="0"/>
      <dgm:spPr/>
    </dgm:pt>
    <dgm:pt modelId="{2671F02C-C105-4FD1-8215-5B81C0781DD6}" type="pres">
      <dgm:prSet presAssocID="{2323F57C-83FF-4828-B601-4902C047F60D}" presName="rect1" presStyleLbl="alignAcc1" presStyleIdx="0" presStyleCnt="1"/>
      <dgm:spPr/>
    </dgm:pt>
    <dgm:pt modelId="{1C65F42A-DD00-4789-BE27-26D65EF072E3}" type="pres">
      <dgm:prSet presAssocID="{2323F57C-83FF-4828-B601-4902C047F60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9847F018-8240-450F-8F09-55FD9323169E}" type="presOf" srcId="{2323F57C-83FF-4828-B601-4902C047F60D}" destId="{1C65F42A-DD00-4789-BE27-26D65EF072E3}" srcOrd="1" destOrd="0" presId="urn:microsoft.com/office/officeart/2005/8/layout/target3"/>
    <dgm:cxn modelId="{D72FDF4E-6056-4E8F-98EF-E41FD4411F8C}" type="presOf" srcId="{2323F57C-83FF-4828-B601-4902C047F60D}" destId="{2671F02C-C105-4FD1-8215-5B81C0781DD6}" srcOrd="0" destOrd="0" presId="urn:microsoft.com/office/officeart/2005/8/layout/target3"/>
    <dgm:cxn modelId="{D1016457-5052-4387-93B8-3C3A10392477}" type="presOf" srcId="{2F6491BA-2476-41BB-9E0B-B2D95140DC22}" destId="{FC8FA701-35A4-4694-B4A9-36872DBBBB97}" srcOrd="0" destOrd="0" presId="urn:microsoft.com/office/officeart/2005/8/layout/target3"/>
    <dgm:cxn modelId="{DC7161A9-060E-4F0C-BBF1-A32D6075F28F}" srcId="{2F6491BA-2476-41BB-9E0B-B2D95140DC22}" destId="{2323F57C-83FF-4828-B601-4902C047F60D}" srcOrd="0" destOrd="0" parTransId="{C24D6841-DB42-4EDA-A9B1-CB1792C31365}" sibTransId="{8146A825-DAB6-43AC-8FFC-112FC21A6AAE}"/>
    <dgm:cxn modelId="{EB33A786-E5B3-45D6-B669-1632E609601F}" type="presParOf" srcId="{FC8FA701-35A4-4694-B4A9-36872DBBBB97}" destId="{164F63E2-60C2-4160-854B-3CA019AF9E71}" srcOrd="0" destOrd="0" presId="urn:microsoft.com/office/officeart/2005/8/layout/target3"/>
    <dgm:cxn modelId="{0B73D921-4140-43B5-8290-EA06A87840F4}" type="presParOf" srcId="{FC8FA701-35A4-4694-B4A9-36872DBBBB97}" destId="{8C66CD14-612F-4036-849A-8AE0458EFE6D}" srcOrd="1" destOrd="0" presId="urn:microsoft.com/office/officeart/2005/8/layout/target3"/>
    <dgm:cxn modelId="{8DACE02E-C268-48C9-85E2-F2A740D25A30}" type="presParOf" srcId="{FC8FA701-35A4-4694-B4A9-36872DBBBB97}" destId="{2671F02C-C105-4FD1-8215-5B81C0781DD6}" srcOrd="2" destOrd="0" presId="urn:microsoft.com/office/officeart/2005/8/layout/target3"/>
    <dgm:cxn modelId="{3BF96130-1D2F-4C87-B1B9-85F370433AD5}" type="presParOf" srcId="{FC8FA701-35A4-4694-B4A9-36872DBBBB97}" destId="{1C65F42A-DD00-4789-BE27-26D65EF072E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BF09520-6D10-4C39-84B1-1F76AEFC005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11AF83-2546-4D7F-83CC-64F34E9A04E7}">
      <dgm:prSet custT="1"/>
      <dgm:spPr/>
      <dgm:t>
        <a:bodyPr/>
        <a:lstStyle/>
        <a:p>
          <a:r>
            <a:rPr lang="en-US" sz="2800" b="1" dirty="0"/>
            <a:t>Source of dataset :-</a:t>
          </a:r>
          <a:r>
            <a:rPr lang="en-US" sz="2800" dirty="0">
              <a:hlinkClick xmlns:r="http://schemas.openxmlformats.org/officeDocument/2006/relationships" r:id="rId1"/>
            </a:rPr>
            <a:t>https://www.kaggle.com/search?q=covid-19+INDIA</a:t>
          </a:r>
          <a:endParaRPr lang="en-US" sz="2800" dirty="0"/>
        </a:p>
      </dgm:t>
    </dgm:pt>
    <dgm:pt modelId="{1012B8A8-8DD2-4466-A128-503B13FB6055}" type="parTrans" cxnId="{AC3880AF-9B9B-417E-8486-A2BA551A9338}">
      <dgm:prSet/>
      <dgm:spPr/>
      <dgm:t>
        <a:bodyPr/>
        <a:lstStyle/>
        <a:p>
          <a:endParaRPr lang="en-US"/>
        </a:p>
      </dgm:t>
    </dgm:pt>
    <dgm:pt modelId="{42FE3A23-DB13-477E-B11C-DE4053ADBEF5}" type="sibTrans" cxnId="{AC3880AF-9B9B-417E-8486-A2BA551A9338}">
      <dgm:prSet/>
      <dgm:spPr/>
      <dgm:t>
        <a:bodyPr/>
        <a:lstStyle/>
        <a:p>
          <a:endParaRPr lang="en-US"/>
        </a:p>
      </dgm:t>
    </dgm:pt>
    <dgm:pt modelId="{F9248041-31CB-43FD-BA8F-9C802118F7DF}">
      <dgm:prSet custT="1"/>
      <dgm:spPr/>
      <dgm:t>
        <a:bodyPr/>
        <a:lstStyle/>
        <a:p>
          <a:r>
            <a:rPr lang="en-US" sz="2000" b="1" dirty="0"/>
            <a:t>Tableau Link:-   </a:t>
          </a:r>
          <a:r>
            <a:rPr lang="en-US" sz="2000" dirty="0">
              <a:hlinkClick xmlns:r="http://schemas.openxmlformats.org/officeDocument/2006/relationships" r:id="rId2"/>
            </a:rPr>
            <a:t>https://public.tableau.com/profile/singh.rekha#!/vizhome/covid19IN_15913762572440/Dashboard1</a:t>
          </a:r>
          <a:endParaRPr lang="en-US" sz="2000" dirty="0"/>
        </a:p>
      </dgm:t>
    </dgm:pt>
    <dgm:pt modelId="{C0CCB888-CB5C-47D9-972A-993E871D0C54}" type="parTrans" cxnId="{7A7254D7-8629-465D-B04F-60DBEB0E2F8D}">
      <dgm:prSet/>
      <dgm:spPr/>
      <dgm:t>
        <a:bodyPr/>
        <a:lstStyle/>
        <a:p>
          <a:endParaRPr lang="en-US"/>
        </a:p>
      </dgm:t>
    </dgm:pt>
    <dgm:pt modelId="{E673FC38-A426-4931-B4BE-BDD7607D92AE}" type="sibTrans" cxnId="{7A7254D7-8629-465D-B04F-60DBEB0E2F8D}">
      <dgm:prSet/>
      <dgm:spPr/>
      <dgm:t>
        <a:bodyPr/>
        <a:lstStyle/>
        <a:p>
          <a:endParaRPr lang="en-US"/>
        </a:p>
      </dgm:t>
    </dgm:pt>
    <dgm:pt modelId="{068AA37A-45B7-48A1-8422-7626719867FA}">
      <dgm:prSet custT="1"/>
      <dgm:spPr/>
      <dgm:t>
        <a:bodyPr/>
        <a:lstStyle/>
        <a:p>
          <a:r>
            <a:rPr lang="en-US" sz="2000" dirty="0"/>
            <a:t>Video link:    </a:t>
          </a:r>
          <a:r>
            <a:rPr lang="en-US" sz="2000" dirty="0">
              <a:hlinkClick xmlns:r="http://schemas.openxmlformats.org/officeDocument/2006/relationships" r:id="rId3"/>
            </a:rPr>
            <a:t>https://drive.google.com/file/d/1cvcpRrVUMLo_v8XfTPPX2VVhV_7nqlCt/view</a:t>
          </a:r>
          <a:endParaRPr lang="en-US" sz="2000" u="sng" dirty="0">
            <a:solidFill>
              <a:srgbClr val="0070C0"/>
            </a:solidFill>
          </a:endParaRPr>
        </a:p>
      </dgm:t>
    </dgm:pt>
    <dgm:pt modelId="{A468BB10-24CF-4239-9746-E22E62971FB8}" type="parTrans" cxnId="{DA12FA13-F871-487E-A2C6-74D976FADDBF}">
      <dgm:prSet/>
      <dgm:spPr/>
      <dgm:t>
        <a:bodyPr/>
        <a:lstStyle/>
        <a:p>
          <a:endParaRPr lang="en-US"/>
        </a:p>
      </dgm:t>
    </dgm:pt>
    <dgm:pt modelId="{6452ABC5-A9C0-4763-976B-8A286039D9C7}" type="sibTrans" cxnId="{DA12FA13-F871-487E-A2C6-74D976FADDBF}">
      <dgm:prSet/>
      <dgm:spPr/>
      <dgm:t>
        <a:bodyPr/>
        <a:lstStyle/>
        <a:p>
          <a:endParaRPr lang="en-US"/>
        </a:p>
      </dgm:t>
    </dgm:pt>
    <dgm:pt modelId="{5E033FA2-36A7-48B8-A110-DC716257AE4E}" type="pres">
      <dgm:prSet presAssocID="{3BF09520-6D10-4C39-84B1-1F76AEFC0052}" presName="linearFlow" presStyleCnt="0">
        <dgm:presLayoutVars>
          <dgm:dir/>
          <dgm:resizeHandles val="exact"/>
        </dgm:presLayoutVars>
      </dgm:prSet>
      <dgm:spPr/>
    </dgm:pt>
    <dgm:pt modelId="{E3E6932A-0192-44C2-BD2E-22FFCFF21931}" type="pres">
      <dgm:prSet presAssocID="{2211AF83-2546-4D7F-83CC-64F34E9A04E7}" presName="composite" presStyleCnt="0"/>
      <dgm:spPr/>
    </dgm:pt>
    <dgm:pt modelId="{F3D5AC1E-A5CE-48DF-8052-AC9D49652E8E}" type="pres">
      <dgm:prSet presAssocID="{2211AF83-2546-4D7F-83CC-64F34E9A04E7}" presName="imgShp" presStyleLbl="fgImgPlac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CEA097-6D4B-48F2-90BC-BCA97D6CDA36}" type="pres">
      <dgm:prSet presAssocID="{2211AF83-2546-4D7F-83CC-64F34E9A04E7}" presName="txShp" presStyleLbl="node1" presStyleIdx="0" presStyleCnt="3">
        <dgm:presLayoutVars>
          <dgm:bulletEnabled val="1"/>
        </dgm:presLayoutVars>
      </dgm:prSet>
      <dgm:spPr/>
    </dgm:pt>
    <dgm:pt modelId="{7F9747B8-FA79-4233-91C5-1BE65E28B58E}" type="pres">
      <dgm:prSet presAssocID="{42FE3A23-DB13-477E-B11C-DE4053ADBEF5}" presName="spacing" presStyleCnt="0"/>
      <dgm:spPr/>
    </dgm:pt>
    <dgm:pt modelId="{1AE224D1-2FEE-4346-9C05-2930180C6593}" type="pres">
      <dgm:prSet presAssocID="{F9248041-31CB-43FD-BA8F-9C802118F7DF}" presName="composite" presStyleCnt="0"/>
      <dgm:spPr/>
    </dgm:pt>
    <dgm:pt modelId="{03D72255-988A-4279-B7E2-F23D70FF90E5}" type="pres">
      <dgm:prSet presAssocID="{F9248041-31CB-43FD-BA8F-9C802118F7DF}" presName="imgShp" presStyleLbl="fgImgPlace1" presStyleIdx="1" presStyleCnt="3" custLinFactNeighborX="537" custLinFactNeighborY="75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6E184B1-CEC4-4EE1-A263-92193AA2204B}" type="pres">
      <dgm:prSet presAssocID="{F9248041-31CB-43FD-BA8F-9C802118F7DF}" presName="txShp" presStyleLbl="node1" presStyleIdx="1" presStyleCnt="3">
        <dgm:presLayoutVars>
          <dgm:bulletEnabled val="1"/>
        </dgm:presLayoutVars>
      </dgm:prSet>
      <dgm:spPr/>
    </dgm:pt>
    <dgm:pt modelId="{EA30159C-FEC5-404A-A632-68928300EE57}" type="pres">
      <dgm:prSet presAssocID="{E673FC38-A426-4931-B4BE-BDD7607D92AE}" presName="spacing" presStyleCnt="0"/>
      <dgm:spPr/>
    </dgm:pt>
    <dgm:pt modelId="{E94F8120-BE1A-4670-B541-D2EC07B9F7C1}" type="pres">
      <dgm:prSet presAssocID="{068AA37A-45B7-48A1-8422-7626719867FA}" presName="composite" presStyleCnt="0"/>
      <dgm:spPr/>
    </dgm:pt>
    <dgm:pt modelId="{4B186E32-1CBC-48C4-8C1B-30FB1B718636}" type="pres">
      <dgm:prSet presAssocID="{068AA37A-45B7-48A1-8422-7626719867FA}" presName="imgShp" presStyleLbl="fgImgPlac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2F42378-2ACE-4A78-9667-A9088CE5EC18}" type="pres">
      <dgm:prSet presAssocID="{068AA37A-45B7-48A1-8422-7626719867FA}" presName="txShp" presStyleLbl="node1" presStyleIdx="2" presStyleCnt="3">
        <dgm:presLayoutVars>
          <dgm:bulletEnabled val="1"/>
        </dgm:presLayoutVars>
      </dgm:prSet>
      <dgm:spPr/>
    </dgm:pt>
  </dgm:ptLst>
  <dgm:cxnLst>
    <dgm:cxn modelId="{AC92230C-1422-4630-827F-22EDA8ABE04E}" type="presOf" srcId="{3BF09520-6D10-4C39-84B1-1F76AEFC0052}" destId="{5E033FA2-36A7-48B8-A110-DC716257AE4E}" srcOrd="0" destOrd="0" presId="urn:microsoft.com/office/officeart/2005/8/layout/vList3"/>
    <dgm:cxn modelId="{DA12FA13-F871-487E-A2C6-74D976FADDBF}" srcId="{3BF09520-6D10-4C39-84B1-1F76AEFC0052}" destId="{068AA37A-45B7-48A1-8422-7626719867FA}" srcOrd="2" destOrd="0" parTransId="{A468BB10-24CF-4239-9746-E22E62971FB8}" sibTransId="{6452ABC5-A9C0-4763-976B-8A286039D9C7}"/>
    <dgm:cxn modelId="{38AF2E3A-D1B3-44FA-8173-803EBFE721D7}" type="presOf" srcId="{2211AF83-2546-4D7F-83CC-64F34E9A04E7}" destId="{7ACEA097-6D4B-48F2-90BC-BCA97D6CDA36}" srcOrd="0" destOrd="0" presId="urn:microsoft.com/office/officeart/2005/8/layout/vList3"/>
    <dgm:cxn modelId="{4AC62E79-A200-4FF7-992E-743B8D135F93}" type="presOf" srcId="{068AA37A-45B7-48A1-8422-7626719867FA}" destId="{02F42378-2ACE-4A78-9667-A9088CE5EC18}" srcOrd="0" destOrd="0" presId="urn:microsoft.com/office/officeart/2005/8/layout/vList3"/>
    <dgm:cxn modelId="{4FDAFA79-6940-4B05-A197-77A18FF7C494}" type="presOf" srcId="{F9248041-31CB-43FD-BA8F-9C802118F7DF}" destId="{86E184B1-CEC4-4EE1-A263-92193AA2204B}" srcOrd="0" destOrd="0" presId="urn:microsoft.com/office/officeart/2005/8/layout/vList3"/>
    <dgm:cxn modelId="{AC3880AF-9B9B-417E-8486-A2BA551A9338}" srcId="{3BF09520-6D10-4C39-84B1-1F76AEFC0052}" destId="{2211AF83-2546-4D7F-83CC-64F34E9A04E7}" srcOrd="0" destOrd="0" parTransId="{1012B8A8-8DD2-4466-A128-503B13FB6055}" sibTransId="{42FE3A23-DB13-477E-B11C-DE4053ADBEF5}"/>
    <dgm:cxn modelId="{7A7254D7-8629-465D-B04F-60DBEB0E2F8D}" srcId="{3BF09520-6D10-4C39-84B1-1F76AEFC0052}" destId="{F9248041-31CB-43FD-BA8F-9C802118F7DF}" srcOrd="1" destOrd="0" parTransId="{C0CCB888-CB5C-47D9-972A-993E871D0C54}" sibTransId="{E673FC38-A426-4931-B4BE-BDD7607D92AE}"/>
    <dgm:cxn modelId="{0349EB81-2CC3-467F-BC64-E1D32FE79CB9}" type="presParOf" srcId="{5E033FA2-36A7-48B8-A110-DC716257AE4E}" destId="{E3E6932A-0192-44C2-BD2E-22FFCFF21931}" srcOrd="0" destOrd="0" presId="urn:microsoft.com/office/officeart/2005/8/layout/vList3"/>
    <dgm:cxn modelId="{4225C35E-3ED9-4D0E-BC9E-E65B65DC315E}" type="presParOf" srcId="{E3E6932A-0192-44C2-BD2E-22FFCFF21931}" destId="{F3D5AC1E-A5CE-48DF-8052-AC9D49652E8E}" srcOrd="0" destOrd="0" presId="urn:microsoft.com/office/officeart/2005/8/layout/vList3"/>
    <dgm:cxn modelId="{685E7F35-001A-4199-8615-C54DB43338E8}" type="presParOf" srcId="{E3E6932A-0192-44C2-BD2E-22FFCFF21931}" destId="{7ACEA097-6D4B-48F2-90BC-BCA97D6CDA36}" srcOrd="1" destOrd="0" presId="urn:microsoft.com/office/officeart/2005/8/layout/vList3"/>
    <dgm:cxn modelId="{B5AE40A6-8D2D-4A7C-957B-71D12D92A25D}" type="presParOf" srcId="{5E033FA2-36A7-48B8-A110-DC716257AE4E}" destId="{7F9747B8-FA79-4233-91C5-1BE65E28B58E}" srcOrd="1" destOrd="0" presId="urn:microsoft.com/office/officeart/2005/8/layout/vList3"/>
    <dgm:cxn modelId="{D3F8BE2D-91CE-4EEB-AF50-EEE6E141952B}" type="presParOf" srcId="{5E033FA2-36A7-48B8-A110-DC716257AE4E}" destId="{1AE224D1-2FEE-4346-9C05-2930180C6593}" srcOrd="2" destOrd="0" presId="urn:microsoft.com/office/officeart/2005/8/layout/vList3"/>
    <dgm:cxn modelId="{E288ECEC-C188-4F09-9E70-68E6F4267776}" type="presParOf" srcId="{1AE224D1-2FEE-4346-9C05-2930180C6593}" destId="{03D72255-988A-4279-B7E2-F23D70FF90E5}" srcOrd="0" destOrd="0" presId="urn:microsoft.com/office/officeart/2005/8/layout/vList3"/>
    <dgm:cxn modelId="{8894899E-187C-45E3-80B7-414282475372}" type="presParOf" srcId="{1AE224D1-2FEE-4346-9C05-2930180C6593}" destId="{86E184B1-CEC4-4EE1-A263-92193AA2204B}" srcOrd="1" destOrd="0" presId="urn:microsoft.com/office/officeart/2005/8/layout/vList3"/>
    <dgm:cxn modelId="{A263D834-ACD6-48E9-9D8A-54360D660DD4}" type="presParOf" srcId="{5E033FA2-36A7-48B8-A110-DC716257AE4E}" destId="{EA30159C-FEC5-404A-A632-68928300EE57}" srcOrd="3" destOrd="0" presId="urn:microsoft.com/office/officeart/2005/8/layout/vList3"/>
    <dgm:cxn modelId="{77333E31-E391-4295-8027-387D787CE8AE}" type="presParOf" srcId="{5E033FA2-36A7-48B8-A110-DC716257AE4E}" destId="{E94F8120-BE1A-4670-B541-D2EC07B9F7C1}" srcOrd="4" destOrd="0" presId="urn:microsoft.com/office/officeart/2005/8/layout/vList3"/>
    <dgm:cxn modelId="{7AB654BE-18BF-4F60-AD88-AA88029B06AD}" type="presParOf" srcId="{E94F8120-BE1A-4670-B541-D2EC07B9F7C1}" destId="{4B186E32-1CBC-48C4-8C1B-30FB1B718636}" srcOrd="0" destOrd="0" presId="urn:microsoft.com/office/officeart/2005/8/layout/vList3"/>
    <dgm:cxn modelId="{4C722F4B-77F4-4B11-93AE-0352613DAC29}" type="presParOf" srcId="{E94F8120-BE1A-4670-B541-D2EC07B9F7C1}" destId="{02F42378-2ACE-4A78-9667-A9088CE5EC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E89DD1-E443-435F-A86D-8CE03FC965F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D6DD2F-0AA0-4FE4-B901-B3E6FA9C9F36}">
      <dgm:prSet/>
      <dgm:spPr/>
      <dgm:t>
        <a:bodyPr/>
        <a:lstStyle/>
        <a:p>
          <a:r>
            <a:rPr lang="en-US" i="1"/>
            <a:t>Thanks!</a:t>
          </a:r>
          <a:r>
            <a:rPr lang="en-US"/>
            <a:t> </a:t>
          </a:r>
        </a:p>
      </dgm:t>
    </dgm:pt>
    <dgm:pt modelId="{9A177657-633C-4466-8937-BB74A1326435}" type="parTrans" cxnId="{A946BD01-A4F7-4BD4-BD5D-46BEF943297B}">
      <dgm:prSet/>
      <dgm:spPr/>
      <dgm:t>
        <a:bodyPr/>
        <a:lstStyle/>
        <a:p>
          <a:endParaRPr lang="en-US"/>
        </a:p>
      </dgm:t>
    </dgm:pt>
    <dgm:pt modelId="{1137A057-0FB5-4EE4-B307-831D5F24D117}" type="sibTrans" cxnId="{A946BD01-A4F7-4BD4-BD5D-46BEF943297B}">
      <dgm:prSet/>
      <dgm:spPr/>
      <dgm:t>
        <a:bodyPr/>
        <a:lstStyle/>
        <a:p>
          <a:endParaRPr lang="en-US"/>
        </a:p>
      </dgm:t>
    </dgm:pt>
    <dgm:pt modelId="{4EC4DAA7-ED28-4D76-A04E-839C04327B13}" type="pres">
      <dgm:prSet presAssocID="{0CE89DD1-E443-435F-A86D-8CE03FC965F4}" presName="Name0" presStyleCnt="0">
        <dgm:presLayoutVars>
          <dgm:dir/>
          <dgm:resizeHandles val="exact"/>
        </dgm:presLayoutVars>
      </dgm:prSet>
      <dgm:spPr/>
    </dgm:pt>
    <dgm:pt modelId="{05934302-0D76-4136-BA72-5EC753F8A563}" type="pres">
      <dgm:prSet presAssocID="{58D6DD2F-0AA0-4FE4-B901-B3E6FA9C9F36}" presName="node" presStyleLbl="node1" presStyleIdx="0" presStyleCnt="1">
        <dgm:presLayoutVars>
          <dgm:bulletEnabled val="1"/>
        </dgm:presLayoutVars>
      </dgm:prSet>
      <dgm:spPr/>
    </dgm:pt>
  </dgm:ptLst>
  <dgm:cxnLst>
    <dgm:cxn modelId="{A946BD01-A4F7-4BD4-BD5D-46BEF943297B}" srcId="{0CE89DD1-E443-435F-A86D-8CE03FC965F4}" destId="{58D6DD2F-0AA0-4FE4-B901-B3E6FA9C9F36}" srcOrd="0" destOrd="0" parTransId="{9A177657-633C-4466-8937-BB74A1326435}" sibTransId="{1137A057-0FB5-4EE4-B307-831D5F24D117}"/>
    <dgm:cxn modelId="{034760AE-A9B5-4C27-88DC-C2C28656FE02}" type="presOf" srcId="{58D6DD2F-0AA0-4FE4-B901-B3E6FA9C9F36}" destId="{05934302-0D76-4136-BA72-5EC753F8A563}" srcOrd="0" destOrd="0" presId="urn:microsoft.com/office/officeart/2005/8/layout/process1"/>
    <dgm:cxn modelId="{E5A594C9-69A4-4EA5-8A37-216992D77194}" type="presOf" srcId="{0CE89DD1-E443-435F-A86D-8CE03FC965F4}" destId="{4EC4DAA7-ED28-4D76-A04E-839C04327B13}" srcOrd="0" destOrd="0" presId="urn:microsoft.com/office/officeart/2005/8/layout/process1"/>
    <dgm:cxn modelId="{98CDD307-7D6D-403B-9A14-04F6F986A492}" type="presParOf" srcId="{4EC4DAA7-ED28-4D76-A04E-839C04327B13}" destId="{05934302-0D76-4136-BA72-5EC753F8A56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717C54-3008-4B3B-9B77-376CB50C663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818E9-4B63-4283-9192-9A0EAAAF65D8}">
      <dgm:prSet custT="1"/>
      <dgm:spPr/>
      <dgm:t>
        <a:bodyPr/>
        <a:lstStyle/>
        <a:p>
          <a:r>
            <a:rPr lang="en-US" sz="2000" dirty="0"/>
            <a:t>Analyze data of corona cases in different  states in India</a:t>
          </a:r>
          <a:br>
            <a:rPr lang="en-US" sz="2000" dirty="0"/>
          </a:br>
          <a:endParaRPr lang="en-US" sz="2000" dirty="0"/>
        </a:p>
      </dgm:t>
    </dgm:pt>
    <dgm:pt modelId="{964E3F52-3E76-478B-968F-F65D07FBB2F2}" type="parTrans" cxnId="{A1F1ED89-9A92-46A3-AC10-CD1DA644AC2B}">
      <dgm:prSet/>
      <dgm:spPr/>
      <dgm:t>
        <a:bodyPr/>
        <a:lstStyle/>
        <a:p>
          <a:endParaRPr lang="en-US" sz="2000"/>
        </a:p>
      </dgm:t>
    </dgm:pt>
    <dgm:pt modelId="{C441AA29-F3BF-41D8-BEB4-CD52670E69ED}" type="sibTrans" cxnId="{A1F1ED89-9A92-46A3-AC10-CD1DA644AC2B}">
      <dgm:prSet/>
      <dgm:spPr/>
      <dgm:t>
        <a:bodyPr/>
        <a:lstStyle/>
        <a:p>
          <a:endParaRPr lang="en-US" sz="2000"/>
        </a:p>
      </dgm:t>
    </dgm:pt>
    <dgm:pt modelId="{99D4C2A7-F5DD-478B-820B-9BE652191627}">
      <dgm:prSet custT="1"/>
      <dgm:spPr/>
      <dgm:t>
        <a:bodyPr/>
        <a:lstStyle/>
        <a:p>
          <a:r>
            <a:rPr lang="en-US" sz="2000" dirty="0"/>
            <a:t>Gender wise corona cases</a:t>
          </a:r>
        </a:p>
      </dgm:t>
    </dgm:pt>
    <dgm:pt modelId="{A1BC6043-7193-4358-928F-D00B1C8BA7EF}" type="parTrans" cxnId="{39A7A869-990E-4F4E-9337-A55372DB919B}">
      <dgm:prSet/>
      <dgm:spPr/>
      <dgm:t>
        <a:bodyPr/>
        <a:lstStyle/>
        <a:p>
          <a:endParaRPr lang="en-US" sz="2000"/>
        </a:p>
      </dgm:t>
    </dgm:pt>
    <dgm:pt modelId="{AB2876E0-72C4-4280-B42A-D785B9EE61B0}" type="sibTrans" cxnId="{39A7A869-990E-4F4E-9337-A55372DB919B}">
      <dgm:prSet/>
      <dgm:spPr/>
      <dgm:t>
        <a:bodyPr/>
        <a:lstStyle/>
        <a:p>
          <a:endParaRPr lang="en-US" sz="2000"/>
        </a:p>
      </dgm:t>
    </dgm:pt>
    <dgm:pt modelId="{0B90FAFA-D056-424F-889E-69A4679DC56E}">
      <dgm:prSet custT="1"/>
      <dgm:spPr/>
      <dgm:t>
        <a:bodyPr/>
        <a:lstStyle/>
        <a:p>
          <a:r>
            <a:rPr lang="en-US" sz="2000" dirty="0"/>
            <a:t>Age wise corona cases</a:t>
          </a:r>
        </a:p>
      </dgm:t>
    </dgm:pt>
    <dgm:pt modelId="{681FF7C9-138B-40C2-9286-594D71F95079}" type="parTrans" cxnId="{32842392-25CA-4B73-8C9B-3C78C77DEFAF}">
      <dgm:prSet/>
      <dgm:spPr/>
      <dgm:t>
        <a:bodyPr/>
        <a:lstStyle/>
        <a:p>
          <a:endParaRPr lang="en-US" sz="2000"/>
        </a:p>
      </dgm:t>
    </dgm:pt>
    <dgm:pt modelId="{E429A3B7-9680-415F-BF61-9AB469F93B8D}" type="sibTrans" cxnId="{32842392-25CA-4B73-8C9B-3C78C77DEFAF}">
      <dgm:prSet/>
      <dgm:spPr/>
      <dgm:t>
        <a:bodyPr/>
        <a:lstStyle/>
        <a:p>
          <a:endParaRPr lang="en-US" sz="2000"/>
        </a:p>
      </dgm:t>
    </dgm:pt>
    <dgm:pt modelId="{6E5AE377-DCEA-47B2-968D-D63779AD1D2C}">
      <dgm:prSet custT="1"/>
      <dgm:spPr/>
      <dgm:t>
        <a:bodyPr/>
        <a:lstStyle/>
        <a:p>
          <a:r>
            <a:rPr lang="en-US" sz="2000" dirty="0"/>
            <a:t>District and city wise corona cases report</a:t>
          </a:r>
        </a:p>
      </dgm:t>
    </dgm:pt>
    <dgm:pt modelId="{794BF909-392C-4992-8CA5-7A8A1457517D}" type="parTrans" cxnId="{1EEC71A7-FFFD-4C18-8202-029798A306E1}">
      <dgm:prSet/>
      <dgm:spPr/>
      <dgm:t>
        <a:bodyPr/>
        <a:lstStyle/>
        <a:p>
          <a:endParaRPr lang="en-US" sz="2000"/>
        </a:p>
      </dgm:t>
    </dgm:pt>
    <dgm:pt modelId="{5026D1D6-3D3D-42F3-ADD8-2941881FBA08}" type="sibTrans" cxnId="{1EEC71A7-FFFD-4C18-8202-029798A306E1}">
      <dgm:prSet/>
      <dgm:spPr/>
      <dgm:t>
        <a:bodyPr/>
        <a:lstStyle/>
        <a:p>
          <a:endParaRPr lang="en-US" sz="2000"/>
        </a:p>
      </dgm:t>
    </dgm:pt>
    <dgm:pt modelId="{6109B7B3-388F-4DA7-973F-36D53897BFCC}">
      <dgm:prSet custT="1"/>
      <dgm:spPr/>
      <dgm:t>
        <a:bodyPr/>
        <a:lstStyle/>
        <a:p>
          <a:r>
            <a:rPr lang="en-US" sz="2000" dirty="0"/>
            <a:t>Corona cases on daily basis</a:t>
          </a:r>
        </a:p>
      </dgm:t>
    </dgm:pt>
    <dgm:pt modelId="{AFEF9AFE-A0B9-4A70-8056-04DDCE898290}" type="parTrans" cxnId="{1C7CB8B4-FB22-4611-8984-FCE47DCB5ECA}">
      <dgm:prSet/>
      <dgm:spPr/>
      <dgm:t>
        <a:bodyPr/>
        <a:lstStyle/>
        <a:p>
          <a:endParaRPr lang="en-US" sz="2000"/>
        </a:p>
      </dgm:t>
    </dgm:pt>
    <dgm:pt modelId="{A55D24A0-6BFD-4DF6-85FD-10C9A4DCC931}" type="sibTrans" cxnId="{1C7CB8B4-FB22-4611-8984-FCE47DCB5ECA}">
      <dgm:prSet/>
      <dgm:spPr/>
      <dgm:t>
        <a:bodyPr/>
        <a:lstStyle/>
        <a:p>
          <a:endParaRPr lang="en-US" sz="2000"/>
        </a:p>
      </dgm:t>
    </dgm:pt>
    <dgm:pt modelId="{0D2F5701-39EF-48F4-815A-8DA6E5179ACC}" type="pres">
      <dgm:prSet presAssocID="{D6717C54-3008-4B3B-9B77-376CB50C663E}" presName="linearFlow" presStyleCnt="0">
        <dgm:presLayoutVars>
          <dgm:dir/>
          <dgm:resizeHandles val="exact"/>
        </dgm:presLayoutVars>
      </dgm:prSet>
      <dgm:spPr/>
    </dgm:pt>
    <dgm:pt modelId="{72C6785D-7CC5-4D3B-861D-4756E90FE05D}" type="pres">
      <dgm:prSet presAssocID="{C46818E9-4B63-4283-9192-9A0EAAAF65D8}" presName="composite" presStyleCnt="0"/>
      <dgm:spPr/>
    </dgm:pt>
    <dgm:pt modelId="{6A05DDE3-CD0F-46B3-BA2A-8A6599F4F336}" type="pres">
      <dgm:prSet presAssocID="{C46818E9-4B63-4283-9192-9A0EAAAF65D8}" presName="imgShp" presStyleLbl="fgImgPlac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D43C9CC4-F83B-4A8A-AB60-9CE32D4ABA6F}" type="pres">
      <dgm:prSet presAssocID="{C46818E9-4B63-4283-9192-9A0EAAAF65D8}" presName="txShp" presStyleLbl="node1" presStyleIdx="0" presStyleCnt="5" custScaleX="99885">
        <dgm:presLayoutVars>
          <dgm:bulletEnabled val="1"/>
        </dgm:presLayoutVars>
      </dgm:prSet>
      <dgm:spPr/>
    </dgm:pt>
    <dgm:pt modelId="{9EC73F28-9238-4B67-B61A-4720CE3EB197}" type="pres">
      <dgm:prSet presAssocID="{C441AA29-F3BF-41D8-BEB4-CD52670E69ED}" presName="spacing" presStyleCnt="0"/>
      <dgm:spPr/>
    </dgm:pt>
    <dgm:pt modelId="{E9079809-17F2-44CE-A3DD-3CCBE3161675}" type="pres">
      <dgm:prSet presAssocID="{99D4C2A7-F5DD-478B-820B-9BE652191627}" presName="composite" presStyleCnt="0"/>
      <dgm:spPr/>
    </dgm:pt>
    <dgm:pt modelId="{3FBA9F01-046B-4B6A-9D21-ED97ADD9B734}" type="pres">
      <dgm:prSet presAssocID="{99D4C2A7-F5DD-478B-820B-9BE652191627}" presName="imgShp" presStyleLbl="fgImgPlace1" presStyleIdx="1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E925E1C-0900-4B91-80DA-4D61BFBD0F77}" type="pres">
      <dgm:prSet presAssocID="{99D4C2A7-F5DD-478B-820B-9BE652191627}" presName="txShp" presStyleLbl="node1" presStyleIdx="1" presStyleCnt="5" custScaleX="99885">
        <dgm:presLayoutVars>
          <dgm:bulletEnabled val="1"/>
        </dgm:presLayoutVars>
      </dgm:prSet>
      <dgm:spPr/>
    </dgm:pt>
    <dgm:pt modelId="{CB873D5D-D042-4941-8F82-564B1A7C3611}" type="pres">
      <dgm:prSet presAssocID="{AB2876E0-72C4-4280-B42A-D785B9EE61B0}" presName="spacing" presStyleCnt="0"/>
      <dgm:spPr/>
    </dgm:pt>
    <dgm:pt modelId="{D7E56434-2A73-4B94-B957-94688977D143}" type="pres">
      <dgm:prSet presAssocID="{0B90FAFA-D056-424F-889E-69A4679DC56E}" presName="composite" presStyleCnt="0"/>
      <dgm:spPr/>
    </dgm:pt>
    <dgm:pt modelId="{D025182B-1D54-4F0D-8551-F8BED9DB9F9F}" type="pres">
      <dgm:prSet presAssocID="{0B90FAFA-D056-424F-889E-69A4679DC56E}" presName="imgShp" presStyleLbl="fgImgPlac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0DC899D-F8DE-4AA1-9550-76B1165BA6BD}" type="pres">
      <dgm:prSet presAssocID="{0B90FAFA-D056-424F-889E-69A4679DC56E}" presName="txShp" presStyleLbl="node1" presStyleIdx="2" presStyleCnt="5" custScaleX="99885">
        <dgm:presLayoutVars>
          <dgm:bulletEnabled val="1"/>
        </dgm:presLayoutVars>
      </dgm:prSet>
      <dgm:spPr/>
    </dgm:pt>
    <dgm:pt modelId="{F2FFC89D-FFE8-4457-922F-EFA064C8ADD3}" type="pres">
      <dgm:prSet presAssocID="{E429A3B7-9680-415F-BF61-9AB469F93B8D}" presName="spacing" presStyleCnt="0"/>
      <dgm:spPr/>
    </dgm:pt>
    <dgm:pt modelId="{784B774A-3425-463D-863A-FB96382197F4}" type="pres">
      <dgm:prSet presAssocID="{6E5AE377-DCEA-47B2-968D-D63779AD1D2C}" presName="composite" presStyleCnt="0"/>
      <dgm:spPr/>
    </dgm:pt>
    <dgm:pt modelId="{09FCFB51-9A27-40A3-AEE0-9D9DF4F47B52}" type="pres">
      <dgm:prSet presAssocID="{6E5AE377-DCEA-47B2-968D-D63779AD1D2C}" presName="imgShp" presStyleLbl="fgImgPlac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8363AD00-F029-4EDB-83EF-C3EB43DAED1A}" type="pres">
      <dgm:prSet presAssocID="{6E5AE377-DCEA-47B2-968D-D63779AD1D2C}" presName="txShp" presStyleLbl="node1" presStyleIdx="3" presStyleCnt="5" custScaleX="99885">
        <dgm:presLayoutVars>
          <dgm:bulletEnabled val="1"/>
        </dgm:presLayoutVars>
      </dgm:prSet>
      <dgm:spPr/>
    </dgm:pt>
    <dgm:pt modelId="{A67C5F2A-3E87-43CF-AE60-C4572F5205AA}" type="pres">
      <dgm:prSet presAssocID="{5026D1D6-3D3D-42F3-ADD8-2941881FBA08}" presName="spacing" presStyleCnt="0"/>
      <dgm:spPr/>
    </dgm:pt>
    <dgm:pt modelId="{0D1FD0FE-8A62-4168-82D3-F729DE870A83}" type="pres">
      <dgm:prSet presAssocID="{6109B7B3-388F-4DA7-973F-36D53897BFCC}" presName="composite" presStyleCnt="0"/>
      <dgm:spPr/>
    </dgm:pt>
    <dgm:pt modelId="{5C921BBB-DE76-4D34-B07F-D973CE964B7B}" type="pres">
      <dgm:prSet presAssocID="{6109B7B3-388F-4DA7-973F-36D53897BFCC}" presName="imgShp" presStyleLbl="fgImgPlac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E476E35-EA6F-4410-80D2-8F0D8B4EBF44}" type="pres">
      <dgm:prSet presAssocID="{6109B7B3-388F-4DA7-973F-36D53897BFCC}" presName="txShp" presStyleLbl="node1" presStyleIdx="4" presStyleCnt="5">
        <dgm:presLayoutVars>
          <dgm:bulletEnabled val="1"/>
        </dgm:presLayoutVars>
      </dgm:prSet>
      <dgm:spPr/>
    </dgm:pt>
  </dgm:ptLst>
  <dgm:cxnLst>
    <dgm:cxn modelId="{37CFEB3A-0097-409E-B6A4-DD59E44DFEAD}" type="presOf" srcId="{0B90FAFA-D056-424F-889E-69A4679DC56E}" destId="{E0DC899D-F8DE-4AA1-9550-76B1165BA6BD}" srcOrd="0" destOrd="0" presId="urn:microsoft.com/office/officeart/2005/8/layout/vList3"/>
    <dgm:cxn modelId="{39A7A869-990E-4F4E-9337-A55372DB919B}" srcId="{D6717C54-3008-4B3B-9B77-376CB50C663E}" destId="{99D4C2A7-F5DD-478B-820B-9BE652191627}" srcOrd="1" destOrd="0" parTransId="{A1BC6043-7193-4358-928F-D00B1C8BA7EF}" sibTransId="{AB2876E0-72C4-4280-B42A-D785B9EE61B0}"/>
    <dgm:cxn modelId="{83AB946C-9FCC-4699-AC18-6C429D0F44E4}" type="presOf" srcId="{D6717C54-3008-4B3B-9B77-376CB50C663E}" destId="{0D2F5701-39EF-48F4-815A-8DA6E5179ACC}" srcOrd="0" destOrd="0" presId="urn:microsoft.com/office/officeart/2005/8/layout/vList3"/>
    <dgm:cxn modelId="{A1F1ED89-9A92-46A3-AC10-CD1DA644AC2B}" srcId="{D6717C54-3008-4B3B-9B77-376CB50C663E}" destId="{C46818E9-4B63-4283-9192-9A0EAAAF65D8}" srcOrd="0" destOrd="0" parTransId="{964E3F52-3E76-478B-968F-F65D07FBB2F2}" sibTransId="{C441AA29-F3BF-41D8-BEB4-CD52670E69ED}"/>
    <dgm:cxn modelId="{32842392-25CA-4B73-8C9B-3C78C77DEFAF}" srcId="{D6717C54-3008-4B3B-9B77-376CB50C663E}" destId="{0B90FAFA-D056-424F-889E-69A4679DC56E}" srcOrd="2" destOrd="0" parTransId="{681FF7C9-138B-40C2-9286-594D71F95079}" sibTransId="{E429A3B7-9680-415F-BF61-9AB469F93B8D}"/>
    <dgm:cxn modelId="{8EC50FA4-EB55-45BD-8E1D-9D7F4BFFF057}" type="presOf" srcId="{99D4C2A7-F5DD-478B-820B-9BE652191627}" destId="{AE925E1C-0900-4B91-80DA-4D61BFBD0F77}" srcOrd="0" destOrd="0" presId="urn:microsoft.com/office/officeart/2005/8/layout/vList3"/>
    <dgm:cxn modelId="{1EEC71A7-FFFD-4C18-8202-029798A306E1}" srcId="{D6717C54-3008-4B3B-9B77-376CB50C663E}" destId="{6E5AE377-DCEA-47B2-968D-D63779AD1D2C}" srcOrd="3" destOrd="0" parTransId="{794BF909-392C-4992-8CA5-7A8A1457517D}" sibTransId="{5026D1D6-3D3D-42F3-ADD8-2941881FBA08}"/>
    <dgm:cxn modelId="{1C7CB8B4-FB22-4611-8984-FCE47DCB5ECA}" srcId="{D6717C54-3008-4B3B-9B77-376CB50C663E}" destId="{6109B7B3-388F-4DA7-973F-36D53897BFCC}" srcOrd="4" destOrd="0" parTransId="{AFEF9AFE-A0B9-4A70-8056-04DDCE898290}" sibTransId="{A55D24A0-6BFD-4DF6-85FD-10C9A4DCC931}"/>
    <dgm:cxn modelId="{5E7E10CA-9E2C-474D-8583-5B09D1957394}" type="presOf" srcId="{6109B7B3-388F-4DA7-973F-36D53897BFCC}" destId="{BE476E35-EA6F-4410-80D2-8F0D8B4EBF44}" srcOrd="0" destOrd="0" presId="urn:microsoft.com/office/officeart/2005/8/layout/vList3"/>
    <dgm:cxn modelId="{836EE1D5-0EDE-450A-8E73-436970822A31}" type="presOf" srcId="{C46818E9-4B63-4283-9192-9A0EAAAF65D8}" destId="{D43C9CC4-F83B-4A8A-AB60-9CE32D4ABA6F}" srcOrd="0" destOrd="0" presId="urn:microsoft.com/office/officeart/2005/8/layout/vList3"/>
    <dgm:cxn modelId="{1103F5E5-1819-420E-993D-735CED2C73F6}" type="presOf" srcId="{6E5AE377-DCEA-47B2-968D-D63779AD1D2C}" destId="{8363AD00-F029-4EDB-83EF-C3EB43DAED1A}" srcOrd="0" destOrd="0" presId="urn:microsoft.com/office/officeart/2005/8/layout/vList3"/>
    <dgm:cxn modelId="{A854E7EB-D09A-4BAC-8496-B80D0A3FA1BF}" type="presParOf" srcId="{0D2F5701-39EF-48F4-815A-8DA6E5179ACC}" destId="{72C6785D-7CC5-4D3B-861D-4756E90FE05D}" srcOrd="0" destOrd="0" presId="urn:microsoft.com/office/officeart/2005/8/layout/vList3"/>
    <dgm:cxn modelId="{2AFCFD5A-9114-49E3-97F0-52A377B6F90D}" type="presParOf" srcId="{72C6785D-7CC5-4D3B-861D-4756E90FE05D}" destId="{6A05DDE3-CD0F-46B3-BA2A-8A6599F4F336}" srcOrd="0" destOrd="0" presId="urn:microsoft.com/office/officeart/2005/8/layout/vList3"/>
    <dgm:cxn modelId="{C5FD47A8-E0FB-4890-A0C0-2DCCF7404FB6}" type="presParOf" srcId="{72C6785D-7CC5-4D3B-861D-4756E90FE05D}" destId="{D43C9CC4-F83B-4A8A-AB60-9CE32D4ABA6F}" srcOrd="1" destOrd="0" presId="urn:microsoft.com/office/officeart/2005/8/layout/vList3"/>
    <dgm:cxn modelId="{8EBBCD7D-0658-4298-8EBD-92B2A370D984}" type="presParOf" srcId="{0D2F5701-39EF-48F4-815A-8DA6E5179ACC}" destId="{9EC73F28-9238-4B67-B61A-4720CE3EB197}" srcOrd="1" destOrd="0" presId="urn:microsoft.com/office/officeart/2005/8/layout/vList3"/>
    <dgm:cxn modelId="{D559FE80-286F-4C07-A8BF-2475ACD19FC2}" type="presParOf" srcId="{0D2F5701-39EF-48F4-815A-8DA6E5179ACC}" destId="{E9079809-17F2-44CE-A3DD-3CCBE3161675}" srcOrd="2" destOrd="0" presId="urn:microsoft.com/office/officeart/2005/8/layout/vList3"/>
    <dgm:cxn modelId="{766AF2B7-D185-4F57-BB2D-33F54C76004D}" type="presParOf" srcId="{E9079809-17F2-44CE-A3DD-3CCBE3161675}" destId="{3FBA9F01-046B-4B6A-9D21-ED97ADD9B734}" srcOrd="0" destOrd="0" presId="urn:microsoft.com/office/officeart/2005/8/layout/vList3"/>
    <dgm:cxn modelId="{22C0D147-626E-432C-89B8-7BCC9358AF68}" type="presParOf" srcId="{E9079809-17F2-44CE-A3DD-3CCBE3161675}" destId="{AE925E1C-0900-4B91-80DA-4D61BFBD0F77}" srcOrd="1" destOrd="0" presId="urn:microsoft.com/office/officeart/2005/8/layout/vList3"/>
    <dgm:cxn modelId="{7D7C8D2D-C0C5-4E0F-8518-8A9920FBA7EE}" type="presParOf" srcId="{0D2F5701-39EF-48F4-815A-8DA6E5179ACC}" destId="{CB873D5D-D042-4941-8F82-564B1A7C3611}" srcOrd="3" destOrd="0" presId="urn:microsoft.com/office/officeart/2005/8/layout/vList3"/>
    <dgm:cxn modelId="{9B31212D-2555-4592-95D9-510A6D9363E9}" type="presParOf" srcId="{0D2F5701-39EF-48F4-815A-8DA6E5179ACC}" destId="{D7E56434-2A73-4B94-B957-94688977D143}" srcOrd="4" destOrd="0" presId="urn:microsoft.com/office/officeart/2005/8/layout/vList3"/>
    <dgm:cxn modelId="{20C0D8B7-39AB-487E-A17A-F7E4F329D303}" type="presParOf" srcId="{D7E56434-2A73-4B94-B957-94688977D143}" destId="{D025182B-1D54-4F0D-8551-F8BED9DB9F9F}" srcOrd="0" destOrd="0" presId="urn:microsoft.com/office/officeart/2005/8/layout/vList3"/>
    <dgm:cxn modelId="{DCA10527-8BEE-4E9C-9AD6-9142A34622F4}" type="presParOf" srcId="{D7E56434-2A73-4B94-B957-94688977D143}" destId="{E0DC899D-F8DE-4AA1-9550-76B1165BA6BD}" srcOrd="1" destOrd="0" presId="urn:microsoft.com/office/officeart/2005/8/layout/vList3"/>
    <dgm:cxn modelId="{99BDD026-815C-4985-9B8E-03D57CEF4CBA}" type="presParOf" srcId="{0D2F5701-39EF-48F4-815A-8DA6E5179ACC}" destId="{F2FFC89D-FFE8-4457-922F-EFA064C8ADD3}" srcOrd="5" destOrd="0" presId="urn:microsoft.com/office/officeart/2005/8/layout/vList3"/>
    <dgm:cxn modelId="{B6263951-1049-44A5-9E64-B83822575489}" type="presParOf" srcId="{0D2F5701-39EF-48F4-815A-8DA6E5179ACC}" destId="{784B774A-3425-463D-863A-FB96382197F4}" srcOrd="6" destOrd="0" presId="urn:microsoft.com/office/officeart/2005/8/layout/vList3"/>
    <dgm:cxn modelId="{6BAFB0AB-46EF-4EF0-9789-32BEB01E7BAF}" type="presParOf" srcId="{784B774A-3425-463D-863A-FB96382197F4}" destId="{09FCFB51-9A27-40A3-AEE0-9D9DF4F47B52}" srcOrd="0" destOrd="0" presId="urn:microsoft.com/office/officeart/2005/8/layout/vList3"/>
    <dgm:cxn modelId="{3758BFCB-158A-46CF-A88F-875E8B1B0194}" type="presParOf" srcId="{784B774A-3425-463D-863A-FB96382197F4}" destId="{8363AD00-F029-4EDB-83EF-C3EB43DAED1A}" srcOrd="1" destOrd="0" presId="urn:microsoft.com/office/officeart/2005/8/layout/vList3"/>
    <dgm:cxn modelId="{72278C2F-AFAB-4E5B-97A3-6245DD8D6E8F}" type="presParOf" srcId="{0D2F5701-39EF-48F4-815A-8DA6E5179ACC}" destId="{A67C5F2A-3E87-43CF-AE60-C4572F5205AA}" srcOrd="7" destOrd="0" presId="urn:microsoft.com/office/officeart/2005/8/layout/vList3"/>
    <dgm:cxn modelId="{1C977454-14E3-4270-B2FE-68F6F01E7E06}" type="presParOf" srcId="{0D2F5701-39EF-48F4-815A-8DA6E5179ACC}" destId="{0D1FD0FE-8A62-4168-82D3-F729DE870A83}" srcOrd="8" destOrd="0" presId="urn:microsoft.com/office/officeart/2005/8/layout/vList3"/>
    <dgm:cxn modelId="{081EF581-B805-426F-9879-ADE78EFC9A9A}" type="presParOf" srcId="{0D1FD0FE-8A62-4168-82D3-F729DE870A83}" destId="{5C921BBB-DE76-4D34-B07F-D973CE964B7B}" srcOrd="0" destOrd="0" presId="urn:microsoft.com/office/officeart/2005/8/layout/vList3"/>
    <dgm:cxn modelId="{EB4C8C40-29D9-4A5A-BB78-19D1A2EA5633}" type="presParOf" srcId="{0D1FD0FE-8A62-4168-82D3-F729DE870A83}" destId="{BE476E35-EA6F-4410-80D2-8F0D8B4EB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21D6A-6159-4242-B235-B486D3F7C33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ACD3E7-261A-494B-A3DD-9499D10342F6}">
      <dgm:prSet/>
      <dgm:spPr/>
      <dgm:t>
        <a:bodyPr/>
        <a:lstStyle/>
        <a:p>
          <a:r>
            <a:rPr lang="en-US" dirty="0"/>
            <a:t>Map chart represented state of India:- how many people Hospitalized, Deceased, Migrated , Recovered during COVID-19</a:t>
          </a:r>
        </a:p>
      </dgm:t>
    </dgm:pt>
    <dgm:pt modelId="{9EEE9C00-E783-4D13-B93F-A5B87BD8A1CD}" type="parTrans" cxnId="{0E613DD9-3C62-4557-9045-BCD7B61C6FF4}">
      <dgm:prSet/>
      <dgm:spPr/>
      <dgm:t>
        <a:bodyPr/>
        <a:lstStyle/>
        <a:p>
          <a:endParaRPr lang="en-US"/>
        </a:p>
      </dgm:t>
    </dgm:pt>
    <dgm:pt modelId="{9A0E948A-0E19-4165-8D7D-3EA9F42FFAEE}" type="sibTrans" cxnId="{0E613DD9-3C62-4557-9045-BCD7B61C6FF4}">
      <dgm:prSet/>
      <dgm:spPr/>
      <dgm:t>
        <a:bodyPr/>
        <a:lstStyle/>
        <a:p>
          <a:endParaRPr lang="en-US"/>
        </a:p>
      </dgm:t>
    </dgm:pt>
    <dgm:pt modelId="{C3408721-7E86-466D-830C-5A73C724382C}" type="pres">
      <dgm:prSet presAssocID="{1CA21D6A-6159-4242-B235-B486D3F7C33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3CE0B9E-49E8-462F-9612-AA0A919B0C7F}" type="pres">
      <dgm:prSet presAssocID="{82ACD3E7-261A-494B-A3DD-9499D10342F6}" presName="circle1" presStyleLbl="node1" presStyleIdx="0" presStyleCnt="1"/>
      <dgm:spPr/>
    </dgm:pt>
    <dgm:pt modelId="{D7480AA7-DA8C-4719-A8B1-1B12F84359BD}" type="pres">
      <dgm:prSet presAssocID="{82ACD3E7-261A-494B-A3DD-9499D10342F6}" presName="space" presStyleCnt="0"/>
      <dgm:spPr/>
    </dgm:pt>
    <dgm:pt modelId="{935E8D72-43B4-41AD-B0C4-7F0B8BC37D7B}" type="pres">
      <dgm:prSet presAssocID="{82ACD3E7-261A-494B-A3DD-9499D10342F6}" presName="rect1" presStyleLbl="alignAcc1" presStyleIdx="0" presStyleCnt="1"/>
      <dgm:spPr/>
    </dgm:pt>
    <dgm:pt modelId="{D28B4704-7B3D-48C8-93C2-EB6C7DBA8DF2}" type="pres">
      <dgm:prSet presAssocID="{82ACD3E7-261A-494B-A3DD-9499D10342F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B6B2108-5C8C-4381-A5B3-7D36E8DBDFD5}" type="presOf" srcId="{1CA21D6A-6159-4242-B235-B486D3F7C330}" destId="{C3408721-7E86-466D-830C-5A73C724382C}" srcOrd="0" destOrd="0" presId="urn:microsoft.com/office/officeart/2005/8/layout/target3"/>
    <dgm:cxn modelId="{94440EC7-9B04-41CA-B8B7-661344F8DA7E}" type="presOf" srcId="{82ACD3E7-261A-494B-A3DD-9499D10342F6}" destId="{D28B4704-7B3D-48C8-93C2-EB6C7DBA8DF2}" srcOrd="1" destOrd="0" presId="urn:microsoft.com/office/officeart/2005/8/layout/target3"/>
    <dgm:cxn modelId="{0E613DD9-3C62-4557-9045-BCD7B61C6FF4}" srcId="{1CA21D6A-6159-4242-B235-B486D3F7C330}" destId="{82ACD3E7-261A-494B-A3DD-9499D10342F6}" srcOrd="0" destOrd="0" parTransId="{9EEE9C00-E783-4D13-B93F-A5B87BD8A1CD}" sibTransId="{9A0E948A-0E19-4165-8D7D-3EA9F42FFAEE}"/>
    <dgm:cxn modelId="{268B81F8-FA8A-4247-B0BA-C3C554EDAE4E}" type="presOf" srcId="{82ACD3E7-261A-494B-A3DD-9499D10342F6}" destId="{935E8D72-43B4-41AD-B0C4-7F0B8BC37D7B}" srcOrd="0" destOrd="0" presId="urn:microsoft.com/office/officeart/2005/8/layout/target3"/>
    <dgm:cxn modelId="{1EE25633-EC25-4AE0-9550-A4F571ADBCB3}" type="presParOf" srcId="{C3408721-7E86-466D-830C-5A73C724382C}" destId="{63CE0B9E-49E8-462F-9612-AA0A919B0C7F}" srcOrd="0" destOrd="0" presId="urn:microsoft.com/office/officeart/2005/8/layout/target3"/>
    <dgm:cxn modelId="{84171AF9-9350-4478-AB88-97D059204B55}" type="presParOf" srcId="{C3408721-7E86-466D-830C-5A73C724382C}" destId="{D7480AA7-DA8C-4719-A8B1-1B12F84359BD}" srcOrd="1" destOrd="0" presId="urn:microsoft.com/office/officeart/2005/8/layout/target3"/>
    <dgm:cxn modelId="{00C097FA-4484-44D1-A49C-5865419A5024}" type="presParOf" srcId="{C3408721-7E86-466D-830C-5A73C724382C}" destId="{935E8D72-43B4-41AD-B0C4-7F0B8BC37D7B}" srcOrd="2" destOrd="0" presId="urn:microsoft.com/office/officeart/2005/8/layout/target3"/>
    <dgm:cxn modelId="{11F9B70A-D75B-4D50-93A5-4EC8AE8AAE04}" type="presParOf" srcId="{C3408721-7E86-466D-830C-5A73C724382C}" destId="{D28B4704-7B3D-48C8-93C2-EB6C7DBA8DF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A0918E-5FDA-4956-8146-C6A1D292158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3359E-557A-42A9-A054-7139094CD385}">
      <dgm:prSet custT="1"/>
      <dgm:spPr/>
      <dgm:t>
        <a:bodyPr/>
        <a:lstStyle/>
        <a:p>
          <a:r>
            <a:rPr lang="en-US" sz="2400" dirty="0"/>
            <a:t>Bar chart represented gender-wise number of corona cases</a:t>
          </a:r>
        </a:p>
        <a:p>
          <a:r>
            <a:rPr lang="en-US" sz="2400" dirty="0"/>
            <a:t>* filter states accordingly </a:t>
          </a:r>
        </a:p>
      </dgm:t>
    </dgm:pt>
    <dgm:pt modelId="{0CC21535-46D4-4C94-8DE4-A7D938C08DDF}" type="parTrans" cxnId="{4431221B-2287-4174-9A16-65A08489BEE0}">
      <dgm:prSet/>
      <dgm:spPr/>
      <dgm:t>
        <a:bodyPr/>
        <a:lstStyle/>
        <a:p>
          <a:endParaRPr lang="en-US"/>
        </a:p>
      </dgm:t>
    </dgm:pt>
    <dgm:pt modelId="{13809C87-B4E8-4E73-BC3A-D676EDC4F3FC}" type="sibTrans" cxnId="{4431221B-2287-4174-9A16-65A08489BEE0}">
      <dgm:prSet/>
      <dgm:spPr/>
      <dgm:t>
        <a:bodyPr/>
        <a:lstStyle/>
        <a:p>
          <a:endParaRPr lang="en-US"/>
        </a:p>
      </dgm:t>
    </dgm:pt>
    <dgm:pt modelId="{B4080822-3224-4872-9556-1599098B7FBB}" type="pres">
      <dgm:prSet presAssocID="{F1A0918E-5FDA-4956-8146-C6A1D292158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88890A1-25E4-49AC-8889-34CAB4EC6755}" type="pres">
      <dgm:prSet presAssocID="{7303359E-557A-42A9-A054-7139094CD385}" presName="circle1" presStyleLbl="node1" presStyleIdx="0" presStyleCnt="1"/>
      <dgm:spPr/>
    </dgm:pt>
    <dgm:pt modelId="{2293324B-E452-4FE2-91FA-75A3CDA861F3}" type="pres">
      <dgm:prSet presAssocID="{7303359E-557A-42A9-A054-7139094CD385}" presName="space" presStyleCnt="0"/>
      <dgm:spPr/>
    </dgm:pt>
    <dgm:pt modelId="{EF146696-1DF8-428A-929B-EEE9B70F60A3}" type="pres">
      <dgm:prSet presAssocID="{7303359E-557A-42A9-A054-7139094CD385}" presName="rect1" presStyleLbl="alignAcc1" presStyleIdx="0" presStyleCnt="1"/>
      <dgm:spPr/>
    </dgm:pt>
    <dgm:pt modelId="{A9138E15-8AB5-4774-8EBE-5A741F681BF4}" type="pres">
      <dgm:prSet presAssocID="{7303359E-557A-42A9-A054-7139094CD38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4431221B-2287-4174-9A16-65A08489BEE0}" srcId="{F1A0918E-5FDA-4956-8146-C6A1D2921580}" destId="{7303359E-557A-42A9-A054-7139094CD385}" srcOrd="0" destOrd="0" parTransId="{0CC21535-46D4-4C94-8DE4-A7D938C08DDF}" sibTransId="{13809C87-B4E8-4E73-BC3A-D676EDC4F3FC}"/>
    <dgm:cxn modelId="{F8464B31-AE96-40D2-829F-4F405DAF6969}" type="presOf" srcId="{F1A0918E-5FDA-4956-8146-C6A1D2921580}" destId="{B4080822-3224-4872-9556-1599098B7FBB}" srcOrd="0" destOrd="0" presId="urn:microsoft.com/office/officeart/2005/8/layout/target3"/>
    <dgm:cxn modelId="{0BAC70C9-1BA7-4529-8146-B6B97F57A22F}" type="presOf" srcId="{7303359E-557A-42A9-A054-7139094CD385}" destId="{A9138E15-8AB5-4774-8EBE-5A741F681BF4}" srcOrd="1" destOrd="0" presId="urn:microsoft.com/office/officeart/2005/8/layout/target3"/>
    <dgm:cxn modelId="{936BC1D9-366C-4DB3-97BE-44D889B80AD1}" type="presOf" srcId="{7303359E-557A-42A9-A054-7139094CD385}" destId="{EF146696-1DF8-428A-929B-EEE9B70F60A3}" srcOrd="0" destOrd="0" presId="urn:microsoft.com/office/officeart/2005/8/layout/target3"/>
    <dgm:cxn modelId="{6908FBCE-A592-41F1-B541-68EF387E48E2}" type="presParOf" srcId="{B4080822-3224-4872-9556-1599098B7FBB}" destId="{488890A1-25E4-49AC-8889-34CAB4EC6755}" srcOrd="0" destOrd="0" presId="urn:microsoft.com/office/officeart/2005/8/layout/target3"/>
    <dgm:cxn modelId="{F56425D4-C939-44C8-B6B6-4F337FEB2140}" type="presParOf" srcId="{B4080822-3224-4872-9556-1599098B7FBB}" destId="{2293324B-E452-4FE2-91FA-75A3CDA861F3}" srcOrd="1" destOrd="0" presId="urn:microsoft.com/office/officeart/2005/8/layout/target3"/>
    <dgm:cxn modelId="{1D4B3706-57D1-4384-A410-8498C6C8D9A2}" type="presParOf" srcId="{B4080822-3224-4872-9556-1599098B7FBB}" destId="{EF146696-1DF8-428A-929B-EEE9B70F60A3}" srcOrd="2" destOrd="0" presId="urn:microsoft.com/office/officeart/2005/8/layout/target3"/>
    <dgm:cxn modelId="{0F6055FB-9FEC-46C3-A613-4825D83BA0CB}" type="presParOf" srcId="{B4080822-3224-4872-9556-1599098B7FBB}" destId="{A9138E15-8AB5-4774-8EBE-5A741F681BF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342640-13C5-49E0-B2D4-356B07F7806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D7B50E-6200-4C56-B7D4-49DE68709F08}">
      <dgm:prSet/>
      <dgm:spPr/>
      <dgm:t>
        <a:bodyPr/>
        <a:lstStyle/>
        <a:p>
          <a:r>
            <a:rPr lang="en-US" dirty="0"/>
            <a:t>Line chart Represented number of confirmed cases on Daily Basis </a:t>
          </a:r>
        </a:p>
      </dgm:t>
    </dgm:pt>
    <dgm:pt modelId="{CAF34F33-F29A-43A7-B22C-18FB5637ED07}" type="parTrans" cxnId="{4AF15BC0-C2E8-4430-B279-5F2AD7AC6AB0}">
      <dgm:prSet/>
      <dgm:spPr/>
      <dgm:t>
        <a:bodyPr/>
        <a:lstStyle/>
        <a:p>
          <a:endParaRPr lang="en-US"/>
        </a:p>
      </dgm:t>
    </dgm:pt>
    <dgm:pt modelId="{B7356D91-1C54-43D1-A471-CD9EBED49352}" type="sibTrans" cxnId="{4AF15BC0-C2E8-4430-B279-5F2AD7AC6AB0}">
      <dgm:prSet/>
      <dgm:spPr/>
      <dgm:t>
        <a:bodyPr/>
        <a:lstStyle/>
        <a:p>
          <a:endParaRPr lang="en-US"/>
        </a:p>
      </dgm:t>
    </dgm:pt>
    <dgm:pt modelId="{6AEF5FF0-E396-4ED7-9423-C440E5FD6AC7}" type="pres">
      <dgm:prSet presAssocID="{16342640-13C5-49E0-B2D4-356B07F7806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0DB0632-E64D-4C7C-82CF-3B9F32684475}" type="pres">
      <dgm:prSet presAssocID="{5AD7B50E-6200-4C56-B7D4-49DE68709F08}" presName="circle1" presStyleLbl="node1" presStyleIdx="0" presStyleCnt="1"/>
      <dgm:spPr/>
    </dgm:pt>
    <dgm:pt modelId="{25F32643-2B98-44A4-89F1-85EF1E87E94B}" type="pres">
      <dgm:prSet presAssocID="{5AD7B50E-6200-4C56-B7D4-49DE68709F08}" presName="space" presStyleCnt="0"/>
      <dgm:spPr/>
    </dgm:pt>
    <dgm:pt modelId="{7BEA7BCD-BB54-4C34-9B40-3DC6314754F0}" type="pres">
      <dgm:prSet presAssocID="{5AD7B50E-6200-4C56-B7D4-49DE68709F08}" presName="rect1" presStyleLbl="alignAcc1" presStyleIdx="0" presStyleCnt="1"/>
      <dgm:spPr/>
    </dgm:pt>
    <dgm:pt modelId="{B100052E-8A7A-453F-93BA-9CD4545BAAE0}" type="pres">
      <dgm:prSet presAssocID="{5AD7B50E-6200-4C56-B7D4-49DE68709F0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6BA532E-1ED8-42C1-9B67-B1E9E2282038}" type="presOf" srcId="{5AD7B50E-6200-4C56-B7D4-49DE68709F08}" destId="{B100052E-8A7A-453F-93BA-9CD4545BAAE0}" srcOrd="1" destOrd="0" presId="urn:microsoft.com/office/officeart/2005/8/layout/target3"/>
    <dgm:cxn modelId="{62A53550-E962-4542-8DC7-E9B968D5C30A}" type="presOf" srcId="{16342640-13C5-49E0-B2D4-356B07F7806E}" destId="{6AEF5FF0-E396-4ED7-9423-C440E5FD6AC7}" srcOrd="0" destOrd="0" presId="urn:microsoft.com/office/officeart/2005/8/layout/target3"/>
    <dgm:cxn modelId="{4AF15BC0-C2E8-4430-B279-5F2AD7AC6AB0}" srcId="{16342640-13C5-49E0-B2D4-356B07F7806E}" destId="{5AD7B50E-6200-4C56-B7D4-49DE68709F08}" srcOrd="0" destOrd="0" parTransId="{CAF34F33-F29A-43A7-B22C-18FB5637ED07}" sibTransId="{B7356D91-1C54-43D1-A471-CD9EBED49352}"/>
    <dgm:cxn modelId="{6FAD7CC1-40E0-4A65-896A-5AB2700875C9}" type="presOf" srcId="{5AD7B50E-6200-4C56-B7D4-49DE68709F08}" destId="{7BEA7BCD-BB54-4C34-9B40-3DC6314754F0}" srcOrd="0" destOrd="0" presId="urn:microsoft.com/office/officeart/2005/8/layout/target3"/>
    <dgm:cxn modelId="{A48BD5B6-1FA6-4913-8EBC-8C03A571800C}" type="presParOf" srcId="{6AEF5FF0-E396-4ED7-9423-C440E5FD6AC7}" destId="{C0DB0632-E64D-4C7C-82CF-3B9F32684475}" srcOrd="0" destOrd="0" presId="urn:microsoft.com/office/officeart/2005/8/layout/target3"/>
    <dgm:cxn modelId="{9B08B204-6FE7-415D-93A5-C2DA4D8C29FA}" type="presParOf" srcId="{6AEF5FF0-E396-4ED7-9423-C440E5FD6AC7}" destId="{25F32643-2B98-44A4-89F1-85EF1E87E94B}" srcOrd="1" destOrd="0" presId="urn:microsoft.com/office/officeart/2005/8/layout/target3"/>
    <dgm:cxn modelId="{4CFB0F17-FE88-41D5-8E88-9866C38502A0}" type="presParOf" srcId="{6AEF5FF0-E396-4ED7-9423-C440E5FD6AC7}" destId="{7BEA7BCD-BB54-4C34-9B40-3DC6314754F0}" srcOrd="2" destOrd="0" presId="urn:microsoft.com/office/officeart/2005/8/layout/target3"/>
    <dgm:cxn modelId="{0E93BF18-312E-45A1-9C6C-CEAD03FC3B84}" type="presParOf" srcId="{6AEF5FF0-E396-4ED7-9423-C440E5FD6AC7}" destId="{B100052E-8A7A-453F-93BA-9CD4545BAAE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3B2B23-8199-4FF2-B39B-D5105D838E1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C7EFAA-D360-4585-8A59-F90D912E4942}">
      <dgm:prSet/>
      <dgm:spPr/>
      <dgm:t>
        <a:bodyPr/>
        <a:lstStyle/>
        <a:p>
          <a:r>
            <a:rPr lang="en-US" dirty="0"/>
            <a:t>Scatter chart represented:- Deceased, Hospitalized,Migrated,Recovered cases according to patient-Age</a:t>
          </a:r>
        </a:p>
      </dgm:t>
    </dgm:pt>
    <dgm:pt modelId="{AC2622B3-0F7F-463D-AC65-94D36EE55353}" type="parTrans" cxnId="{C42129D8-5C35-4FAE-BC53-E473126B7ECD}">
      <dgm:prSet/>
      <dgm:spPr/>
      <dgm:t>
        <a:bodyPr/>
        <a:lstStyle/>
        <a:p>
          <a:endParaRPr lang="en-US"/>
        </a:p>
      </dgm:t>
    </dgm:pt>
    <dgm:pt modelId="{DBF64638-FA2A-4C51-B773-838F2417E16D}" type="sibTrans" cxnId="{C42129D8-5C35-4FAE-BC53-E473126B7ECD}">
      <dgm:prSet/>
      <dgm:spPr/>
      <dgm:t>
        <a:bodyPr/>
        <a:lstStyle/>
        <a:p>
          <a:endParaRPr lang="en-US"/>
        </a:p>
      </dgm:t>
    </dgm:pt>
    <dgm:pt modelId="{B9BA2A76-D24B-4C89-8D9C-33BF65EA57F2}" type="pres">
      <dgm:prSet presAssocID="{153B2B23-8199-4FF2-B39B-D5105D838E1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C1777DD-DC6E-42FA-AB3A-57FABCBEC54F}" type="pres">
      <dgm:prSet presAssocID="{54C7EFAA-D360-4585-8A59-F90D912E4942}" presName="circle1" presStyleLbl="node1" presStyleIdx="0" presStyleCnt="1"/>
      <dgm:spPr/>
    </dgm:pt>
    <dgm:pt modelId="{3A07B353-BB3C-465D-8169-4C05D2674EDB}" type="pres">
      <dgm:prSet presAssocID="{54C7EFAA-D360-4585-8A59-F90D912E4942}" presName="space" presStyleCnt="0"/>
      <dgm:spPr/>
    </dgm:pt>
    <dgm:pt modelId="{711DEB89-D513-46EC-803B-D181FE13E010}" type="pres">
      <dgm:prSet presAssocID="{54C7EFAA-D360-4585-8A59-F90D912E4942}" presName="rect1" presStyleLbl="alignAcc1" presStyleIdx="0" presStyleCnt="1"/>
      <dgm:spPr/>
    </dgm:pt>
    <dgm:pt modelId="{DC0DAF28-CF0B-47D5-9CF1-024C40847A8B}" type="pres">
      <dgm:prSet presAssocID="{54C7EFAA-D360-4585-8A59-F90D912E494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62D94A0-4DC7-4915-A7F2-48CD1FAE3A63}" type="presOf" srcId="{54C7EFAA-D360-4585-8A59-F90D912E4942}" destId="{711DEB89-D513-46EC-803B-D181FE13E010}" srcOrd="0" destOrd="0" presId="urn:microsoft.com/office/officeart/2005/8/layout/target3"/>
    <dgm:cxn modelId="{6A3631D2-2EAE-44C0-BDCF-85E32D156471}" type="presOf" srcId="{54C7EFAA-D360-4585-8A59-F90D912E4942}" destId="{DC0DAF28-CF0B-47D5-9CF1-024C40847A8B}" srcOrd="1" destOrd="0" presId="urn:microsoft.com/office/officeart/2005/8/layout/target3"/>
    <dgm:cxn modelId="{C42129D8-5C35-4FAE-BC53-E473126B7ECD}" srcId="{153B2B23-8199-4FF2-B39B-D5105D838E19}" destId="{54C7EFAA-D360-4585-8A59-F90D912E4942}" srcOrd="0" destOrd="0" parTransId="{AC2622B3-0F7F-463D-AC65-94D36EE55353}" sibTransId="{DBF64638-FA2A-4C51-B773-838F2417E16D}"/>
    <dgm:cxn modelId="{7DAD30E4-2468-4215-9D2A-81918EE766C3}" type="presOf" srcId="{153B2B23-8199-4FF2-B39B-D5105D838E19}" destId="{B9BA2A76-D24B-4C89-8D9C-33BF65EA57F2}" srcOrd="0" destOrd="0" presId="urn:microsoft.com/office/officeart/2005/8/layout/target3"/>
    <dgm:cxn modelId="{229B0246-D34E-42B0-ACD0-2488AD6C7FBF}" type="presParOf" srcId="{B9BA2A76-D24B-4C89-8D9C-33BF65EA57F2}" destId="{EC1777DD-DC6E-42FA-AB3A-57FABCBEC54F}" srcOrd="0" destOrd="0" presId="urn:microsoft.com/office/officeart/2005/8/layout/target3"/>
    <dgm:cxn modelId="{E3A0BA18-94CA-4373-91DB-68EA6AE2B4C1}" type="presParOf" srcId="{B9BA2A76-D24B-4C89-8D9C-33BF65EA57F2}" destId="{3A07B353-BB3C-465D-8169-4C05D2674EDB}" srcOrd="1" destOrd="0" presId="urn:microsoft.com/office/officeart/2005/8/layout/target3"/>
    <dgm:cxn modelId="{F632B6D8-9C5C-4618-8AB3-08032E55661B}" type="presParOf" srcId="{B9BA2A76-D24B-4C89-8D9C-33BF65EA57F2}" destId="{711DEB89-D513-46EC-803B-D181FE13E010}" srcOrd="2" destOrd="0" presId="urn:microsoft.com/office/officeart/2005/8/layout/target3"/>
    <dgm:cxn modelId="{148E053C-64CF-4C2F-B284-7A89A431E33D}" type="presParOf" srcId="{B9BA2A76-D24B-4C89-8D9C-33BF65EA57F2}" destId="{DC0DAF28-CF0B-47D5-9CF1-024C40847A8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E4768F-AFDA-4108-98A0-8444BBC61D3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65855A-F8BD-400B-976B-96B5799875D4}">
      <dgm:prSet/>
      <dgm:spPr/>
      <dgm:t>
        <a:bodyPr/>
        <a:lstStyle/>
        <a:p>
          <a:r>
            <a:rPr lang="en-US" dirty="0"/>
            <a:t>Heat Map represented District and city wise corona case </a:t>
          </a:r>
        </a:p>
      </dgm:t>
    </dgm:pt>
    <dgm:pt modelId="{8BFA9F45-9A85-4B78-9534-1EE3CCEE2F6C}" type="parTrans" cxnId="{9FEB0F47-A36E-41A0-B7A8-8F42965E8FD4}">
      <dgm:prSet/>
      <dgm:spPr/>
      <dgm:t>
        <a:bodyPr/>
        <a:lstStyle/>
        <a:p>
          <a:endParaRPr lang="en-US"/>
        </a:p>
      </dgm:t>
    </dgm:pt>
    <dgm:pt modelId="{79116FB7-445F-463D-908D-C7190D4D7075}" type="sibTrans" cxnId="{9FEB0F47-A36E-41A0-B7A8-8F42965E8FD4}">
      <dgm:prSet/>
      <dgm:spPr/>
      <dgm:t>
        <a:bodyPr/>
        <a:lstStyle/>
        <a:p>
          <a:endParaRPr lang="en-US"/>
        </a:p>
      </dgm:t>
    </dgm:pt>
    <dgm:pt modelId="{BD96CD0E-59C8-4F0D-9097-BB0F958A7B02}" type="pres">
      <dgm:prSet presAssocID="{09E4768F-AFDA-4108-98A0-8444BBC61D3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8E34075-F7A7-4D1B-B796-D742C03BE6AB}" type="pres">
      <dgm:prSet presAssocID="{A765855A-F8BD-400B-976B-96B5799875D4}" presName="circle1" presStyleLbl="node1" presStyleIdx="0" presStyleCnt="1"/>
      <dgm:spPr/>
    </dgm:pt>
    <dgm:pt modelId="{490ACDF7-9FDA-42A1-BFDB-822338BFB3A8}" type="pres">
      <dgm:prSet presAssocID="{A765855A-F8BD-400B-976B-96B5799875D4}" presName="space" presStyleCnt="0"/>
      <dgm:spPr/>
    </dgm:pt>
    <dgm:pt modelId="{7281D74B-74F6-489B-9B78-8BE52983A1AF}" type="pres">
      <dgm:prSet presAssocID="{A765855A-F8BD-400B-976B-96B5799875D4}" presName="rect1" presStyleLbl="alignAcc1" presStyleIdx="0" presStyleCnt="1"/>
      <dgm:spPr/>
    </dgm:pt>
    <dgm:pt modelId="{69697293-9702-4FA8-8D44-9EEBDAF1A334}" type="pres">
      <dgm:prSet presAssocID="{A765855A-F8BD-400B-976B-96B5799875D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774280E-F18C-4647-A9E9-6BA9332E4752}" type="presOf" srcId="{A765855A-F8BD-400B-976B-96B5799875D4}" destId="{69697293-9702-4FA8-8D44-9EEBDAF1A334}" srcOrd="1" destOrd="0" presId="urn:microsoft.com/office/officeart/2005/8/layout/target3"/>
    <dgm:cxn modelId="{06876D24-A7C2-48F3-AD16-F22647418256}" type="presOf" srcId="{09E4768F-AFDA-4108-98A0-8444BBC61D37}" destId="{BD96CD0E-59C8-4F0D-9097-BB0F958A7B02}" srcOrd="0" destOrd="0" presId="urn:microsoft.com/office/officeart/2005/8/layout/target3"/>
    <dgm:cxn modelId="{9FEB0F47-A36E-41A0-B7A8-8F42965E8FD4}" srcId="{09E4768F-AFDA-4108-98A0-8444BBC61D37}" destId="{A765855A-F8BD-400B-976B-96B5799875D4}" srcOrd="0" destOrd="0" parTransId="{8BFA9F45-9A85-4B78-9534-1EE3CCEE2F6C}" sibTransId="{79116FB7-445F-463D-908D-C7190D4D7075}"/>
    <dgm:cxn modelId="{5E1C26C6-237B-40AB-8686-4DC27ECE6561}" type="presOf" srcId="{A765855A-F8BD-400B-976B-96B5799875D4}" destId="{7281D74B-74F6-489B-9B78-8BE52983A1AF}" srcOrd="0" destOrd="0" presId="urn:microsoft.com/office/officeart/2005/8/layout/target3"/>
    <dgm:cxn modelId="{CF1141F4-91EF-4E3C-AA3F-A9E354673DB0}" type="presParOf" srcId="{BD96CD0E-59C8-4F0D-9097-BB0F958A7B02}" destId="{F8E34075-F7A7-4D1B-B796-D742C03BE6AB}" srcOrd="0" destOrd="0" presId="urn:microsoft.com/office/officeart/2005/8/layout/target3"/>
    <dgm:cxn modelId="{ECCC6B18-62FD-4F07-AC6F-8AB379D01C58}" type="presParOf" srcId="{BD96CD0E-59C8-4F0D-9097-BB0F958A7B02}" destId="{490ACDF7-9FDA-42A1-BFDB-822338BFB3A8}" srcOrd="1" destOrd="0" presId="urn:microsoft.com/office/officeart/2005/8/layout/target3"/>
    <dgm:cxn modelId="{556C4440-F90D-4429-B22B-2D6CE52F4FFB}" type="presParOf" srcId="{BD96CD0E-59C8-4F0D-9097-BB0F958A7B02}" destId="{7281D74B-74F6-489B-9B78-8BE52983A1AF}" srcOrd="2" destOrd="0" presId="urn:microsoft.com/office/officeart/2005/8/layout/target3"/>
    <dgm:cxn modelId="{B64B4BE4-C829-46E8-B5EF-36C0AB9D34DC}" type="presParOf" srcId="{BD96CD0E-59C8-4F0D-9097-BB0F958A7B02}" destId="{69697293-9702-4FA8-8D44-9EEBDAF1A33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1699AA-1A12-4078-9E73-28C7E3C49CA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C0EED0-2B0F-4626-ABEE-E288B5F81BC0}">
      <dgm:prSet/>
      <dgm:spPr/>
      <dgm:t>
        <a:bodyPr/>
        <a:lstStyle/>
        <a:p>
          <a:r>
            <a:rPr lang="en-US" dirty="0"/>
            <a:t>Area chart represented Detected corona cases versus Day of Diagnosed Data on the basis of gender </a:t>
          </a:r>
        </a:p>
      </dgm:t>
    </dgm:pt>
    <dgm:pt modelId="{BD17E6DE-8122-46DA-A912-A8E712673176}" type="parTrans" cxnId="{42BCE3D9-AB08-497E-BE9B-3F9843EE6A87}">
      <dgm:prSet/>
      <dgm:spPr/>
      <dgm:t>
        <a:bodyPr/>
        <a:lstStyle/>
        <a:p>
          <a:endParaRPr lang="en-US"/>
        </a:p>
      </dgm:t>
    </dgm:pt>
    <dgm:pt modelId="{98747CF7-8B8F-4675-94C4-3546D935A754}" type="sibTrans" cxnId="{42BCE3D9-AB08-497E-BE9B-3F9843EE6A87}">
      <dgm:prSet/>
      <dgm:spPr/>
      <dgm:t>
        <a:bodyPr/>
        <a:lstStyle/>
        <a:p>
          <a:endParaRPr lang="en-US"/>
        </a:p>
      </dgm:t>
    </dgm:pt>
    <dgm:pt modelId="{91C5ABB2-9875-489E-AB25-91A84D4EA6C0}" type="pres">
      <dgm:prSet presAssocID="{E31699AA-1A12-4078-9E73-28C7E3C49CA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A3967FA-0F9E-46F0-8686-6D04FC0E66CE}" type="pres">
      <dgm:prSet presAssocID="{DCC0EED0-2B0F-4626-ABEE-E288B5F81BC0}" presName="circle1" presStyleLbl="node1" presStyleIdx="0" presStyleCnt="1"/>
      <dgm:spPr/>
    </dgm:pt>
    <dgm:pt modelId="{D606F0D5-B0A5-400A-BC65-0D7F8F83742C}" type="pres">
      <dgm:prSet presAssocID="{DCC0EED0-2B0F-4626-ABEE-E288B5F81BC0}" presName="space" presStyleCnt="0"/>
      <dgm:spPr/>
    </dgm:pt>
    <dgm:pt modelId="{ABADAD3B-1381-4E51-B751-065EB5A12C58}" type="pres">
      <dgm:prSet presAssocID="{DCC0EED0-2B0F-4626-ABEE-E288B5F81BC0}" presName="rect1" presStyleLbl="alignAcc1" presStyleIdx="0" presStyleCnt="1" custScaleY="100000"/>
      <dgm:spPr/>
    </dgm:pt>
    <dgm:pt modelId="{2924C7F7-4B12-4AE7-A329-B6E285FF6ED7}" type="pres">
      <dgm:prSet presAssocID="{DCC0EED0-2B0F-4626-ABEE-E288B5F81BC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56FA515-3FC1-4CEB-953E-7FCE4B6AEDCA}" type="presOf" srcId="{DCC0EED0-2B0F-4626-ABEE-E288B5F81BC0}" destId="{ABADAD3B-1381-4E51-B751-065EB5A12C58}" srcOrd="0" destOrd="0" presId="urn:microsoft.com/office/officeart/2005/8/layout/target3"/>
    <dgm:cxn modelId="{008DD5AB-F8BE-410B-89D9-191C8BCFCFA0}" type="presOf" srcId="{E31699AA-1A12-4078-9E73-28C7E3C49CA1}" destId="{91C5ABB2-9875-489E-AB25-91A84D4EA6C0}" srcOrd="0" destOrd="0" presId="urn:microsoft.com/office/officeart/2005/8/layout/target3"/>
    <dgm:cxn modelId="{08403AB5-3F64-4FEE-BDDE-C19E6473978A}" type="presOf" srcId="{DCC0EED0-2B0F-4626-ABEE-E288B5F81BC0}" destId="{2924C7F7-4B12-4AE7-A329-B6E285FF6ED7}" srcOrd="1" destOrd="0" presId="urn:microsoft.com/office/officeart/2005/8/layout/target3"/>
    <dgm:cxn modelId="{42BCE3D9-AB08-497E-BE9B-3F9843EE6A87}" srcId="{E31699AA-1A12-4078-9E73-28C7E3C49CA1}" destId="{DCC0EED0-2B0F-4626-ABEE-E288B5F81BC0}" srcOrd="0" destOrd="0" parTransId="{BD17E6DE-8122-46DA-A912-A8E712673176}" sibTransId="{98747CF7-8B8F-4675-94C4-3546D935A754}"/>
    <dgm:cxn modelId="{F6090EAA-67F1-4F28-8B6E-2B9ECD876639}" type="presParOf" srcId="{91C5ABB2-9875-489E-AB25-91A84D4EA6C0}" destId="{0A3967FA-0F9E-46F0-8686-6D04FC0E66CE}" srcOrd="0" destOrd="0" presId="urn:microsoft.com/office/officeart/2005/8/layout/target3"/>
    <dgm:cxn modelId="{DF9F03D1-77DA-40AC-B6B6-026792A3BA01}" type="presParOf" srcId="{91C5ABB2-9875-489E-AB25-91A84D4EA6C0}" destId="{D606F0D5-B0A5-400A-BC65-0D7F8F83742C}" srcOrd="1" destOrd="0" presId="urn:microsoft.com/office/officeart/2005/8/layout/target3"/>
    <dgm:cxn modelId="{D68C1BB5-EB64-4A06-8AA5-076F823261BF}" type="presParOf" srcId="{91C5ABB2-9875-489E-AB25-91A84D4EA6C0}" destId="{ABADAD3B-1381-4E51-B751-065EB5A12C58}" srcOrd="2" destOrd="0" presId="urn:microsoft.com/office/officeart/2005/8/layout/target3"/>
    <dgm:cxn modelId="{3FA29F93-70B6-435A-A45E-AB88069E7B67}" type="presParOf" srcId="{91C5ABB2-9875-489E-AB25-91A84D4EA6C0}" destId="{2924C7F7-4B12-4AE7-A329-B6E285FF6ED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F0A118-B098-4003-9577-E32413802BF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DF1EEA-B460-44BD-B50B-F1955FC44C12}">
      <dgm:prSet/>
      <dgm:spPr/>
      <dgm:t>
        <a:bodyPr/>
        <a:lstStyle/>
        <a:p>
          <a:r>
            <a:rPr lang="en-US" b="1"/>
            <a:t>Tableau Dashboard</a:t>
          </a:r>
          <a:endParaRPr lang="en-US"/>
        </a:p>
      </dgm:t>
    </dgm:pt>
    <dgm:pt modelId="{9660A6F9-465D-47C3-A18D-2BB6CC813D27}" type="parTrans" cxnId="{8A49E617-AE8E-4C83-A147-D33B2267CFB8}">
      <dgm:prSet/>
      <dgm:spPr/>
      <dgm:t>
        <a:bodyPr/>
        <a:lstStyle/>
        <a:p>
          <a:endParaRPr lang="en-US"/>
        </a:p>
      </dgm:t>
    </dgm:pt>
    <dgm:pt modelId="{C10B88E5-430C-4C09-AAF1-AA65ACDD0709}" type="sibTrans" cxnId="{8A49E617-AE8E-4C83-A147-D33B2267CFB8}">
      <dgm:prSet/>
      <dgm:spPr/>
      <dgm:t>
        <a:bodyPr/>
        <a:lstStyle/>
        <a:p>
          <a:endParaRPr lang="en-US"/>
        </a:p>
      </dgm:t>
    </dgm:pt>
    <dgm:pt modelId="{63ED42DD-DBC8-47C5-BF3F-A9A6149D7F42}" type="pres">
      <dgm:prSet presAssocID="{0AF0A118-B098-4003-9577-E32413802BF2}" presName="linearFlow" presStyleCnt="0">
        <dgm:presLayoutVars>
          <dgm:dir/>
          <dgm:resizeHandles val="exact"/>
        </dgm:presLayoutVars>
      </dgm:prSet>
      <dgm:spPr/>
    </dgm:pt>
    <dgm:pt modelId="{88054CF2-137B-4655-AE62-8BA945F134E9}" type="pres">
      <dgm:prSet presAssocID="{ECDF1EEA-B460-44BD-B50B-F1955FC44C12}" presName="composite" presStyleCnt="0"/>
      <dgm:spPr/>
    </dgm:pt>
    <dgm:pt modelId="{33BFBA01-3E5B-4CF6-B21F-80EA1D62C405}" type="pres">
      <dgm:prSet presAssocID="{ECDF1EEA-B460-44BD-B50B-F1955FC44C12}" presName="imgShp" presStyleLbl="fgImgPlace1" presStyleIdx="0" presStyleCnt="1" custLinFactNeighborX="-29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1E2A69A-A983-49D7-9A35-FF0B6161C7AE}" type="pres">
      <dgm:prSet presAssocID="{ECDF1EEA-B460-44BD-B50B-F1955FC44C12}" presName="txShp" presStyleLbl="node1" presStyleIdx="0" presStyleCnt="1">
        <dgm:presLayoutVars>
          <dgm:bulletEnabled val="1"/>
        </dgm:presLayoutVars>
      </dgm:prSet>
      <dgm:spPr/>
    </dgm:pt>
  </dgm:ptLst>
  <dgm:cxnLst>
    <dgm:cxn modelId="{8A49E617-AE8E-4C83-A147-D33B2267CFB8}" srcId="{0AF0A118-B098-4003-9577-E32413802BF2}" destId="{ECDF1EEA-B460-44BD-B50B-F1955FC44C12}" srcOrd="0" destOrd="0" parTransId="{9660A6F9-465D-47C3-A18D-2BB6CC813D27}" sibTransId="{C10B88E5-430C-4C09-AAF1-AA65ACDD0709}"/>
    <dgm:cxn modelId="{51D89770-5982-4ECD-8B0C-D761FFFEEC9B}" type="presOf" srcId="{0AF0A118-B098-4003-9577-E32413802BF2}" destId="{63ED42DD-DBC8-47C5-BF3F-A9A6149D7F42}" srcOrd="0" destOrd="0" presId="urn:microsoft.com/office/officeart/2005/8/layout/vList3"/>
    <dgm:cxn modelId="{24AC6ED0-9794-4A2F-8445-45764B7EDA99}" type="presOf" srcId="{ECDF1EEA-B460-44BD-B50B-F1955FC44C12}" destId="{C1E2A69A-A983-49D7-9A35-FF0B6161C7AE}" srcOrd="0" destOrd="0" presId="urn:microsoft.com/office/officeart/2005/8/layout/vList3"/>
    <dgm:cxn modelId="{21D86E37-31B9-48CD-8FEC-592355D4FD25}" type="presParOf" srcId="{63ED42DD-DBC8-47C5-BF3F-A9A6149D7F42}" destId="{88054CF2-137B-4655-AE62-8BA945F134E9}" srcOrd="0" destOrd="0" presId="urn:microsoft.com/office/officeart/2005/8/layout/vList3"/>
    <dgm:cxn modelId="{1B3AACCA-47A9-4BEE-A051-220C95517AFD}" type="presParOf" srcId="{88054CF2-137B-4655-AE62-8BA945F134E9}" destId="{33BFBA01-3E5B-4CF6-B21F-80EA1D62C405}" srcOrd="0" destOrd="0" presId="urn:microsoft.com/office/officeart/2005/8/layout/vList3"/>
    <dgm:cxn modelId="{3A9CF57F-EF12-4730-A19E-3979B0BDE97B}" type="presParOf" srcId="{88054CF2-137B-4655-AE62-8BA945F134E9}" destId="{C1E2A69A-A983-49D7-9A35-FF0B6161C7A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8AE3D-2E59-4589-8E10-CC8908EA4ADC}">
      <dsp:nvSpPr>
        <dsp:cNvPr id="0" name=""/>
        <dsp:cNvSpPr/>
      </dsp:nvSpPr>
      <dsp:spPr>
        <a:xfrm>
          <a:off x="0" y="0"/>
          <a:ext cx="975360" cy="9753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8B2A4-F575-4215-92B6-EA924E4EE491}">
      <dsp:nvSpPr>
        <dsp:cNvPr id="0" name=""/>
        <dsp:cNvSpPr/>
      </dsp:nvSpPr>
      <dsp:spPr>
        <a:xfrm>
          <a:off x="487680" y="0"/>
          <a:ext cx="10027920" cy="975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COVID-19-INDIA </a:t>
          </a:r>
          <a:endParaRPr lang="en-US" sz="4500" kern="1200" dirty="0"/>
        </a:p>
      </dsp:txBody>
      <dsp:txXfrm>
        <a:off x="487680" y="0"/>
        <a:ext cx="10027920" cy="9753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AC82E-6B20-4FBF-A6BB-5C6972421C48}">
      <dsp:nvSpPr>
        <dsp:cNvPr id="0" name=""/>
        <dsp:cNvSpPr/>
      </dsp:nvSpPr>
      <dsp:spPr>
        <a:xfrm rot="10800000">
          <a:off x="2072956" y="18"/>
          <a:ext cx="7090841" cy="114766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609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Mostly male effected by COVID-19 </a:t>
          </a:r>
          <a:br>
            <a:rPr lang="en-US" sz="2000" kern="1200" dirty="0"/>
          </a:br>
          <a:endParaRPr lang="en-US" sz="2000" kern="1200" dirty="0"/>
        </a:p>
      </dsp:txBody>
      <dsp:txXfrm rot="10800000">
        <a:off x="2359873" y="18"/>
        <a:ext cx="6803924" cy="1147669"/>
      </dsp:txXfrm>
    </dsp:sp>
    <dsp:sp modelId="{31AD4882-6BD0-4CC5-9897-F683A3DDA2F7}">
      <dsp:nvSpPr>
        <dsp:cNvPr id="0" name=""/>
        <dsp:cNvSpPr/>
      </dsp:nvSpPr>
      <dsp:spPr>
        <a:xfrm>
          <a:off x="1499121" y="18"/>
          <a:ext cx="1147669" cy="11476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C2FD84-3712-4CFE-A4EB-6BEF919DED32}">
      <dsp:nvSpPr>
        <dsp:cNvPr id="0" name=""/>
        <dsp:cNvSpPr/>
      </dsp:nvSpPr>
      <dsp:spPr>
        <a:xfrm rot="10800000">
          <a:off x="2072956" y="1490275"/>
          <a:ext cx="7090841" cy="114766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609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 the daily basis corona cases increased exponentially</a:t>
          </a:r>
        </a:p>
      </dsp:txBody>
      <dsp:txXfrm rot="10800000">
        <a:off x="2359873" y="1490275"/>
        <a:ext cx="6803924" cy="1147669"/>
      </dsp:txXfrm>
    </dsp:sp>
    <dsp:sp modelId="{81C0AF92-83B4-4F04-A81F-E575189BB6F9}">
      <dsp:nvSpPr>
        <dsp:cNvPr id="0" name=""/>
        <dsp:cNvSpPr/>
      </dsp:nvSpPr>
      <dsp:spPr>
        <a:xfrm>
          <a:off x="1499121" y="1490275"/>
          <a:ext cx="1147669" cy="11476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022DA9-9D6F-4C90-9A4A-12E991F2330C}">
      <dsp:nvSpPr>
        <dsp:cNvPr id="0" name=""/>
        <dsp:cNvSpPr/>
      </dsp:nvSpPr>
      <dsp:spPr>
        <a:xfrm rot="10800000">
          <a:off x="2072956" y="2980533"/>
          <a:ext cx="7090841" cy="114766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609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number of cases in Mumbai and Delhi.</a:t>
          </a:r>
          <a:br>
            <a:rPr lang="en-US" sz="2000" kern="1200" dirty="0"/>
          </a:br>
          <a:endParaRPr lang="en-US" sz="2000" kern="1200" dirty="0"/>
        </a:p>
      </dsp:txBody>
      <dsp:txXfrm rot="10800000">
        <a:off x="2359873" y="2980533"/>
        <a:ext cx="6803924" cy="1147669"/>
      </dsp:txXfrm>
    </dsp:sp>
    <dsp:sp modelId="{41B37CBE-C5E0-4553-B706-650C826D4CFA}">
      <dsp:nvSpPr>
        <dsp:cNvPr id="0" name=""/>
        <dsp:cNvSpPr/>
      </dsp:nvSpPr>
      <dsp:spPr>
        <a:xfrm>
          <a:off x="1499121" y="2980533"/>
          <a:ext cx="1147669" cy="114766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050E57-F411-42BB-837F-AB2D702C37D2}">
      <dsp:nvSpPr>
        <dsp:cNvPr id="0" name=""/>
        <dsp:cNvSpPr/>
      </dsp:nvSpPr>
      <dsp:spPr>
        <a:xfrm rot="10800000">
          <a:off x="2237818" y="4470809"/>
          <a:ext cx="7090841" cy="114766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609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Very few seniors have recovered </a:t>
          </a:r>
        </a:p>
      </dsp:txBody>
      <dsp:txXfrm rot="10800000">
        <a:off x="2524735" y="4470809"/>
        <a:ext cx="6803924" cy="1147669"/>
      </dsp:txXfrm>
    </dsp:sp>
    <dsp:sp modelId="{D2490150-2217-4F4D-82B1-7AD90EEA24BC}">
      <dsp:nvSpPr>
        <dsp:cNvPr id="0" name=""/>
        <dsp:cNvSpPr/>
      </dsp:nvSpPr>
      <dsp:spPr>
        <a:xfrm>
          <a:off x="1499121" y="4470791"/>
          <a:ext cx="1147669" cy="11476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F63E2-60C2-4160-854B-3CA019AF9E71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1F02C-C105-4FD1-8215-5B81C0781DD6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Reference Link:- </a:t>
          </a:r>
        </a:p>
      </dsp:txBody>
      <dsp:txXfrm>
        <a:off x="662781" y="0"/>
        <a:ext cx="9852818" cy="132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EA097-6D4B-48F2-90BC-BCA97D6CDA36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Source of dataset :-</a:t>
          </a:r>
          <a:r>
            <a:rPr lang="en-US" sz="2800" kern="1200" dirty="0">
              <a:hlinkClick xmlns:r="http://schemas.openxmlformats.org/officeDocument/2006/relationships" r:id="rId1"/>
            </a:rPr>
            <a:t>https://www.kaggle.com/search?q=covid-19+INDIA</a:t>
          </a:r>
          <a:endParaRPr lang="en-US" sz="2800" kern="1200" dirty="0"/>
        </a:p>
      </dsp:txBody>
      <dsp:txXfrm rot="10800000">
        <a:off x="2365971" y="883"/>
        <a:ext cx="6690570" cy="1209216"/>
      </dsp:txXfrm>
    </dsp:sp>
    <dsp:sp modelId="{F3D5AC1E-A5CE-48DF-8052-AC9D49652E8E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184B1-CEC4-4EE1-A263-92193AA2204B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Tableau Link:-   </a:t>
          </a:r>
          <a:r>
            <a:rPr lang="en-US" sz="2000" kern="1200" dirty="0">
              <a:hlinkClick xmlns:r="http://schemas.openxmlformats.org/officeDocument/2006/relationships" r:id="rId3"/>
            </a:rPr>
            <a:t>https://public.tableau.com/profile/singh.rekha#!/vizhome/covid19IN_15913762572440/Dashboard1</a:t>
          </a:r>
          <a:endParaRPr lang="en-US" sz="2000" kern="1200" dirty="0"/>
        </a:p>
      </dsp:txBody>
      <dsp:txXfrm rot="10800000">
        <a:off x="2365971" y="1571060"/>
        <a:ext cx="6690570" cy="1209216"/>
      </dsp:txXfrm>
    </dsp:sp>
    <dsp:sp modelId="{03D72255-988A-4279-B7E2-F23D70FF90E5}">
      <dsp:nvSpPr>
        <dsp:cNvPr id="0" name=""/>
        <dsp:cNvSpPr/>
      </dsp:nvSpPr>
      <dsp:spPr>
        <a:xfrm>
          <a:off x="1465552" y="1661969"/>
          <a:ext cx="1209216" cy="120921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42378-2ACE-4A78-9667-A9088CE5EC18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Video link:    </a:t>
          </a:r>
          <a:r>
            <a:rPr lang="en-US" sz="2000" kern="1200" dirty="0">
              <a:hlinkClick xmlns:r="http://schemas.openxmlformats.org/officeDocument/2006/relationships" r:id="rId5"/>
            </a:rPr>
            <a:t>https://drive.google.com/file/d/1cvcpRrVUMLo_v8XfTPPX2VVhV_7nqlCt/view</a:t>
          </a:r>
          <a:endParaRPr lang="en-US" sz="2000" u="sng" kern="1200" dirty="0">
            <a:solidFill>
              <a:srgbClr val="0070C0"/>
            </a:solidFill>
          </a:endParaRPr>
        </a:p>
      </dsp:txBody>
      <dsp:txXfrm rot="10800000">
        <a:off x="2365971" y="3141237"/>
        <a:ext cx="6690570" cy="1209216"/>
      </dsp:txXfrm>
    </dsp:sp>
    <dsp:sp modelId="{4B186E32-1CBC-48C4-8C1B-30FB1B718636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34302-0D76-4136-BA72-5EC753F8A563}">
      <dsp:nvSpPr>
        <dsp:cNvPr id="0" name=""/>
        <dsp:cNvSpPr/>
      </dsp:nvSpPr>
      <dsp:spPr>
        <a:xfrm>
          <a:off x="1245" y="0"/>
          <a:ext cx="2548208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i="1" kern="1200"/>
            <a:t>Thanks!</a:t>
          </a:r>
          <a:r>
            <a:rPr lang="en-US" sz="4000" kern="1200"/>
            <a:t> </a:t>
          </a:r>
        </a:p>
      </dsp:txBody>
      <dsp:txXfrm>
        <a:off x="28288" y="27043"/>
        <a:ext cx="2494122" cy="869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C9CC4-F83B-4A8A-AB60-9CE32D4ABA6F}">
      <dsp:nvSpPr>
        <dsp:cNvPr id="0" name=""/>
        <dsp:cNvSpPr/>
      </dsp:nvSpPr>
      <dsp:spPr>
        <a:xfrm rot="10800000">
          <a:off x="1999175" y="3805"/>
          <a:ext cx="6984832" cy="9271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83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data of corona cases in different  states in India</a:t>
          </a:r>
          <a:br>
            <a:rPr lang="en-US" sz="2000" kern="1200" dirty="0"/>
          </a:br>
          <a:endParaRPr lang="en-US" sz="2000" kern="1200" dirty="0"/>
        </a:p>
      </dsp:txBody>
      <dsp:txXfrm rot="10800000">
        <a:off x="2230956" y="3805"/>
        <a:ext cx="6753051" cy="927123"/>
      </dsp:txXfrm>
    </dsp:sp>
    <dsp:sp modelId="{6A05DDE3-CD0F-46B3-BA2A-8A6599F4F336}">
      <dsp:nvSpPr>
        <dsp:cNvPr id="0" name=""/>
        <dsp:cNvSpPr/>
      </dsp:nvSpPr>
      <dsp:spPr>
        <a:xfrm>
          <a:off x="1531592" y="3805"/>
          <a:ext cx="927123" cy="92712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25E1C-0900-4B91-80DA-4D61BFBD0F77}">
      <dsp:nvSpPr>
        <dsp:cNvPr id="0" name=""/>
        <dsp:cNvSpPr/>
      </dsp:nvSpPr>
      <dsp:spPr>
        <a:xfrm rot="10800000">
          <a:off x="1999175" y="1207682"/>
          <a:ext cx="6984832" cy="9271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83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Gender wise corona cases</a:t>
          </a:r>
        </a:p>
      </dsp:txBody>
      <dsp:txXfrm rot="10800000">
        <a:off x="2230956" y="1207682"/>
        <a:ext cx="6753051" cy="927123"/>
      </dsp:txXfrm>
    </dsp:sp>
    <dsp:sp modelId="{3FBA9F01-046B-4B6A-9D21-ED97ADD9B734}">
      <dsp:nvSpPr>
        <dsp:cNvPr id="0" name=""/>
        <dsp:cNvSpPr/>
      </dsp:nvSpPr>
      <dsp:spPr>
        <a:xfrm>
          <a:off x="1531592" y="1207682"/>
          <a:ext cx="927123" cy="92712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C899D-F8DE-4AA1-9550-76B1165BA6BD}">
      <dsp:nvSpPr>
        <dsp:cNvPr id="0" name=""/>
        <dsp:cNvSpPr/>
      </dsp:nvSpPr>
      <dsp:spPr>
        <a:xfrm rot="10800000">
          <a:off x="1999175" y="2411559"/>
          <a:ext cx="6984832" cy="9271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83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Age wise corona cases</a:t>
          </a:r>
        </a:p>
      </dsp:txBody>
      <dsp:txXfrm rot="10800000">
        <a:off x="2230956" y="2411559"/>
        <a:ext cx="6753051" cy="927123"/>
      </dsp:txXfrm>
    </dsp:sp>
    <dsp:sp modelId="{D025182B-1D54-4F0D-8551-F8BED9DB9F9F}">
      <dsp:nvSpPr>
        <dsp:cNvPr id="0" name=""/>
        <dsp:cNvSpPr/>
      </dsp:nvSpPr>
      <dsp:spPr>
        <a:xfrm>
          <a:off x="1531592" y="2411559"/>
          <a:ext cx="927123" cy="92712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3AD00-F029-4EDB-83EF-C3EB43DAED1A}">
      <dsp:nvSpPr>
        <dsp:cNvPr id="0" name=""/>
        <dsp:cNvSpPr/>
      </dsp:nvSpPr>
      <dsp:spPr>
        <a:xfrm rot="10800000">
          <a:off x="1999175" y="3615436"/>
          <a:ext cx="6984832" cy="9271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83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District and city wise corona cases report</a:t>
          </a:r>
        </a:p>
      </dsp:txBody>
      <dsp:txXfrm rot="10800000">
        <a:off x="2230956" y="3615436"/>
        <a:ext cx="6753051" cy="927123"/>
      </dsp:txXfrm>
    </dsp:sp>
    <dsp:sp modelId="{09FCFB51-9A27-40A3-AEE0-9D9DF4F47B52}">
      <dsp:nvSpPr>
        <dsp:cNvPr id="0" name=""/>
        <dsp:cNvSpPr/>
      </dsp:nvSpPr>
      <dsp:spPr>
        <a:xfrm>
          <a:off x="1531592" y="3615436"/>
          <a:ext cx="927123" cy="92712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76E35-EA6F-4410-80D2-8F0D8B4EBF44}">
      <dsp:nvSpPr>
        <dsp:cNvPr id="0" name=""/>
        <dsp:cNvSpPr/>
      </dsp:nvSpPr>
      <dsp:spPr>
        <a:xfrm rot="10800000">
          <a:off x="1993143" y="4819313"/>
          <a:ext cx="6992874" cy="9271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836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Corona cases on daily basis</a:t>
          </a:r>
        </a:p>
      </dsp:txBody>
      <dsp:txXfrm rot="10800000">
        <a:off x="2224924" y="4819313"/>
        <a:ext cx="6761093" cy="927123"/>
      </dsp:txXfrm>
    </dsp:sp>
    <dsp:sp modelId="{5C921BBB-DE76-4D34-B07F-D973CE964B7B}">
      <dsp:nvSpPr>
        <dsp:cNvPr id="0" name=""/>
        <dsp:cNvSpPr/>
      </dsp:nvSpPr>
      <dsp:spPr>
        <a:xfrm>
          <a:off x="1529582" y="4819313"/>
          <a:ext cx="927123" cy="92712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0B9E-49E8-462F-9612-AA0A919B0C7F}">
      <dsp:nvSpPr>
        <dsp:cNvPr id="0" name=""/>
        <dsp:cNvSpPr/>
      </dsp:nvSpPr>
      <dsp:spPr>
        <a:xfrm>
          <a:off x="0" y="0"/>
          <a:ext cx="986155" cy="9861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E8D72-43B4-41AD-B0C4-7F0B8BC37D7B}">
      <dsp:nvSpPr>
        <dsp:cNvPr id="0" name=""/>
        <dsp:cNvSpPr/>
      </dsp:nvSpPr>
      <dsp:spPr>
        <a:xfrm>
          <a:off x="493077" y="0"/>
          <a:ext cx="10022522" cy="9861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Map chart represented state of India:- how many people Hospitalized, Deceased, Migrated , Recovered during COVID-19</a:t>
          </a:r>
        </a:p>
      </dsp:txBody>
      <dsp:txXfrm>
        <a:off x="493077" y="0"/>
        <a:ext cx="10022522" cy="986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890A1-25E4-49AC-8889-34CAB4EC6755}">
      <dsp:nvSpPr>
        <dsp:cNvPr id="0" name=""/>
        <dsp:cNvSpPr/>
      </dsp:nvSpPr>
      <dsp:spPr>
        <a:xfrm>
          <a:off x="0" y="0"/>
          <a:ext cx="894715" cy="89471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46696-1DF8-428A-929B-EEE9B70F60A3}">
      <dsp:nvSpPr>
        <dsp:cNvPr id="0" name=""/>
        <dsp:cNvSpPr/>
      </dsp:nvSpPr>
      <dsp:spPr>
        <a:xfrm>
          <a:off x="447357" y="0"/>
          <a:ext cx="10068242" cy="8947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Bar chart represented gender-wise number of corona cases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* filter states accordingly </a:t>
          </a:r>
        </a:p>
      </dsp:txBody>
      <dsp:txXfrm>
        <a:off x="447357" y="0"/>
        <a:ext cx="10068242" cy="8947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B0632-E64D-4C7C-82CF-3B9F32684475}">
      <dsp:nvSpPr>
        <dsp:cNvPr id="0" name=""/>
        <dsp:cNvSpPr/>
      </dsp:nvSpPr>
      <dsp:spPr>
        <a:xfrm>
          <a:off x="0" y="0"/>
          <a:ext cx="803274" cy="80327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A7BCD-BB54-4C34-9B40-3DC6314754F0}">
      <dsp:nvSpPr>
        <dsp:cNvPr id="0" name=""/>
        <dsp:cNvSpPr/>
      </dsp:nvSpPr>
      <dsp:spPr>
        <a:xfrm>
          <a:off x="401637" y="0"/>
          <a:ext cx="10113962" cy="8032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Line chart Represented number of confirmed cases on Daily Basis </a:t>
          </a:r>
        </a:p>
      </dsp:txBody>
      <dsp:txXfrm>
        <a:off x="401637" y="0"/>
        <a:ext cx="10113962" cy="803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777DD-DC6E-42FA-AB3A-57FABCBEC54F}">
      <dsp:nvSpPr>
        <dsp:cNvPr id="0" name=""/>
        <dsp:cNvSpPr/>
      </dsp:nvSpPr>
      <dsp:spPr>
        <a:xfrm>
          <a:off x="0" y="0"/>
          <a:ext cx="1067435" cy="10674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DEB89-D513-46EC-803B-D181FE13E010}">
      <dsp:nvSpPr>
        <dsp:cNvPr id="0" name=""/>
        <dsp:cNvSpPr/>
      </dsp:nvSpPr>
      <dsp:spPr>
        <a:xfrm>
          <a:off x="533717" y="0"/>
          <a:ext cx="9981882" cy="1067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Scatter chart represented:- Deceased, Hospitalized,Migrated,Recovered cases according to patient-Age</a:t>
          </a:r>
        </a:p>
      </dsp:txBody>
      <dsp:txXfrm>
        <a:off x="533717" y="0"/>
        <a:ext cx="9981882" cy="10674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34075-F7A7-4D1B-B796-D742C03BE6AB}">
      <dsp:nvSpPr>
        <dsp:cNvPr id="0" name=""/>
        <dsp:cNvSpPr/>
      </dsp:nvSpPr>
      <dsp:spPr>
        <a:xfrm>
          <a:off x="0" y="0"/>
          <a:ext cx="1016001" cy="101600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1D74B-74F6-489B-9B78-8BE52983A1AF}">
      <dsp:nvSpPr>
        <dsp:cNvPr id="0" name=""/>
        <dsp:cNvSpPr/>
      </dsp:nvSpPr>
      <dsp:spPr>
        <a:xfrm>
          <a:off x="508000" y="0"/>
          <a:ext cx="10007599" cy="1016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Heat Map represented District and city wise corona case </a:t>
          </a:r>
        </a:p>
      </dsp:txBody>
      <dsp:txXfrm>
        <a:off x="508000" y="0"/>
        <a:ext cx="10007599" cy="10160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967FA-0F9E-46F0-8686-6D04FC0E66CE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DAD3B-1381-4E51-B751-065EB5A12C58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Area chart represented Detected corona cases versus Day of Diagnosed Data on the basis of gender </a:t>
          </a:r>
        </a:p>
      </dsp:txBody>
      <dsp:txXfrm>
        <a:off x="662781" y="0"/>
        <a:ext cx="9852818" cy="1325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2A69A-A983-49D7-9A35-FF0B6161C7AE}">
      <dsp:nvSpPr>
        <dsp:cNvPr id="0" name=""/>
        <dsp:cNvSpPr/>
      </dsp:nvSpPr>
      <dsp:spPr>
        <a:xfrm rot="10800000">
          <a:off x="1931701" y="0"/>
          <a:ext cx="6992874" cy="681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459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Tableau Dashboard</a:t>
          </a:r>
          <a:endParaRPr lang="en-US" sz="3100" kern="1200"/>
        </a:p>
      </dsp:txBody>
      <dsp:txXfrm rot="10800000">
        <a:off x="2102040" y="0"/>
        <a:ext cx="6822535" cy="681355"/>
      </dsp:txXfrm>
    </dsp:sp>
    <dsp:sp modelId="{33BFBA01-3E5B-4CF6-B21F-80EA1D62C405}">
      <dsp:nvSpPr>
        <dsp:cNvPr id="0" name=""/>
        <dsp:cNvSpPr/>
      </dsp:nvSpPr>
      <dsp:spPr>
        <a:xfrm>
          <a:off x="1570706" y="0"/>
          <a:ext cx="681355" cy="6813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5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5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4377-C973-461F-9343-A1180B6DBE8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5B54-1E46-4125-A023-7C87C10D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C0F9B50-75A9-43A3-BC4E-696FCCDCEF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134579"/>
              </p:ext>
            </p:extLst>
          </p:nvPr>
        </p:nvGraphicFramePr>
        <p:xfrm>
          <a:off x="919480" y="243841"/>
          <a:ext cx="10515600" cy="97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708A992-F346-425E-BEB0-45C7D22F0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493520"/>
            <a:ext cx="11054080" cy="523240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BBD85F-B108-4C66-8BBA-DEB4F6CF84C3}"/>
              </a:ext>
            </a:extLst>
          </p:cNvPr>
          <p:cNvSpPr/>
          <p:nvPr/>
        </p:nvSpPr>
        <p:spPr>
          <a:xfrm>
            <a:off x="8181748" y="4109720"/>
            <a:ext cx="2984087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by:-</a:t>
            </a:r>
          </a:p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Rekha singh</a:t>
            </a:r>
          </a:p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M.TECH </a:t>
            </a:r>
          </a:p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(NIT Trichy)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56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A856A3-F0D7-48B7-B071-0EC1D501C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407136"/>
              </p:ext>
            </p:extLst>
          </p:nvPr>
        </p:nvGraphicFramePr>
        <p:xfrm>
          <a:off x="690880" y="792481"/>
          <a:ext cx="10662920" cy="561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949B8DE-D780-4010-BF60-AF10012C4B20}"/>
              </a:ext>
            </a:extLst>
          </p:cNvPr>
          <p:cNvSpPr/>
          <p:nvPr/>
        </p:nvSpPr>
        <p:spPr>
          <a:xfrm>
            <a:off x="1259041" y="56496"/>
            <a:ext cx="22445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Conclusion:-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3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32204-D67B-4054-9461-706788140191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90FDCB-D27C-4DCD-AD1E-3BFBEE4A6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093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741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4DCDC17-12AF-4E78-9573-D1971D4E3829}"/>
              </a:ext>
            </a:extLst>
          </p:cNvPr>
          <p:cNvGraphicFramePr/>
          <p:nvPr/>
        </p:nvGraphicFramePr>
        <p:xfrm>
          <a:off x="4820648" y="2967335"/>
          <a:ext cx="2550699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30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D0E8246-797E-40E3-841E-990EE9126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800008"/>
              </p:ext>
            </p:extLst>
          </p:nvPr>
        </p:nvGraphicFramePr>
        <p:xfrm>
          <a:off x="838200" y="681037"/>
          <a:ext cx="10515600" cy="575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49E9CDD-5329-4EC8-84A8-AD24A24F9E28}"/>
              </a:ext>
            </a:extLst>
          </p:cNvPr>
          <p:cNvSpPr/>
          <p:nvPr/>
        </p:nvSpPr>
        <p:spPr>
          <a:xfrm>
            <a:off x="270736" y="157817"/>
            <a:ext cx="3217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Statement:-</a:t>
            </a:r>
          </a:p>
        </p:txBody>
      </p:sp>
    </p:spTree>
    <p:extLst>
      <p:ext uri="{BB962C8B-B14F-4D97-AF65-F5344CB8AC3E}">
        <p14:creationId xmlns:p14="http://schemas.microsoft.com/office/powerpoint/2010/main" val="130800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EE59895-14F6-415D-B343-8967E65CD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45369"/>
              </p:ext>
            </p:extLst>
          </p:nvPr>
        </p:nvGraphicFramePr>
        <p:xfrm>
          <a:off x="838200" y="365125"/>
          <a:ext cx="10515600" cy="986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29D6A6-52F3-4B39-8BD5-546FD848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" r="199" b="6172"/>
          <a:stretch/>
        </p:blipFill>
        <p:spPr>
          <a:xfrm>
            <a:off x="838200" y="1544321"/>
            <a:ext cx="10515600" cy="4948554"/>
          </a:xfrm>
        </p:spPr>
      </p:pic>
    </p:spTree>
    <p:extLst>
      <p:ext uri="{BB962C8B-B14F-4D97-AF65-F5344CB8AC3E}">
        <p14:creationId xmlns:p14="http://schemas.microsoft.com/office/powerpoint/2010/main" val="42170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EFAA559-5C8D-42BC-813A-360E9D80C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011649"/>
              </p:ext>
            </p:extLst>
          </p:nvPr>
        </p:nvGraphicFramePr>
        <p:xfrm>
          <a:off x="838200" y="365125"/>
          <a:ext cx="10515600" cy="89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EB8C70-8112-4FF6-93CD-9DFEF47A4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1"/>
          <a:stretch/>
        </p:blipFill>
        <p:spPr>
          <a:xfrm>
            <a:off x="838200" y="1493520"/>
            <a:ext cx="10515600" cy="4886959"/>
          </a:xfrm>
        </p:spPr>
      </p:pic>
    </p:spTree>
    <p:extLst>
      <p:ext uri="{BB962C8B-B14F-4D97-AF65-F5344CB8AC3E}">
        <p14:creationId xmlns:p14="http://schemas.microsoft.com/office/powerpoint/2010/main" val="21108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1E0FEDD-B344-4F55-8D82-9897448F6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071926"/>
              </p:ext>
            </p:extLst>
          </p:nvPr>
        </p:nvGraphicFramePr>
        <p:xfrm>
          <a:off x="838200" y="365125"/>
          <a:ext cx="10515600" cy="80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03E56D-C416-475A-B851-DEFC789D7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20"/>
          <a:stretch/>
        </p:blipFill>
        <p:spPr>
          <a:xfrm>
            <a:off x="838200" y="1503681"/>
            <a:ext cx="10632440" cy="4989194"/>
          </a:xfrm>
        </p:spPr>
      </p:pic>
    </p:spTree>
    <p:extLst>
      <p:ext uri="{BB962C8B-B14F-4D97-AF65-F5344CB8AC3E}">
        <p14:creationId xmlns:p14="http://schemas.microsoft.com/office/powerpoint/2010/main" val="36930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20F8D8F-5F99-4608-B4D3-9C8C7B464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952848"/>
              </p:ext>
            </p:extLst>
          </p:nvPr>
        </p:nvGraphicFramePr>
        <p:xfrm>
          <a:off x="838200" y="365125"/>
          <a:ext cx="10515600" cy="106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A216B5-1869-4754-944A-9F9BE782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4"/>
          <a:stretch/>
        </p:blipFill>
        <p:spPr>
          <a:xfrm>
            <a:off x="838200" y="1503680"/>
            <a:ext cx="10662920" cy="4989195"/>
          </a:xfrm>
        </p:spPr>
      </p:pic>
    </p:spTree>
    <p:extLst>
      <p:ext uri="{BB962C8B-B14F-4D97-AF65-F5344CB8AC3E}">
        <p14:creationId xmlns:p14="http://schemas.microsoft.com/office/powerpoint/2010/main" val="418171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FCCFF0-9A0D-4B5F-82F8-C4E1265EB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2934246"/>
              </p:ext>
            </p:extLst>
          </p:nvPr>
        </p:nvGraphicFramePr>
        <p:xfrm>
          <a:off x="838200" y="436880"/>
          <a:ext cx="10515600" cy="1016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1F74A5-1B0C-4D0F-82D4-62CD42DAE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4"/>
          <a:stretch/>
        </p:blipFill>
        <p:spPr>
          <a:xfrm>
            <a:off x="838200" y="1452881"/>
            <a:ext cx="10632440" cy="5039994"/>
          </a:xfrm>
        </p:spPr>
      </p:pic>
    </p:spTree>
    <p:extLst>
      <p:ext uri="{BB962C8B-B14F-4D97-AF65-F5344CB8AC3E}">
        <p14:creationId xmlns:p14="http://schemas.microsoft.com/office/powerpoint/2010/main" val="29563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077F15E-50F6-48A5-BE02-9D9D5972E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490061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7FBF52-E34B-4003-92F4-084C6E4DA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68"/>
          <a:stretch/>
        </p:blipFill>
        <p:spPr>
          <a:xfrm>
            <a:off x="838200" y="1574801"/>
            <a:ext cx="10652760" cy="4918074"/>
          </a:xfrm>
        </p:spPr>
      </p:pic>
    </p:spTree>
    <p:extLst>
      <p:ext uri="{BB962C8B-B14F-4D97-AF65-F5344CB8AC3E}">
        <p14:creationId xmlns:p14="http://schemas.microsoft.com/office/powerpoint/2010/main" val="412282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EE13BF-ADDB-4BAF-817E-AD974A0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611483"/>
              </p:ext>
            </p:extLst>
          </p:nvPr>
        </p:nvGraphicFramePr>
        <p:xfrm>
          <a:off x="838200" y="365125"/>
          <a:ext cx="10515600" cy="6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8752B-3D3F-4737-89F5-05E35542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480"/>
            <a:ext cx="12192000" cy="5811520"/>
          </a:xfrm>
        </p:spPr>
      </p:pic>
    </p:spTree>
    <p:extLst>
      <p:ext uri="{BB962C8B-B14F-4D97-AF65-F5344CB8AC3E}">
        <p14:creationId xmlns:p14="http://schemas.microsoft.com/office/powerpoint/2010/main" val="209601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231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chart represent state of india:- how many people Hospitalized, Deceased, Migrated , Recovered during COVID-19</dc:title>
  <dc:creator>rekha singh</dc:creator>
  <cp:lastModifiedBy>rekha singh</cp:lastModifiedBy>
  <cp:revision>30</cp:revision>
  <dcterms:created xsi:type="dcterms:W3CDTF">2020-06-06T05:44:59Z</dcterms:created>
  <dcterms:modified xsi:type="dcterms:W3CDTF">2020-06-06T17:07:20Z</dcterms:modified>
</cp:coreProperties>
</file>