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3438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kha%20Singh\AppData\Local\Packages\Microsoft.Office.Desktop_8wekyb3d8bbwe\LocalCache\Roaming\Microsoft\Excel\US-county-health-ranking-2020(AutoRecovered)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kha%20Singh\AppData\Local\Packages\Microsoft.Office.Desktop_8wekyb3d8bbwe\LocalCache\Roaming\Microsoft\Excel\US-county-health-ranking-2020(AutoRecovered)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kha%20Singh\AppData\Local\Packages\Microsoft.Office.Desktop_8wekyb3d8bbwe\LocalCache\Roaming\Microsoft\Excel\US-county-health-ranking-2020(AutoRecovered)%20(version%201).xlsb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kha%20Singh\AppData\Local\Packages\Microsoft.Office.Desktop_8wekyb3d8bbwe\LocalCache\Roaming\Microsoft\Excel\US-county-health-ranking-2020(AutoRecovered)%20(version%201).xlsb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kha%20Singh\Desktop\county_health_rankings\US-county-health-ranking-2020(AutoRecovered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kha%20Singh\Desktop\county_health_rankings\US-county-health-ranking-2020(AutoRecovered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kha%20Singh\AppData\Local\Packages\Microsoft.Office.Desktop_8wekyb3d8bbwe\LocalCache\Roaming\Microsoft\Excel\US-county-health-ranking-2020(AutoRecovered)%20(version%201).xlsb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kha%20Singh\AppData\Local\Packages\Microsoft.Office.Desktop_8wekyb3d8bbwe\LocalCache\Roaming\Microsoft\Excel\US-county-health-ranking-2020(AutoRecovered)%20(version%201).xlsb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[US-county-health-ranking-2020(AutoRecovered) (version 1).xlsb]Pivot!PivotTable1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</a:t>
            </a:r>
            <a:r>
              <a:rPr lang="en-US" baseline="0" dirty="0"/>
              <a:t> of county under US states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Pivot!$B$3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D37-4D7F-AD70-0255B14519E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D37-4D7F-AD70-0255B14519E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D37-4D7F-AD70-0255B14519E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D37-4D7F-AD70-0255B14519E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D37-4D7F-AD70-0255B14519E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D37-4D7F-AD70-0255B14519E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D37-4D7F-AD70-0255B14519E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D37-4D7F-AD70-0255B14519E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2D37-4D7F-AD70-0255B14519EB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2D37-4D7F-AD70-0255B14519EB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2D37-4D7F-AD70-0255B14519EB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2D37-4D7F-AD70-0255B14519EB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2D37-4D7F-AD70-0255B14519EB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2D37-4D7F-AD70-0255B14519EB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2D37-4D7F-AD70-0255B14519EB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2D37-4D7F-AD70-0255B14519EB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2D37-4D7F-AD70-0255B14519EB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2D37-4D7F-AD70-0255B14519EB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2D37-4D7F-AD70-0255B14519EB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2D37-4D7F-AD70-0255B14519EB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2D37-4D7F-AD70-0255B14519EB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2D37-4D7F-AD70-0255B14519EB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2D37-4D7F-AD70-0255B14519EB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2D37-4D7F-AD70-0255B14519EB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2D37-4D7F-AD70-0255B14519EB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2D37-4D7F-AD70-0255B14519EB}"/>
              </c:ext>
            </c:extLst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2D37-4D7F-AD70-0255B14519EB}"/>
              </c:ext>
            </c:extLst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2D37-4D7F-AD70-0255B14519EB}"/>
              </c:ext>
            </c:extLst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2D37-4D7F-AD70-0255B14519EB}"/>
              </c:ext>
            </c:extLst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2D37-4D7F-AD70-0255B14519EB}"/>
              </c:ext>
            </c:extLst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2D37-4D7F-AD70-0255B14519EB}"/>
              </c:ext>
            </c:extLst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F-2D37-4D7F-AD70-0255B14519EB}"/>
              </c:ext>
            </c:extLst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1-2D37-4D7F-AD70-0255B14519EB}"/>
              </c:ext>
            </c:extLst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3-2D37-4D7F-AD70-0255B14519EB}"/>
              </c:ext>
            </c:extLst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5-2D37-4D7F-AD70-0255B14519EB}"/>
              </c:ext>
            </c:extLst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7-2D37-4D7F-AD70-0255B14519EB}"/>
              </c:ext>
            </c:extLst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9-2D37-4D7F-AD70-0255B14519EB}"/>
              </c:ext>
            </c:extLst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B-2D37-4D7F-AD70-0255B14519EB}"/>
              </c:ext>
            </c:extLst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D-2D37-4D7F-AD70-0255B14519EB}"/>
              </c:ext>
            </c:extLst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F-2D37-4D7F-AD70-0255B14519EB}"/>
              </c:ext>
            </c:extLst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1-2D37-4D7F-AD70-0255B14519EB}"/>
              </c:ext>
            </c:extLst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3-2D37-4D7F-AD70-0255B14519EB}"/>
              </c:ext>
            </c:extLst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5-2D37-4D7F-AD70-0255B14519EB}"/>
              </c:ext>
            </c:extLst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2D37-4D7F-AD70-0255B14519EB}"/>
              </c:ext>
            </c:extLst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9-2D37-4D7F-AD70-0255B14519EB}"/>
              </c:ext>
            </c:extLst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B-2D37-4D7F-AD70-0255B14519EB}"/>
              </c:ext>
            </c:extLst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D-2D37-4D7F-AD70-0255B14519EB}"/>
              </c:ext>
            </c:extLst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F-2D37-4D7F-AD70-0255B14519EB}"/>
              </c:ext>
            </c:extLst>
          </c:dPt>
          <c:dPt>
            <c:idx val="48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1-2D37-4D7F-AD70-0255B14519EB}"/>
              </c:ext>
            </c:extLst>
          </c:dPt>
          <c:dPt>
            <c:idx val="49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3-2D37-4D7F-AD70-0255B14519EB}"/>
              </c:ext>
            </c:extLst>
          </c:dPt>
          <c:dPt>
            <c:idx val="50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5-2D37-4D7F-AD70-0255B14519EB}"/>
              </c:ext>
            </c:extLst>
          </c:dPt>
          <c:cat>
            <c:strRef>
              <c:f>Pivot!$A$4:$A$55</c:f>
              <c:strCache>
                <c:ptCount val="51"/>
                <c:pt idx="0">
                  <c:v>Alabama</c:v>
                </c:pt>
                <c:pt idx="1">
                  <c:v>Alaska</c:v>
                </c:pt>
                <c:pt idx="2">
                  <c:v>Arizona</c:v>
                </c:pt>
                <c:pt idx="3">
                  <c:v>Arkansas</c:v>
                </c:pt>
                <c:pt idx="4">
                  <c:v>California</c:v>
                </c:pt>
                <c:pt idx="5">
                  <c:v>Colorado</c:v>
                </c:pt>
                <c:pt idx="6">
                  <c:v>Connecticut</c:v>
                </c:pt>
                <c:pt idx="7">
                  <c:v>Delaware</c:v>
                </c:pt>
                <c:pt idx="8">
                  <c:v>District of Columbia</c:v>
                </c:pt>
                <c:pt idx="9">
                  <c:v>Florida</c:v>
                </c:pt>
                <c:pt idx="10">
                  <c:v>Georgia</c:v>
                </c:pt>
                <c:pt idx="11">
                  <c:v>Hawaii</c:v>
                </c:pt>
                <c:pt idx="12">
                  <c:v>Idaho</c:v>
                </c:pt>
                <c:pt idx="13">
                  <c:v>Illinois</c:v>
                </c:pt>
                <c:pt idx="14">
                  <c:v>Indiana</c:v>
                </c:pt>
                <c:pt idx="15">
                  <c:v>Iowa</c:v>
                </c:pt>
                <c:pt idx="16">
                  <c:v>Kansas</c:v>
                </c:pt>
                <c:pt idx="17">
                  <c:v>Kentucky</c:v>
                </c:pt>
                <c:pt idx="18">
                  <c:v>Louisiana</c:v>
                </c:pt>
                <c:pt idx="19">
                  <c:v>Maine</c:v>
                </c:pt>
                <c:pt idx="20">
                  <c:v>Maryland</c:v>
                </c:pt>
                <c:pt idx="21">
                  <c:v>Massachusetts</c:v>
                </c:pt>
                <c:pt idx="22">
                  <c:v>Michigan</c:v>
                </c:pt>
                <c:pt idx="23">
                  <c:v>Minnesota</c:v>
                </c:pt>
                <c:pt idx="24">
                  <c:v>Mississippi</c:v>
                </c:pt>
                <c:pt idx="25">
                  <c:v>Missouri</c:v>
                </c:pt>
                <c:pt idx="26">
                  <c:v>Montana</c:v>
                </c:pt>
                <c:pt idx="27">
                  <c:v>Nebraska</c:v>
                </c:pt>
                <c:pt idx="28">
                  <c:v>Nevada</c:v>
                </c:pt>
                <c:pt idx="29">
                  <c:v>New Hampshire</c:v>
                </c:pt>
                <c:pt idx="30">
                  <c:v>New Jersey</c:v>
                </c:pt>
                <c:pt idx="31">
                  <c:v>New Mexico</c:v>
                </c:pt>
                <c:pt idx="32">
                  <c:v>New York</c:v>
                </c:pt>
                <c:pt idx="33">
                  <c:v>North Carolina</c:v>
                </c:pt>
                <c:pt idx="34">
                  <c:v>North Dakota</c:v>
                </c:pt>
                <c:pt idx="35">
                  <c:v>Ohio</c:v>
                </c:pt>
                <c:pt idx="36">
                  <c:v>Oklahoma</c:v>
                </c:pt>
                <c:pt idx="37">
                  <c:v>Oregon</c:v>
                </c:pt>
                <c:pt idx="38">
                  <c:v>Pennsylvania</c:v>
                </c:pt>
                <c:pt idx="39">
                  <c:v>Rhode Island</c:v>
                </c:pt>
                <c:pt idx="40">
                  <c:v>South Carolina</c:v>
                </c:pt>
                <c:pt idx="41">
                  <c:v>South Dakota</c:v>
                </c:pt>
                <c:pt idx="42">
                  <c:v>Tennessee</c:v>
                </c:pt>
                <c:pt idx="43">
                  <c:v>Texas</c:v>
                </c:pt>
                <c:pt idx="44">
                  <c:v>Utah</c:v>
                </c:pt>
                <c:pt idx="45">
                  <c:v>Vermont</c:v>
                </c:pt>
                <c:pt idx="46">
                  <c:v>Virginia</c:v>
                </c:pt>
                <c:pt idx="47">
                  <c:v>Washington</c:v>
                </c:pt>
                <c:pt idx="48">
                  <c:v>West Virginia</c:v>
                </c:pt>
                <c:pt idx="49">
                  <c:v>Wisconsin</c:v>
                </c:pt>
                <c:pt idx="50">
                  <c:v>Wyoming</c:v>
                </c:pt>
              </c:strCache>
            </c:strRef>
          </c:cat>
          <c:val>
            <c:numRef>
              <c:f>Pivot!$B$4:$B$55</c:f>
              <c:numCache>
                <c:formatCode>General</c:formatCode>
                <c:ptCount val="51"/>
                <c:pt idx="0">
                  <c:v>67</c:v>
                </c:pt>
                <c:pt idx="1">
                  <c:v>30</c:v>
                </c:pt>
                <c:pt idx="2">
                  <c:v>16</c:v>
                </c:pt>
                <c:pt idx="3">
                  <c:v>76</c:v>
                </c:pt>
                <c:pt idx="4">
                  <c:v>59</c:v>
                </c:pt>
                <c:pt idx="5">
                  <c:v>65</c:v>
                </c:pt>
                <c:pt idx="6">
                  <c:v>9</c:v>
                </c:pt>
                <c:pt idx="7">
                  <c:v>4</c:v>
                </c:pt>
                <c:pt idx="8">
                  <c:v>2</c:v>
                </c:pt>
                <c:pt idx="9">
                  <c:v>68</c:v>
                </c:pt>
                <c:pt idx="10">
                  <c:v>160</c:v>
                </c:pt>
                <c:pt idx="11">
                  <c:v>6</c:v>
                </c:pt>
                <c:pt idx="12">
                  <c:v>45</c:v>
                </c:pt>
                <c:pt idx="13">
                  <c:v>103</c:v>
                </c:pt>
                <c:pt idx="14">
                  <c:v>93</c:v>
                </c:pt>
                <c:pt idx="15">
                  <c:v>100</c:v>
                </c:pt>
                <c:pt idx="16">
                  <c:v>106</c:v>
                </c:pt>
                <c:pt idx="17">
                  <c:v>121</c:v>
                </c:pt>
                <c:pt idx="18">
                  <c:v>65</c:v>
                </c:pt>
                <c:pt idx="19">
                  <c:v>17</c:v>
                </c:pt>
                <c:pt idx="20">
                  <c:v>25</c:v>
                </c:pt>
                <c:pt idx="21">
                  <c:v>15</c:v>
                </c:pt>
                <c:pt idx="22">
                  <c:v>84</c:v>
                </c:pt>
                <c:pt idx="23">
                  <c:v>88</c:v>
                </c:pt>
                <c:pt idx="24">
                  <c:v>83</c:v>
                </c:pt>
                <c:pt idx="25">
                  <c:v>116</c:v>
                </c:pt>
                <c:pt idx="26">
                  <c:v>57</c:v>
                </c:pt>
                <c:pt idx="27">
                  <c:v>94</c:v>
                </c:pt>
                <c:pt idx="28">
                  <c:v>18</c:v>
                </c:pt>
                <c:pt idx="29">
                  <c:v>11</c:v>
                </c:pt>
                <c:pt idx="30">
                  <c:v>22</c:v>
                </c:pt>
                <c:pt idx="31">
                  <c:v>34</c:v>
                </c:pt>
                <c:pt idx="32">
                  <c:v>63</c:v>
                </c:pt>
                <c:pt idx="33">
                  <c:v>101</c:v>
                </c:pt>
                <c:pt idx="34">
                  <c:v>54</c:v>
                </c:pt>
                <c:pt idx="35">
                  <c:v>89</c:v>
                </c:pt>
                <c:pt idx="36">
                  <c:v>78</c:v>
                </c:pt>
                <c:pt idx="37">
                  <c:v>37</c:v>
                </c:pt>
                <c:pt idx="38">
                  <c:v>68</c:v>
                </c:pt>
                <c:pt idx="39">
                  <c:v>6</c:v>
                </c:pt>
                <c:pt idx="40">
                  <c:v>47</c:v>
                </c:pt>
                <c:pt idx="41">
                  <c:v>67</c:v>
                </c:pt>
                <c:pt idx="42">
                  <c:v>96</c:v>
                </c:pt>
                <c:pt idx="43">
                  <c:v>255</c:v>
                </c:pt>
                <c:pt idx="44">
                  <c:v>30</c:v>
                </c:pt>
                <c:pt idx="45">
                  <c:v>15</c:v>
                </c:pt>
                <c:pt idx="46">
                  <c:v>134</c:v>
                </c:pt>
                <c:pt idx="47">
                  <c:v>40</c:v>
                </c:pt>
                <c:pt idx="48">
                  <c:v>56</c:v>
                </c:pt>
                <c:pt idx="49">
                  <c:v>73</c:v>
                </c:pt>
                <c:pt idx="50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6-2D37-4D7F-AD70-0255B14519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[US-county-health-ranking-2020(AutoRecovered) (version 1).xlsb]Pivot!PivotTable2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State-wise-num</a:t>
            </a:r>
            <a:r>
              <a:rPr lang="en-US" baseline="0" dirty="0"/>
              <a:t> of Deaths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Pivot!$O$3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Pivot!$N$4:$N$55</c:f>
              <c:strCache>
                <c:ptCount val="51"/>
                <c:pt idx="0">
                  <c:v>Alabama</c:v>
                </c:pt>
                <c:pt idx="1">
                  <c:v>Alaska</c:v>
                </c:pt>
                <c:pt idx="2">
                  <c:v>Arizona</c:v>
                </c:pt>
                <c:pt idx="3">
                  <c:v>Arkansas</c:v>
                </c:pt>
                <c:pt idx="4">
                  <c:v>California</c:v>
                </c:pt>
                <c:pt idx="5">
                  <c:v>Colorado</c:v>
                </c:pt>
                <c:pt idx="6">
                  <c:v>Connecticut</c:v>
                </c:pt>
                <c:pt idx="7">
                  <c:v>Delaware</c:v>
                </c:pt>
                <c:pt idx="8">
                  <c:v>District of Columbia</c:v>
                </c:pt>
                <c:pt idx="9">
                  <c:v>Florida</c:v>
                </c:pt>
                <c:pt idx="10">
                  <c:v>Georgia</c:v>
                </c:pt>
                <c:pt idx="11">
                  <c:v>Hawaii</c:v>
                </c:pt>
                <c:pt idx="12">
                  <c:v>Idaho</c:v>
                </c:pt>
                <c:pt idx="13">
                  <c:v>Illinois</c:v>
                </c:pt>
                <c:pt idx="14">
                  <c:v>Indiana</c:v>
                </c:pt>
                <c:pt idx="15">
                  <c:v>Iowa</c:v>
                </c:pt>
                <c:pt idx="16">
                  <c:v>Kansas</c:v>
                </c:pt>
                <c:pt idx="17">
                  <c:v>Kentucky</c:v>
                </c:pt>
                <c:pt idx="18">
                  <c:v>Louisiana</c:v>
                </c:pt>
                <c:pt idx="19">
                  <c:v>Maine</c:v>
                </c:pt>
                <c:pt idx="20">
                  <c:v>Maryland</c:v>
                </c:pt>
                <c:pt idx="21">
                  <c:v>Massachusetts</c:v>
                </c:pt>
                <c:pt idx="22">
                  <c:v>Michigan</c:v>
                </c:pt>
                <c:pt idx="23">
                  <c:v>Minnesota</c:v>
                </c:pt>
                <c:pt idx="24">
                  <c:v>Mississippi</c:v>
                </c:pt>
                <c:pt idx="25">
                  <c:v>Missouri</c:v>
                </c:pt>
                <c:pt idx="26">
                  <c:v>Montana</c:v>
                </c:pt>
                <c:pt idx="27">
                  <c:v>Nebraska</c:v>
                </c:pt>
                <c:pt idx="28">
                  <c:v>Nevada</c:v>
                </c:pt>
                <c:pt idx="29">
                  <c:v>New Hampshire</c:v>
                </c:pt>
                <c:pt idx="30">
                  <c:v>New Jersey</c:v>
                </c:pt>
                <c:pt idx="31">
                  <c:v>New Mexico</c:v>
                </c:pt>
                <c:pt idx="32">
                  <c:v>New York</c:v>
                </c:pt>
                <c:pt idx="33">
                  <c:v>North Carolina</c:v>
                </c:pt>
                <c:pt idx="34">
                  <c:v>North Dakota</c:v>
                </c:pt>
                <c:pt idx="35">
                  <c:v>Ohio</c:v>
                </c:pt>
                <c:pt idx="36">
                  <c:v>Oklahoma</c:v>
                </c:pt>
                <c:pt idx="37">
                  <c:v>Oregon</c:v>
                </c:pt>
                <c:pt idx="38">
                  <c:v>Pennsylvania</c:v>
                </c:pt>
                <c:pt idx="39">
                  <c:v>Rhode Island</c:v>
                </c:pt>
                <c:pt idx="40">
                  <c:v>South Carolina</c:v>
                </c:pt>
                <c:pt idx="41">
                  <c:v>South Dakota</c:v>
                </c:pt>
                <c:pt idx="42">
                  <c:v>Tennessee</c:v>
                </c:pt>
                <c:pt idx="43">
                  <c:v>Texas</c:v>
                </c:pt>
                <c:pt idx="44">
                  <c:v>Utah</c:v>
                </c:pt>
                <c:pt idx="45">
                  <c:v>Vermont</c:v>
                </c:pt>
                <c:pt idx="46">
                  <c:v>Virginia</c:v>
                </c:pt>
                <c:pt idx="47">
                  <c:v>Washington</c:v>
                </c:pt>
                <c:pt idx="48">
                  <c:v>West Virginia</c:v>
                </c:pt>
                <c:pt idx="49">
                  <c:v>Wisconsin</c:v>
                </c:pt>
                <c:pt idx="50">
                  <c:v>Wyoming</c:v>
                </c:pt>
              </c:strCache>
            </c:strRef>
          </c:cat>
          <c:val>
            <c:numRef>
              <c:f>Pivot!$O$4:$O$55</c:f>
              <c:numCache>
                <c:formatCode>General</c:formatCode>
                <c:ptCount val="51"/>
                <c:pt idx="0">
                  <c:v>81791</c:v>
                </c:pt>
                <c:pt idx="1">
                  <c:v>16423</c:v>
                </c:pt>
                <c:pt idx="2">
                  <c:v>160788</c:v>
                </c:pt>
                <c:pt idx="3">
                  <c:v>96034</c:v>
                </c:pt>
                <c:pt idx="4">
                  <c:v>695753</c:v>
                </c:pt>
                <c:pt idx="5">
                  <c:v>104991</c:v>
                </c:pt>
                <c:pt idx="6">
                  <c:v>70326</c:v>
                </c:pt>
                <c:pt idx="7">
                  <c:v>25348</c:v>
                </c:pt>
                <c:pt idx="8">
                  <c:v>16774</c:v>
                </c:pt>
                <c:pt idx="9">
                  <c:v>526912</c:v>
                </c:pt>
                <c:pt idx="10">
                  <c:v>263104</c:v>
                </c:pt>
                <c:pt idx="11">
                  <c:v>28296</c:v>
                </c:pt>
                <c:pt idx="12">
                  <c:v>35634</c:v>
                </c:pt>
                <c:pt idx="13">
                  <c:v>286734</c:v>
                </c:pt>
                <c:pt idx="14">
                  <c:v>181954</c:v>
                </c:pt>
                <c:pt idx="15">
                  <c:v>69816</c:v>
                </c:pt>
                <c:pt idx="16">
                  <c:v>67173</c:v>
                </c:pt>
                <c:pt idx="17">
                  <c:v>148552</c:v>
                </c:pt>
                <c:pt idx="18">
                  <c:v>143210</c:v>
                </c:pt>
                <c:pt idx="19">
                  <c:v>36130</c:v>
                </c:pt>
                <c:pt idx="20">
                  <c:v>140500</c:v>
                </c:pt>
                <c:pt idx="21">
                  <c:v>135982</c:v>
                </c:pt>
                <c:pt idx="22">
                  <c:v>263242</c:v>
                </c:pt>
                <c:pt idx="23">
                  <c:v>101756</c:v>
                </c:pt>
                <c:pt idx="24">
                  <c:v>101747</c:v>
                </c:pt>
                <c:pt idx="25">
                  <c:v>170818</c:v>
                </c:pt>
                <c:pt idx="26">
                  <c:v>25449</c:v>
                </c:pt>
                <c:pt idx="27">
                  <c:v>38363</c:v>
                </c:pt>
                <c:pt idx="28">
                  <c:v>76162</c:v>
                </c:pt>
                <c:pt idx="29">
                  <c:v>31376</c:v>
                </c:pt>
                <c:pt idx="30">
                  <c:v>182240</c:v>
                </c:pt>
                <c:pt idx="31">
                  <c:v>55703</c:v>
                </c:pt>
                <c:pt idx="32">
                  <c:v>382778</c:v>
                </c:pt>
                <c:pt idx="33">
                  <c:v>268490</c:v>
                </c:pt>
                <c:pt idx="34">
                  <c:v>14409</c:v>
                </c:pt>
                <c:pt idx="35">
                  <c:v>334688</c:v>
                </c:pt>
                <c:pt idx="36">
                  <c:v>120650</c:v>
                </c:pt>
                <c:pt idx="37">
                  <c:v>93162</c:v>
                </c:pt>
                <c:pt idx="38">
                  <c:v>330986</c:v>
                </c:pt>
                <c:pt idx="39">
                  <c:v>23058</c:v>
                </c:pt>
                <c:pt idx="40">
                  <c:v>151014</c:v>
                </c:pt>
                <c:pt idx="41">
                  <c:v>18942</c:v>
                </c:pt>
                <c:pt idx="42">
                  <c:v>213382</c:v>
                </c:pt>
                <c:pt idx="43">
                  <c:v>593267</c:v>
                </c:pt>
                <c:pt idx="44">
                  <c:v>49209</c:v>
                </c:pt>
                <c:pt idx="45">
                  <c:v>14554</c:v>
                </c:pt>
                <c:pt idx="46">
                  <c:v>188075</c:v>
                </c:pt>
                <c:pt idx="47">
                  <c:v>148961</c:v>
                </c:pt>
                <c:pt idx="48">
                  <c:v>68918</c:v>
                </c:pt>
                <c:pt idx="49">
                  <c:v>127317</c:v>
                </c:pt>
                <c:pt idx="50">
                  <c:v>13882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40-4320-A6C8-B4E26C4373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7066064"/>
        <c:axId val="707069584"/>
      </c:barChart>
      <c:catAx>
        <c:axId val="707066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7069584"/>
        <c:crosses val="autoZero"/>
        <c:auto val="1"/>
        <c:lblAlgn val="ctr"/>
        <c:lblOffset val="100"/>
        <c:noMultiLvlLbl val="0"/>
      </c:catAx>
      <c:valAx>
        <c:axId val="70706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7066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[US-county-health-ranking-2020(AutoRecovered) (version 1).xlsb]Pivot!PivotTable5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County-wise-ypll-rate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319013111739561"/>
          <c:y val="1.4372246696035242E-2"/>
          <c:w val="0.88376680363764715"/>
          <c:h val="0.73750867182351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Pivot!$AI$4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Pivot!$AH$5:$AH$1856</c:f>
              <c:strCache>
                <c:ptCount val="1851"/>
                <c:pt idx="1">
                  <c:v>Abbeville</c:v>
                </c:pt>
                <c:pt idx="2">
                  <c:v>Acadia</c:v>
                </c:pt>
                <c:pt idx="3">
                  <c:v>Accomack</c:v>
                </c:pt>
                <c:pt idx="4">
                  <c:v>Ada</c:v>
                </c:pt>
                <c:pt idx="5">
                  <c:v>Adair</c:v>
                </c:pt>
                <c:pt idx="6">
                  <c:v>Adams</c:v>
                </c:pt>
                <c:pt idx="7">
                  <c:v>Addison</c:v>
                </c:pt>
                <c:pt idx="8">
                  <c:v>Aiken</c:v>
                </c:pt>
                <c:pt idx="9">
                  <c:v>Aitkin</c:v>
                </c:pt>
                <c:pt idx="10">
                  <c:v>Alachua</c:v>
                </c:pt>
                <c:pt idx="11">
                  <c:v>Alamance</c:v>
                </c:pt>
                <c:pt idx="12">
                  <c:v>Alameda</c:v>
                </c:pt>
                <c:pt idx="13">
                  <c:v>Alamosa</c:v>
                </c:pt>
                <c:pt idx="14">
                  <c:v>Albany</c:v>
                </c:pt>
                <c:pt idx="15">
                  <c:v>Albemarle</c:v>
                </c:pt>
                <c:pt idx="16">
                  <c:v>Alcona</c:v>
                </c:pt>
                <c:pt idx="17">
                  <c:v>Alcorn</c:v>
                </c:pt>
                <c:pt idx="18">
                  <c:v>Aleutians East</c:v>
                </c:pt>
                <c:pt idx="19">
                  <c:v>Aleutians West</c:v>
                </c:pt>
                <c:pt idx="20">
                  <c:v>Alexander</c:v>
                </c:pt>
                <c:pt idx="21">
                  <c:v>Alexandria City</c:v>
                </c:pt>
                <c:pt idx="22">
                  <c:v>Alfalfa</c:v>
                </c:pt>
                <c:pt idx="23">
                  <c:v>Alger</c:v>
                </c:pt>
                <c:pt idx="24">
                  <c:v>Allamakee</c:v>
                </c:pt>
                <c:pt idx="25">
                  <c:v>Allegan</c:v>
                </c:pt>
                <c:pt idx="26">
                  <c:v>Allegany</c:v>
                </c:pt>
                <c:pt idx="27">
                  <c:v>Alleghany</c:v>
                </c:pt>
                <c:pt idx="28">
                  <c:v>Allegheny</c:v>
                </c:pt>
                <c:pt idx="29">
                  <c:v>Allen</c:v>
                </c:pt>
                <c:pt idx="30">
                  <c:v>Allendale</c:v>
                </c:pt>
                <c:pt idx="31">
                  <c:v>Alpena</c:v>
                </c:pt>
                <c:pt idx="32">
                  <c:v>Alpine</c:v>
                </c:pt>
                <c:pt idx="33">
                  <c:v>Amador</c:v>
                </c:pt>
                <c:pt idx="34">
                  <c:v>Amelia</c:v>
                </c:pt>
                <c:pt idx="35">
                  <c:v>Amherst</c:v>
                </c:pt>
                <c:pt idx="36">
                  <c:v>Amite</c:v>
                </c:pt>
                <c:pt idx="37">
                  <c:v>Anchorage</c:v>
                </c:pt>
                <c:pt idx="38">
                  <c:v>Anderson</c:v>
                </c:pt>
                <c:pt idx="39">
                  <c:v>Andrew</c:v>
                </c:pt>
                <c:pt idx="40">
                  <c:v>Andrews</c:v>
                </c:pt>
                <c:pt idx="41">
                  <c:v>Androscoggin</c:v>
                </c:pt>
                <c:pt idx="42">
                  <c:v>Angelina</c:v>
                </c:pt>
                <c:pt idx="43">
                  <c:v>Anne Arundel</c:v>
                </c:pt>
                <c:pt idx="44">
                  <c:v>Anoka</c:v>
                </c:pt>
                <c:pt idx="45">
                  <c:v>Anson</c:v>
                </c:pt>
                <c:pt idx="46">
                  <c:v>Antelope</c:v>
                </c:pt>
                <c:pt idx="47">
                  <c:v>Antrim</c:v>
                </c:pt>
                <c:pt idx="48">
                  <c:v>Apache</c:v>
                </c:pt>
                <c:pt idx="49">
                  <c:v>Appanoose</c:v>
                </c:pt>
                <c:pt idx="50">
                  <c:v>Appling</c:v>
                </c:pt>
                <c:pt idx="51">
                  <c:v>Appomattox</c:v>
                </c:pt>
                <c:pt idx="52">
                  <c:v>Aransas</c:v>
                </c:pt>
                <c:pt idx="53">
                  <c:v>Arapahoe</c:v>
                </c:pt>
                <c:pt idx="54">
                  <c:v>Archer</c:v>
                </c:pt>
                <c:pt idx="55">
                  <c:v>Archuleta</c:v>
                </c:pt>
                <c:pt idx="56">
                  <c:v>Arenac</c:v>
                </c:pt>
                <c:pt idx="57">
                  <c:v>Arkansas</c:v>
                </c:pt>
                <c:pt idx="58">
                  <c:v>Arlington</c:v>
                </c:pt>
                <c:pt idx="59">
                  <c:v>Armstrong</c:v>
                </c:pt>
                <c:pt idx="60">
                  <c:v>Aroostook</c:v>
                </c:pt>
                <c:pt idx="61">
                  <c:v>Arthur</c:v>
                </c:pt>
                <c:pt idx="62">
                  <c:v>Ascension</c:v>
                </c:pt>
                <c:pt idx="63">
                  <c:v>Ashe</c:v>
                </c:pt>
                <c:pt idx="64">
                  <c:v>Ashland</c:v>
                </c:pt>
                <c:pt idx="65">
                  <c:v>Ashley</c:v>
                </c:pt>
                <c:pt idx="66">
                  <c:v>Ashtabula</c:v>
                </c:pt>
                <c:pt idx="67">
                  <c:v>Asotin</c:v>
                </c:pt>
                <c:pt idx="68">
                  <c:v>Assumption</c:v>
                </c:pt>
                <c:pt idx="69">
                  <c:v>Atascosa</c:v>
                </c:pt>
                <c:pt idx="70">
                  <c:v>Atchison</c:v>
                </c:pt>
                <c:pt idx="71">
                  <c:v>Athens</c:v>
                </c:pt>
                <c:pt idx="72">
                  <c:v>Atkinson</c:v>
                </c:pt>
                <c:pt idx="73">
                  <c:v>Atlantic</c:v>
                </c:pt>
                <c:pt idx="74">
                  <c:v>Atoka</c:v>
                </c:pt>
                <c:pt idx="75">
                  <c:v>Attala</c:v>
                </c:pt>
                <c:pt idx="76">
                  <c:v>Audrain</c:v>
                </c:pt>
                <c:pt idx="77">
                  <c:v>Audubon</c:v>
                </c:pt>
                <c:pt idx="78">
                  <c:v>Auglaize</c:v>
                </c:pt>
                <c:pt idx="79">
                  <c:v>Augusta</c:v>
                </c:pt>
                <c:pt idx="80">
                  <c:v>Aurora</c:v>
                </c:pt>
                <c:pt idx="81">
                  <c:v>Austin</c:v>
                </c:pt>
                <c:pt idx="82">
                  <c:v>Autauga</c:v>
                </c:pt>
                <c:pt idx="83">
                  <c:v>Avery</c:v>
                </c:pt>
                <c:pt idx="84">
                  <c:v>Avoyelles</c:v>
                </c:pt>
                <c:pt idx="85">
                  <c:v>Baca</c:v>
                </c:pt>
                <c:pt idx="86">
                  <c:v>Bacon</c:v>
                </c:pt>
                <c:pt idx="87">
                  <c:v>Bailey</c:v>
                </c:pt>
                <c:pt idx="88">
                  <c:v>Baker</c:v>
                </c:pt>
                <c:pt idx="89">
                  <c:v>Baldwin</c:v>
                </c:pt>
                <c:pt idx="90">
                  <c:v>Ballard</c:v>
                </c:pt>
                <c:pt idx="91">
                  <c:v>Baltimore</c:v>
                </c:pt>
                <c:pt idx="92">
                  <c:v>Baltimore City</c:v>
                </c:pt>
                <c:pt idx="93">
                  <c:v>Bamberg</c:v>
                </c:pt>
                <c:pt idx="94">
                  <c:v>Bandera</c:v>
                </c:pt>
                <c:pt idx="95">
                  <c:v>Banks</c:v>
                </c:pt>
                <c:pt idx="96">
                  <c:v>Banner</c:v>
                </c:pt>
                <c:pt idx="97">
                  <c:v>Bannock</c:v>
                </c:pt>
                <c:pt idx="98">
                  <c:v>Baraga</c:v>
                </c:pt>
                <c:pt idx="99">
                  <c:v>Barber</c:v>
                </c:pt>
                <c:pt idx="100">
                  <c:v>Barbour</c:v>
                </c:pt>
                <c:pt idx="101">
                  <c:v>Barnes</c:v>
                </c:pt>
                <c:pt idx="102">
                  <c:v>Barnstable</c:v>
                </c:pt>
                <c:pt idx="103">
                  <c:v>Barnwell</c:v>
                </c:pt>
                <c:pt idx="104">
                  <c:v>Barren</c:v>
                </c:pt>
                <c:pt idx="105">
                  <c:v>Barron</c:v>
                </c:pt>
                <c:pt idx="106">
                  <c:v>Barrow</c:v>
                </c:pt>
                <c:pt idx="107">
                  <c:v>Barry</c:v>
                </c:pt>
                <c:pt idx="108">
                  <c:v>Bartholomew</c:v>
                </c:pt>
                <c:pt idx="109">
                  <c:v>Barton</c:v>
                </c:pt>
                <c:pt idx="110">
                  <c:v>Bartow</c:v>
                </c:pt>
                <c:pt idx="111">
                  <c:v>Bastrop</c:v>
                </c:pt>
                <c:pt idx="112">
                  <c:v>Bates</c:v>
                </c:pt>
                <c:pt idx="113">
                  <c:v>Bath</c:v>
                </c:pt>
                <c:pt idx="114">
                  <c:v>Baxter</c:v>
                </c:pt>
                <c:pt idx="115">
                  <c:v>Bay</c:v>
                </c:pt>
                <c:pt idx="116">
                  <c:v>Bayfield</c:v>
                </c:pt>
                <c:pt idx="117">
                  <c:v>Baylor</c:v>
                </c:pt>
                <c:pt idx="118">
                  <c:v>Beadle</c:v>
                </c:pt>
                <c:pt idx="119">
                  <c:v>Bear Lake</c:v>
                </c:pt>
                <c:pt idx="120">
                  <c:v>Beaufort</c:v>
                </c:pt>
                <c:pt idx="121">
                  <c:v>Beauregard</c:v>
                </c:pt>
                <c:pt idx="122">
                  <c:v>Beaver</c:v>
                </c:pt>
                <c:pt idx="123">
                  <c:v>Beaverhead</c:v>
                </c:pt>
                <c:pt idx="124">
                  <c:v>Becker</c:v>
                </c:pt>
                <c:pt idx="125">
                  <c:v>Beckham</c:v>
                </c:pt>
                <c:pt idx="126">
                  <c:v>Bedford</c:v>
                </c:pt>
                <c:pt idx="127">
                  <c:v>Bee</c:v>
                </c:pt>
                <c:pt idx="128">
                  <c:v>Belknap</c:v>
                </c:pt>
                <c:pt idx="129">
                  <c:v>Bell</c:v>
                </c:pt>
                <c:pt idx="130">
                  <c:v>Belmont</c:v>
                </c:pt>
                <c:pt idx="131">
                  <c:v>Beltrami</c:v>
                </c:pt>
                <c:pt idx="132">
                  <c:v>Ben Hill</c:v>
                </c:pt>
                <c:pt idx="133">
                  <c:v>Benewah</c:v>
                </c:pt>
                <c:pt idx="134">
                  <c:v>Bennett</c:v>
                </c:pt>
                <c:pt idx="135">
                  <c:v>Bennington</c:v>
                </c:pt>
                <c:pt idx="136">
                  <c:v>Benson</c:v>
                </c:pt>
                <c:pt idx="137">
                  <c:v>Bent</c:v>
                </c:pt>
                <c:pt idx="138">
                  <c:v>Benton</c:v>
                </c:pt>
                <c:pt idx="139">
                  <c:v>Benzie</c:v>
                </c:pt>
                <c:pt idx="140">
                  <c:v>Bergen</c:v>
                </c:pt>
                <c:pt idx="141">
                  <c:v>Berkeley</c:v>
                </c:pt>
                <c:pt idx="142">
                  <c:v>Berks</c:v>
                </c:pt>
                <c:pt idx="143">
                  <c:v>Berkshire</c:v>
                </c:pt>
                <c:pt idx="144">
                  <c:v>Bernalillo</c:v>
                </c:pt>
                <c:pt idx="145">
                  <c:v>Berrien</c:v>
                </c:pt>
                <c:pt idx="146">
                  <c:v>Bertie</c:v>
                </c:pt>
                <c:pt idx="147">
                  <c:v>Bethel</c:v>
                </c:pt>
                <c:pt idx="148">
                  <c:v>Bexar</c:v>
                </c:pt>
                <c:pt idx="149">
                  <c:v>Bibb</c:v>
                </c:pt>
                <c:pt idx="150">
                  <c:v>Bienville</c:v>
                </c:pt>
                <c:pt idx="151">
                  <c:v>Big Horn</c:v>
                </c:pt>
                <c:pt idx="152">
                  <c:v>Big Stone</c:v>
                </c:pt>
                <c:pt idx="153">
                  <c:v>Billings</c:v>
                </c:pt>
                <c:pt idx="154">
                  <c:v>Bingham</c:v>
                </c:pt>
                <c:pt idx="155">
                  <c:v>Black Hawk</c:v>
                </c:pt>
                <c:pt idx="156">
                  <c:v>Blackford</c:v>
                </c:pt>
                <c:pt idx="157">
                  <c:v>Bladen</c:v>
                </c:pt>
                <c:pt idx="158">
                  <c:v>Blaine</c:v>
                </c:pt>
                <c:pt idx="159">
                  <c:v>Blair</c:v>
                </c:pt>
                <c:pt idx="160">
                  <c:v>Blanco</c:v>
                </c:pt>
                <c:pt idx="161">
                  <c:v>Bland</c:v>
                </c:pt>
                <c:pt idx="162">
                  <c:v>Bleckley</c:v>
                </c:pt>
                <c:pt idx="163">
                  <c:v>Bledsoe</c:v>
                </c:pt>
                <c:pt idx="164">
                  <c:v>Blount</c:v>
                </c:pt>
                <c:pt idx="165">
                  <c:v>Blue Earth</c:v>
                </c:pt>
                <c:pt idx="166">
                  <c:v>Boise</c:v>
                </c:pt>
                <c:pt idx="167">
                  <c:v>Bolivar</c:v>
                </c:pt>
                <c:pt idx="168">
                  <c:v>Bollinger</c:v>
                </c:pt>
                <c:pt idx="169">
                  <c:v>Bon Homme</c:v>
                </c:pt>
                <c:pt idx="170">
                  <c:v>Bond</c:v>
                </c:pt>
                <c:pt idx="171">
                  <c:v>Bonner</c:v>
                </c:pt>
                <c:pt idx="172">
                  <c:v>Bonneville</c:v>
                </c:pt>
                <c:pt idx="173">
                  <c:v>Boone</c:v>
                </c:pt>
                <c:pt idx="174">
                  <c:v>Borden</c:v>
                </c:pt>
                <c:pt idx="175">
                  <c:v>Bosque</c:v>
                </c:pt>
                <c:pt idx="176">
                  <c:v>Bossier</c:v>
                </c:pt>
                <c:pt idx="177">
                  <c:v>Botetourt</c:v>
                </c:pt>
                <c:pt idx="178">
                  <c:v>Bottineau</c:v>
                </c:pt>
                <c:pt idx="179">
                  <c:v>Boulder</c:v>
                </c:pt>
                <c:pt idx="180">
                  <c:v>Boundary</c:v>
                </c:pt>
                <c:pt idx="181">
                  <c:v>Bourbon</c:v>
                </c:pt>
                <c:pt idx="182">
                  <c:v>Bowie</c:v>
                </c:pt>
                <c:pt idx="183">
                  <c:v>Bowman</c:v>
                </c:pt>
                <c:pt idx="184">
                  <c:v>Box Butte</c:v>
                </c:pt>
                <c:pt idx="185">
                  <c:v>Box Elder</c:v>
                </c:pt>
                <c:pt idx="186">
                  <c:v>Boyd</c:v>
                </c:pt>
                <c:pt idx="187">
                  <c:v>Boyle</c:v>
                </c:pt>
                <c:pt idx="188">
                  <c:v>Bracken</c:v>
                </c:pt>
                <c:pt idx="189">
                  <c:v>Bradford</c:v>
                </c:pt>
                <c:pt idx="190">
                  <c:v>Bradley</c:v>
                </c:pt>
                <c:pt idx="191">
                  <c:v>Branch</c:v>
                </c:pt>
                <c:pt idx="192">
                  <c:v>Brantley</c:v>
                </c:pt>
                <c:pt idx="193">
                  <c:v>Braxton</c:v>
                </c:pt>
                <c:pt idx="194">
                  <c:v>Brazoria</c:v>
                </c:pt>
                <c:pt idx="195">
                  <c:v>Brazos</c:v>
                </c:pt>
                <c:pt idx="196">
                  <c:v>Breathitt</c:v>
                </c:pt>
                <c:pt idx="197">
                  <c:v>Breckinridge</c:v>
                </c:pt>
                <c:pt idx="198">
                  <c:v>Bremer</c:v>
                </c:pt>
                <c:pt idx="199">
                  <c:v>Brevard</c:v>
                </c:pt>
                <c:pt idx="200">
                  <c:v>Brewster</c:v>
                </c:pt>
                <c:pt idx="201">
                  <c:v>Briscoe</c:v>
                </c:pt>
                <c:pt idx="202">
                  <c:v>Bristol</c:v>
                </c:pt>
                <c:pt idx="203">
                  <c:v>Bristol Bay</c:v>
                </c:pt>
                <c:pt idx="204">
                  <c:v>Bristol City</c:v>
                </c:pt>
                <c:pt idx="205">
                  <c:v>Broadwater</c:v>
                </c:pt>
                <c:pt idx="206">
                  <c:v>Bronx</c:v>
                </c:pt>
                <c:pt idx="207">
                  <c:v>Brooke</c:v>
                </c:pt>
                <c:pt idx="208">
                  <c:v>Brookings</c:v>
                </c:pt>
                <c:pt idx="209">
                  <c:v>Brooks</c:v>
                </c:pt>
                <c:pt idx="210">
                  <c:v>Broome</c:v>
                </c:pt>
                <c:pt idx="211">
                  <c:v>Broomfield</c:v>
                </c:pt>
                <c:pt idx="212">
                  <c:v>Broward</c:v>
                </c:pt>
                <c:pt idx="213">
                  <c:v>Brown</c:v>
                </c:pt>
                <c:pt idx="214">
                  <c:v>Brule</c:v>
                </c:pt>
                <c:pt idx="215">
                  <c:v>Brunswick</c:v>
                </c:pt>
                <c:pt idx="216">
                  <c:v>Bryan</c:v>
                </c:pt>
                <c:pt idx="217">
                  <c:v>Buchanan</c:v>
                </c:pt>
                <c:pt idx="218">
                  <c:v>Buckingham</c:v>
                </c:pt>
                <c:pt idx="219">
                  <c:v>Bucks</c:v>
                </c:pt>
                <c:pt idx="220">
                  <c:v>Buena Vista</c:v>
                </c:pt>
                <c:pt idx="221">
                  <c:v>Buena Vista City</c:v>
                </c:pt>
                <c:pt idx="222">
                  <c:v>Buffalo</c:v>
                </c:pt>
                <c:pt idx="223">
                  <c:v>Bullitt</c:v>
                </c:pt>
                <c:pt idx="224">
                  <c:v>Bulloch</c:v>
                </c:pt>
                <c:pt idx="225">
                  <c:v>Bullock</c:v>
                </c:pt>
                <c:pt idx="226">
                  <c:v>Buncombe</c:v>
                </c:pt>
                <c:pt idx="227">
                  <c:v>Bureau</c:v>
                </c:pt>
                <c:pt idx="228">
                  <c:v>Burke</c:v>
                </c:pt>
                <c:pt idx="229">
                  <c:v>Burleigh</c:v>
                </c:pt>
                <c:pt idx="230">
                  <c:v>Burleson</c:v>
                </c:pt>
                <c:pt idx="231">
                  <c:v>Burlington</c:v>
                </c:pt>
                <c:pt idx="232">
                  <c:v>Burnet</c:v>
                </c:pt>
                <c:pt idx="233">
                  <c:v>Burnett</c:v>
                </c:pt>
                <c:pt idx="234">
                  <c:v>Burt</c:v>
                </c:pt>
                <c:pt idx="235">
                  <c:v>Butler</c:v>
                </c:pt>
                <c:pt idx="236">
                  <c:v>Butte</c:v>
                </c:pt>
                <c:pt idx="237">
                  <c:v>Butts</c:v>
                </c:pt>
                <c:pt idx="238">
                  <c:v>Cabarrus</c:v>
                </c:pt>
                <c:pt idx="239">
                  <c:v>Cabell</c:v>
                </c:pt>
                <c:pt idx="240">
                  <c:v>Cache</c:v>
                </c:pt>
                <c:pt idx="241">
                  <c:v>Caddo</c:v>
                </c:pt>
                <c:pt idx="242">
                  <c:v>Calaveras</c:v>
                </c:pt>
                <c:pt idx="243">
                  <c:v>Calcasieu</c:v>
                </c:pt>
                <c:pt idx="244">
                  <c:v>Caldwell</c:v>
                </c:pt>
                <c:pt idx="245">
                  <c:v>Caledonia</c:v>
                </c:pt>
                <c:pt idx="246">
                  <c:v>Calhoun</c:v>
                </c:pt>
                <c:pt idx="247">
                  <c:v>Callahan</c:v>
                </c:pt>
                <c:pt idx="248">
                  <c:v>Callaway</c:v>
                </c:pt>
                <c:pt idx="249">
                  <c:v>Calloway</c:v>
                </c:pt>
                <c:pt idx="250">
                  <c:v>Calumet</c:v>
                </c:pt>
                <c:pt idx="251">
                  <c:v>Calvert</c:v>
                </c:pt>
                <c:pt idx="252">
                  <c:v>Camas</c:v>
                </c:pt>
                <c:pt idx="253">
                  <c:v>Cambria</c:v>
                </c:pt>
                <c:pt idx="254">
                  <c:v>Camden</c:v>
                </c:pt>
                <c:pt idx="255">
                  <c:v>Cameron</c:v>
                </c:pt>
                <c:pt idx="256">
                  <c:v>Camp</c:v>
                </c:pt>
                <c:pt idx="257">
                  <c:v>Campbell</c:v>
                </c:pt>
                <c:pt idx="258">
                  <c:v>Canadian</c:v>
                </c:pt>
                <c:pt idx="259">
                  <c:v>Candler</c:v>
                </c:pt>
                <c:pt idx="260">
                  <c:v>Cannon</c:v>
                </c:pt>
                <c:pt idx="261">
                  <c:v>Canyon</c:v>
                </c:pt>
                <c:pt idx="262">
                  <c:v>Cape Girardeau</c:v>
                </c:pt>
                <c:pt idx="263">
                  <c:v>Cape May</c:v>
                </c:pt>
                <c:pt idx="264">
                  <c:v>Carbon</c:v>
                </c:pt>
                <c:pt idx="265">
                  <c:v>Caribou</c:v>
                </c:pt>
                <c:pt idx="266">
                  <c:v>Carlisle</c:v>
                </c:pt>
                <c:pt idx="267">
                  <c:v>Carlton</c:v>
                </c:pt>
                <c:pt idx="268">
                  <c:v>Caroline</c:v>
                </c:pt>
                <c:pt idx="269">
                  <c:v>Carroll</c:v>
                </c:pt>
                <c:pt idx="270">
                  <c:v>Carson</c:v>
                </c:pt>
                <c:pt idx="271">
                  <c:v>Carson City</c:v>
                </c:pt>
                <c:pt idx="272">
                  <c:v>Carter</c:v>
                </c:pt>
                <c:pt idx="273">
                  <c:v>Carteret</c:v>
                </c:pt>
                <c:pt idx="274">
                  <c:v>Carver</c:v>
                </c:pt>
                <c:pt idx="275">
                  <c:v>Cascade</c:v>
                </c:pt>
                <c:pt idx="276">
                  <c:v>Casey</c:v>
                </c:pt>
                <c:pt idx="277">
                  <c:v>Cass</c:v>
                </c:pt>
                <c:pt idx="278">
                  <c:v>Cassia</c:v>
                </c:pt>
                <c:pt idx="279">
                  <c:v>Castro</c:v>
                </c:pt>
                <c:pt idx="280">
                  <c:v>Caswell</c:v>
                </c:pt>
                <c:pt idx="281">
                  <c:v>Catahoula</c:v>
                </c:pt>
                <c:pt idx="282">
                  <c:v>Catawba</c:v>
                </c:pt>
                <c:pt idx="283">
                  <c:v>Catoosa</c:v>
                </c:pt>
                <c:pt idx="284">
                  <c:v>Catron</c:v>
                </c:pt>
                <c:pt idx="285">
                  <c:v>Cattaraugus</c:v>
                </c:pt>
                <c:pt idx="286">
                  <c:v>Cavalier</c:v>
                </c:pt>
                <c:pt idx="287">
                  <c:v>Cayuga</c:v>
                </c:pt>
                <c:pt idx="288">
                  <c:v>Cecil</c:v>
                </c:pt>
                <c:pt idx="289">
                  <c:v>Cedar</c:v>
                </c:pt>
                <c:pt idx="290">
                  <c:v>Centre</c:v>
                </c:pt>
                <c:pt idx="291">
                  <c:v>Cerro Gordo</c:v>
                </c:pt>
                <c:pt idx="292">
                  <c:v>Chaffee</c:v>
                </c:pt>
                <c:pt idx="293">
                  <c:v>Chambers</c:v>
                </c:pt>
                <c:pt idx="294">
                  <c:v>Champaign</c:v>
                </c:pt>
                <c:pt idx="295">
                  <c:v>Chariton</c:v>
                </c:pt>
                <c:pt idx="296">
                  <c:v>Charles</c:v>
                </c:pt>
                <c:pt idx="297">
                  <c:v>Charles City</c:v>
                </c:pt>
                <c:pt idx="298">
                  <c:v>Charles Mix</c:v>
                </c:pt>
                <c:pt idx="299">
                  <c:v>Charleston</c:v>
                </c:pt>
                <c:pt idx="300">
                  <c:v>Charlevoix</c:v>
                </c:pt>
                <c:pt idx="301">
                  <c:v>Charlotte</c:v>
                </c:pt>
                <c:pt idx="302">
                  <c:v>Charlottesville City</c:v>
                </c:pt>
                <c:pt idx="303">
                  <c:v>Charlton</c:v>
                </c:pt>
                <c:pt idx="304">
                  <c:v>Chase</c:v>
                </c:pt>
                <c:pt idx="305">
                  <c:v>Chatham</c:v>
                </c:pt>
                <c:pt idx="306">
                  <c:v>Chattahoochee</c:v>
                </c:pt>
                <c:pt idx="307">
                  <c:v>Chattooga</c:v>
                </c:pt>
                <c:pt idx="308">
                  <c:v>Chautauqua</c:v>
                </c:pt>
                <c:pt idx="309">
                  <c:v>Chaves</c:v>
                </c:pt>
                <c:pt idx="310">
                  <c:v>Cheatham</c:v>
                </c:pt>
                <c:pt idx="311">
                  <c:v>Cheboygan</c:v>
                </c:pt>
                <c:pt idx="312">
                  <c:v>Chelan</c:v>
                </c:pt>
                <c:pt idx="313">
                  <c:v>Chemung</c:v>
                </c:pt>
                <c:pt idx="314">
                  <c:v>Chenango</c:v>
                </c:pt>
                <c:pt idx="315">
                  <c:v>Cherokee</c:v>
                </c:pt>
                <c:pt idx="316">
                  <c:v>Cherry</c:v>
                </c:pt>
                <c:pt idx="317">
                  <c:v>Chesapeake City</c:v>
                </c:pt>
                <c:pt idx="318">
                  <c:v>Cheshire</c:v>
                </c:pt>
                <c:pt idx="319">
                  <c:v>Chester</c:v>
                </c:pt>
                <c:pt idx="320">
                  <c:v>Chesterfield</c:v>
                </c:pt>
                <c:pt idx="321">
                  <c:v>Cheyenne</c:v>
                </c:pt>
                <c:pt idx="322">
                  <c:v>Chickasaw</c:v>
                </c:pt>
                <c:pt idx="323">
                  <c:v>Chicot</c:v>
                </c:pt>
                <c:pt idx="324">
                  <c:v>Childress</c:v>
                </c:pt>
                <c:pt idx="325">
                  <c:v>Chilton</c:v>
                </c:pt>
                <c:pt idx="326">
                  <c:v>Chippewa</c:v>
                </c:pt>
                <c:pt idx="327">
                  <c:v>Chisago</c:v>
                </c:pt>
                <c:pt idx="328">
                  <c:v>Chittenden</c:v>
                </c:pt>
                <c:pt idx="329">
                  <c:v>Choctaw</c:v>
                </c:pt>
                <c:pt idx="330">
                  <c:v>Chouteau</c:v>
                </c:pt>
                <c:pt idx="331">
                  <c:v>Chowan</c:v>
                </c:pt>
                <c:pt idx="332">
                  <c:v>Christian</c:v>
                </c:pt>
                <c:pt idx="333">
                  <c:v>Churchill</c:v>
                </c:pt>
                <c:pt idx="334">
                  <c:v>Cibola</c:v>
                </c:pt>
                <c:pt idx="335">
                  <c:v>Cimarron</c:v>
                </c:pt>
                <c:pt idx="336">
                  <c:v>Citrus</c:v>
                </c:pt>
                <c:pt idx="337">
                  <c:v>Clackamas</c:v>
                </c:pt>
                <c:pt idx="338">
                  <c:v>Claiborne</c:v>
                </c:pt>
                <c:pt idx="339">
                  <c:v>Clallam</c:v>
                </c:pt>
                <c:pt idx="340">
                  <c:v>Clare</c:v>
                </c:pt>
                <c:pt idx="341">
                  <c:v>Clarendon</c:v>
                </c:pt>
                <c:pt idx="342">
                  <c:v>Clarion</c:v>
                </c:pt>
                <c:pt idx="343">
                  <c:v>Clark</c:v>
                </c:pt>
                <c:pt idx="344">
                  <c:v>Clarke</c:v>
                </c:pt>
                <c:pt idx="345">
                  <c:v>Clatsop</c:v>
                </c:pt>
                <c:pt idx="346">
                  <c:v>Clay</c:v>
                </c:pt>
                <c:pt idx="347">
                  <c:v>Clayton</c:v>
                </c:pt>
                <c:pt idx="348">
                  <c:v>Clear Creek</c:v>
                </c:pt>
                <c:pt idx="349">
                  <c:v>Clearfield</c:v>
                </c:pt>
                <c:pt idx="350">
                  <c:v>Clearwater</c:v>
                </c:pt>
                <c:pt idx="351">
                  <c:v>Cleburne</c:v>
                </c:pt>
                <c:pt idx="352">
                  <c:v>Clermont</c:v>
                </c:pt>
                <c:pt idx="353">
                  <c:v>Cleveland</c:v>
                </c:pt>
                <c:pt idx="354">
                  <c:v>Clinch</c:v>
                </c:pt>
                <c:pt idx="355">
                  <c:v>Clinton</c:v>
                </c:pt>
                <c:pt idx="356">
                  <c:v>Cloud</c:v>
                </c:pt>
                <c:pt idx="357">
                  <c:v>Coahoma</c:v>
                </c:pt>
                <c:pt idx="358">
                  <c:v>Coal</c:v>
                </c:pt>
                <c:pt idx="359">
                  <c:v>Cobb</c:v>
                </c:pt>
                <c:pt idx="360">
                  <c:v>Cochise</c:v>
                </c:pt>
                <c:pt idx="361">
                  <c:v>Cochran</c:v>
                </c:pt>
                <c:pt idx="362">
                  <c:v>Cocke</c:v>
                </c:pt>
                <c:pt idx="363">
                  <c:v>Coconino</c:v>
                </c:pt>
                <c:pt idx="364">
                  <c:v>Codington</c:v>
                </c:pt>
                <c:pt idx="365">
                  <c:v>Coffee</c:v>
                </c:pt>
                <c:pt idx="366">
                  <c:v>Coffey</c:v>
                </c:pt>
                <c:pt idx="367">
                  <c:v>Coke</c:v>
                </c:pt>
                <c:pt idx="368">
                  <c:v>Colbert</c:v>
                </c:pt>
                <c:pt idx="369">
                  <c:v>Cole</c:v>
                </c:pt>
                <c:pt idx="370">
                  <c:v>Coleman</c:v>
                </c:pt>
                <c:pt idx="371">
                  <c:v>Coles</c:v>
                </c:pt>
                <c:pt idx="372">
                  <c:v>Colfax</c:v>
                </c:pt>
                <c:pt idx="373">
                  <c:v>Colleton</c:v>
                </c:pt>
                <c:pt idx="374">
                  <c:v>Collier</c:v>
                </c:pt>
                <c:pt idx="375">
                  <c:v>Collin</c:v>
                </c:pt>
                <c:pt idx="376">
                  <c:v>Collingsworth</c:v>
                </c:pt>
                <c:pt idx="377">
                  <c:v>Colonial Heights City</c:v>
                </c:pt>
                <c:pt idx="378">
                  <c:v>Colorado</c:v>
                </c:pt>
                <c:pt idx="379">
                  <c:v>Colquitt</c:v>
                </c:pt>
                <c:pt idx="380">
                  <c:v>Columbia</c:v>
                </c:pt>
                <c:pt idx="381">
                  <c:v>Columbiana</c:v>
                </c:pt>
                <c:pt idx="382">
                  <c:v>Columbus</c:v>
                </c:pt>
                <c:pt idx="383">
                  <c:v>Colusa</c:v>
                </c:pt>
                <c:pt idx="384">
                  <c:v>Comal</c:v>
                </c:pt>
                <c:pt idx="385">
                  <c:v>Comanche</c:v>
                </c:pt>
                <c:pt idx="386">
                  <c:v>Concho</c:v>
                </c:pt>
                <c:pt idx="387">
                  <c:v>Concordia</c:v>
                </c:pt>
                <c:pt idx="388">
                  <c:v>Conecuh</c:v>
                </c:pt>
                <c:pt idx="389">
                  <c:v>Conejos</c:v>
                </c:pt>
                <c:pt idx="390">
                  <c:v>Contra Costa</c:v>
                </c:pt>
                <c:pt idx="391">
                  <c:v>Converse</c:v>
                </c:pt>
                <c:pt idx="392">
                  <c:v>Conway</c:v>
                </c:pt>
                <c:pt idx="393">
                  <c:v>Cook</c:v>
                </c:pt>
                <c:pt idx="394">
                  <c:v>Cooke</c:v>
                </c:pt>
                <c:pt idx="395">
                  <c:v>Cooper</c:v>
                </c:pt>
                <c:pt idx="396">
                  <c:v>Coos</c:v>
                </c:pt>
                <c:pt idx="397">
                  <c:v>Coosa</c:v>
                </c:pt>
                <c:pt idx="398">
                  <c:v>Copiah</c:v>
                </c:pt>
                <c:pt idx="399">
                  <c:v>Corson</c:v>
                </c:pt>
                <c:pt idx="400">
                  <c:v>Cortland</c:v>
                </c:pt>
                <c:pt idx="401">
                  <c:v>Coryell</c:v>
                </c:pt>
                <c:pt idx="402">
                  <c:v>Coshocton</c:v>
                </c:pt>
                <c:pt idx="403">
                  <c:v>Costilla</c:v>
                </c:pt>
                <c:pt idx="404">
                  <c:v>Cottle</c:v>
                </c:pt>
                <c:pt idx="405">
                  <c:v>Cotton</c:v>
                </c:pt>
                <c:pt idx="406">
                  <c:v>Cottonwood</c:v>
                </c:pt>
                <c:pt idx="407">
                  <c:v>Covington</c:v>
                </c:pt>
                <c:pt idx="408">
                  <c:v>Covington City</c:v>
                </c:pt>
                <c:pt idx="409">
                  <c:v>Coweta</c:v>
                </c:pt>
                <c:pt idx="410">
                  <c:v>Cowley</c:v>
                </c:pt>
                <c:pt idx="411">
                  <c:v>Cowlitz</c:v>
                </c:pt>
                <c:pt idx="412">
                  <c:v>Craig</c:v>
                </c:pt>
                <c:pt idx="413">
                  <c:v>Craighead</c:v>
                </c:pt>
                <c:pt idx="414">
                  <c:v>Crane</c:v>
                </c:pt>
                <c:pt idx="415">
                  <c:v>Craven</c:v>
                </c:pt>
                <c:pt idx="416">
                  <c:v>Crawford</c:v>
                </c:pt>
                <c:pt idx="417">
                  <c:v>Creek</c:v>
                </c:pt>
                <c:pt idx="418">
                  <c:v>Crenshaw</c:v>
                </c:pt>
                <c:pt idx="419">
                  <c:v>Crisp</c:v>
                </c:pt>
                <c:pt idx="420">
                  <c:v>Crittenden</c:v>
                </c:pt>
                <c:pt idx="421">
                  <c:v>Crockett</c:v>
                </c:pt>
                <c:pt idx="422">
                  <c:v>Crook</c:v>
                </c:pt>
                <c:pt idx="423">
                  <c:v>Crosby</c:v>
                </c:pt>
                <c:pt idx="424">
                  <c:v>Cross</c:v>
                </c:pt>
                <c:pt idx="425">
                  <c:v>Crow Wing</c:v>
                </c:pt>
                <c:pt idx="426">
                  <c:v>Crowley</c:v>
                </c:pt>
                <c:pt idx="427">
                  <c:v>Culberson</c:v>
                </c:pt>
                <c:pt idx="428">
                  <c:v>Cullman</c:v>
                </c:pt>
                <c:pt idx="429">
                  <c:v>Culpeper</c:v>
                </c:pt>
                <c:pt idx="430">
                  <c:v>Cumberland</c:v>
                </c:pt>
                <c:pt idx="431">
                  <c:v>Cuming</c:v>
                </c:pt>
                <c:pt idx="432">
                  <c:v>Currituck</c:v>
                </c:pt>
                <c:pt idx="433">
                  <c:v>Curry</c:v>
                </c:pt>
                <c:pt idx="434">
                  <c:v>Custer</c:v>
                </c:pt>
                <c:pt idx="435">
                  <c:v>Cuyahoga</c:v>
                </c:pt>
                <c:pt idx="436">
                  <c:v>Dade</c:v>
                </c:pt>
                <c:pt idx="437">
                  <c:v>Daggett</c:v>
                </c:pt>
                <c:pt idx="438">
                  <c:v>Dakota</c:v>
                </c:pt>
                <c:pt idx="439">
                  <c:v>Dale</c:v>
                </c:pt>
                <c:pt idx="440">
                  <c:v>Dallam</c:v>
                </c:pt>
                <c:pt idx="441">
                  <c:v>Dallas</c:v>
                </c:pt>
                <c:pt idx="442">
                  <c:v>Dane</c:v>
                </c:pt>
                <c:pt idx="443">
                  <c:v>Daniels</c:v>
                </c:pt>
                <c:pt idx="444">
                  <c:v>Danville City</c:v>
                </c:pt>
                <c:pt idx="445">
                  <c:v>Dare</c:v>
                </c:pt>
                <c:pt idx="446">
                  <c:v>Darke</c:v>
                </c:pt>
                <c:pt idx="447">
                  <c:v>Darlington</c:v>
                </c:pt>
                <c:pt idx="448">
                  <c:v>Dauphin</c:v>
                </c:pt>
                <c:pt idx="449">
                  <c:v>Davidson</c:v>
                </c:pt>
                <c:pt idx="450">
                  <c:v>Davie</c:v>
                </c:pt>
                <c:pt idx="451">
                  <c:v>Daviess</c:v>
                </c:pt>
                <c:pt idx="452">
                  <c:v>Davis</c:v>
                </c:pt>
                <c:pt idx="453">
                  <c:v>Davison</c:v>
                </c:pt>
                <c:pt idx="454">
                  <c:v>Dawes</c:v>
                </c:pt>
                <c:pt idx="455">
                  <c:v>Dawson</c:v>
                </c:pt>
                <c:pt idx="456">
                  <c:v>Day</c:v>
                </c:pt>
                <c:pt idx="457">
                  <c:v>De Baca</c:v>
                </c:pt>
                <c:pt idx="458">
                  <c:v>De Soto</c:v>
                </c:pt>
                <c:pt idx="459">
                  <c:v>De Witt</c:v>
                </c:pt>
                <c:pt idx="460">
                  <c:v>Deaf Smith</c:v>
                </c:pt>
                <c:pt idx="461">
                  <c:v>Dearborn</c:v>
                </c:pt>
                <c:pt idx="462">
                  <c:v>Decatur</c:v>
                </c:pt>
                <c:pt idx="463">
                  <c:v>Deer Lodge</c:v>
                </c:pt>
                <c:pt idx="464">
                  <c:v>Defiance</c:v>
                </c:pt>
                <c:pt idx="465">
                  <c:v>DeKalb</c:v>
                </c:pt>
                <c:pt idx="466">
                  <c:v>Del Norte</c:v>
                </c:pt>
                <c:pt idx="467">
                  <c:v>Delaware</c:v>
                </c:pt>
                <c:pt idx="468">
                  <c:v>Delta</c:v>
                </c:pt>
                <c:pt idx="469">
                  <c:v>Denali</c:v>
                </c:pt>
                <c:pt idx="470">
                  <c:v>Dent</c:v>
                </c:pt>
                <c:pt idx="471">
                  <c:v>Denton</c:v>
                </c:pt>
                <c:pt idx="472">
                  <c:v>Denver</c:v>
                </c:pt>
                <c:pt idx="473">
                  <c:v>Des Moines</c:v>
                </c:pt>
                <c:pt idx="474">
                  <c:v>Deschutes</c:v>
                </c:pt>
                <c:pt idx="475">
                  <c:v>Desha</c:v>
                </c:pt>
                <c:pt idx="476">
                  <c:v>DeSoto</c:v>
                </c:pt>
                <c:pt idx="477">
                  <c:v>Deuel</c:v>
                </c:pt>
                <c:pt idx="478">
                  <c:v>Dewey</c:v>
                </c:pt>
                <c:pt idx="479">
                  <c:v>DeWitt</c:v>
                </c:pt>
                <c:pt idx="480">
                  <c:v>Dickens</c:v>
                </c:pt>
                <c:pt idx="481">
                  <c:v>Dickenson</c:v>
                </c:pt>
                <c:pt idx="482">
                  <c:v>Dickey</c:v>
                </c:pt>
                <c:pt idx="483">
                  <c:v>Dickinson</c:v>
                </c:pt>
                <c:pt idx="484">
                  <c:v>Dickson</c:v>
                </c:pt>
                <c:pt idx="485">
                  <c:v>Dillingham</c:v>
                </c:pt>
                <c:pt idx="486">
                  <c:v>Dillon</c:v>
                </c:pt>
                <c:pt idx="487">
                  <c:v>Dimmit</c:v>
                </c:pt>
                <c:pt idx="488">
                  <c:v>Dinwiddie</c:v>
                </c:pt>
                <c:pt idx="489">
                  <c:v>District of Columbia</c:v>
                </c:pt>
                <c:pt idx="490">
                  <c:v>Divide</c:v>
                </c:pt>
                <c:pt idx="491">
                  <c:v>Dixie</c:v>
                </c:pt>
                <c:pt idx="492">
                  <c:v>Dixon</c:v>
                </c:pt>
                <c:pt idx="493">
                  <c:v>Doddridge</c:v>
                </c:pt>
                <c:pt idx="494">
                  <c:v>Dodge</c:v>
                </c:pt>
                <c:pt idx="495">
                  <c:v>Dolores</c:v>
                </c:pt>
                <c:pt idx="496">
                  <c:v>Dona Ana</c:v>
                </c:pt>
                <c:pt idx="497">
                  <c:v>Doniphan</c:v>
                </c:pt>
                <c:pt idx="498">
                  <c:v>Donley</c:v>
                </c:pt>
                <c:pt idx="499">
                  <c:v>Dooly</c:v>
                </c:pt>
                <c:pt idx="500">
                  <c:v>Door</c:v>
                </c:pt>
                <c:pt idx="501">
                  <c:v>Dorchester</c:v>
                </c:pt>
                <c:pt idx="502">
                  <c:v>Dougherty</c:v>
                </c:pt>
                <c:pt idx="503">
                  <c:v>Douglas</c:v>
                </c:pt>
                <c:pt idx="504">
                  <c:v>Drew</c:v>
                </c:pt>
                <c:pt idx="505">
                  <c:v>Dubois</c:v>
                </c:pt>
                <c:pt idx="506">
                  <c:v>Dubuque</c:v>
                </c:pt>
                <c:pt idx="507">
                  <c:v>Duchesne</c:v>
                </c:pt>
                <c:pt idx="508">
                  <c:v>Dukes</c:v>
                </c:pt>
                <c:pt idx="509">
                  <c:v>Dundy</c:v>
                </c:pt>
                <c:pt idx="510">
                  <c:v>Dunklin</c:v>
                </c:pt>
                <c:pt idx="511">
                  <c:v>Dunn</c:v>
                </c:pt>
                <c:pt idx="512">
                  <c:v>DuPage</c:v>
                </c:pt>
                <c:pt idx="513">
                  <c:v>Duplin</c:v>
                </c:pt>
                <c:pt idx="514">
                  <c:v>Durham</c:v>
                </c:pt>
                <c:pt idx="515">
                  <c:v>Dutchess</c:v>
                </c:pt>
                <c:pt idx="516">
                  <c:v>Duval</c:v>
                </c:pt>
                <c:pt idx="517">
                  <c:v>Dyer</c:v>
                </c:pt>
                <c:pt idx="518">
                  <c:v>Eagle</c:v>
                </c:pt>
                <c:pt idx="519">
                  <c:v>Early</c:v>
                </c:pt>
                <c:pt idx="520">
                  <c:v>East Baton Rouge</c:v>
                </c:pt>
                <c:pt idx="521">
                  <c:v>East Carroll</c:v>
                </c:pt>
                <c:pt idx="522">
                  <c:v>East Feliciana</c:v>
                </c:pt>
                <c:pt idx="523">
                  <c:v>Eastland</c:v>
                </c:pt>
                <c:pt idx="524">
                  <c:v>Eaton</c:v>
                </c:pt>
                <c:pt idx="525">
                  <c:v>Eau Claire</c:v>
                </c:pt>
                <c:pt idx="526">
                  <c:v>Echols</c:v>
                </c:pt>
                <c:pt idx="527">
                  <c:v>Ector</c:v>
                </c:pt>
                <c:pt idx="528">
                  <c:v>Eddy</c:v>
                </c:pt>
                <c:pt idx="529">
                  <c:v>Edgar</c:v>
                </c:pt>
                <c:pt idx="530">
                  <c:v>Edgecombe</c:v>
                </c:pt>
                <c:pt idx="531">
                  <c:v>Edgefield</c:v>
                </c:pt>
                <c:pt idx="532">
                  <c:v>Edmonson</c:v>
                </c:pt>
                <c:pt idx="533">
                  <c:v>Edmunds</c:v>
                </c:pt>
                <c:pt idx="534">
                  <c:v>Edwards</c:v>
                </c:pt>
                <c:pt idx="535">
                  <c:v>Effingham</c:v>
                </c:pt>
                <c:pt idx="536">
                  <c:v>El Dorado</c:v>
                </c:pt>
                <c:pt idx="537">
                  <c:v>El Paso</c:v>
                </c:pt>
                <c:pt idx="538">
                  <c:v>Elbert</c:v>
                </c:pt>
                <c:pt idx="539">
                  <c:v>Elk</c:v>
                </c:pt>
                <c:pt idx="540">
                  <c:v>Elkhart</c:v>
                </c:pt>
                <c:pt idx="541">
                  <c:v>Elko</c:v>
                </c:pt>
                <c:pt idx="542">
                  <c:v>Elliott</c:v>
                </c:pt>
                <c:pt idx="543">
                  <c:v>Ellis</c:v>
                </c:pt>
                <c:pt idx="544">
                  <c:v>Ellsworth</c:v>
                </c:pt>
                <c:pt idx="545">
                  <c:v>Elmore</c:v>
                </c:pt>
                <c:pt idx="546">
                  <c:v>Emanuel</c:v>
                </c:pt>
                <c:pt idx="547">
                  <c:v>Emery</c:v>
                </c:pt>
                <c:pt idx="548">
                  <c:v>Emmet</c:v>
                </c:pt>
                <c:pt idx="549">
                  <c:v>Emmons</c:v>
                </c:pt>
                <c:pt idx="550">
                  <c:v>Emporia City</c:v>
                </c:pt>
                <c:pt idx="551">
                  <c:v>Erath</c:v>
                </c:pt>
                <c:pt idx="552">
                  <c:v>Erie</c:v>
                </c:pt>
                <c:pt idx="553">
                  <c:v>Escambia</c:v>
                </c:pt>
                <c:pt idx="554">
                  <c:v>Esmeralda</c:v>
                </c:pt>
                <c:pt idx="555">
                  <c:v>Essex</c:v>
                </c:pt>
                <c:pt idx="556">
                  <c:v>Estill</c:v>
                </c:pt>
                <c:pt idx="557">
                  <c:v>Etowah</c:v>
                </c:pt>
                <c:pt idx="558">
                  <c:v>Eureka</c:v>
                </c:pt>
                <c:pt idx="559">
                  <c:v>Evangeline</c:v>
                </c:pt>
                <c:pt idx="560">
                  <c:v>Evans</c:v>
                </c:pt>
                <c:pt idx="561">
                  <c:v>Fairbanks North Star</c:v>
                </c:pt>
                <c:pt idx="562">
                  <c:v>Fairfax</c:v>
                </c:pt>
                <c:pt idx="563">
                  <c:v>Fairfax City</c:v>
                </c:pt>
                <c:pt idx="564">
                  <c:v>Fairfield</c:v>
                </c:pt>
                <c:pt idx="565">
                  <c:v>Fall River</c:v>
                </c:pt>
                <c:pt idx="566">
                  <c:v>Fallon</c:v>
                </c:pt>
                <c:pt idx="567">
                  <c:v>Falls</c:v>
                </c:pt>
                <c:pt idx="568">
                  <c:v>Falls Church City</c:v>
                </c:pt>
                <c:pt idx="569">
                  <c:v>Fannin</c:v>
                </c:pt>
                <c:pt idx="570">
                  <c:v>Faribault</c:v>
                </c:pt>
                <c:pt idx="571">
                  <c:v>Faulk</c:v>
                </c:pt>
                <c:pt idx="572">
                  <c:v>Faulkner</c:v>
                </c:pt>
                <c:pt idx="573">
                  <c:v>Fauquier</c:v>
                </c:pt>
                <c:pt idx="574">
                  <c:v>Fayette</c:v>
                </c:pt>
                <c:pt idx="575">
                  <c:v>Fentress</c:v>
                </c:pt>
                <c:pt idx="576">
                  <c:v>Fergus</c:v>
                </c:pt>
                <c:pt idx="577">
                  <c:v>Ferry</c:v>
                </c:pt>
                <c:pt idx="578">
                  <c:v>Fillmore</c:v>
                </c:pt>
                <c:pt idx="579">
                  <c:v>Finney</c:v>
                </c:pt>
                <c:pt idx="580">
                  <c:v>Fisher</c:v>
                </c:pt>
                <c:pt idx="581">
                  <c:v>Flagler</c:v>
                </c:pt>
                <c:pt idx="582">
                  <c:v>Flathead</c:v>
                </c:pt>
                <c:pt idx="583">
                  <c:v>Fleming</c:v>
                </c:pt>
                <c:pt idx="584">
                  <c:v>Florence</c:v>
                </c:pt>
                <c:pt idx="585">
                  <c:v>Floyd</c:v>
                </c:pt>
                <c:pt idx="586">
                  <c:v>Fluvanna</c:v>
                </c:pt>
                <c:pt idx="587">
                  <c:v>Foard</c:v>
                </c:pt>
                <c:pt idx="588">
                  <c:v>Fond du Lac</c:v>
                </c:pt>
                <c:pt idx="589">
                  <c:v>Ford</c:v>
                </c:pt>
                <c:pt idx="590">
                  <c:v>Forest</c:v>
                </c:pt>
                <c:pt idx="591">
                  <c:v>Forrest</c:v>
                </c:pt>
                <c:pt idx="592">
                  <c:v>Forsyth</c:v>
                </c:pt>
                <c:pt idx="593">
                  <c:v>Fort Bend</c:v>
                </c:pt>
                <c:pt idx="594">
                  <c:v>Foster</c:v>
                </c:pt>
                <c:pt idx="595">
                  <c:v>Fountain</c:v>
                </c:pt>
                <c:pt idx="596">
                  <c:v>Franklin</c:v>
                </c:pt>
                <c:pt idx="597">
                  <c:v>Franklin City</c:v>
                </c:pt>
                <c:pt idx="598">
                  <c:v>Frederick</c:v>
                </c:pt>
                <c:pt idx="599">
                  <c:v>Fredericksburg City</c:v>
                </c:pt>
                <c:pt idx="600">
                  <c:v>Freeborn</c:v>
                </c:pt>
                <c:pt idx="601">
                  <c:v>Freestone</c:v>
                </c:pt>
                <c:pt idx="602">
                  <c:v>Fremont</c:v>
                </c:pt>
                <c:pt idx="603">
                  <c:v>Fresno</c:v>
                </c:pt>
                <c:pt idx="604">
                  <c:v>Frio</c:v>
                </c:pt>
                <c:pt idx="605">
                  <c:v>Frontier</c:v>
                </c:pt>
                <c:pt idx="606">
                  <c:v>Fulton</c:v>
                </c:pt>
                <c:pt idx="607">
                  <c:v>Furnas</c:v>
                </c:pt>
                <c:pt idx="608">
                  <c:v>Gadsden</c:v>
                </c:pt>
                <c:pt idx="609">
                  <c:v>Gage</c:v>
                </c:pt>
                <c:pt idx="610">
                  <c:v>Gaines</c:v>
                </c:pt>
                <c:pt idx="611">
                  <c:v>Galax City</c:v>
                </c:pt>
                <c:pt idx="612">
                  <c:v>Gallatin</c:v>
                </c:pt>
                <c:pt idx="613">
                  <c:v>Gallia</c:v>
                </c:pt>
                <c:pt idx="614">
                  <c:v>Galveston</c:v>
                </c:pt>
                <c:pt idx="615">
                  <c:v>Garden</c:v>
                </c:pt>
                <c:pt idx="616">
                  <c:v>Garfield</c:v>
                </c:pt>
                <c:pt idx="617">
                  <c:v>Garland</c:v>
                </c:pt>
                <c:pt idx="618">
                  <c:v>Garrard</c:v>
                </c:pt>
                <c:pt idx="619">
                  <c:v>Garrett</c:v>
                </c:pt>
                <c:pt idx="620">
                  <c:v>Garvin</c:v>
                </c:pt>
                <c:pt idx="621">
                  <c:v>Garza</c:v>
                </c:pt>
                <c:pt idx="622">
                  <c:v>Gasconade</c:v>
                </c:pt>
                <c:pt idx="623">
                  <c:v>Gaston</c:v>
                </c:pt>
                <c:pt idx="624">
                  <c:v>Gates</c:v>
                </c:pt>
                <c:pt idx="625">
                  <c:v>Geary</c:v>
                </c:pt>
                <c:pt idx="626">
                  <c:v>Geauga</c:v>
                </c:pt>
                <c:pt idx="627">
                  <c:v>Gem</c:v>
                </c:pt>
                <c:pt idx="628">
                  <c:v>Genesee</c:v>
                </c:pt>
                <c:pt idx="629">
                  <c:v>Geneva</c:v>
                </c:pt>
                <c:pt idx="630">
                  <c:v>Gentry</c:v>
                </c:pt>
                <c:pt idx="631">
                  <c:v>George</c:v>
                </c:pt>
                <c:pt idx="632">
                  <c:v>Georgetown</c:v>
                </c:pt>
                <c:pt idx="633">
                  <c:v>Gibson</c:v>
                </c:pt>
                <c:pt idx="634">
                  <c:v>Gila</c:v>
                </c:pt>
                <c:pt idx="635">
                  <c:v>Gilchrist</c:v>
                </c:pt>
                <c:pt idx="636">
                  <c:v>Giles</c:v>
                </c:pt>
                <c:pt idx="637">
                  <c:v>Gillespie</c:v>
                </c:pt>
                <c:pt idx="638">
                  <c:v>Gilliam</c:v>
                </c:pt>
                <c:pt idx="639">
                  <c:v>Gilmer</c:v>
                </c:pt>
                <c:pt idx="640">
                  <c:v>Gilpin</c:v>
                </c:pt>
                <c:pt idx="641">
                  <c:v>Glacier</c:v>
                </c:pt>
                <c:pt idx="642">
                  <c:v>Glades</c:v>
                </c:pt>
                <c:pt idx="643">
                  <c:v>Gladwin</c:v>
                </c:pt>
                <c:pt idx="644">
                  <c:v>Glascock</c:v>
                </c:pt>
                <c:pt idx="645">
                  <c:v>Glasscock</c:v>
                </c:pt>
                <c:pt idx="646">
                  <c:v>Glenn</c:v>
                </c:pt>
                <c:pt idx="647">
                  <c:v>Gloucester</c:v>
                </c:pt>
                <c:pt idx="648">
                  <c:v>Glynn</c:v>
                </c:pt>
                <c:pt idx="649">
                  <c:v>Gogebic</c:v>
                </c:pt>
                <c:pt idx="650">
                  <c:v>Golden Valley</c:v>
                </c:pt>
                <c:pt idx="651">
                  <c:v>Goliad</c:v>
                </c:pt>
                <c:pt idx="652">
                  <c:v>Gonzales</c:v>
                </c:pt>
                <c:pt idx="653">
                  <c:v>Goochland</c:v>
                </c:pt>
                <c:pt idx="654">
                  <c:v>Goodhue</c:v>
                </c:pt>
                <c:pt idx="655">
                  <c:v>Gooding</c:v>
                </c:pt>
                <c:pt idx="656">
                  <c:v>Gordon</c:v>
                </c:pt>
                <c:pt idx="657">
                  <c:v>Goshen</c:v>
                </c:pt>
                <c:pt idx="658">
                  <c:v>Gosper</c:v>
                </c:pt>
                <c:pt idx="659">
                  <c:v>Gove</c:v>
                </c:pt>
                <c:pt idx="660">
                  <c:v>Grady</c:v>
                </c:pt>
                <c:pt idx="661">
                  <c:v>Grafton</c:v>
                </c:pt>
                <c:pt idx="662">
                  <c:v>Graham</c:v>
                </c:pt>
                <c:pt idx="663">
                  <c:v>Grainger</c:v>
                </c:pt>
                <c:pt idx="664">
                  <c:v>Grand</c:v>
                </c:pt>
                <c:pt idx="665">
                  <c:v>Grand Forks</c:v>
                </c:pt>
                <c:pt idx="666">
                  <c:v>Grand Isle</c:v>
                </c:pt>
                <c:pt idx="667">
                  <c:v>Grand Traverse</c:v>
                </c:pt>
                <c:pt idx="668">
                  <c:v>Granite</c:v>
                </c:pt>
                <c:pt idx="669">
                  <c:v>Grant</c:v>
                </c:pt>
                <c:pt idx="670">
                  <c:v>Granville</c:v>
                </c:pt>
                <c:pt idx="671">
                  <c:v>Gratiot</c:v>
                </c:pt>
                <c:pt idx="672">
                  <c:v>Graves</c:v>
                </c:pt>
                <c:pt idx="673">
                  <c:v>Gray</c:v>
                </c:pt>
                <c:pt idx="674">
                  <c:v>Grays Harbor</c:v>
                </c:pt>
                <c:pt idx="675">
                  <c:v>Grayson</c:v>
                </c:pt>
                <c:pt idx="676">
                  <c:v>Greeley</c:v>
                </c:pt>
                <c:pt idx="677">
                  <c:v>Green</c:v>
                </c:pt>
                <c:pt idx="678">
                  <c:v>Green Lake</c:v>
                </c:pt>
                <c:pt idx="679">
                  <c:v>Greenbrier</c:v>
                </c:pt>
                <c:pt idx="680">
                  <c:v>Greene</c:v>
                </c:pt>
                <c:pt idx="681">
                  <c:v>Greenlee</c:v>
                </c:pt>
                <c:pt idx="682">
                  <c:v>Greensville</c:v>
                </c:pt>
                <c:pt idx="683">
                  <c:v>Greenup</c:v>
                </c:pt>
                <c:pt idx="684">
                  <c:v>Greenville</c:v>
                </c:pt>
                <c:pt idx="685">
                  <c:v>Greenwood</c:v>
                </c:pt>
                <c:pt idx="686">
                  <c:v>Greer</c:v>
                </c:pt>
                <c:pt idx="687">
                  <c:v>Gregg</c:v>
                </c:pt>
                <c:pt idx="688">
                  <c:v>Gregory</c:v>
                </c:pt>
                <c:pt idx="689">
                  <c:v>Grenada</c:v>
                </c:pt>
                <c:pt idx="690">
                  <c:v>Griggs</c:v>
                </c:pt>
                <c:pt idx="691">
                  <c:v>Grimes</c:v>
                </c:pt>
                <c:pt idx="692">
                  <c:v>Grundy</c:v>
                </c:pt>
                <c:pt idx="693">
                  <c:v>Guadalupe</c:v>
                </c:pt>
                <c:pt idx="694">
                  <c:v>Guernsey</c:v>
                </c:pt>
                <c:pt idx="695">
                  <c:v>Guilford</c:v>
                </c:pt>
                <c:pt idx="696">
                  <c:v>Gulf</c:v>
                </c:pt>
                <c:pt idx="697">
                  <c:v>Gunnison</c:v>
                </c:pt>
                <c:pt idx="698">
                  <c:v>Guthrie</c:v>
                </c:pt>
                <c:pt idx="699">
                  <c:v>Gwinnett</c:v>
                </c:pt>
                <c:pt idx="700">
                  <c:v>Haakon</c:v>
                </c:pt>
                <c:pt idx="701">
                  <c:v>Habersham</c:v>
                </c:pt>
                <c:pt idx="702">
                  <c:v>Haines</c:v>
                </c:pt>
                <c:pt idx="703">
                  <c:v>Hale</c:v>
                </c:pt>
                <c:pt idx="704">
                  <c:v>Halifax</c:v>
                </c:pt>
                <c:pt idx="705">
                  <c:v>Hall</c:v>
                </c:pt>
                <c:pt idx="706">
                  <c:v>Hamblen</c:v>
                </c:pt>
                <c:pt idx="707">
                  <c:v>Hamilton</c:v>
                </c:pt>
                <c:pt idx="708">
                  <c:v>Hamlin</c:v>
                </c:pt>
                <c:pt idx="709">
                  <c:v>Hampden</c:v>
                </c:pt>
                <c:pt idx="710">
                  <c:v>Hampshire</c:v>
                </c:pt>
                <c:pt idx="711">
                  <c:v>Hampton</c:v>
                </c:pt>
                <c:pt idx="712">
                  <c:v>Hampton City</c:v>
                </c:pt>
                <c:pt idx="713">
                  <c:v>Hancock</c:v>
                </c:pt>
                <c:pt idx="714">
                  <c:v>Hand</c:v>
                </c:pt>
                <c:pt idx="715">
                  <c:v>Hanover</c:v>
                </c:pt>
                <c:pt idx="716">
                  <c:v>Hansford</c:v>
                </c:pt>
                <c:pt idx="717">
                  <c:v>Hanson</c:v>
                </c:pt>
                <c:pt idx="718">
                  <c:v>Haralson</c:v>
                </c:pt>
                <c:pt idx="719">
                  <c:v>Hardee</c:v>
                </c:pt>
                <c:pt idx="720">
                  <c:v>Hardeman</c:v>
                </c:pt>
                <c:pt idx="721">
                  <c:v>Hardin</c:v>
                </c:pt>
                <c:pt idx="722">
                  <c:v>Harding</c:v>
                </c:pt>
                <c:pt idx="723">
                  <c:v>Hardy</c:v>
                </c:pt>
                <c:pt idx="724">
                  <c:v>Harford</c:v>
                </c:pt>
                <c:pt idx="725">
                  <c:v>Harlan</c:v>
                </c:pt>
                <c:pt idx="726">
                  <c:v>Harmon</c:v>
                </c:pt>
                <c:pt idx="727">
                  <c:v>Harnett</c:v>
                </c:pt>
                <c:pt idx="728">
                  <c:v>Harney</c:v>
                </c:pt>
                <c:pt idx="729">
                  <c:v>Harper</c:v>
                </c:pt>
                <c:pt idx="730">
                  <c:v>Harris</c:v>
                </c:pt>
                <c:pt idx="731">
                  <c:v>Harrison</c:v>
                </c:pt>
                <c:pt idx="732">
                  <c:v>Harrisonburg City</c:v>
                </c:pt>
                <c:pt idx="733">
                  <c:v>Hart</c:v>
                </c:pt>
                <c:pt idx="734">
                  <c:v>Hartford</c:v>
                </c:pt>
                <c:pt idx="735">
                  <c:v>Hartley</c:v>
                </c:pt>
                <c:pt idx="736">
                  <c:v>Harvey</c:v>
                </c:pt>
                <c:pt idx="737">
                  <c:v>Haskell</c:v>
                </c:pt>
                <c:pt idx="738">
                  <c:v>Hawaii</c:v>
                </c:pt>
                <c:pt idx="739">
                  <c:v>Hawkins</c:v>
                </c:pt>
                <c:pt idx="740">
                  <c:v>Hayes</c:v>
                </c:pt>
                <c:pt idx="741">
                  <c:v>Hays</c:v>
                </c:pt>
                <c:pt idx="742">
                  <c:v>Haywood</c:v>
                </c:pt>
                <c:pt idx="743">
                  <c:v>Heard</c:v>
                </c:pt>
                <c:pt idx="744">
                  <c:v>Hemphill</c:v>
                </c:pt>
                <c:pt idx="745">
                  <c:v>Hempstead</c:v>
                </c:pt>
                <c:pt idx="746">
                  <c:v>Henderson</c:v>
                </c:pt>
                <c:pt idx="747">
                  <c:v>Hendricks</c:v>
                </c:pt>
                <c:pt idx="748">
                  <c:v>Hendry</c:v>
                </c:pt>
                <c:pt idx="749">
                  <c:v>Hennepin</c:v>
                </c:pt>
                <c:pt idx="750">
                  <c:v>Henrico</c:v>
                </c:pt>
                <c:pt idx="751">
                  <c:v>Henry</c:v>
                </c:pt>
                <c:pt idx="752">
                  <c:v>Herkimer</c:v>
                </c:pt>
                <c:pt idx="753">
                  <c:v>Hernando</c:v>
                </c:pt>
                <c:pt idx="754">
                  <c:v>Hertford</c:v>
                </c:pt>
                <c:pt idx="755">
                  <c:v>Hettinger</c:v>
                </c:pt>
                <c:pt idx="756">
                  <c:v>Hickman</c:v>
                </c:pt>
                <c:pt idx="757">
                  <c:v>Hickory</c:v>
                </c:pt>
                <c:pt idx="758">
                  <c:v>Hidalgo</c:v>
                </c:pt>
                <c:pt idx="759">
                  <c:v>Highland</c:v>
                </c:pt>
                <c:pt idx="760">
                  <c:v>Highlands</c:v>
                </c:pt>
                <c:pt idx="761">
                  <c:v>Hill</c:v>
                </c:pt>
                <c:pt idx="762">
                  <c:v>Hillsborough</c:v>
                </c:pt>
                <c:pt idx="763">
                  <c:v>Hillsdale</c:v>
                </c:pt>
                <c:pt idx="764">
                  <c:v>Hinds</c:v>
                </c:pt>
                <c:pt idx="765">
                  <c:v>Hinsdale</c:v>
                </c:pt>
                <c:pt idx="766">
                  <c:v>Hitchcock</c:v>
                </c:pt>
                <c:pt idx="767">
                  <c:v>Hocking</c:v>
                </c:pt>
                <c:pt idx="768">
                  <c:v>Hockley</c:v>
                </c:pt>
                <c:pt idx="769">
                  <c:v>Hodgeman</c:v>
                </c:pt>
                <c:pt idx="770">
                  <c:v>Hoke</c:v>
                </c:pt>
                <c:pt idx="771">
                  <c:v>Holmes</c:v>
                </c:pt>
                <c:pt idx="772">
                  <c:v>Holt</c:v>
                </c:pt>
                <c:pt idx="773">
                  <c:v>Honolulu</c:v>
                </c:pt>
                <c:pt idx="774">
                  <c:v>Hood</c:v>
                </c:pt>
                <c:pt idx="775">
                  <c:v>Hood River</c:v>
                </c:pt>
                <c:pt idx="776">
                  <c:v>Hooker</c:v>
                </c:pt>
                <c:pt idx="777">
                  <c:v>Hoonah-Angoon</c:v>
                </c:pt>
                <c:pt idx="778">
                  <c:v>Hopewell City</c:v>
                </c:pt>
                <c:pt idx="779">
                  <c:v>Hopkins</c:v>
                </c:pt>
                <c:pt idx="780">
                  <c:v>Horry</c:v>
                </c:pt>
                <c:pt idx="781">
                  <c:v>Hot Spring</c:v>
                </c:pt>
                <c:pt idx="782">
                  <c:v>Hot Springs</c:v>
                </c:pt>
                <c:pt idx="783">
                  <c:v>Houghton</c:v>
                </c:pt>
                <c:pt idx="784">
                  <c:v>Houston</c:v>
                </c:pt>
                <c:pt idx="785">
                  <c:v>Howard</c:v>
                </c:pt>
                <c:pt idx="786">
                  <c:v>Howell</c:v>
                </c:pt>
                <c:pt idx="787">
                  <c:v>Hubbard</c:v>
                </c:pt>
                <c:pt idx="788">
                  <c:v>Hudson</c:v>
                </c:pt>
                <c:pt idx="789">
                  <c:v>Hudspeth</c:v>
                </c:pt>
                <c:pt idx="790">
                  <c:v>Huerfano</c:v>
                </c:pt>
                <c:pt idx="791">
                  <c:v>Hughes</c:v>
                </c:pt>
                <c:pt idx="792">
                  <c:v>Humboldt</c:v>
                </c:pt>
                <c:pt idx="793">
                  <c:v>Humphreys</c:v>
                </c:pt>
                <c:pt idx="794">
                  <c:v>Hunt</c:v>
                </c:pt>
                <c:pt idx="795">
                  <c:v>Hunterdon</c:v>
                </c:pt>
                <c:pt idx="796">
                  <c:v>Huntingdon</c:v>
                </c:pt>
                <c:pt idx="797">
                  <c:v>Huntington</c:v>
                </c:pt>
                <c:pt idx="798">
                  <c:v>Huron</c:v>
                </c:pt>
                <c:pt idx="799">
                  <c:v>Hutchinson</c:v>
                </c:pt>
                <c:pt idx="800">
                  <c:v>Hyde</c:v>
                </c:pt>
                <c:pt idx="801">
                  <c:v>Iberia</c:v>
                </c:pt>
                <c:pt idx="802">
                  <c:v>Iberville</c:v>
                </c:pt>
                <c:pt idx="803">
                  <c:v>Ida</c:v>
                </c:pt>
                <c:pt idx="804">
                  <c:v>Idaho</c:v>
                </c:pt>
                <c:pt idx="805">
                  <c:v>Imperial</c:v>
                </c:pt>
                <c:pt idx="806">
                  <c:v>Independence</c:v>
                </c:pt>
                <c:pt idx="807">
                  <c:v>Indian River</c:v>
                </c:pt>
                <c:pt idx="808">
                  <c:v>Indiana</c:v>
                </c:pt>
                <c:pt idx="809">
                  <c:v>Ingham</c:v>
                </c:pt>
                <c:pt idx="810">
                  <c:v>Inyo</c:v>
                </c:pt>
                <c:pt idx="811">
                  <c:v>Ionia</c:v>
                </c:pt>
                <c:pt idx="812">
                  <c:v>Iosco</c:v>
                </c:pt>
                <c:pt idx="813">
                  <c:v>Iowa</c:v>
                </c:pt>
                <c:pt idx="814">
                  <c:v>Iredell</c:v>
                </c:pt>
                <c:pt idx="815">
                  <c:v>Irion</c:v>
                </c:pt>
                <c:pt idx="816">
                  <c:v>Iron</c:v>
                </c:pt>
                <c:pt idx="817">
                  <c:v>Iroquois</c:v>
                </c:pt>
                <c:pt idx="818">
                  <c:v>Irwin</c:v>
                </c:pt>
                <c:pt idx="819">
                  <c:v>Isabella</c:v>
                </c:pt>
                <c:pt idx="820">
                  <c:v>Isanti</c:v>
                </c:pt>
                <c:pt idx="821">
                  <c:v>Island</c:v>
                </c:pt>
                <c:pt idx="822">
                  <c:v>Isle of Wight</c:v>
                </c:pt>
                <c:pt idx="823">
                  <c:v>Issaquena</c:v>
                </c:pt>
                <c:pt idx="824">
                  <c:v>Itasca</c:v>
                </c:pt>
                <c:pt idx="825">
                  <c:v>Itawamba</c:v>
                </c:pt>
                <c:pt idx="826">
                  <c:v>Izard</c:v>
                </c:pt>
                <c:pt idx="827">
                  <c:v>Jack</c:v>
                </c:pt>
                <c:pt idx="828">
                  <c:v>Jackson</c:v>
                </c:pt>
                <c:pt idx="829">
                  <c:v>James City</c:v>
                </c:pt>
                <c:pt idx="830">
                  <c:v>Jasper</c:v>
                </c:pt>
                <c:pt idx="831">
                  <c:v>Jay</c:v>
                </c:pt>
                <c:pt idx="832">
                  <c:v>Jeff Davis</c:v>
                </c:pt>
                <c:pt idx="833">
                  <c:v>Jefferson</c:v>
                </c:pt>
                <c:pt idx="834">
                  <c:v>Jefferson Davis</c:v>
                </c:pt>
                <c:pt idx="835">
                  <c:v>Jenkins</c:v>
                </c:pt>
                <c:pt idx="836">
                  <c:v>Jennings</c:v>
                </c:pt>
                <c:pt idx="837">
                  <c:v>Jerauld</c:v>
                </c:pt>
                <c:pt idx="838">
                  <c:v>Jerome</c:v>
                </c:pt>
                <c:pt idx="839">
                  <c:v>Jersey</c:v>
                </c:pt>
                <c:pt idx="840">
                  <c:v>Jessamine</c:v>
                </c:pt>
                <c:pt idx="841">
                  <c:v>Jewell</c:v>
                </c:pt>
                <c:pt idx="842">
                  <c:v>Jim Hogg</c:v>
                </c:pt>
                <c:pt idx="843">
                  <c:v>Jim Wells</c:v>
                </c:pt>
                <c:pt idx="844">
                  <c:v>Jo Daviess</c:v>
                </c:pt>
                <c:pt idx="845">
                  <c:v>Johnson</c:v>
                </c:pt>
                <c:pt idx="846">
                  <c:v>Johnston</c:v>
                </c:pt>
                <c:pt idx="847">
                  <c:v>Jones</c:v>
                </c:pt>
                <c:pt idx="848">
                  <c:v>Josephine</c:v>
                </c:pt>
                <c:pt idx="849">
                  <c:v>Juab</c:v>
                </c:pt>
                <c:pt idx="850">
                  <c:v>Judith Basin</c:v>
                </c:pt>
                <c:pt idx="851">
                  <c:v>Juneau</c:v>
                </c:pt>
                <c:pt idx="852">
                  <c:v>Juniata</c:v>
                </c:pt>
                <c:pt idx="853">
                  <c:v>Kalamazoo</c:v>
                </c:pt>
                <c:pt idx="854">
                  <c:v>Kalawao</c:v>
                </c:pt>
                <c:pt idx="855">
                  <c:v>Kalkaska</c:v>
                </c:pt>
                <c:pt idx="856">
                  <c:v>Kanabec</c:v>
                </c:pt>
                <c:pt idx="857">
                  <c:v>Kanawha</c:v>
                </c:pt>
                <c:pt idx="858">
                  <c:v>Kandiyohi</c:v>
                </c:pt>
                <c:pt idx="859">
                  <c:v>Kane</c:v>
                </c:pt>
                <c:pt idx="860">
                  <c:v>Kankakee</c:v>
                </c:pt>
                <c:pt idx="861">
                  <c:v>Karnes</c:v>
                </c:pt>
                <c:pt idx="862">
                  <c:v>Kauai</c:v>
                </c:pt>
                <c:pt idx="863">
                  <c:v>Kaufman</c:v>
                </c:pt>
                <c:pt idx="864">
                  <c:v>Kay</c:v>
                </c:pt>
                <c:pt idx="865">
                  <c:v>Kearney</c:v>
                </c:pt>
                <c:pt idx="866">
                  <c:v>Kearny</c:v>
                </c:pt>
                <c:pt idx="867">
                  <c:v>Keith</c:v>
                </c:pt>
                <c:pt idx="868">
                  <c:v>Kemper</c:v>
                </c:pt>
                <c:pt idx="869">
                  <c:v>Kenai Peninsula</c:v>
                </c:pt>
                <c:pt idx="870">
                  <c:v>Kendall</c:v>
                </c:pt>
                <c:pt idx="871">
                  <c:v>Kenedy</c:v>
                </c:pt>
                <c:pt idx="872">
                  <c:v>Kennebec</c:v>
                </c:pt>
                <c:pt idx="873">
                  <c:v>Kenosha</c:v>
                </c:pt>
                <c:pt idx="874">
                  <c:v>Kent</c:v>
                </c:pt>
                <c:pt idx="875">
                  <c:v>Kenton</c:v>
                </c:pt>
                <c:pt idx="876">
                  <c:v>Keokuk</c:v>
                </c:pt>
                <c:pt idx="877">
                  <c:v>Kern</c:v>
                </c:pt>
                <c:pt idx="878">
                  <c:v>Kerr</c:v>
                </c:pt>
                <c:pt idx="879">
                  <c:v>Kershaw</c:v>
                </c:pt>
                <c:pt idx="880">
                  <c:v>Ketchikan Gateway</c:v>
                </c:pt>
                <c:pt idx="881">
                  <c:v>Kewaunee</c:v>
                </c:pt>
                <c:pt idx="882">
                  <c:v>Keweenaw</c:v>
                </c:pt>
                <c:pt idx="883">
                  <c:v>Keya Paha</c:v>
                </c:pt>
                <c:pt idx="884">
                  <c:v>Kidder</c:v>
                </c:pt>
                <c:pt idx="885">
                  <c:v>Kimball</c:v>
                </c:pt>
                <c:pt idx="886">
                  <c:v>Kimble</c:v>
                </c:pt>
                <c:pt idx="887">
                  <c:v>King</c:v>
                </c:pt>
                <c:pt idx="888">
                  <c:v>King and Queen</c:v>
                </c:pt>
                <c:pt idx="889">
                  <c:v>King George</c:v>
                </c:pt>
                <c:pt idx="890">
                  <c:v>King William</c:v>
                </c:pt>
                <c:pt idx="891">
                  <c:v>Kingfisher</c:v>
                </c:pt>
                <c:pt idx="892">
                  <c:v>Kingman</c:v>
                </c:pt>
                <c:pt idx="893">
                  <c:v>Kings</c:v>
                </c:pt>
                <c:pt idx="894">
                  <c:v>Kingsbury</c:v>
                </c:pt>
                <c:pt idx="895">
                  <c:v>Kinney</c:v>
                </c:pt>
                <c:pt idx="896">
                  <c:v>Kiowa</c:v>
                </c:pt>
                <c:pt idx="897">
                  <c:v>Kit Carson</c:v>
                </c:pt>
                <c:pt idx="898">
                  <c:v>Kitsap</c:v>
                </c:pt>
                <c:pt idx="899">
                  <c:v>Kittitas</c:v>
                </c:pt>
                <c:pt idx="900">
                  <c:v>Kittson</c:v>
                </c:pt>
                <c:pt idx="901">
                  <c:v>Klamath</c:v>
                </c:pt>
                <c:pt idx="902">
                  <c:v>Kleberg</c:v>
                </c:pt>
                <c:pt idx="903">
                  <c:v>Klickitat</c:v>
                </c:pt>
                <c:pt idx="904">
                  <c:v>Knott</c:v>
                </c:pt>
                <c:pt idx="905">
                  <c:v>Knox</c:v>
                </c:pt>
                <c:pt idx="906">
                  <c:v>Kodiak Island</c:v>
                </c:pt>
                <c:pt idx="907">
                  <c:v>Koochiching</c:v>
                </c:pt>
                <c:pt idx="908">
                  <c:v>Kootenai</c:v>
                </c:pt>
                <c:pt idx="909">
                  <c:v>Kosciusko</c:v>
                </c:pt>
                <c:pt idx="910">
                  <c:v>Kossuth</c:v>
                </c:pt>
                <c:pt idx="911">
                  <c:v>Kusilvak</c:v>
                </c:pt>
                <c:pt idx="912">
                  <c:v>La Crosse</c:v>
                </c:pt>
                <c:pt idx="913">
                  <c:v>La Paz</c:v>
                </c:pt>
                <c:pt idx="914">
                  <c:v>La Plata</c:v>
                </c:pt>
                <c:pt idx="915">
                  <c:v>La Salle</c:v>
                </c:pt>
                <c:pt idx="916">
                  <c:v>Labette</c:v>
                </c:pt>
                <c:pt idx="917">
                  <c:v>Lac qui Parle</c:v>
                </c:pt>
                <c:pt idx="918">
                  <c:v>Lackawanna</c:v>
                </c:pt>
                <c:pt idx="919">
                  <c:v>Laclede</c:v>
                </c:pt>
                <c:pt idx="920">
                  <c:v>Lafayette</c:v>
                </c:pt>
                <c:pt idx="921">
                  <c:v>Lafourche</c:v>
                </c:pt>
                <c:pt idx="922">
                  <c:v>LaGrange</c:v>
                </c:pt>
                <c:pt idx="923">
                  <c:v>Lake</c:v>
                </c:pt>
                <c:pt idx="924">
                  <c:v>Lake and Peninsula</c:v>
                </c:pt>
                <c:pt idx="925">
                  <c:v>Lake of the Woods</c:v>
                </c:pt>
                <c:pt idx="926">
                  <c:v>Lamar</c:v>
                </c:pt>
                <c:pt idx="927">
                  <c:v>Lamb</c:v>
                </c:pt>
                <c:pt idx="928">
                  <c:v>Lamoille</c:v>
                </c:pt>
                <c:pt idx="929">
                  <c:v>LaMoure</c:v>
                </c:pt>
                <c:pt idx="930">
                  <c:v>Lampasas</c:v>
                </c:pt>
                <c:pt idx="931">
                  <c:v>Lancaster</c:v>
                </c:pt>
                <c:pt idx="932">
                  <c:v>Lander</c:v>
                </c:pt>
                <c:pt idx="933">
                  <c:v>Lane</c:v>
                </c:pt>
                <c:pt idx="934">
                  <c:v>Langlade</c:v>
                </c:pt>
                <c:pt idx="935">
                  <c:v>Lanier</c:v>
                </c:pt>
                <c:pt idx="936">
                  <c:v>Lapeer</c:v>
                </c:pt>
                <c:pt idx="937">
                  <c:v>LaPorte</c:v>
                </c:pt>
                <c:pt idx="938">
                  <c:v>Laramie</c:v>
                </c:pt>
                <c:pt idx="939">
                  <c:v>Larimer</c:v>
                </c:pt>
                <c:pt idx="940">
                  <c:v>Larue</c:v>
                </c:pt>
                <c:pt idx="941">
                  <c:v>Las Animas</c:v>
                </c:pt>
                <c:pt idx="942">
                  <c:v>LaSalle</c:v>
                </c:pt>
                <c:pt idx="943">
                  <c:v>Lassen</c:v>
                </c:pt>
                <c:pt idx="944">
                  <c:v>Latah</c:v>
                </c:pt>
                <c:pt idx="945">
                  <c:v>Latimer</c:v>
                </c:pt>
                <c:pt idx="946">
                  <c:v>Lauderdale</c:v>
                </c:pt>
                <c:pt idx="947">
                  <c:v>Laurel</c:v>
                </c:pt>
                <c:pt idx="948">
                  <c:v>Laurens</c:v>
                </c:pt>
                <c:pt idx="949">
                  <c:v>Lavaca</c:v>
                </c:pt>
                <c:pt idx="950">
                  <c:v>Lawrence</c:v>
                </c:pt>
                <c:pt idx="951">
                  <c:v>Le Flore</c:v>
                </c:pt>
                <c:pt idx="952">
                  <c:v>Le Sueur</c:v>
                </c:pt>
                <c:pt idx="953">
                  <c:v>Lea</c:v>
                </c:pt>
                <c:pt idx="954">
                  <c:v>Leake</c:v>
                </c:pt>
                <c:pt idx="955">
                  <c:v>Leavenworth</c:v>
                </c:pt>
                <c:pt idx="956">
                  <c:v>Lebanon</c:v>
                </c:pt>
                <c:pt idx="957">
                  <c:v>Lee</c:v>
                </c:pt>
                <c:pt idx="958">
                  <c:v>Leelanau</c:v>
                </c:pt>
                <c:pt idx="959">
                  <c:v>Leflore</c:v>
                </c:pt>
                <c:pt idx="960">
                  <c:v>Lehigh</c:v>
                </c:pt>
                <c:pt idx="961">
                  <c:v>Lemhi</c:v>
                </c:pt>
                <c:pt idx="962">
                  <c:v>Lenawee</c:v>
                </c:pt>
                <c:pt idx="963">
                  <c:v>Lenoir</c:v>
                </c:pt>
                <c:pt idx="964">
                  <c:v>Leon</c:v>
                </c:pt>
                <c:pt idx="965">
                  <c:v>Leslie</c:v>
                </c:pt>
                <c:pt idx="966">
                  <c:v>Letcher</c:v>
                </c:pt>
                <c:pt idx="967">
                  <c:v>Levy</c:v>
                </c:pt>
                <c:pt idx="968">
                  <c:v>Lewis</c:v>
                </c:pt>
                <c:pt idx="969">
                  <c:v>Lewis and Clark</c:v>
                </c:pt>
                <c:pt idx="970">
                  <c:v>Lexington</c:v>
                </c:pt>
                <c:pt idx="971">
                  <c:v>Lexington City</c:v>
                </c:pt>
                <c:pt idx="972">
                  <c:v>Liberty</c:v>
                </c:pt>
                <c:pt idx="973">
                  <c:v>Licking</c:v>
                </c:pt>
                <c:pt idx="974">
                  <c:v>Limestone</c:v>
                </c:pt>
                <c:pt idx="975">
                  <c:v>Lincoln</c:v>
                </c:pt>
                <c:pt idx="976">
                  <c:v>Linn</c:v>
                </c:pt>
                <c:pt idx="977">
                  <c:v>Lipscomb</c:v>
                </c:pt>
                <c:pt idx="978">
                  <c:v>Litchfield</c:v>
                </c:pt>
                <c:pt idx="979">
                  <c:v>Little River</c:v>
                </c:pt>
                <c:pt idx="980">
                  <c:v>Live Oak</c:v>
                </c:pt>
                <c:pt idx="981">
                  <c:v>Livingston</c:v>
                </c:pt>
                <c:pt idx="982">
                  <c:v>Llano</c:v>
                </c:pt>
                <c:pt idx="983">
                  <c:v>Logan</c:v>
                </c:pt>
                <c:pt idx="984">
                  <c:v>Long</c:v>
                </c:pt>
                <c:pt idx="985">
                  <c:v>Lonoke</c:v>
                </c:pt>
                <c:pt idx="986">
                  <c:v>Lorain</c:v>
                </c:pt>
                <c:pt idx="987">
                  <c:v>Los Alamos</c:v>
                </c:pt>
                <c:pt idx="988">
                  <c:v>Los Angeles</c:v>
                </c:pt>
                <c:pt idx="989">
                  <c:v>Loudon</c:v>
                </c:pt>
                <c:pt idx="990">
                  <c:v>Loudoun</c:v>
                </c:pt>
                <c:pt idx="991">
                  <c:v>Louisa</c:v>
                </c:pt>
                <c:pt idx="992">
                  <c:v>Loup</c:v>
                </c:pt>
                <c:pt idx="993">
                  <c:v>Love</c:v>
                </c:pt>
                <c:pt idx="994">
                  <c:v>Loving</c:v>
                </c:pt>
                <c:pt idx="995">
                  <c:v>Lowndes</c:v>
                </c:pt>
                <c:pt idx="996">
                  <c:v>Lubbock</c:v>
                </c:pt>
                <c:pt idx="997">
                  <c:v>Lucas</c:v>
                </c:pt>
                <c:pt idx="998">
                  <c:v>Luce</c:v>
                </c:pt>
                <c:pt idx="999">
                  <c:v>Lumpkin</c:v>
                </c:pt>
                <c:pt idx="1000">
                  <c:v>Luna</c:v>
                </c:pt>
                <c:pt idx="1001">
                  <c:v>Lunenburg</c:v>
                </c:pt>
                <c:pt idx="1002">
                  <c:v>Luzerne</c:v>
                </c:pt>
                <c:pt idx="1003">
                  <c:v>Lycoming</c:v>
                </c:pt>
                <c:pt idx="1004">
                  <c:v>Lyman</c:v>
                </c:pt>
                <c:pt idx="1005">
                  <c:v>Lynchburg City</c:v>
                </c:pt>
                <c:pt idx="1006">
                  <c:v>Lynn</c:v>
                </c:pt>
                <c:pt idx="1007">
                  <c:v>Lyon</c:v>
                </c:pt>
                <c:pt idx="1008">
                  <c:v>Mackinac</c:v>
                </c:pt>
                <c:pt idx="1009">
                  <c:v>Macomb</c:v>
                </c:pt>
                <c:pt idx="1010">
                  <c:v>Macon</c:v>
                </c:pt>
                <c:pt idx="1011">
                  <c:v>Macoupin</c:v>
                </c:pt>
                <c:pt idx="1012">
                  <c:v>Madera</c:v>
                </c:pt>
                <c:pt idx="1013">
                  <c:v>Madison</c:v>
                </c:pt>
                <c:pt idx="1014">
                  <c:v>Magoffin</c:v>
                </c:pt>
                <c:pt idx="1015">
                  <c:v>Mahaska</c:v>
                </c:pt>
                <c:pt idx="1016">
                  <c:v>Mahnomen</c:v>
                </c:pt>
                <c:pt idx="1017">
                  <c:v>Mahoning</c:v>
                </c:pt>
                <c:pt idx="1018">
                  <c:v>Major</c:v>
                </c:pt>
                <c:pt idx="1019">
                  <c:v>Malheur</c:v>
                </c:pt>
                <c:pt idx="1020">
                  <c:v>Manassas City</c:v>
                </c:pt>
                <c:pt idx="1021">
                  <c:v>Manassas Park City</c:v>
                </c:pt>
                <c:pt idx="1022">
                  <c:v>Manatee</c:v>
                </c:pt>
                <c:pt idx="1023">
                  <c:v>Manistee</c:v>
                </c:pt>
                <c:pt idx="1024">
                  <c:v>Manitowoc</c:v>
                </c:pt>
                <c:pt idx="1025">
                  <c:v>Marathon</c:v>
                </c:pt>
                <c:pt idx="1026">
                  <c:v>Marengo</c:v>
                </c:pt>
                <c:pt idx="1027">
                  <c:v>Maricopa</c:v>
                </c:pt>
                <c:pt idx="1028">
                  <c:v>Maries</c:v>
                </c:pt>
                <c:pt idx="1029">
                  <c:v>Marin</c:v>
                </c:pt>
                <c:pt idx="1030">
                  <c:v>Marinette</c:v>
                </c:pt>
                <c:pt idx="1031">
                  <c:v>Marion</c:v>
                </c:pt>
                <c:pt idx="1032">
                  <c:v>Mariposa</c:v>
                </c:pt>
                <c:pt idx="1033">
                  <c:v>Marlboro</c:v>
                </c:pt>
                <c:pt idx="1034">
                  <c:v>Marquette</c:v>
                </c:pt>
                <c:pt idx="1035">
                  <c:v>Marshall</c:v>
                </c:pt>
                <c:pt idx="1036">
                  <c:v>Martin</c:v>
                </c:pt>
                <c:pt idx="1037">
                  <c:v>Martinsville City</c:v>
                </c:pt>
                <c:pt idx="1038">
                  <c:v>Mason</c:v>
                </c:pt>
                <c:pt idx="1039">
                  <c:v>Massac</c:v>
                </c:pt>
                <c:pt idx="1040">
                  <c:v>Matagorda</c:v>
                </c:pt>
                <c:pt idx="1041">
                  <c:v>Matanuska-Susitna</c:v>
                </c:pt>
                <c:pt idx="1042">
                  <c:v>Mathews</c:v>
                </c:pt>
                <c:pt idx="1043">
                  <c:v>Maui</c:v>
                </c:pt>
                <c:pt idx="1044">
                  <c:v>Maury</c:v>
                </c:pt>
                <c:pt idx="1045">
                  <c:v>Maverick</c:v>
                </c:pt>
                <c:pt idx="1046">
                  <c:v>Mayes</c:v>
                </c:pt>
                <c:pt idx="1047">
                  <c:v>McClain</c:v>
                </c:pt>
                <c:pt idx="1048">
                  <c:v>McCone</c:v>
                </c:pt>
                <c:pt idx="1049">
                  <c:v>McCook</c:v>
                </c:pt>
                <c:pt idx="1050">
                  <c:v>McCormick</c:v>
                </c:pt>
                <c:pt idx="1051">
                  <c:v>McCracken</c:v>
                </c:pt>
                <c:pt idx="1052">
                  <c:v>McCreary</c:v>
                </c:pt>
                <c:pt idx="1053">
                  <c:v>McCulloch</c:v>
                </c:pt>
                <c:pt idx="1054">
                  <c:v>McCurtain</c:v>
                </c:pt>
                <c:pt idx="1055">
                  <c:v>McDonald</c:v>
                </c:pt>
                <c:pt idx="1056">
                  <c:v>McDonough</c:v>
                </c:pt>
                <c:pt idx="1057">
                  <c:v>McDowell</c:v>
                </c:pt>
                <c:pt idx="1058">
                  <c:v>McDuffie</c:v>
                </c:pt>
                <c:pt idx="1059">
                  <c:v>McHenry</c:v>
                </c:pt>
                <c:pt idx="1060">
                  <c:v>McIntosh</c:v>
                </c:pt>
                <c:pt idx="1061">
                  <c:v>McKean</c:v>
                </c:pt>
                <c:pt idx="1062">
                  <c:v>McKenzie</c:v>
                </c:pt>
                <c:pt idx="1063">
                  <c:v>McKinley</c:v>
                </c:pt>
                <c:pt idx="1064">
                  <c:v>McLean</c:v>
                </c:pt>
                <c:pt idx="1065">
                  <c:v>McLennan</c:v>
                </c:pt>
                <c:pt idx="1066">
                  <c:v>McLeod</c:v>
                </c:pt>
                <c:pt idx="1067">
                  <c:v>McMinn</c:v>
                </c:pt>
                <c:pt idx="1068">
                  <c:v>McMullen</c:v>
                </c:pt>
                <c:pt idx="1069">
                  <c:v>McNairy</c:v>
                </c:pt>
                <c:pt idx="1070">
                  <c:v>McPherson</c:v>
                </c:pt>
                <c:pt idx="1071">
                  <c:v>Meade</c:v>
                </c:pt>
                <c:pt idx="1072">
                  <c:v>Meagher</c:v>
                </c:pt>
                <c:pt idx="1073">
                  <c:v>Mecklenburg</c:v>
                </c:pt>
                <c:pt idx="1074">
                  <c:v>Mecosta</c:v>
                </c:pt>
                <c:pt idx="1075">
                  <c:v>Medina</c:v>
                </c:pt>
                <c:pt idx="1076">
                  <c:v>Meeker</c:v>
                </c:pt>
                <c:pt idx="1077">
                  <c:v>Meigs</c:v>
                </c:pt>
                <c:pt idx="1078">
                  <c:v>Mellette</c:v>
                </c:pt>
                <c:pt idx="1079">
                  <c:v>Menard</c:v>
                </c:pt>
                <c:pt idx="1080">
                  <c:v>Mendocino</c:v>
                </c:pt>
                <c:pt idx="1081">
                  <c:v>Menifee</c:v>
                </c:pt>
                <c:pt idx="1082">
                  <c:v>Menominee</c:v>
                </c:pt>
                <c:pt idx="1083">
                  <c:v>Merced</c:v>
                </c:pt>
                <c:pt idx="1084">
                  <c:v>Mercer</c:v>
                </c:pt>
                <c:pt idx="1085">
                  <c:v>Meriwether</c:v>
                </c:pt>
                <c:pt idx="1086">
                  <c:v>Merrick</c:v>
                </c:pt>
                <c:pt idx="1087">
                  <c:v>Merrimack</c:v>
                </c:pt>
                <c:pt idx="1088">
                  <c:v>Mesa</c:v>
                </c:pt>
                <c:pt idx="1089">
                  <c:v>Metcalfe</c:v>
                </c:pt>
                <c:pt idx="1090">
                  <c:v>Miami</c:v>
                </c:pt>
                <c:pt idx="1091">
                  <c:v>Miami-Dade</c:v>
                </c:pt>
                <c:pt idx="1092">
                  <c:v>Middlesex</c:v>
                </c:pt>
                <c:pt idx="1093">
                  <c:v>Midland</c:v>
                </c:pt>
                <c:pt idx="1094">
                  <c:v>Mifflin</c:v>
                </c:pt>
                <c:pt idx="1095">
                  <c:v>Milam</c:v>
                </c:pt>
                <c:pt idx="1096">
                  <c:v>Millard</c:v>
                </c:pt>
                <c:pt idx="1097">
                  <c:v>Mille Lacs</c:v>
                </c:pt>
                <c:pt idx="1098">
                  <c:v>Miller</c:v>
                </c:pt>
                <c:pt idx="1099">
                  <c:v>Mills</c:v>
                </c:pt>
                <c:pt idx="1100">
                  <c:v>Milwaukee</c:v>
                </c:pt>
                <c:pt idx="1101">
                  <c:v>Miner</c:v>
                </c:pt>
                <c:pt idx="1102">
                  <c:v>Mineral</c:v>
                </c:pt>
                <c:pt idx="1103">
                  <c:v>Mingo</c:v>
                </c:pt>
                <c:pt idx="1104">
                  <c:v>Minidoka</c:v>
                </c:pt>
                <c:pt idx="1105">
                  <c:v>Minnehaha</c:v>
                </c:pt>
                <c:pt idx="1106">
                  <c:v>Missaukee</c:v>
                </c:pt>
                <c:pt idx="1107">
                  <c:v>Mississippi</c:v>
                </c:pt>
                <c:pt idx="1108">
                  <c:v>Missoula</c:v>
                </c:pt>
                <c:pt idx="1109">
                  <c:v>Mitchell</c:v>
                </c:pt>
                <c:pt idx="1110">
                  <c:v>Mobile</c:v>
                </c:pt>
                <c:pt idx="1111">
                  <c:v>Modoc</c:v>
                </c:pt>
                <c:pt idx="1112">
                  <c:v>Moffat</c:v>
                </c:pt>
                <c:pt idx="1113">
                  <c:v>Mohave</c:v>
                </c:pt>
                <c:pt idx="1114">
                  <c:v>Moniteau</c:v>
                </c:pt>
                <c:pt idx="1115">
                  <c:v>Monmouth</c:v>
                </c:pt>
                <c:pt idx="1116">
                  <c:v>Mono</c:v>
                </c:pt>
                <c:pt idx="1117">
                  <c:v>Monona</c:v>
                </c:pt>
                <c:pt idx="1118">
                  <c:v>Monongalia</c:v>
                </c:pt>
                <c:pt idx="1119">
                  <c:v>Monroe</c:v>
                </c:pt>
                <c:pt idx="1120">
                  <c:v>Montague</c:v>
                </c:pt>
                <c:pt idx="1121">
                  <c:v>Montcalm</c:v>
                </c:pt>
                <c:pt idx="1122">
                  <c:v>Monterey</c:v>
                </c:pt>
                <c:pt idx="1123">
                  <c:v>Montezuma</c:v>
                </c:pt>
                <c:pt idx="1124">
                  <c:v>Montgomery</c:v>
                </c:pt>
                <c:pt idx="1125">
                  <c:v>Montmorency</c:v>
                </c:pt>
                <c:pt idx="1126">
                  <c:v>Montour</c:v>
                </c:pt>
                <c:pt idx="1127">
                  <c:v>Montrose</c:v>
                </c:pt>
                <c:pt idx="1128">
                  <c:v>Moody</c:v>
                </c:pt>
                <c:pt idx="1129">
                  <c:v>Moore</c:v>
                </c:pt>
                <c:pt idx="1130">
                  <c:v>Mora</c:v>
                </c:pt>
                <c:pt idx="1131">
                  <c:v>Morehouse</c:v>
                </c:pt>
                <c:pt idx="1132">
                  <c:v>Morgan</c:v>
                </c:pt>
                <c:pt idx="1133">
                  <c:v>Morrill</c:v>
                </c:pt>
                <c:pt idx="1134">
                  <c:v>Morris</c:v>
                </c:pt>
                <c:pt idx="1135">
                  <c:v>Morrison</c:v>
                </c:pt>
                <c:pt idx="1136">
                  <c:v>Morrow</c:v>
                </c:pt>
                <c:pt idx="1137">
                  <c:v>Morton</c:v>
                </c:pt>
                <c:pt idx="1138">
                  <c:v>Motley</c:v>
                </c:pt>
                <c:pt idx="1139">
                  <c:v>Moultrie</c:v>
                </c:pt>
                <c:pt idx="1140">
                  <c:v>Mountrail</c:v>
                </c:pt>
                <c:pt idx="1141">
                  <c:v>Mower</c:v>
                </c:pt>
                <c:pt idx="1142">
                  <c:v>Muhlenberg</c:v>
                </c:pt>
                <c:pt idx="1143">
                  <c:v>Multnomah</c:v>
                </c:pt>
                <c:pt idx="1144">
                  <c:v>Murray</c:v>
                </c:pt>
                <c:pt idx="1145">
                  <c:v>Muscatine</c:v>
                </c:pt>
                <c:pt idx="1146">
                  <c:v>Muscogee</c:v>
                </c:pt>
                <c:pt idx="1147">
                  <c:v>Muskegon</c:v>
                </c:pt>
                <c:pt idx="1148">
                  <c:v>Muskingum</c:v>
                </c:pt>
                <c:pt idx="1149">
                  <c:v>Muskogee</c:v>
                </c:pt>
                <c:pt idx="1150">
                  <c:v>Musselshell</c:v>
                </c:pt>
                <c:pt idx="1151">
                  <c:v>Nacogdoches</c:v>
                </c:pt>
                <c:pt idx="1152">
                  <c:v>Nance</c:v>
                </c:pt>
                <c:pt idx="1153">
                  <c:v>Nantucket</c:v>
                </c:pt>
                <c:pt idx="1154">
                  <c:v>Napa</c:v>
                </c:pt>
                <c:pt idx="1155">
                  <c:v>Nash</c:v>
                </c:pt>
                <c:pt idx="1156">
                  <c:v>Nassau</c:v>
                </c:pt>
                <c:pt idx="1157">
                  <c:v>Natchitoches</c:v>
                </c:pt>
                <c:pt idx="1158">
                  <c:v>Natrona</c:v>
                </c:pt>
                <c:pt idx="1159">
                  <c:v>Navajo</c:v>
                </c:pt>
                <c:pt idx="1160">
                  <c:v>Navarro</c:v>
                </c:pt>
                <c:pt idx="1161">
                  <c:v>Nelson</c:v>
                </c:pt>
                <c:pt idx="1162">
                  <c:v>Nemaha</c:v>
                </c:pt>
                <c:pt idx="1163">
                  <c:v>Neosho</c:v>
                </c:pt>
                <c:pt idx="1164">
                  <c:v>Neshoba</c:v>
                </c:pt>
                <c:pt idx="1165">
                  <c:v>Ness</c:v>
                </c:pt>
                <c:pt idx="1166">
                  <c:v>Nevada</c:v>
                </c:pt>
                <c:pt idx="1167">
                  <c:v>New Castle</c:v>
                </c:pt>
                <c:pt idx="1168">
                  <c:v>New Hanover</c:v>
                </c:pt>
                <c:pt idx="1169">
                  <c:v>New Haven</c:v>
                </c:pt>
                <c:pt idx="1170">
                  <c:v>New Kent</c:v>
                </c:pt>
                <c:pt idx="1171">
                  <c:v>New London</c:v>
                </c:pt>
                <c:pt idx="1172">
                  <c:v>New Madrid</c:v>
                </c:pt>
                <c:pt idx="1173">
                  <c:v>New York</c:v>
                </c:pt>
                <c:pt idx="1174">
                  <c:v>Newaygo</c:v>
                </c:pt>
                <c:pt idx="1175">
                  <c:v>Newberry</c:v>
                </c:pt>
                <c:pt idx="1176">
                  <c:v>Newport</c:v>
                </c:pt>
                <c:pt idx="1177">
                  <c:v>Newport News City</c:v>
                </c:pt>
                <c:pt idx="1178">
                  <c:v>Newton</c:v>
                </c:pt>
                <c:pt idx="1179">
                  <c:v>Nez Perce</c:v>
                </c:pt>
                <c:pt idx="1180">
                  <c:v>Niagara</c:v>
                </c:pt>
                <c:pt idx="1181">
                  <c:v>Nicholas</c:v>
                </c:pt>
                <c:pt idx="1182">
                  <c:v>Nicollet</c:v>
                </c:pt>
                <c:pt idx="1183">
                  <c:v>Niobrara</c:v>
                </c:pt>
                <c:pt idx="1184">
                  <c:v>Noble</c:v>
                </c:pt>
                <c:pt idx="1185">
                  <c:v>Nobles</c:v>
                </c:pt>
                <c:pt idx="1186">
                  <c:v>Nodaway</c:v>
                </c:pt>
                <c:pt idx="1187">
                  <c:v>Nolan</c:v>
                </c:pt>
                <c:pt idx="1188">
                  <c:v>Nome</c:v>
                </c:pt>
                <c:pt idx="1189">
                  <c:v>Norfolk</c:v>
                </c:pt>
                <c:pt idx="1190">
                  <c:v>Norfolk City</c:v>
                </c:pt>
                <c:pt idx="1191">
                  <c:v>Norman</c:v>
                </c:pt>
                <c:pt idx="1192">
                  <c:v>North Slope</c:v>
                </c:pt>
                <c:pt idx="1193">
                  <c:v>Northampton</c:v>
                </c:pt>
                <c:pt idx="1194">
                  <c:v>Northumberland</c:v>
                </c:pt>
                <c:pt idx="1195">
                  <c:v>Northwest Arctic</c:v>
                </c:pt>
                <c:pt idx="1196">
                  <c:v>Norton</c:v>
                </c:pt>
                <c:pt idx="1197">
                  <c:v>Norton City</c:v>
                </c:pt>
                <c:pt idx="1198">
                  <c:v>Nottoway</c:v>
                </c:pt>
                <c:pt idx="1199">
                  <c:v>Nowata</c:v>
                </c:pt>
                <c:pt idx="1200">
                  <c:v>Noxubee</c:v>
                </c:pt>
                <c:pt idx="1201">
                  <c:v>Nuckolls</c:v>
                </c:pt>
                <c:pt idx="1202">
                  <c:v>Nueces</c:v>
                </c:pt>
                <c:pt idx="1203">
                  <c:v>Nye</c:v>
                </c:pt>
                <c:pt idx="1204">
                  <c:v>Oakland</c:v>
                </c:pt>
                <c:pt idx="1205">
                  <c:v>Obion</c:v>
                </c:pt>
                <c:pt idx="1206">
                  <c:v>O'Brien</c:v>
                </c:pt>
                <c:pt idx="1207">
                  <c:v>Ocean</c:v>
                </c:pt>
                <c:pt idx="1208">
                  <c:v>Oceana</c:v>
                </c:pt>
                <c:pt idx="1209">
                  <c:v>Ochiltree</c:v>
                </c:pt>
                <c:pt idx="1210">
                  <c:v>Oconee</c:v>
                </c:pt>
                <c:pt idx="1211">
                  <c:v>Oconto</c:v>
                </c:pt>
                <c:pt idx="1212">
                  <c:v>Ogemaw</c:v>
                </c:pt>
                <c:pt idx="1213">
                  <c:v>Oglala Lakota</c:v>
                </c:pt>
                <c:pt idx="1214">
                  <c:v>Ogle</c:v>
                </c:pt>
                <c:pt idx="1215">
                  <c:v>Oglethorpe</c:v>
                </c:pt>
                <c:pt idx="1216">
                  <c:v>Ohio</c:v>
                </c:pt>
                <c:pt idx="1217">
                  <c:v>Okaloosa</c:v>
                </c:pt>
                <c:pt idx="1218">
                  <c:v>Okanogan</c:v>
                </c:pt>
                <c:pt idx="1219">
                  <c:v>Okeechobee</c:v>
                </c:pt>
                <c:pt idx="1220">
                  <c:v>Okfuskee</c:v>
                </c:pt>
                <c:pt idx="1221">
                  <c:v>Oklahoma</c:v>
                </c:pt>
                <c:pt idx="1222">
                  <c:v>Okmulgee</c:v>
                </c:pt>
                <c:pt idx="1223">
                  <c:v>Oktibbeha</c:v>
                </c:pt>
                <c:pt idx="1224">
                  <c:v>Oldham</c:v>
                </c:pt>
                <c:pt idx="1225">
                  <c:v>Oliver</c:v>
                </c:pt>
                <c:pt idx="1226">
                  <c:v>Olmsted</c:v>
                </c:pt>
                <c:pt idx="1227">
                  <c:v>Oneida</c:v>
                </c:pt>
                <c:pt idx="1228">
                  <c:v>Onondaga</c:v>
                </c:pt>
                <c:pt idx="1229">
                  <c:v>Onslow</c:v>
                </c:pt>
                <c:pt idx="1230">
                  <c:v>Ontario</c:v>
                </c:pt>
                <c:pt idx="1231">
                  <c:v>Ontonagon</c:v>
                </c:pt>
                <c:pt idx="1232">
                  <c:v>Orange</c:v>
                </c:pt>
                <c:pt idx="1233">
                  <c:v>Orangeburg</c:v>
                </c:pt>
                <c:pt idx="1234">
                  <c:v>Oregon</c:v>
                </c:pt>
                <c:pt idx="1235">
                  <c:v>Orleans</c:v>
                </c:pt>
                <c:pt idx="1236">
                  <c:v>Osage</c:v>
                </c:pt>
                <c:pt idx="1237">
                  <c:v>Osborne</c:v>
                </c:pt>
                <c:pt idx="1238">
                  <c:v>Osceola</c:v>
                </c:pt>
                <c:pt idx="1239">
                  <c:v>Oscoda</c:v>
                </c:pt>
                <c:pt idx="1240">
                  <c:v>Oswego</c:v>
                </c:pt>
                <c:pt idx="1241">
                  <c:v>Otero</c:v>
                </c:pt>
                <c:pt idx="1242">
                  <c:v>Otoe</c:v>
                </c:pt>
                <c:pt idx="1243">
                  <c:v>Otsego</c:v>
                </c:pt>
                <c:pt idx="1244">
                  <c:v>Ottawa</c:v>
                </c:pt>
                <c:pt idx="1245">
                  <c:v>Otter Tail</c:v>
                </c:pt>
                <c:pt idx="1246">
                  <c:v>Ouachita</c:v>
                </c:pt>
                <c:pt idx="1247">
                  <c:v>Ouray</c:v>
                </c:pt>
                <c:pt idx="1248">
                  <c:v>Outagamie</c:v>
                </c:pt>
                <c:pt idx="1249">
                  <c:v>Overton</c:v>
                </c:pt>
                <c:pt idx="1250">
                  <c:v>Owen</c:v>
                </c:pt>
                <c:pt idx="1251">
                  <c:v>Owsley</c:v>
                </c:pt>
                <c:pt idx="1252">
                  <c:v>Owyhee</c:v>
                </c:pt>
                <c:pt idx="1253">
                  <c:v>Oxford</c:v>
                </c:pt>
                <c:pt idx="1254">
                  <c:v>Ozark</c:v>
                </c:pt>
                <c:pt idx="1255">
                  <c:v>Ozaukee</c:v>
                </c:pt>
                <c:pt idx="1256">
                  <c:v>Pacific</c:v>
                </c:pt>
                <c:pt idx="1257">
                  <c:v>Page</c:v>
                </c:pt>
                <c:pt idx="1258">
                  <c:v>Palm Beach</c:v>
                </c:pt>
                <c:pt idx="1259">
                  <c:v>Palo Alto</c:v>
                </c:pt>
                <c:pt idx="1260">
                  <c:v>Palo Pinto</c:v>
                </c:pt>
                <c:pt idx="1261">
                  <c:v>Pamlico</c:v>
                </c:pt>
                <c:pt idx="1262">
                  <c:v>Panola</c:v>
                </c:pt>
                <c:pt idx="1263">
                  <c:v>Park</c:v>
                </c:pt>
                <c:pt idx="1264">
                  <c:v>Parke</c:v>
                </c:pt>
                <c:pt idx="1265">
                  <c:v>Parker</c:v>
                </c:pt>
                <c:pt idx="1266">
                  <c:v>Parmer</c:v>
                </c:pt>
                <c:pt idx="1267">
                  <c:v>Pasco</c:v>
                </c:pt>
                <c:pt idx="1268">
                  <c:v>Pasquotank</c:v>
                </c:pt>
                <c:pt idx="1269">
                  <c:v>Passaic</c:v>
                </c:pt>
                <c:pt idx="1270">
                  <c:v>Patrick</c:v>
                </c:pt>
                <c:pt idx="1271">
                  <c:v>Paulding</c:v>
                </c:pt>
                <c:pt idx="1272">
                  <c:v>Pawnee</c:v>
                </c:pt>
                <c:pt idx="1273">
                  <c:v>Payette</c:v>
                </c:pt>
                <c:pt idx="1274">
                  <c:v>Payne</c:v>
                </c:pt>
                <c:pt idx="1275">
                  <c:v>Peach</c:v>
                </c:pt>
                <c:pt idx="1276">
                  <c:v>Pearl River</c:v>
                </c:pt>
                <c:pt idx="1277">
                  <c:v>Pecos</c:v>
                </c:pt>
                <c:pt idx="1278">
                  <c:v>Pembina</c:v>
                </c:pt>
                <c:pt idx="1279">
                  <c:v>Pemiscot</c:v>
                </c:pt>
                <c:pt idx="1280">
                  <c:v>Pend Oreille</c:v>
                </c:pt>
                <c:pt idx="1281">
                  <c:v>Pender</c:v>
                </c:pt>
                <c:pt idx="1282">
                  <c:v>Pendleton</c:v>
                </c:pt>
                <c:pt idx="1283">
                  <c:v>Pennington</c:v>
                </c:pt>
                <c:pt idx="1284">
                  <c:v>Penobscot</c:v>
                </c:pt>
                <c:pt idx="1285">
                  <c:v>Peoria</c:v>
                </c:pt>
                <c:pt idx="1286">
                  <c:v>Pepin</c:v>
                </c:pt>
                <c:pt idx="1287">
                  <c:v>Perkins</c:v>
                </c:pt>
                <c:pt idx="1288">
                  <c:v>Perquimans</c:v>
                </c:pt>
                <c:pt idx="1289">
                  <c:v>Perry</c:v>
                </c:pt>
                <c:pt idx="1290">
                  <c:v>Pershing</c:v>
                </c:pt>
                <c:pt idx="1291">
                  <c:v>Person</c:v>
                </c:pt>
                <c:pt idx="1292">
                  <c:v>Petersburg</c:v>
                </c:pt>
                <c:pt idx="1293">
                  <c:v>Petersburg City</c:v>
                </c:pt>
                <c:pt idx="1294">
                  <c:v>Petroleum</c:v>
                </c:pt>
                <c:pt idx="1295">
                  <c:v>Pettis</c:v>
                </c:pt>
                <c:pt idx="1296">
                  <c:v>Phelps</c:v>
                </c:pt>
                <c:pt idx="1297">
                  <c:v>Philadelphia</c:v>
                </c:pt>
                <c:pt idx="1298">
                  <c:v>Phillips</c:v>
                </c:pt>
                <c:pt idx="1299">
                  <c:v>Piatt</c:v>
                </c:pt>
                <c:pt idx="1300">
                  <c:v>Pickaway</c:v>
                </c:pt>
                <c:pt idx="1301">
                  <c:v>Pickens</c:v>
                </c:pt>
                <c:pt idx="1302">
                  <c:v>Pickett</c:v>
                </c:pt>
                <c:pt idx="1303">
                  <c:v>Pierce</c:v>
                </c:pt>
                <c:pt idx="1304">
                  <c:v>Pike</c:v>
                </c:pt>
                <c:pt idx="1305">
                  <c:v>Pima</c:v>
                </c:pt>
                <c:pt idx="1306">
                  <c:v>Pinal</c:v>
                </c:pt>
                <c:pt idx="1307">
                  <c:v>Pine</c:v>
                </c:pt>
                <c:pt idx="1308">
                  <c:v>Pinellas</c:v>
                </c:pt>
                <c:pt idx="1309">
                  <c:v>Pipestone</c:v>
                </c:pt>
                <c:pt idx="1310">
                  <c:v>Piscataquis</c:v>
                </c:pt>
                <c:pt idx="1311">
                  <c:v>Pitkin</c:v>
                </c:pt>
                <c:pt idx="1312">
                  <c:v>Pitt</c:v>
                </c:pt>
                <c:pt idx="1313">
                  <c:v>Pittsburg</c:v>
                </c:pt>
                <c:pt idx="1314">
                  <c:v>Pittsylvania</c:v>
                </c:pt>
                <c:pt idx="1315">
                  <c:v>Piute</c:v>
                </c:pt>
                <c:pt idx="1316">
                  <c:v>Placer</c:v>
                </c:pt>
                <c:pt idx="1317">
                  <c:v>Plaquemines</c:v>
                </c:pt>
                <c:pt idx="1318">
                  <c:v>Platte</c:v>
                </c:pt>
                <c:pt idx="1319">
                  <c:v>Pleasants</c:v>
                </c:pt>
                <c:pt idx="1320">
                  <c:v>Plumas</c:v>
                </c:pt>
                <c:pt idx="1321">
                  <c:v>Plymouth</c:v>
                </c:pt>
                <c:pt idx="1322">
                  <c:v>Pocahontas</c:v>
                </c:pt>
                <c:pt idx="1323">
                  <c:v>Poinsett</c:v>
                </c:pt>
                <c:pt idx="1324">
                  <c:v>Pointe Coupee</c:v>
                </c:pt>
                <c:pt idx="1325">
                  <c:v>Polk</c:v>
                </c:pt>
                <c:pt idx="1326">
                  <c:v>Pondera</c:v>
                </c:pt>
                <c:pt idx="1327">
                  <c:v>Pontotoc</c:v>
                </c:pt>
                <c:pt idx="1328">
                  <c:v>Pope</c:v>
                </c:pt>
                <c:pt idx="1329">
                  <c:v>Poquoson City</c:v>
                </c:pt>
                <c:pt idx="1330">
                  <c:v>Portage</c:v>
                </c:pt>
                <c:pt idx="1331">
                  <c:v>Porter</c:v>
                </c:pt>
                <c:pt idx="1332">
                  <c:v>Portsmouth City</c:v>
                </c:pt>
                <c:pt idx="1333">
                  <c:v>Posey</c:v>
                </c:pt>
                <c:pt idx="1334">
                  <c:v>Pottawatomie</c:v>
                </c:pt>
                <c:pt idx="1335">
                  <c:v>Pottawattamie</c:v>
                </c:pt>
                <c:pt idx="1336">
                  <c:v>Potter</c:v>
                </c:pt>
                <c:pt idx="1337">
                  <c:v>Powder River</c:v>
                </c:pt>
                <c:pt idx="1338">
                  <c:v>Powell</c:v>
                </c:pt>
                <c:pt idx="1339">
                  <c:v>Power</c:v>
                </c:pt>
                <c:pt idx="1340">
                  <c:v>Poweshiek</c:v>
                </c:pt>
                <c:pt idx="1341">
                  <c:v>Powhatan</c:v>
                </c:pt>
                <c:pt idx="1342">
                  <c:v>Prairie</c:v>
                </c:pt>
                <c:pt idx="1343">
                  <c:v>Pratt</c:v>
                </c:pt>
                <c:pt idx="1344">
                  <c:v>Preble</c:v>
                </c:pt>
                <c:pt idx="1345">
                  <c:v>Prentiss</c:v>
                </c:pt>
                <c:pt idx="1346">
                  <c:v>Presidio</c:v>
                </c:pt>
                <c:pt idx="1347">
                  <c:v>Presque Isle</c:v>
                </c:pt>
                <c:pt idx="1348">
                  <c:v>Preston</c:v>
                </c:pt>
                <c:pt idx="1349">
                  <c:v>Price</c:v>
                </c:pt>
                <c:pt idx="1350">
                  <c:v>Prince Edward</c:v>
                </c:pt>
                <c:pt idx="1351">
                  <c:v>Prince George</c:v>
                </c:pt>
                <c:pt idx="1352">
                  <c:v>Prince George's</c:v>
                </c:pt>
                <c:pt idx="1353">
                  <c:v>Prince of Wales-Hyder</c:v>
                </c:pt>
                <c:pt idx="1354">
                  <c:v>Prince William</c:v>
                </c:pt>
                <c:pt idx="1355">
                  <c:v>Providence</c:v>
                </c:pt>
                <c:pt idx="1356">
                  <c:v>Prowers</c:v>
                </c:pt>
                <c:pt idx="1357">
                  <c:v>Pueblo</c:v>
                </c:pt>
                <c:pt idx="1358">
                  <c:v>Pulaski</c:v>
                </c:pt>
                <c:pt idx="1359">
                  <c:v>Pushmataha</c:v>
                </c:pt>
                <c:pt idx="1360">
                  <c:v>Putnam</c:v>
                </c:pt>
                <c:pt idx="1361">
                  <c:v>Quay</c:v>
                </c:pt>
                <c:pt idx="1362">
                  <c:v>Queen Anne's</c:v>
                </c:pt>
                <c:pt idx="1363">
                  <c:v>Queens</c:v>
                </c:pt>
                <c:pt idx="1364">
                  <c:v>Quitman</c:v>
                </c:pt>
                <c:pt idx="1365">
                  <c:v>Rabun</c:v>
                </c:pt>
                <c:pt idx="1366">
                  <c:v>Racine</c:v>
                </c:pt>
                <c:pt idx="1367">
                  <c:v>Radford City</c:v>
                </c:pt>
                <c:pt idx="1368">
                  <c:v>Rains</c:v>
                </c:pt>
                <c:pt idx="1369">
                  <c:v>Raleigh</c:v>
                </c:pt>
                <c:pt idx="1370">
                  <c:v>Ralls</c:v>
                </c:pt>
                <c:pt idx="1371">
                  <c:v>Ramsey</c:v>
                </c:pt>
                <c:pt idx="1372">
                  <c:v>Randall</c:v>
                </c:pt>
                <c:pt idx="1373">
                  <c:v>Randolph</c:v>
                </c:pt>
                <c:pt idx="1374">
                  <c:v>Rankin</c:v>
                </c:pt>
                <c:pt idx="1375">
                  <c:v>Ransom</c:v>
                </c:pt>
                <c:pt idx="1376">
                  <c:v>Rapides</c:v>
                </c:pt>
                <c:pt idx="1377">
                  <c:v>Rappahannock</c:v>
                </c:pt>
                <c:pt idx="1378">
                  <c:v>Ravalli</c:v>
                </c:pt>
                <c:pt idx="1379">
                  <c:v>Rawlins</c:v>
                </c:pt>
                <c:pt idx="1380">
                  <c:v>Ray</c:v>
                </c:pt>
                <c:pt idx="1381">
                  <c:v>Reagan</c:v>
                </c:pt>
                <c:pt idx="1382">
                  <c:v>Real</c:v>
                </c:pt>
                <c:pt idx="1383">
                  <c:v>Red Lake</c:v>
                </c:pt>
                <c:pt idx="1384">
                  <c:v>Red River</c:v>
                </c:pt>
                <c:pt idx="1385">
                  <c:v>Red Willow</c:v>
                </c:pt>
                <c:pt idx="1386">
                  <c:v>Redwood</c:v>
                </c:pt>
                <c:pt idx="1387">
                  <c:v>Reeves</c:v>
                </c:pt>
                <c:pt idx="1388">
                  <c:v>Refugio</c:v>
                </c:pt>
                <c:pt idx="1389">
                  <c:v>Reno</c:v>
                </c:pt>
                <c:pt idx="1390">
                  <c:v>Rensselaer</c:v>
                </c:pt>
                <c:pt idx="1391">
                  <c:v>Renville</c:v>
                </c:pt>
                <c:pt idx="1392">
                  <c:v>Republic</c:v>
                </c:pt>
                <c:pt idx="1393">
                  <c:v>Reynolds</c:v>
                </c:pt>
                <c:pt idx="1394">
                  <c:v>Rhea</c:v>
                </c:pt>
                <c:pt idx="1395">
                  <c:v>Rice</c:v>
                </c:pt>
                <c:pt idx="1396">
                  <c:v>Rich</c:v>
                </c:pt>
                <c:pt idx="1397">
                  <c:v>Richardson</c:v>
                </c:pt>
                <c:pt idx="1398">
                  <c:v>Richland</c:v>
                </c:pt>
                <c:pt idx="1399">
                  <c:v>Richmond</c:v>
                </c:pt>
                <c:pt idx="1400">
                  <c:v>Richmond City</c:v>
                </c:pt>
                <c:pt idx="1401">
                  <c:v>Riley</c:v>
                </c:pt>
                <c:pt idx="1402">
                  <c:v>Ringgold</c:v>
                </c:pt>
                <c:pt idx="1403">
                  <c:v>Rio Arriba</c:v>
                </c:pt>
                <c:pt idx="1404">
                  <c:v>Rio Blanco</c:v>
                </c:pt>
                <c:pt idx="1405">
                  <c:v>Rio Grande</c:v>
                </c:pt>
                <c:pt idx="1406">
                  <c:v>Ripley</c:v>
                </c:pt>
                <c:pt idx="1407">
                  <c:v>Ritchie</c:v>
                </c:pt>
                <c:pt idx="1408">
                  <c:v>Riverside</c:v>
                </c:pt>
                <c:pt idx="1409">
                  <c:v>Roane</c:v>
                </c:pt>
                <c:pt idx="1410">
                  <c:v>Roanoke</c:v>
                </c:pt>
                <c:pt idx="1411">
                  <c:v>Roanoke City</c:v>
                </c:pt>
                <c:pt idx="1412">
                  <c:v>Roberts</c:v>
                </c:pt>
                <c:pt idx="1413">
                  <c:v>Robertson</c:v>
                </c:pt>
                <c:pt idx="1414">
                  <c:v>Robeson</c:v>
                </c:pt>
                <c:pt idx="1415">
                  <c:v>Rock</c:v>
                </c:pt>
                <c:pt idx="1416">
                  <c:v>Rock Island</c:v>
                </c:pt>
                <c:pt idx="1417">
                  <c:v>Rockbridge</c:v>
                </c:pt>
                <c:pt idx="1418">
                  <c:v>Rockcastle</c:v>
                </c:pt>
                <c:pt idx="1419">
                  <c:v>Rockdale</c:v>
                </c:pt>
                <c:pt idx="1420">
                  <c:v>Rockingham</c:v>
                </c:pt>
                <c:pt idx="1421">
                  <c:v>Rockland</c:v>
                </c:pt>
                <c:pt idx="1422">
                  <c:v>Rockwall</c:v>
                </c:pt>
                <c:pt idx="1423">
                  <c:v>Roger Mills</c:v>
                </c:pt>
                <c:pt idx="1424">
                  <c:v>Rogers</c:v>
                </c:pt>
                <c:pt idx="1425">
                  <c:v>Rolette</c:v>
                </c:pt>
                <c:pt idx="1426">
                  <c:v>Rooks</c:v>
                </c:pt>
                <c:pt idx="1427">
                  <c:v>Roosevelt</c:v>
                </c:pt>
                <c:pt idx="1428">
                  <c:v>Roscommon</c:v>
                </c:pt>
                <c:pt idx="1429">
                  <c:v>Roseau</c:v>
                </c:pt>
                <c:pt idx="1430">
                  <c:v>Rosebud</c:v>
                </c:pt>
                <c:pt idx="1431">
                  <c:v>Ross</c:v>
                </c:pt>
                <c:pt idx="1432">
                  <c:v>Routt</c:v>
                </c:pt>
                <c:pt idx="1433">
                  <c:v>Rowan</c:v>
                </c:pt>
                <c:pt idx="1434">
                  <c:v>Runnels</c:v>
                </c:pt>
                <c:pt idx="1435">
                  <c:v>Rush</c:v>
                </c:pt>
                <c:pt idx="1436">
                  <c:v>Rusk</c:v>
                </c:pt>
                <c:pt idx="1437">
                  <c:v>Russell</c:v>
                </c:pt>
                <c:pt idx="1438">
                  <c:v>Rutherford</c:v>
                </c:pt>
                <c:pt idx="1439">
                  <c:v>Rutland</c:v>
                </c:pt>
                <c:pt idx="1440">
                  <c:v>Sabine</c:v>
                </c:pt>
                <c:pt idx="1441">
                  <c:v>Sac</c:v>
                </c:pt>
                <c:pt idx="1442">
                  <c:v>Sacramento</c:v>
                </c:pt>
                <c:pt idx="1443">
                  <c:v>Sagadahoc</c:v>
                </c:pt>
                <c:pt idx="1444">
                  <c:v>Saginaw</c:v>
                </c:pt>
                <c:pt idx="1445">
                  <c:v>Saguache</c:v>
                </c:pt>
                <c:pt idx="1446">
                  <c:v>Salem</c:v>
                </c:pt>
                <c:pt idx="1447">
                  <c:v>Salem City</c:v>
                </c:pt>
                <c:pt idx="1448">
                  <c:v>Saline</c:v>
                </c:pt>
                <c:pt idx="1449">
                  <c:v>Salt Lake</c:v>
                </c:pt>
                <c:pt idx="1450">
                  <c:v>Saluda</c:v>
                </c:pt>
                <c:pt idx="1451">
                  <c:v>Sampson</c:v>
                </c:pt>
                <c:pt idx="1452">
                  <c:v>San Augustine</c:v>
                </c:pt>
                <c:pt idx="1453">
                  <c:v>San Benito</c:v>
                </c:pt>
                <c:pt idx="1454">
                  <c:v>San Bernardino</c:v>
                </c:pt>
                <c:pt idx="1455">
                  <c:v>San Diego</c:v>
                </c:pt>
                <c:pt idx="1456">
                  <c:v>San Francisco</c:v>
                </c:pt>
                <c:pt idx="1457">
                  <c:v>San Jacinto</c:v>
                </c:pt>
                <c:pt idx="1458">
                  <c:v>San Joaquin</c:v>
                </c:pt>
                <c:pt idx="1459">
                  <c:v>San Juan</c:v>
                </c:pt>
                <c:pt idx="1460">
                  <c:v>San Luis Obispo</c:v>
                </c:pt>
                <c:pt idx="1461">
                  <c:v>San Mateo</c:v>
                </c:pt>
                <c:pt idx="1462">
                  <c:v>San Miguel</c:v>
                </c:pt>
                <c:pt idx="1463">
                  <c:v>San Patricio</c:v>
                </c:pt>
                <c:pt idx="1464">
                  <c:v>San Saba</c:v>
                </c:pt>
                <c:pt idx="1465">
                  <c:v>Sanborn</c:v>
                </c:pt>
                <c:pt idx="1466">
                  <c:v>Sanders</c:v>
                </c:pt>
                <c:pt idx="1467">
                  <c:v>Sandoval</c:v>
                </c:pt>
                <c:pt idx="1468">
                  <c:v>Sandusky</c:v>
                </c:pt>
                <c:pt idx="1469">
                  <c:v>Sangamon</c:v>
                </c:pt>
                <c:pt idx="1470">
                  <c:v>Sanilac</c:v>
                </c:pt>
                <c:pt idx="1471">
                  <c:v>Sanpete</c:v>
                </c:pt>
                <c:pt idx="1472">
                  <c:v>Santa Barbara</c:v>
                </c:pt>
                <c:pt idx="1473">
                  <c:v>Santa Clara</c:v>
                </c:pt>
                <c:pt idx="1474">
                  <c:v>Santa Cruz</c:v>
                </c:pt>
                <c:pt idx="1475">
                  <c:v>Santa Fe</c:v>
                </c:pt>
                <c:pt idx="1476">
                  <c:v>Santa Rosa</c:v>
                </c:pt>
                <c:pt idx="1477">
                  <c:v>Sarasota</c:v>
                </c:pt>
                <c:pt idx="1478">
                  <c:v>Saratoga</c:v>
                </c:pt>
                <c:pt idx="1479">
                  <c:v>Sargent</c:v>
                </c:pt>
                <c:pt idx="1480">
                  <c:v>Sarpy</c:v>
                </c:pt>
                <c:pt idx="1481">
                  <c:v>Sauk</c:v>
                </c:pt>
                <c:pt idx="1482">
                  <c:v>Saunders</c:v>
                </c:pt>
                <c:pt idx="1483">
                  <c:v>Sawyer</c:v>
                </c:pt>
                <c:pt idx="1484">
                  <c:v>Schenectady</c:v>
                </c:pt>
                <c:pt idx="1485">
                  <c:v>Schleicher</c:v>
                </c:pt>
                <c:pt idx="1486">
                  <c:v>Schley</c:v>
                </c:pt>
                <c:pt idx="1487">
                  <c:v>Schoharie</c:v>
                </c:pt>
                <c:pt idx="1488">
                  <c:v>Schoolcraft</c:v>
                </c:pt>
                <c:pt idx="1489">
                  <c:v>Schuyler</c:v>
                </c:pt>
                <c:pt idx="1490">
                  <c:v>Schuylkill</c:v>
                </c:pt>
                <c:pt idx="1491">
                  <c:v>Scioto</c:v>
                </c:pt>
                <c:pt idx="1492">
                  <c:v>Scotland</c:v>
                </c:pt>
                <c:pt idx="1493">
                  <c:v>Scott</c:v>
                </c:pt>
                <c:pt idx="1494">
                  <c:v>Scotts Bluff</c:v>
                </c:pt>
                <c:pt idx="1495">
                  <c:v>Screven</c:v>
                </c:pt>
                <c:pt idx="1496">
                  <c:v>Scurry</c:v>
                </c:pt>
                <c:pt idx="1497">
                  <c:v>Searcy</c:v>
                </c:pt>
                <c:pt idx="1498">
                  <c:v>Sebastian</c:v>
                </c:pt>
                <c:pt idx="1499">
                  <c:v>Sedgwick</c:v>
                </c:pt>
                <c:pt idx="1500">
                  <c:v>Seminole</c:v>
                </c:pt>
                <c:pt idx="1501">
                  <c:v>Seneca</c:v>
                </c:pt>
                <c:pt idx="1502">
                  <c:v>Sequatchie</c:v>
                </c:pt>
                <c:pt idx="1503">
                  <c:v>Sequoyah</c:v>
                </c:pt>
                <c:pt idx="1504">
                  <c:v>Sevier</c:v>
                </c:pt>
                <c:pt idx="1505">
                  <c:v>Seward</c:v>
                </c:pt>
                <c:pt idx="1506">
                  <c:v>Shackelford</c:v>
                </c:pt>
                <c:pt idx="1507">
                  <c:v>Shannon</c:v>
                </c:pt>
                <c:pt idx="1508">
                  <c:v>Sharkey</c:v>
                </c:pt>
                <c:pt idx="1509">
                  <c:v>Sharp</c:v>
                </c:pt>
                <c:pt idx="1510">
                  <c:v>Shasta</c:v>
                </c:pt>
                <c:pt idx="1511">
                  <c:v>Shawano</c:v>
                </c:pt>
                <c:pt idx="1512">
                  <c:v>Shawnee</c:v>
                </c:pt>
                <c:pt idx="1513">
                  <c:v>Sheboygan</c:v>
                </c:pt>
                <c:pt idx="1514">
                  <c:v>Shelby</c:v>
                </c:pt>
                <c:pt idx="1515">
                  <c:v>Shenandoah</c:v>
                </c:pt>
                <c:pt idx="1516">
                  <c:v>Sherburne</c:v>
                </c:pt>
                <c:pt idx="1517">
                  <c:v>Sheridan</c:v>
                </c:pt>
                <c:pt idx="1518">
                  <c:v>Sherman</c:v>
                </c:pt>
                <c:pt idx="1519">
                  <c:v>Shiawassee</c:v>
                </c:pt>
                <c:pt idx="1520">
                  <c:v>Shoshone</c:v>
                </c:pt>
                <c:pt idx="1521">
                  <c:v>Sibley</c:v>
                </c:pt>
                <c:pt idx="1522">
                  <c:v>Sierra</c:v>
                </c:pt>
                <c:pt idx="1523">
                  <c:v>Silver Bow</c:v>
                </c:pt>
                <c:pt idx="1524">
                  <c:v>Simpson</c:v>
                </c:pt>
                <c:pt idx="1525">
                  <c:v>Sioux</c:v>
                </c:pt>
                <c:pt idx="1526">
                  <c:v>Siskiyou</c:v>
                </c:pt>
                <c:pt idx="1527">
                  <c:v>Sitka</c:v>
                </c:pt>
                <c:pt idx="1528">
                  <c:v>Skagit</c:v>
                </c:pt>
                <c:pt idx="1529">
                  <c:v>Skagway</c:v>
                </c:pt>
                <c:pt idx="1530">
                  <c:v>Skamania</c:v>
                </c:pt>
                <c:pt idx="1531">
                  <c:v>Slope</c:v>
                </c:pt>
                <c:pt idx="1532">
                  <c:v>Smith</c:v>
                </c:pt>
                <c:pt idx="1533">
                  <c:v>Smyth</c:v>
                </c:pt>
                <c:pt idx="1534">
                  <c:v>Snohomish</c:v>
                </c:pt>
                <c:pt idx="1535">
                  <c:v>Snyder</c:v>
                </c:pt>
                <c:pt idx="1536">
                  <c:v>Socorro</c:v>
                </c:pt>
                <c:pt idx="1537">
                  <c:v>Solano</c:v>
                </c:pt>
                <c:pt idx="1538">
                  <c:v>Somerset</c:v>
                </c:pt>
                <c:pt idx="1539">
                  <c:v>Somervell</c:v>
                </c:pt>
                <c:pt idx="1540">
                  <c:v>Sonoma</c:v>
                </c:pt>
                <c:pt idx="1541">
                  <c:v>Southampton</c:v>
                </c:pt>
                <c:pt idx="1542">
                  <c:v>Southeast Fairbanks</c:v>
                </c:pt>
                <c:pt idx="1543">
                  <c:v>Spalding</c:v>
                </c:pt>
                <c:pt idx="1544">
                  <c:v>Spartanburg</c:v>
                </c:pt>
                <c:pt idx="1545">
                  <c:v>Spencer</c:v>
                </c:pt>
                <c:pt idx="1546">
                  <c:v>Spink</c:v>
                </c:pt>
                <c:pt idx="1547">
                  <c:v>Spokane</c:v>
                </c:pt>
                <c:pt idx="1548">
                  <c:v>Spotsylvania</c:v>
                </c:pt>
                <c:pt idx="1549">
                  <c:v>St. Bernard</c:v>
                </c:pt>
                <c:pt idx="1550">
                  <c:v>St. Charles</c:v>
                </c:pt>
                <c:pt idx="1551">
                  <c:v>St. Clair</c:v>
                </c:pt>
                <c:pt idx="1552">
                  <c:v>St. Croix</c:v>
                </c:pt>
                <c:pt idx="1553">
                  <c:v>St. Francis</c:v>
                </c:pt>
                <c:pt idx="1554">
                  <c:v>St. Francois</c:v>
                </c:pt>
                <c:pt idx="1555">
                  <c:v>St. Helena</c:v>
                </c:pt>
                <c:pt idx="1556">
                  <c:v>St. James</c:v>
                </c:pt>
                <c:pt idx="1557">
                  <c:v>St. John the Baptist</c:v>
                </c:pt>
                <c:pt idx="1558">
                  <c:v>St. Johns</c:v>
                </c:pt>
                <c:pt idx="1559">
                  <c:v>St. Joseph</c:v>
                </c:pt>
                <c:pt idx="1560">
                  <c:v>St. Landry</c:v>
                </c:pt>
                <c:pt idx="1561">
                  <c:v>St. Lawrence</c:v>
                </c:pt>
                <c:pt idx="1562">
                  <c:v>St. Louis</c:v>
                </c:pt>
                <c:pt idx="1563">
                  <c:v>St. Louis City</c:v>
                </c:pt>
                <c:pt idx="1564">
                  <c:v>St. Lucie</c:v>
                </c:pt>
                <c:pt idx="1565">
                  <c:v>St. Martin</c:v>
                </c:pt>
                <c:pt idx="1566">
                  <c:v>St. Mary</c:v>
                </c:pt>
                <c:pt idx="1567">
                  <c:v>St. Mary's</c:v>
                </c:pt>
                <c:pt idx="1568">
                  <c:v>St. Tammany</c:v>
                </c:pt>
                <c:pt idx="1569">
                  <c:v>Stafford</c:v>
                </c:pt>
                <c:pt idx="1570">
                  <c:v>Stanislaus</c:v>
                </c:pt>
                <c:pt idx="1571">
                  <c:v>Stanley</c:v>
                </c:pt>
                <c:pt idx="1572">
                  <c:v>Stanly</c:v>
                </c:pt>
                <c:pt idx="1573">
                  <c:v>Stanton</c:v>
                </c:pt>
                <c:pt idx="1574">
                  <c:v>Stark</c:v>
                </c:pt>
                <c:pt idx="1575">
                  <c:v>Starke</c:v>
                </c:pt>
                <c:pt idx="1576">
                  <c:v>Starr</c:v>
                </c:pt>
                <c:pt idx="1577">
                  <c:v>Staunton City</c:v>
                </c:pt>
                <c:pt idx="1578">
                  <c:v>Ste. Genevieve</c:v>
                </c:pt>
                <c:pt idx="1579">
                  <c:v>Stearns</c:v>
                </c:pt>
                <c:pt idx="1580">
                  <c:v>Steele</c:v>
                </c:pt>
                <c:pt idx="1581">
                  <c:v>Stephens</c:v>
                </c:pt>
                <c:pt idx="1582">
                  <c:v>Stephenson</c:v>
                </c:pt>
                <c:pt idx="1583">
                  <c:v>Sterling</c:v>
                </c:pt>
                <c:pt idx="1584">
                  <c:v>Steuben</c:v>
                </c:pt>
                <c:pt idx="1585">
                  <c:v>Stevens</c:v>
                </c:pt>
                <c:pt idx="1586">
                  <c:v>Stewart</c:v>
                </c:pt>
                <c:pt idx="1587">
                  <c:v>Stillwater</c:v>
                </c:pt>
                <c:pt idx="1588">
                  <c:v>Stoddard</c:v>
                </c:pt>
                <c:pt idx="1589">
                  <c:v>Stokes</c:v>
                </c:pt>
                <c:pt idx="1590">
                  <c:v>Stone</c:v>
                </c:pt>
                <c:pt idx="1591">
                  <c:v>Stonewall</c:v>
                </c:pt>
                <c:pt idx="1592">
                  <c:v>Storey</c:v>
                </c:pt>
                <c:pt idx="1593">
                  <c:v>Story</c:v>
                </c:pt>
                <c:pt idx="1594">
                  <c:v>Strafford</c:v>
                </c:pt>
                <c:pt idx="1595">
                  <c:v>Stutsman</c:v>
                </c:pt>
                <c:pt idx="1596">
                  <c:v>Sublette</c:v>
                </c:pt>
                <c:pt idx="1597">
                  <c:v>Suffolk</c:v>
                </c:pt>
                <c:pt idx="1598">
                  <c:v>Suffolk City</c:v>
                </c:pt>
                <c:pt idx="1599">
                  <c:v>Sullivan</c:v>
                </c:pt>
                <c:pt idx="1600">
                  <c:v>Sully</c:v>
                </c:pt>
                <c:pt idx="1601">
                  <c:v>Summers</c:v>
                </c:pt>
                <c:pt idx="1602">
                  <c:v>Summit</c:v>
                </c:pt>
                <c:pt idx="1603">
                  <c:v>Sumner</c:v>
                </c:pt>
                <c:pt idx="1604">
                  <c:v>Sumter</c:v>
                </c:pt>
                <c:pt idx="1605">
                  <c:v>Sunflower</c:v>
                </c:pt>
                <c:pt idx="1606">
                  <c:v>Surry</c:v>
                </c:pt>
                <c:pt idx="1607">
                  <c:v>Susquehanna</c:v>
                </c:pt>
                <c:pt idx="1608">
                  <c:v>Sussex</c:v>
                </c:pt>
                <c:pt idx="1609">
                  <c:v>Sutter</c:v>
                </c:pt>
                <c:pt idx="1610">
                  <c:v>Sutton</c:v>
                </c:pt>
                <c:pt idx="1611">
                  <c:v>Suwannee</c:v>
                </c:pt>
                <c:pt idx="1612">
                  <c:v>Swain</c:v>
                </c:pt>
                <c:pt idx="1613">
                  <c:v>Sweet Grass</c:v>
                </c:pt>
                <c:pt idx="1614">
                  <c:v>Sweetwater</c:v>
                </c:pt>
                <c:pt idx="1615">
                  <c:v>Swift</c:v>
                </c:pt>
                <c:pt idx="1616">
                  <c:v>Swisher</c:v>
                </c:pt>
                <c:pt idx="1617">
                  <c:v>Switzerland</c:v>
                </c:pt>
                <c:pt idx="1618">
                  <c:v>Talbot</c:v>
                </c:pt>
                <c:pt idx="1619">
                  <c:v>Taliaferro</c:v>
                </c:pt>
                <c:pt idx="1620">
                  <c:v>Talladega</c:v>
                </c:pt>
                <c:pt idx="1621">
                  <c:v>Tallahatchie</c:v>
                </c:pt>
                <c:pt idx="1622">
                  <c:v>Tallapoosa</c:v>
                </c:pt>
                <c:pt idx="1623">
                  <c:v>Tama</c:v>
                </c:pt>
                <c:pt idx="1624">
                  <c:v>Taney</c:v>
                </c:pt>
                <c:pt idx="1625">
                  <c:v>Tangipahoa</c:v>
                </c:pt>
                <c:pt idx="1626">
                  <c:v>Taos</c:v>
                </c:pt>
                <c:pt idx="1627">
                  <c:v>Tarrant</c:v>
                </c:pt>
                <c:pt idx="1628">
                  <c:v>Tate</c:v>
                </c:pt>
                <c:pt idx="1629">
                  <c:v>Tattnall</c:v>
                </c:pt>
                <c:pt idx="1630">
                  <c:v>Taylor</c:v>
                </c:pt>
                <c:pt idx="1631">
                  <c:v>Tazewell</c:v>
                </c:pt>
                <c:pt idx="1632">
                  <c:v>Tehama</c:v>
                </c:pt>
                <c:pt idx="1633">
                  <c:v>Telfair</c:v>
                </c:pt>
                <c:pt idx="1634">
                  <c:v>Teller</c:v>
                </c:pt>
                <c:pt idx="1635">
                  <c:v>Tensas</c:v>
                </c:pt>
                <c:pt idx="1636">
                  <c:v>Terrebonne</c:v>
                </c:pt>
                <c:pt idx="1637">
                  <c:v>Terrell</c:v>
                </c:pt>
                <c:pt idx="1638">
                  <c:v>Terry</c:v>
                </c:pt>
                <c:pt idx="1639">
                  <c:v>Teton</c:v>
                </c:pt>
                <c:pt idx="1640">
                  <c:v>Texas</c:v>
                </c:pt>
                <c:pt idx="1641">
                  <c:v>Thayer</c:v>
                </c:pt>
                <c:pt idx="1642">
                  <c:v>Thomas</c:v>
                </c:pt>
                <c:pt idx="1643">
                  <c:v>Throckmorton</c:v>
                </c:pt>
                <c:pt idx="1644">
                  <c:v>Thurston</c:v>
                </c:pt>
                <c:pt idx="1645">
                  <c:v>Tift</c:v>
                </c:pt>
                <c:pt idx="1646">
                  <c:v>Tillamook</c:v>
                </c:pt>
                <c:pt idx="1647">
                  <c:v>Tillman</c:v>
                </c:pt>
                <c:pt idx="1648">
                  <c:v>Tioga</c:v>
                </c:pt>
                <c:pt idx="1649">
                  <c:v>Tippah</c:v>
                </c:pt>
                <c:pt idx="1650">
                  <c:v>Tippecanoe</c:v>
                </c:pt>
                <c:pt idx="1651">
                  <c:v>Tipton</c:v>
                </c:pt>
                <c:pt idx="1652">
                  <c:v>Tishomingo</c:v>
                </c:pt>
                <c:pt idx="1653">
                  <c:v>Titus</c:v>
                </c:pt>
                <c:pt idx="1654">
                  <c:v>Todd</c:v>
                </c:pt>
                <c:pt idx="1655">
                  <c:v>Tolland</c:v>
                </c:pt>
                <c:pt idx="1656">
                  <c:v>Tom Green</c:v>
                </c:pt>
                <c:pt idx="1657">
                  <c:v>Tompkins</c:v>
                </c:pt>
                <c:pt idx="1658">
                  <c:v>Tooele</c:v>
                </c:pt>
                <c:pt idx="1659">
                  <c:v>Toole</c:v>
                </c:pt>
                <c:pt idx="1660">
                  <c:v>Toombs</c:v>
                </c:pt>
                <c:pt idx="1661">
                  <c:v>Torrance</c:v>
                </c:pt>
                <c:pt idx="1662">
                  <c:v>Towner</c:v>
                </c:pt>
                <c:pt idx="1663">
                  <c:v>Towns</c:v>
                </c:pt>
                <c:pt idx="1664">
                  <c:v>Traill</c:v>
                </c:pt>
                <c:pt idx="1665">
                  <c:v>Transylvania</c:v>
                </c:pt>
                <c:pt idx="1666">
                  <c:v>Traverse</c:v>
                </c:pt>
                <c:pt idx="1667">
                  <c:v>Travis</c:v>
                </c:pt>
                <c:pt idx="1668">
                  <c:v>Treasure</c:v>
                </c:pt>
                <c:pt idx="1669">
                  <c:v>Trego</c:v>
                </c:pt>
                <c:pt idx="1670">
                  <c:v>Trempealeau</c:v>
                </c:pt>
                <c:pt idx="1671">
                  <c:v>Treutlen</c:v>
                </c:pt>
                <c:pt idx="1672">
                  <c:v>Trigg</c:v>
                </c:pt>
                <c:pt idx="1673">
                  <c:v>Trimble</c:v>
                </c:pt>
                <c:pt idx="1674">
                  <c:v>Trinity</c:v>
                </c:pt>
                <c:pt idx="1675">
                  <c:v>Tripp</c:v>
                </c:pt>
                <c:pt idx="1676">
                  <c:v>Troup</c:v>
                </c:pt>
                <c:pt idx="1677">
                  <c:v>Trousdale</c:v>
                </c:pt>
                <c:pt idx="1678">
                  <c:v>Trumbull</c:v>
                </c:pt>
                <c:pt idx="1679">
                  <c:v>Tucker</c:v>
                </c:pt>
                <c:pt idx="1680">
                  <c:v>Tulare</c:v>
                </c:pt>
                <c:pt idx="1681">
                  <c:v>Tulsa</c:v>
                </c:pt>
                <c:pt idx="1682">
                  <c:v>Tunica</c:v>
                </c:pt>
                <c:pt idx="1683">
                  <c:v>Tuolumne</c:v>
                </c:pt>
                <c:pt idx="1684">
                  <c:v>Turner</c:v>
                </c:pt>
                <c:pt idx="1685">
                  <c:v>Tuscaloosa</c:v>
                </c:pt>
                <c:pt idx="1686">
                  <c:v>Tuscarawas</c:v>
                </c:pt>
                <c:pt idx="1687">
                  <c:v>Tuscola</c:v>
                </c:pt>
                <c:pt idx="1688">
                  <c:v>Twiggs</c:v>
                </c:pt>
                <c:pt idx="1689">
                  <c:v>Twin Falls</c:v>
                </c:pt>
                <c:pt idx="1690">
                  <c:v>Tyler</c:v>
                </c:pt>
                <c:pt idx="1691">
                  <c:v>Tyrrell</c:v>
                </c:pt>
                <c:pt idx="1692">
                  <c:v>Uinta</c:v>
                </c:pt>
                <c:pt idx="1693">
                  <c:v>Uintah</c:v>
                </c:pt>
                <c:pt idx="1694">
                  <c:v>Ulster</c:v>
                </c:pt>
                <c:pt idx="1695">
                  <c:v>Umatilla</c:v>
                </c:pt>
                <c:pt idx="1696">
                  <c:v>Unicoi</c:v>
                </c:pt>
                <c:pt idx="1697">
                  <c:v>Union</c:v>
                </c:pt>
                <c:pt idx="1698">
                  <c:v>Upshur</c:v>
                </c:pt>
                <c:pt idx="1699">
                  <c:v>Upson</c:v>
                </c:pt>
                <c:pt idx="1700">
                  <c:v>Upton</c:v>
                </c:pt>
                <c:pt idx="1701">
                  <c:v>Utah</c:v>
                </c:pt>
                <c:pt idx="1702">
                  <c:v>Uvalde</c:v>
                </c:pt>
                <c:pt idx="1703">
                  <c:v>Val Verde</c:v>
                </c:pt>
                <c:pt idx="1704">
                  <c:v>Valdez-Cordova</c:v>
                </c:pt>
                <c:pt idx="1705">
                  <c:v>Valencia</c:v>
                </c:pt>
                <c:pt idx="1706">
                  <c:v>Valley</c:v>
                </c:pt>
                <c:pt idx="1707">
                  <c:v>Van Buren</c:v>
                </c:pt>
                <c:pt idx="1708">
                  <c:v>Van Wert</c:v>
                </c:pt>
                <c:pt idx="1709">
                  <c:v>Van Zandt</c:v>
                </c:pt>
                <c:pt idx="1710">
                  <c:v>Vance</c:v>
                </c:pt>
                <c:pt idx="1711">
                  <c:v>Vanderburgh</c:v>
                </c:pt>
                <c:pt idx="1712">
                  <c:v>Venango</c:v>
                </c:pt>
                <c:pt idx="1713">
                  <c:v>Ventura</c:v>
                </c:pt>
                <c:pt idx="1714">
                  <c:v>Vermilion</c:v>
                </c:pt>
                <c:pt idx="1715">
                  <c:v>Vermillion</c:v>
                </c:pt>
                <c:pt idx="1716">
                  <c:v>Vernon</c:v>
                </c:pt>
                <c:pt idx="1717">
                  <c:v>Victoria</c:v>
                </c:pt>
                <c:pt idx="1718">
                  <c:v>Vigo</c:v>
                </c:pt>
                <c:pt idx="1719">
                  <c:v>Vilas</c:v>
                </c:pt>
                <c:pt idx="1720">
                  <c:v>Vinton</c:v>
                </c:pt>
                <c:pt idx="1721">
                  <c:v>Virginia Beach City</c:v>
                </c:pt>
                <c:pt idx="1722">
                  <c:v>Volusia</c:v>
                </c:pt>
                <c:pt idx="1723">
                  <c:v>Wabash</c:v>
                </c:pt>
                <c:pt idx="1724">
                  <c:v>Wabasha</c:v>
                </c:pt>
                <c:pt idx="1725">
                  <c:v>Wabaunsee</c:v>
                </c:pt>
                <c:pt idx="1726">
                  <c:v>Wadena</c:v>
                </c:pt>
                <c:pt idx="1727">
                  <c:v>Wagoner</c:v>
                </c:pt>
                <c:pt idx="1728">
                  <c:v>Wahkiakum</c:v>
                </c:pt>
                <c:pt idx="1729">
                  <c:v>Wake</c:v>
                </c:pt>
                <c:pt idx="1730">
                  <c:v>Wakulla</c:v>
                </c:pt>
                <c:pt idx="1731">
                  <c:v>Waldo</c:v>
                </c:pt>
                <c:pt idx="1732">
                  <c:v>Walker</c:v>
                </c:pt>
                <c:pt idx="1733">
                  <c:v>Walla Walla</c:v>
                </c:pt>
                <c:pt idx="1734">
                  <c:v>Wallace</c:v>
                </c:pt>
                <c:pt idx="1735">
                  <c:v>Waller</c:v>
                </c:pt>
                <c:pt idx="1736">
                  <c:v>Wallowa</c:v>
                </c:pt>
                <c:pt idx="1737">
                  <c:v>Walsh</c:v>
                </c:pt>
                <c:pt idx="1738">
                  <c:v>Walthall</c:v>
                </c:pt>
                <c:pt idx="1739">
                  <c:v>Walton</c:v>
                </c:pt>
                <c:pt idx="1740">
                  <c:v>Walworth</c:v>
                </c:pt>
                <c:pt idx="1741">
                  <c:v>Wapello</c:v>
                </c:pt>
                <c:pt idx="1742">
                  <c:v>Ward</c:v>
                </c:pt>
                <c:pt idx="1743">
                  <c:v>Ware</c:v>
                </c:pt>
                <c:pt idx="1744">
                  <c:v>Warren</c:v>
                </c:pt>
                <c:pt idx="1745">
                  <c:v>Warrick</c:v>
                </c:pt>
                <c:pt idx="1746">
                  <c:v>Wasatch</c:v>
                </c:pt>
                <c:pt idx="1747">
                  <c:v>Wasco</c:v>
                </c:pt>
                <c:pt idx="1748">
                  <c:v>Waseca</c:v>
                </c:pt>
                <c:pt idx="1749">
                  <c:v>Washakie</c:v>
                </c:pt>
                <c:pt idx="1750">
                  <c:v>Washburn</c:v>
                </c:pt>
                <c:pt idx="1751">
                  <c:v>Washington</c:v>
                </c:pt>
                <c:pt idx="1752">
                  <c:v>Washita</c:v>
                </c:pt>
                <c:pt idx="1753">
                  <c:v>Washoe</c:v>
                </c:pt>
                <c:pt idx="1754">
                  <c:v>Washtenaw</c:v>
                </c:pt>
                <c:pt idx="1755">
                  <c:v>Watauga</c:v>
                </c:pt>
                <c:pt idx="1756">
                  <c:v>Watonwan</c:v>
                </c:pt>
                <c:pt idx="1757">
                  <c:v>Waukesha</c:v>
                </c:pt>
                <c:pt idx="1758">
                  <c:v>Waupaca</c:v>
                </c:pt>
                <c:pt idx="1759">
                  <c:v>Waushara</c:v>
                </c:pt>
                <c:pt idx="1760">
                  <c:v>Wayne</c:v>
                </c:pt>
                <c:pt idx="1761">
                  <c:v>Waynesboro City</c:v>
                </c:pt>
                <c:pt idx="1762">
                  <c:v>Weakley</c:v>
                </c:pt>
                <c:pt idx="1763">
                  <c:v>Webb</c:v>
                </c:pt>
                <c:pt idx="1764">
                  <c:v>Weber</c:v>
                </c:pt>
                <c:pt idx="1765">
                  <c:v>Webster</c:v>
                </c:pt>
                <c:pt idx="1766">
                  <c:v>Weld</c:v>
                </c:pt>
                <c:pt idx="1767">
                  <c:v>Wells</c:v>
                </c:pt>
                <c:pt idx="1768">
                  <c:v>West Baton Rouge</c:v>
                </c:pt>
                <c:pt idx="1769">
                  <c:v>West Carroll</c:v>
                </c:pt>
                <c:pt idx="1770">
                  <c:v>West Feliciana</c:v>
                </c:pt>
                <c:pt idx="1771">
                  <c:v>Westchester</c:v>
                </c:pt>
                <c:pt idx="1772">
                  <c:v>Westmoreland</c:v>
                </c:pt>
                <c:pt idx="1773">
                  <c:v>Weston</c:v>
                </c:pt>
                <c:pt idx="1774">
                  <c:v>Wetzel</c:v>
                </c:pt>
                <c:pt idx="1775">
                  <c:v>Wexford</c:v>
                </c:pt>
                <c:pt idx="1776">
                  <c:v>Wharton</c:v>
                </c:pt>
                <c:pt idx="1777">
                  <c:v>Whatcom</c:v>
                </c:pt>
                <c:pt idx="1778">
                  <c:v>Wheatland</c:v>
                </c:pt>
                <c:pt idx="1779">
                  <c:v>Wheeler</c:v>
                </c:pt>
                <c:pt idx="1780">
                  <c:v>White</c:v>
                </c:pt>
                <c:pt idx="1781">
                  <c:v>White Pine</c:v>
                </c:pt>
                <c:pt idx="1782">
                  <c:v>Whiteside</c:v>
                </c:pt>
                <c:pt idx="1783">
                  <c:v>Whitfield</c:v>
                </c:pt>
                <c:pt idx="1784">
                  <c:v>Whitley</c:v>
                </c:pt>
                <c:pt idx="1785">
                  <c:v>Whitman</c:v>
                </c:pt>
                <c:pt idx="1786">
                  <c:v>Wibaux</c:v>
                </c:pt>
                <c:pt idx="1787">
                  <c:v>Wichita</c:v>
                </c:pt>
                <c:pt idx="1788">
                  <c:v>Wicomico</c:v>
                </c:pt>
                <c:pt idx="1789">
                  <c:v>Wilbarger</c:v>
                </c:pt>
                <c:pt idx="1790">
                  <c:v>Wilcox</c:v>
                </c:pt>
                <c:pt idx="1791">
                  <c:v>Wilkes</c:v>
                </c:pt>
                <c:pt idx="1792">
                  <c:v>Wilkin</c:v>
                </c:pt>
                <c:pt idx="1793">
                  <c:v>Wilkinson</c:v>
                </c:pt>
                <c:pt idx="1794">
                  <c:v>Will</c:v>
                </c:pt>
                <c:pt idx="1795">
                  <c:v>Willacy</c:v>
                </c:pt>
                <c:pt idx="1796">
                  <c:v>Williams</c:v>
                </c:pt>
                <c:pt idx="1797">
                  <c:v>Williamsburg</c:v>
                </c:pt>
                <c:pt idx="1798">
                  <c:v>Williamsburg City</c:v>
                </c:pt>
                <c:pt idx="1799">
                  <c:v>Williamson</c:v>
                </c:pt>
                <c:pt idx="1800">
                  <c:v>Wilson</c:v>
                </c:pt>
                <c:pt idx="1801">
                  <c:v>Winchester City</c:v>
                </c:pt>
                <c:pt idx="1802">
                  <c:v>Windham</c:v>
                </c:pt>
                <c:pt idx="1803">
                  <c:v>Windsor</c:v>
                </c:pt>
                <c:pt idx="1804">
                  <c:v>Winkler</c:v>
                </c:pt>
                <c:pt idx="1805">
                  <c:v>Winn</c:v>
                </c:pt>
                <c:pt idx="1806">
                  <c:v>Winnebago</c:v>
                </c:pt>
                <c:pt idx="1807">
                  <c:v>Winneshiek</c:v>
                </c:pt>
                <c:pt idx="1808">
                  <c:v>Winona</c:v>
                </c:pt>
                <c:pt idx="1809">
                  <c:v>Winston</c:v>
                </c:pt>
                <c:pt idx="1810">
                  <c:v>Wirt</c:v>
                </c:pt>
                <c:pt idx="1811">
                  <c:v>Wise</c:v>
                </c:pt>
                <c:pt idx="1812">
                  <c:v>Wolfe</c:v>
                </c:pt>
                <c:pt idx="1813">
                  <c:v>Wood</c:v>
                </c:pt>
                <c:pt idx="1814">
                  <c:v>Woodbury</c:v>
                </c:pt>
                <c:pt idx="1815">
                  <c:v>Woodford</c:v>
                </c:pt>
                <c:pt idx="1816">
                  <c:v>Woodruff</c:v>
                </c:pt>
                <c:pt idx="1817">
                  <c:v>Woods</c:v>
                </c:pt>
                <c:pt idx="1818">
                  <c:v>Woodson</c:v>
                </c:pt>
                <c:pt idx="1819">
                  <c:v>Woodward</c:v>
                </c:pt>
                <c:pt idx="1820">
                  <c:v>Worcester</c:v>
                </c:pt>
                <c:pt idx="1821">
                  <c:v>Worth</c:v>
                </c:pt>
                <c:pt idx="1822">
                  <c:v>Wrangell</c:v>
                </c:pt>
                <c:pt idx="1823">
                  <c:v>Wright</c:v>
                </c:pt>
                <c:pt idx="1824">
                  <c:v>Wyandot</c:v>
                </c:pt>
                <c:pt idx="1825">
                  <c:v>Wyandotte</c:v>
                </c:pt>
                <c:pt idx="1826">
                  <c:v>Wyoming</c:v>
                </c:pt>
                <c:pt idx="1827">
                  <c:v>Wythe</c:v>
                </c:pt>
                <c:pt idx="1828">
                  <c:v>Yadkin</c:v>
                </c:pt>
                <c:pt idx="1829">
                  <c:v>Yakima</c:v>
                </c:pt>
                <c:pt idx="1830">
                  <c:v>Yakutat</c:v>
                </c:pt>
                <c:pt idx="1831">
                  <c:v>Yalobusha</c:v>
                </c:pt>
                <c:pt idx="1832">
                  <c:v>Yamhill</c:v>
                </c:pt>
                <c:pt idx="1833">
                  <c:v>Yancey</c:v>
                </c:pt>
                <c:pt idx="1834">
                  <c:v>Yankton</c:v>
                </c:pt>
                <c:pt idx="1835">
                  <c:v>Yates</c:v>
                </c:pt>
                <c:pt idx="1836">
                  <c:v>Yavapai</c:v>
                </c:pt>
                <c:pt idx="1837">
                  <c:v>Yazoo</c:v>
                </c:pt>
                <c:pt idx="1838">
                  <c:v>Yell</c:v>
                </c:pt>
                <c:pt idx="1839">
                  <c:v>Yellow Medicine</c:v>
                </c:pt>
                <c:pt idx="1840">
                  <c:v>Yellowstone</c:v>
                </c:pt>
                <c:pt idx="1841">
                  <c:v>Yoakum</c:v>
                </c:pt>
                <c:pt idx="1842">
                  <c:v>Yolo</c:v>
                </c:pt>
                <c:pt idx="1843">
                  <c:v>York</c:v>
                </c:pt>
                <c:pt idx="1844">
                  <c:v>Young</c:v>
                </c:pt>
                <c:pt idx="1845">
                  <c:v>Yuba</c:v>
                </c:pt>
                <c:pt idx="1846">
                  <c:v>Yukon-Koyukuk</c:v>
                </c:pt>
                <c:pt idx="1847">
                  <c:v>Yuma</c:v>
                </c:pt>
                <c:pt idx="1848">
                  <c:v>Zapata</c:v>
                </c:pt>
                <c:pt idx="1849">
                  <c:v>Zavala</c:v>
                </c:pt>
                <c:pt idx="1850">
                  <c:v>Ziebach</c:v>
                </c:pt>
              </c:strCache>
            </c:strRef>
          </c:cat>
          <c:val>
            <c:numRef>
              <c:f>Pivot!$AI$5:$AI$1856</c:f>
              <c:numCache>
                <c:formatCode>0</c:formatCode>
                <c:ptCount val="1851"/>
                <c:pt idx="0">
                  <c:v>362965.19381400006</c:v>
                </c:pt>
                <c:pt idx="1">
                  <c:v>9533.3009980000006</c:v>
                </c:pt>
                <c:pt idx="2">
                  <c:v>9741.6751960000001</c:v>
                </c:pt>
                <c:pt idx="3">
                  <c:v>9630.4769730000007</c:v>
                </c:pt>
                <c:pt idx="4">
                  <c:v>5088.3779690000001</c:v>
                </c:pt>
                <c:pt idx="5">
                  <c:v>36698.403526999995</c:v>
                </c:pt>
                <c:pt idx="6">
                  <c:v>73481.404983999993</c:v>
                </c:pt>
                <c:pt idx="7">
                  <c:v>4188.0399790000001</c:v>
                </c:pt>
                <c:pt idx="8">
                  <c:v>9304.0669849999995</c:v>
                </c:pt>
                <c:pt idx="9">
                  <c:v>10287.66935</c:v>
                </c:pt>
                <c:pt idx="10">
                  <c:v>6823.5713759999999</c:v>
                </c:pt>
                <c:pt idx="11">
                  <c:v>8077.6461600000002</c:v>
                </c:pt>
                <c:pt idx="12">
                  <c:v>4408.5910489999997</c:v>
                </c:pt>
                <c:pt idx="13">
                  <c:v>9380.5366720000002</c:v>
                </c:pt>
                <c:pt idx="14">
                  <c:v>11436.968159</c:v>
                </c:pt>
                <c:pt idx="15">
                  <c:v>4276.5418140000002</c:v>
                </c:pt>
                <c:pt idx="16">
                  <c:v>9813.5659390000001</c:v>
                </c:pt>
                <c:pt idx="17">
                  <c:v>11917.60794</c:v>
                </c:pt>
                <c:pt idx="18">
                  <c:v>0</c:v>
                </c:pt>
                <c:pt idx="19">
                  <c:v>0</c:v>
                </c:pt>
                <c:pt idx="20">
                  <c:v>18755.216559</c:v>
                </c:pt>
                <c:pt idx="21">
                  <c:v>3610.827084</c:v>
                </c:pt>
                <c:pt idx="22">
                  <c:v>6751.5704729999998</c:v>
                </c:pt>
                <c:pt idx="23">
                  <c:v>5457.0935159999999</c:v>
                </c:pt>
                <c:pt idx="24">
                  <c:v>5439.7050650000001</c:v>
                </c:pt>
                <c:pt idx="25">
                  <c:v>6180.5699670000004</c:v>
                </c:pt>
                <c:pt idx="26">
                  <c:v>16485.197077000001</c:v>
                </c:pt>
                <c:pt idx="27">
                  <c:v>17048.802557000003</c:v>
                </c:pt>
                <c:pt idx="28">
                  <c:v>7960.3522940000003</c:v>
                </c:pt>
                <c:pt idx="29">
                  <c:v>47359.662788999995</c:v>
                </c:pt>
                <c:pt idx="30">
                  <c:v>12226.53133</c:v>
                </c:pt>
                <c:pt idx="31">
                  <c:v>7178.7260560000004</c:v>
                </c:pt>
                <c:pt idx="32">
                  <c:v>0</c:v>
                </c:pt>
                <c:pt idx="33">
                  <c:v>6363.8656950000004</c:v>
                </c:pt>
                <c:pt idx="34">
                  <c:v>10421.694369999999</c:v>
                </c:pt>
                <c:pt idx="35">
                  <c:v>7514.2282830000004</c:v>
                </c:pt>
                <c:pt idx="36">
                  <c:v>9702.7353210000001</c:v>
                </c:pt>
                <c:pt idx="37">
                  <c:v>7680.076172</c:v>
                </c:pt>
                <c:pt idx="38">
                  <c:v>49855.684368999995</c:v>
                </c:pt>
                <c:pt idx="39">
                  <c:v>6467.853239</c:v>
                </c:pt>
                <c:pt idx="40">
                  <c:v>7137.5099019999998</c:v>
                </c:pt>
                <c:pt idx="41">
                  <c:v>7292.7171209999997</c:v>
                </c:pt>
                <c:pt idx="42">
                  <c:v>8913.8128610000003</c:v>
                </c:pt>
                <c:pt idx="43">
                  <c:v>6809.3863009999995</c:v>
                </c:pt>
                <c:pt idx="44">
                  <c:v>5128.8499309999997</c:v>
                </c:pt>
                <c:pt idx="45">
                  <c:v>11387.89013</c:v>
                </c:pt>
                <c:pt idx="46">
                  <c:v>6363.1340499999997</c:v>
                </c:pt>
                <c:pt idx="47">
                  <c:v>6080.2947439999998</c:v>
                </c:pt>
                <c:pt idx="48">
                  <c:v>15888.92965</c:v>
                </c:pt>
                <c:pt idx="49">
                  <c:v>8090.0913909999999</c:v>
                </c:pt>
                <c:pt idx="50">
                  <c:v>9669.0902700000006</c:v>
                </c:pt>
                <c:pt idx="51">
                  <c:v>8717.7024619999993</c:v>
                </c:pt>
                <c:pt idx="52">
                  <c:v>8770.4408970000004</c:v>
                </c:pt>
                <c:pt idx="53">
                  <c:v>5338.0432929999997</c:v>
                </c:pt>
                <c:pt idx="54">
                  <c:v>8253.2505239999991</c:v>
                </c:pt>
                <c:pt idx="55">
                  <c:v>6069.4081660000002</c:v>
                </c:pt>
                <c:pt idx="56">
                  <c:v>8498.6315610000001</c:v>
                </c:pt>
                <c:pt idx="57">
                  <c:v>11452.201209999999</c:v>
                </c:pt>
                <c:pt idx="58">
                  <c:v>2789.4895289999999</c:v>
                </c:pt>
                <c:pt idx="59">
                  <c:v>9744.5715510000009</c:v>
                </c:pt>
                <c:pt idx="60">
                  <c:v>7924.7663490000004</c:v>
                </c:pt>
                <c:pt idx="61">
                  <c:v>0</c:v>
                </c:pt>
                <c:pt idx="62">
                  <c:v>6933.4941429999999</c:v>
                </c:pt>
                <c:pt idx="63">
                  <c:v>7387.1355679999997</c:v>
                </c:pt>
                <c:pt idx="64">
                  <c:v>15769.590649</c:v>
                </c:pt>
                <c:pt idx="65">
                  <c:v>9976.0433030000004</c:v>
                </c:pt>
                <c:pt idx="66">
                  <c:v>10012.611730000001</c:v>
                </c:pt>
                <c:pt idx="67">
                  <c:v>7107.4141739999995</c:v>
                </c:pt>
                <c:pt idx="68">
                  <c:v>8969.4080460000005</c:v>
                </c:pt>
                <c:pt idx="69">
                  <c:v>7753.5547109999998</c:v>
                </c:pt>
                <c:pt idx="70">
                  <c:v>16289.746479000001</c:v>
                </c:pt>
                <c:pt idx="71">
                  <c:v>7014.1497950000003</c:v>
                </c:pt>
                <c:pt idx="72">
                  <c:v>10685.66786</c:v>
                </c:pt>
                <c:pt idx="73">
                  <c:v>8917.8426689999997</c:v>
                </c:pt>
                <c:pt idx="74">
                  <c:v>9952.9649040000004</c:v>
                </c:pt>
                <c:pt idx="75">
                  <c:v>11153.956749999999</c:v>
                </c:pt>
                <c:pt idx="76">
                  <c:v>8793.1108459999996</c:v>
                </c:pt>
                <c:pt idx="77">
                  <c:v>12173.600119999999</c:v>
                </c:pt>
                <c:pt idx="78">
                  <c:v>6454.2979290000003</c:v>
                </c:pt>
                <c:pt idx="79">
                  <c:v>5801.0652810000001</c:v>
                </c:pt>
                <c:pt idx="80">
                  <c:v>0</c:v>
                </c:pt>
                <c:pt idx="81">
                  <c:v>7371.1545230000002</c:v>
                </c:pt>
                <c:pt idx="82">
                  <c:v>8128.5911900000001</c:v>
                </c:pt>
                <c:pt idx="83">
                  <c:v>7900.7887609999998</c:v>
                </c:pt>
                <c:pt idx="84">
                  <c:v>11511.87155</c:v>
                </c:pt>
                <c:pt idx="85">
                  <c:v>0</c:v>
                </c:pt>
                <c:pt idx="86">
                  <c:v>10877.35377</c:v>
                </c:pt>
                <c:pt idx="87">
                  <c:v>9061.6555019999996</c:v>
                </c:pt>
                <c:pt idx="88">
                  <c:v>18241.195656</c:v>
                </c:pt>
                <c:pt idx="89">
                  <c:v>17489.41475</c:v>
                </c:pt>
                <c:pt idx="90">
                  <c:v>8964.2846649999992</c:v>
                </c:pt>
                <c:pt idx="91">
                  <c:v>8090.8558080000003</c:v>
                </c:pt>
                <c:pt idx="92">
                  <c:v>13652.312169999999</c:v>
                </c:pt>
                <c:pt idx="93">
                  <c:v>12927.40373</c:v>
                </c:pt>
                <c:pt idx="94">
                  <c:v>7555.7172339999997</c:v>
                </c:pt>
                <c:pt idx="95">
                  <c:v>9994.1537270000008</c:v>
                </c:pt>
                <c:pt idx="96">
                  <c:v>0</c:v>
                </c:pt>
                <c:pt idx="97">
                  <c:v>8050.1298660000002</c:v>
                </c:pt>
                <c:pt idx="98">
                  <c:v>10471.266799999999</c:v>
                </c:pt>
                <c:pt idx="99">
                  <c:v>0</c:v>
                </c:pt>
                <c:pt idx="100">
                  <c:v>20291.392229999998</c:v>
                </c:pt>
                <c:pt idx="101">
                  <c:v>7127.5989250000002</c:v>
                </c:pt>
                <c:pt idx="102">
                  <c:v>7302.6933799999997</c:v>
                </c:pt>
                <c:pt idx="103">
                  <c:v>12314.985549999999</c:v>
                </c:pt>
                <c:pt idx="104">
                  <c:v>8467.4712660000005</c:v>
                </c:pt>
                <c:pt idx="105">
                  <c:v>6454.4956970000003</c:v>
                </c:pt>
                <c:pt idx="106">
                  <c:v>8517.2620790000001</c:v>
                </c:pt>
                <c:pt idx="107">
                  <c:v>15547.431463000001</c:v>
                </c:pt>
                <c:pt idx="108">
                  <c:v>7585.6936779999996</c:v>
                </c:pt>
                <c:pt idx="109">
                  <c:v>15037.15115</c:v>
                </c:pt>
                <c:pt idx="110">
                  <c:v>8278.2214889999996</c:v>
                </c:pt>
                <c:pt idx="111">
                  <c:v>7880.3177800000003</c:v>
                </c:pt>
                <c:pt idx="112">
                  <c:v>9028.3597480000008</c:v>
                </c:pt>
                <c:pt idx="113">
                  <c:v>12221.102370000001</c:v>
                </c:pt>
                <c:pt idx="114">
                  <c:v>8749.7387159999998</c:v>
                </c:pt>
                <c:pt idx="115">
                  <c:v>17463.874664000003</c:v>
                </c:pt>
                <c:pt idx="116">
                  <c:v>6712.4208019999996</c:v>
                </c:pt>
                <c:pt idx="117">
                  <c:v>11359.325779999999</c:v>
                </c:pt>
                <c:pt idx="118">
                  <c:v>7651.9534860000003</c:v>
                </c:pt>
                <c:pt idx="119">
                  <c:v>7515.9409960000003</c:v>
                </c:pt>
                <c:pt idx="120">
                  <c:v>16057.514767000001</c:v>
                </c:pt>
                <c:pt idx="121">
                  <c:v>10539.471</c:v>
                </c:pt>
                <c:pt idx="122">
                  <c:v>24480.470812</c:v>
                </c:pt>
                <c:pt idx="123">
                  <c:v>5050.9262310000004</c:v>
                </c:pt>
                <c:pt idx="124">
                  <c:v>6588.8149910000002</c:v>
                </c:pt>
                <c:pt idx="125">
                  <c:v>11328.25894</c:v>
                </c:pt>
                <c:pt idx="126">
                  <c:v>25300.016725000001</c:v>
                </c:pt>
                <c:pt idx="127">
                  <c:v>8266.9657800000004</c:v>
                </c:pt>
                <c:pt idx="128">
                  <c:v>7493.5205839999999</c:v>
                </c:pt>
                <c:pt idx="129">
                  <c:v>20673.739053000001</c:v>
                </c:pt>
                <c:pt idx="130">
                  <c:v>8288.9492030000001</c:v>
                </c:pt>
                <c:pt idx="131">
                  <c:v>8713.6519160000007</c:v>
                </c:pt>
                <c:pt idx="132">
                  <c:v>10149.88486</c:v>
                </c:pt>
                <c:pt idx="133">
                  <c:v>9613.2607229999994</c:v>
                </c:pt>
                <c:pt idx="134">
                  <c:v>17809.876909999999</c:v>
                </c:pt>
                <c:pt idx="135">
                  <c:v>8032.8518270000004</c:v>
                </c:pt>
                <c:pt idx="136">
                  <c:v>15906.85348</c:v>
                </c:pt>
                <c:pt idx="137">
                  <c:v>10020.166810000001</c:v>
                </c:pt>
                <c:pt idx="138">
                  <c:v>72325.844936000009</c:v>
                </c:pt>
                <c:pt idx="139">
                  <c:v>6654.8336769999996</c:v>
                </c:pt>
                <c:pt idx="140">
                  <c:v>3826.7306709999998</c:v>
                </c:pt>
                <c:pt idx="141">
                  <c:v>17463.576827999997</c:v>
                </c:pt>
                <c:pt idx="142">
                  <c:v>6694.6484129999999</c:v>
                </c:pt>
                <c:pt idx="143">
                  <c:v>7541.4213330000002</c:v>
                </c:pt>
                <c:pt idx="144">
                  <c:v>8173.6103249999996</c:v>
                </c:pt>
                <c:pt idx="145">
                  <c:v>19809.344386000001</c:v>
                </c:pt>
                <c:pt idx="146">
                  <c:v>11007.103139999999</c:v>
                </c:pt>
                <c:pt idx="147">
                  <c:v>14126.36088</c:v>
                </c:pt>
                <c:pt idx="148">
                  <c:v>6963.3711999999996</c:v>
                </c:pt>
                <c:pt idx="149">
                  <c:v>22956.366679999999</c:v>
                </c:pt>
                <c:pt idx="150">
                  <c:v>11198.293949999999</c:v>
                </c:pt>
                <c:pt idx="151">
                  <c:v>28991.313820000003</c:v>
                </c:pt>
                <c:pt idx="152">
                  <c:v>0</c:v>
                </c:pt>
                <c:pt idx="153">
                  <c:v>0</c:v>
                </c:pt>
                <c:pt idx="154">
                  <c:v>8487.06034</c:v>
                </c:pt>
                <c:pt idx="155">
                  <c:v>7269.5369680000003</c:v>
                </c:pt>
                <c:pt idx="156">
                  <c:v>10341.78399</c:v>
                </c:pt>
                <c:pt idx="157">
                  <c:v>11127.709709999999</c:v>
                </c:pt>
                <c:pt idx="158">
                  <c:v>29335.881769000003</c:v>
                </c:pt>
                <c:pt idx="159">
                  <c:v>8289.9795740000009</c:v>
                </c:pt>
                <c:pt idx="160">
                  <c:v>6887.0400959999997</c:v>
                </c:pt>
                <c:pt idx="161">
                  <c:v>7081.0912319999998</c:v>
                </c:pt>
                <c:pt idx="162">
                  <c:v>9943.4128099999998</c:v>
                </c:pt>
                <c:pt idx="163">
                  <c:v>8125.9163280000002</c:v>
                </c:pt>
                <c:pt idx="164">
                  <c:v>20176.742319000001</c:v>
                </c:pt>
                <c:pt idx="165">
                  <c:v>5371.0888960000002</c:v>
                </c:pt>
                <c:pt idx="166">
                  <c:v>0</c:v>
                </c:pt>
                <c:pt idx="167">
                  <c:v>12419.64047</c:v>
                </c:pt>
                <c:pt idx="168">
                  <c:v>9664.4169519999996</c:v>
                </c:pt>
                <c:pt idx="169">
                  <c:v>5758.3965669999998</c:v>
                </c:pt>
                <c:pt idx="170">
                  <c:v>7288.1013400000002</c:v>
                </c:pt>
                <c:pt idx="171">
                  <c:v>6378.1819690000002</c:v>
                </c:pt>
                <c:pt idx="172">
                  <c:v>7227.0332939999998</c:v>
                </c:pt>
                <c:pt idx="173">
                  <c:v>52142.258993999996</c:v>
                </c:pt>
                <c:pt idx="174">
                  <c:v>0</c:v>
                </c:pt>
                <c:pt idx="175">
                  <c:v>9705.3640009999999</c:v>
                </c:pt>
                <c:pt idx="176">
                  <c:v>7403.8099249999996</c:v>
                </c:pt>
                <c:pt idx="177">
                  <c:v>5716.2517770000004</c:v>
                </c:pt>
                <c:pt idx="178">
                  <c:v>10260.708839999999</c:v>
                </c:pt>
                <c:pt idx="179">
                  <c:v>4233.0488230000001</c:v>
                </c:pt>
                <c:pt idx="180">
                  <c:v>7105.238687</c:v>
                </c:pt>
                <c:pt idx="181">
                  <c:v>18460.553979</c:v>
                </c:pt>
                <c:pt idx="182">
                  <c:v>9530.0864199999996</c:v>
                </c:pt>
                <c:pt idx="183">
                  <c:v>0</c:v>
                </c:pt>
                <c:pt idx="184">
                  <c:v>6181.7075420000001</c:v>
                </c:pt>
                <c:pt idx="185">
                  <c:v>6484.5355060000002</c:v>
                </c:pt>
                <c:pt idx="186">
                  <c:v>10873.439560000001</c:v>
                </c:pt>
                <c:pt idx="187">
                  <c:v>9737.7723110000006</c:v>
                </c:pt>
                <c:pt idx="188">
                  <c:v>12200.17967</c:v>
                </c:pt>
                <c:pt idx="189">
                  <c:v>17886.433168</c:v>
                </c:pt>
                <c:pt idx="190">
                  <c:v>19242.009754999999</c:v>
                </c:pt>
                <c:pt idx="191">
                  <c:v>8566.272481</c:v>
                </c:pt>
                <c:pt idx="192">
                  <c:v>11806.987940000001</c:v>
                </c:pt>
                <c:pt idx="193">
                  <c:v>11020.598550000001</c:v>
                </c:pt>
                <c:pt idx="194">
                  <c:v>6206.4306479999996</c:v>
                </c:pt>
                <c:pt idx="195">
                  <c:v>4877.9487220000001</c:v>
                </c:pt>
                <c:pt idx="196">
                  <c:v>15948.120220000001</c:v>
                </c:pt>
                <c:pt idx="197">
                  <c:v>9771.8584699999992</c:v>
                </c:pt>
                <c:pt idx="198">
                  <c:v>4212.1518839999999</c:v>
                </c:pt>
                <c:pt idx="199">
                  <c:v>8820.0983660000002</c:v>
                </c:pt>
                <c:pt idx="200">
                  <c:v>8207.7134389999992</c:v>
                </c:pt>
                <c:pt idx="201">
                  <c:v>0</c:v>
                </c:pt>
                <c:pt idx="202">
                  <c:v>11273.107787999999</c:v>
                </c:pt>
                <c:pt idx="203">
                  <c:v>0</c:v>
                </c:pt>
                <c:pt idx="204">
                  <c:v>13267.082329999999</c:v>
                </c:pt>
                <c:pt idx="205">
                  <c:v>0</c:v>
                </c:pt>
                <c:pt idx="206">
                  <c:v>6695.7687249999999</c:v>
                </c:pt>
                <c:pt idx="207">
                  <c:v>8838.5988219999999</c:v>
                </c:pt>
                <c:pt idx="208">
                  <c:v>4637.9175990000003</c:v>
                </c:pt>
                <c:pt idx="209">
                  <c:v>18298.315843</c:v>
                </c:pt>
                <c:pt idx="210">
                  <c:v>7415.0655260000003</c:v>
                </c:pt>
                <c:pt idx="211">
                  <c:v>4551.4348970000001</c:v>
                </c:pt>
                <c:pt idx="212">
                  <c:v>6339.0523990000002</c:v>
                </c:pt>
                <c:pt idx="213">
                  <c:v>60241.485614000005</c:v>
                </c:pt>
                <c:pt idx="214">
                  <c:v>6936.0849799999996</c:v>
                </c:pt>
                <c:pt idx="215">
                  <c:v>19522.002698</c:v>
                </c:pt>
                <c:pt idx="216">
                  <c:v>18188.169773000001</c:v>
                </c:pt>
                <c:pt idx="217">
                  <c:v>27050.221933000001</c:v>
                </c:pt>
                <c:pt idx="218">
                  <c:v>7453.9538210000001</c:v>
                </c:pt>
                <c:pt idx="219">
                  <c:v>6387.6636550000003</c:v>
                </c:pt>
                <c:pt idx="220">
                  <c:v>4529.8357150000002</c:v>
                </c:pt>
                <c:pt idx="221">
                  <c:v>0</c:v>
                </c:pt>
                <c:pt idx="222">
                  <c:v>40312.501308999999</c:v>
                </c:pt>
                <c:pt idx="223">
                  <c:v>7926.3335159999997</c:v>
                </c:pt>
                <c:pt idx="224">
                  <c:v>7875.854883</c:v>
                </c:pt>
                <c:pt idx="225">
                  <c:v>11679.55898</c:v>
                </c:pt>
                <c:pt idx="226">
                  <c:v>7415.9251919999997</c:v>
                </c:pt>
                <c:pt idx="227">
                  <c:v>7205.670959</c:v>
                </c:pt>
                <c:pt idx="228">
                  <c:v>22072.966673999999</c:v>
                </c:pt>
                <c:pt idx="229">
                  <c:v>5675.9556510000002</c:v>
                </c:pt>
                <c:pt idx="230">
                  <c:v>8224.0721369999992</c:v>
                </c:pt>
                <c:pt idx="231">
                  <c:v>6639.4431699999996</c:v>
                </c:pt>
                <c:pt idx="232">
                  <c:v>6882.320326</c:v>
                </c:pt>
                <c:pt idx="233">
                  <c:v>8595.7413579999993</c:v>
                </c:pt>
                <c:pt idx="234">
                  <c:v>7164.959006</c:v>
                </c:pt>
                <c:pt idx="235">
                  <c:v>73271.772503</c:v>
                </c:pt>
                <c:pt idx="236">
                  <c:v>14517.095916</c:v>
                </c:pt>
                <c:pt idx="237">
                  <c:v>10786.87149</c:v>
                </c:pt>
                <c:pt idx="238">
                  <c:v>6642.3591459999998</c:v>
                </c:pt>
                <c:pt idx="239">
                  <c:v>15636.045239999999</c:v>
                </c:pt>
                <c:pt idx="240">
                  <c:v>4928.0147969999998</c:v>
                </c:pt>
                <c:pt idx="241">
                  <c:v>23263.60787</c:v>
                </c:pt>
                <c:pt idx="242">
                  <c:v>7345.8857980000002</c:v>
                </c:pt>
                <c:pt idx="243">
                  <c:v>9982.6622229999994</c:v>
                </c:pt>
                <c:pt idx="244">
                  <c:v>46731.614400999999</c:v>
                </c:pt>
                <c:pt idx="245">
                  <c:v>7333.5622020000001</c:v>
                </c:pt>
                <c:pt idx="246">
                  <c:v>98097.343261000002</c:v>
                </c:pt>
                <c:pt idx="247">
                  <c:v>8864.0044620000008</c:v>
                </c:pt>
                <c:pt idx="248">
                  <c:v>7314.1792079999996</c:v>
                </c:pt>
                <c:pt idx="249">
                  <c:v>7246.0522680000004</c:v>
                </c:pt>
                <c:pt idx="250">
                  <c:v>4588.0504579999997</c:v>
                </c:pt>
                <c:pt idx="251">
                  <c:v>7016.6874790000002</c:v>
                </c:pt>
                <c:pt idx="252">
                  <c:v>0</c:v>
                </c:pt>
                <c:pt idx="253">
                  <c:v>10187.16318</c:v>
                </c:pt>
                <c:pt idx="254">
                  <c:v>30840.304760999999</c:v>
                </c:pt>
                <c:pt idx="255">
                  <c:v>13426.118430999999</c:v>
                </c:pt>
                <c:pt idx="256">
                  <c:v>9970.3157439999995</c:v>
                </c:pt>
                <c:pt idx="257">
                  <c:v>36300.905381999997</c:v>
                </c:pt>
                <c:pt idx="258">
                  <c:v>6496.5184099999997</c:v>
                </c:pt>
                <c:pt idx="259">
                  <c:v>11594.8802</c:v>
                </c:pt>
                <c:pt idx="260">
                  <c:v>11228.906639999999</c:v>
                </c:pt>
                <c:pt idx="261">
                  <c:v>6388.3502209999997</c:v>
                </c:pt>
                <c:pt idx="262">
                  <c:v>7873.2051190000002</c:v>
                </c:pt>
                <c:pt idx="263">
                  <c:v>8785.303543</c:v>
                </c:pt>
                <c:pt idx="264">
                  <c:v>34664.469849000001</c:v>
                </c:pt>
                <c:pt idx="265">
                  <c:v>6707.3626999999997</c:v>
                </c:pt>
                <c:pt idx="266">
                  <c:v>10566.39524</c:v>
                </c:pt>
                <c:pt idx="267">
                  <c:v>6375.4383829999997</c:v>
                </c:pt>
                <c:pt idx="268">
                  <c:v>17760.177772000003</c:v>
                </c:pt>
                <c:pt idx="269">
                  <c:v>110491.849543</c:v>
                </c:pt>
                <c:pt idx="270">
                  <c:v>6897.2213620000002</c:v>
                </c:pt>
                <c:pt idx="271">
                  <c:v>10026.294099999999</c:v>
                </c:pt>
                <c:pt idx="272">
                  <c:v>43679.856096999996</c:v>
                </c:pt>
                <c:pt idx="273">
                  <c:v>8751.1935059999996</c:v>
                </c:pt>
                <c:pt idx="274">
                  <c:v>3593.192978</c:v>
                </c:pt>
                <c:pt idx="275">
                  <c:v>7298.5505149999999</c:v>
                </c:pt>
                <c:pt idx="276">
                  <c:v>12001.62118</c:v>
                </c:pt>
                <c:pt idx="277">
                  <c:v>70416.392510999998</c:v>
                </c:pt>
                <c:pt idx="278">
                  <c:v>8278.6844980000005</c:v>
                </c:pt>
                <c:pt idx="279">
                  <c:v>7874.7434240000002</c:v>
                </c:pt>
                <c:pt idx="280">
                  <c:v>10090.55128</c:v>
                </c:pt>
                <c:pt idx="281">
                  <c:v>10576.11886</c:v>
                </c:pt>
                <c:pt idx="282">
                  <c:v>8342.6260309999998</c:v>
                </c:pt>
                <c:pt idx="283">
                  <c:v>7804.6358819999996</c:v>
                </c:pt>
                <c:pt idx="284">
                  <c:v>0</c:v>
                </c:pt>
                <c:pt idx="285">
                  <c:v>7254.9515970000002</c:v>
                </c:pt>
                <c:pt idx="286">
                  <c:v>0</c:v>
                </c:pt>
                <c:pt idx="287">
                  <c:v>6465.7445630000002</c:v>
                </c:pt>
                <c:pt idx="288">
                  <c:v>9240.5407329999998</c:v>
                </c:pt>
                <c:pt idx="289">
                  <c:v>18853.863642</c:v>
                </c:pt>
                <c:pt idx="290">
                  <c:v>3912.9214750000001</c:v>
                </c:pt>
                <c:pt idx="291">
                  <c:v>8052.5269390000003</c:v>
                </c:pt>
                <c:pt idx="292">
                  <c:v>5979.0385489999999</c:v>
                </c:pt>
                <c:pt idx="293">
                  <c:v>18349.215709</c:v>
                </c:pt>
                <c:pt idx="294">
                  <c:v>14353.304394999999</c:v>
                </c:pt>
                <c:pt idx="295">
                  <c:v>7323.6810889999997</c:v>
                </c:pt>
                <c:pt idx="296">
                  <c:v>7351.2539889999998</c:v>
                </c:pt>
                <c:pt idx="297">
                  <c:v>11456.9414</c:v>
                </c:pt>
                <c:pt idx="298">
                  <c:v>12462.716570000001</c:v>
                </c:pt>
                <c:pt idx="299">
                  <c:v>7194.5634520000003</c:v>
                </c:pt>
                <c:pt idx="300">
                  <c:v>6382.0312359999998</c:v>
                </c:pt>
                <c:pt idx="301">
                  <c:v>18391.028676000002</c:v>
                </c:pt>
                <c:pt idx="302">
                  <c:v>5399.9452860000001</c:v>
                </c:pt>
                <c:pt idx="303">
                  <c:v>8812.20406</c:v>
                </c:pt>
                <c:pt idx="304">
                  <c:v>0</c:v>
                </c:pt>
                <c:pt idx="305">
                  <c:v>14485.184053000001</c:v>
                </c:pt>
                <c:pt idx="306">
                  <c:v>9079.8318799999997</c:v>
                </c:pt>
                <c:pt idx="307">
                  <c:v>12534.641900000001</c:v>
                </c:pt>
                <c:pt idx="308">
                  <c:v>21151.400010999998</c:v>
                </c:pt>
                <c:pt idx="309">
                  <c:v>9997.1696749999992</c:v>
                </c:pt>
                <c:pt idx="310">
                  <c:v>10215.37586</c:v>
                </c:pt>
                <c:pt idx="311">
                  <c:v>7142.6147330000003</c:v>
                </c:pt>
                <c:pt idx="312">
                  <c:v>5089.0035250000001</c:v>
                </c:pt>
                <c:pt idx="313">
                  <c:v>7969.1384680000001</c:v>
                </c:pt>
                <c:pt idx="314">
                  <c:v>7863.0070560000004</c:v>
                </c:pt>
                <c:pt idx="315">
                  <c:v>75256.79923199999</c:v>
                </c:pt>
                <c:pt idx="316">
                  <c:v>0</c:v>
                </c:pt>
                <c:pt idx="317">
                  <c:v>6792.9075400000002</c:v>
                </c:pt>
                <c:pt idx="318">
                  <c:v>7299.3351890000004</c:v>
                </c:pt>
                <c:pt idx="319">
                  <c:v>24325.957982</c:v>
                </c:pt>
                <c:pt idx="320">
                  <c:v>17802.087438000002</c:v>
                </c:pt>
                <c:pt idx="321">
                  <c:v>7123.38292</c:v>
                </c:pt>
                <c:pt idx="322">
                  <c:v>17675.127566000003</c:v>
                </c:pt>
                <c:pt idx="323">
                  <c:v>13048.03226</c:v>
                </c:pt>
                <c:pt idx="324">
                  <c:v>8947.1663470000003</c:v>
                </c:pt>
                <c:pt idx="325">
                  <c:v>10019.3128</c:v>
                </c:pt>
                <c:pt idx="326">
                  <c:v>17706.318538</c:v>
                </c:pt>
                <c:pt idx="327">
                  <c:v>4892.5113789999996</c:v>
                </c:pt>
                <c:pt idx="328">
                  <c:v>5029.7094960000004</c:v>
                </c:pt>
                <c:pt idx="329">
                  <c:v>36901.81912</c:v>
                </c:pt>
                <c:pt idx="330">
                  <c:v>6912.1899229999999</c:v>
                </c:pt>
                <c:pt idx="331">
                  <c:v>9837.3522499999999</c:v>
                </c:pt>
                <c:pt idx="332">
                  <c:v>23978.776235999998</c:v>
                </c:pt>
                <c:pt idx="333">
                  <c:v>8859.1817090000004</c:v>
                </c:pt>
                <c:pt idx="334">
                  <c:v>10721.333339999999</c:v>
                </c:pt>
                <c:pt idx="335">
                  <c:v>0</c:v>
                </c:pt>
                <c:pt idx="336">
                  <c:v>11763.37031</c:v>
                </c:pt>
                <c:pt idx="337">
                  <c:v>5147.8419979999999</c:v>
                </c:pt>
                <c:pt idx="338">
                  <c:v>36101.701352000004</c:v>
                </c:pt>
                <c:pt idx="339">
                  <c:v>6981.1611720000001</c:v>
                </c:pt>
                <c:pt idx="340">
                  <c:v>10043.072249999999</c:v>
                </c:pt>
                <c:pt idx="341">
                  <c:v>10489.838750000001</c:v>
                </c:pt>
                <c:pt idx="342">
                  <c:v>7313.9176719999996</c:v>
                </c:pt>
                <c:pt idx="343">
                  <c:v>76561.230797000011</c:v>
                </c:pt>
                <c:pt idx="344">
                  <c:v>47793.455417000005</c:v>
                </c:pt>
                <c:pt idx="345">
                  <c:v>7565.525063</c:v>
                </c:pt>
                <c:pt idx="346">
                  <c:v>147863.29017699999</c:v>
                </c:pt>
                <c:pt idx="347">
                  <c:v>14380.834529</c:v>
                </c:pt>
                <c:pt idx="348">
                  <c:v>5065.2397259999998</c:v>
                </c:pt>
                <c:pt idx="349">
                  <c:v>7656.2876580000002</c:v>
                </c:pt>
                <c:pt idx="350">
                  <c:v>17465.911038999999</c:v>
                </c:pt>
                <c:pt idx="351">
                  <c:v>21585.183639999999</c:v>
                </c:pt>
                <c:pt idx="352">
                  <c:v>8228.2709429999995</c:v>
                </c:pt>
                <c:pt idx="353">
                  <c:v>28635.386603999999</c:v>
                </c:pt>
                <c:pt idx="354">
                  <c:v>11046.95975</c:v>
                </c:pt>
                <c:pt idx="355">
                  <c:v>66431.858123999991</c:v>
                </c:pt>
                <c:pt idx="356">
                  <c:v>8286.0373380000001</c:v>
                </c:pt>
                <c:pt idx="357">
                  <c:v>15127.781779999999</c:v>
                </c:pt>
                <c:pt idx="358">
                  <c:v>13485.47646</c:v>
                </c:pt>
                <c:pt idx="359">
                  <c:v>5620.8933440000001</c:v>
                </c:pt>
                <c:pt idx="360">
                  <c:v>7452.321919</c:v>
                </c:pt>
                <c:pt idx="361">
                  <c:v>13380.330239999999</c:v>
                </c:pt>
                <c:pt idx="362">
                  <c:v>14175.58232</c:v>
                </c:pt>
                <c:pt idx="363">
                  <c:v>8704.7846360000003</c:v>
                </c:pt>
                <c:pt idx="364">
                  <c:v>5921.1854499999999</c:v>
                </c:pt>
                <c:pt idx="365">
                  <c:v>28962.227392000001</c:v>
                </c:pt>
                <c:pt idx="366">
                  <c:v>6423.6147739999997</c:v>
                </c:pt>
                <c:pt idx="367">
                  <c:v>0</c:v>
                </c:pt>
                <c:pt idx="368">
                  <c:v>10644.992120000001</c:v>
                </c:pt>
                <c:pt idx="369">
                  <c:v>6853.60466</c:v>
                </c:pt>
                <c:pt idx="370">
                  <c:v>10395.59447</c:v>
                </c:pt>
                <c:pt idx="371">
                  <c:v>6782.121322</c:v>
                </c:pt>
                <c:pt idx="372">
                  <c:v>17734.235097000001</c:v>
                </c:pt>
                <c:pt idx="373">
                  <c:v>13507.785959999999</c:v>
                </c:pt>
                <c:pt idx="374">
                  <c:v>5204.6438790000002</c:v>
                </c:pt>
                <c:pt idx="375">
                  <c:v>4191.5323010000002</c:v>
                </c:pt>
                <c:pt idx="376">
                  <c:v>0</c:v>
                </c:pt>
                <c:pt idx="377">
                  <c:v>10793.42864</c:v>
                </c:pt>
                <c:pt idx="378">
                  <c:v>8144.3192509999999</c:v>
                </c:pt>
                <c:pt idx="379">
                  <c:v>10885.71578</c:v>
                </c:pt>
                <c:pt idx="380">
                  <c:v>61766.718997999997</c:v>
                </c:pt>
                <c:pt idx="381">
                  <c:v>8980.1042429999998</c:v>
                </c:pt>
                <c:pt idx="382">
                  <c:v>11745.54502</c:v>
                </c:pt>
                <c:pt idx="383">
                  <c:v>6556.2787049999997</c:v>
                </c:pt>
                <c:pt idx="384">
                  <c:v>5752.0446590000001</c:v>
                </c:pt>
                <c:pt idx="385">
                  <c:v>17018.249094999999</c:v>
                </c:pt>
                <c:pt idx="386">
                  <c:v>0</c:v>
                </c:pt>
                <c:pt idx="387">
                  <c:v>12780.17908</c:v>
                </c:pt>
                <c:pt idx="388">
                  <c:v>10822.452429999999</c:v>
                </c:pt>
                <c:pt idx="389">
                  <c:v>11527.32674</c:v>
                </c:pt>
                <c:pt idx="390">
                  <c:v>4623.5095350000001</c:v>
                </c:pt>
                <c:pt idx="391">
                  <c:v>8021.6557309999998</c:v>
                </c:pt>
                <c:pt idx="392">
                  <c:v>10156.77735</c:v>
                </c:pt>
                <c:pt idx="393">
                  <c:v>16409.036457999999</c:v>
                </c:pt>
                <c:pt idx="394">
                  <c:v>8290.5273359999992</c:v>
                </c:pt>
                <c:pt idx="395">
                  <c:v>7481.5007530000003</c:v>
                </c:pt>
                <c:pt idx="396">
                  <c:v>16500.148708000001</c:v>
                </c:pt>
                <c:pt idx="397">
                  <c:v>12691.204180000001</c:v>
                </c:pt>
                <c:pt idx="398">
                  <c:v>10401.28743</c:v>
                </c:pt>
                <c:pt idx="399">
                  <c:v>22755.772069999999</c:v>
                </c:pt>
                <c:pt idx="400">
                  <c:v>7018.3043690000004</c:v>
                </c:pt>
                <c:pt idx="401">
                  <c:v>7102.9750569999997</c:v>
                </c:pt>
                <c:pt idx="402">
                  <c:v>8558.5588189999999</c:v>
                </c:pt>
                <c:pt idx="403">
                  <c:v>0</c:v>
                </c:pt>
                <c:pt idx="404">
                  <c:v>0</c:v>
                </c:pt>
                <c:pt idx="405">
                  <c:v>12215.10182</c:v>
                </c:pt>
                <c:pt idx="406">
                  <c:v>5006.8366409999999</c:v>
                </c:pt>
                <c:pt idx="407">
                  <c:v>23567.39388</c:v>
                </c:pt>
                <c:pt idx="408">
                  <c:v>17906.296340000001</c:v>
                </c:pt>
                <c:pt idx="409">
                  <c:v>6447.8323200000004</c:v>
                </c:pt>
                <c:pt idx="410">
                  <c:v>9635.9901219999992</c:v>
                </c:pt>
                <c:pt idx="411">
                  <c:v>8521.2198970000009</c:v>
                </c:pt>
                <c:pt idx="412">
                  <c:v>11184.35391</c:v>
                </c:pt>
                <c:pt idx="413">
                  <c:v>8225.801539</c:v>
                </c:pt>
                <c:pt idx="414">
                  <c:v>7137.2753759999996</c:v>
                </c:pt>
                <c:pt idx="415">
                  <c:v>9835.3044449999998</c:v>
                </c:pt>
                <c:pt idx="416">
                  <c:v>98022.989193999994</c:v>
                </c:pt>
                <c:pt idx="417">
                  <c:v>10827.201129999999</c:v>
                </c:pt>
                <c:pt idx="418">
                  <c:v>9944.6444699999993</c:v>
                </c:pt>
                <c:pt idx="419">
                  <c:v>10526.044470000001</c:v>
                </c:pt>
                <c:pt idx="420">
                  <c:v>23352.709029999998</c:v>
                </c:pt>
                <c:pt idx="421">
                  <c:v>20288.945341999999</c:v>
                </c:pt>
                <c:pt idx="422">
                  <c:v>13177.87804</c:v>
                </c:pt>
                <c:pt idx="423">
                  <c:v>10116.63702</c:v>
                </c:pt>
                <c:pt idx="424">
                  <c:v>12126.28377</c:v>
                </c:pt>
                <c:pt idx="425">
                  <c:v>6001.8396249999996</c:v>
                </c:pt>
                <c:pt idx="426">
                  <c:v>0</c:v>
                </c:pt>
                <c:pt idx="427">
                  <c:v>0</c:v>
                </c:pt>
                <c:pt idx="428">
                  <c:v>10182.18218</c:v>
                </c:pt>
                <c:pt idx="429">
                  <c:v>7700.1256700000004</c:v>
                </c:pt>
                <c:pt idx="430">
                  <c:v>64501.882646000005</c:v>
                </c:pt>
                <c:pt idx="431">
                  <c:v>3837.4364310000001</c:v>
                </c:pt>
                <c:pt idx="432">
                  <c:v>7121.9453560000002</c:v>
                </c:pt>
                <c:pt idx="433">
                  <c:v>16519.895183000001</c:v>
                </c:pt>
                <c:pt idx="434">
                  <c:v>27358.047309999998</c:v>
                </c:pt>
                <c:pt idx="435">
                  <c:v>9085.2552230000001</c:v>
                </c:pt>
                <c:pt idx="436">
                  <c:v>17665.443044</c:v>
                </c:pt>
                <c:pt idx="437">
                  <c:v>0</c:v>
                </c:pt>
                <c:pt idx="438">
                  <c:v>9884.1641290000007</c:v>
                </c:pt>
                <c:pt idx="439">
                  <c:v>10467.436009999999</c:v>
                </c:pt>
                <c:pt idx="440">
                  <c:v>8131.0942450000002</c:v>
                </c:pt>
                <c:pt idx="441">
                  <c:v>46565.150799000003</c:v>
                </c:pt>
                <c:pt idx="442">
                  <c:v>4914.8365000000003</c:v>
                </c:pt>
                <c:pt idx="443">
                  <c:v>0</c:v>
                </c:pt>
                <c:pt idx="444">
                  <c:v>12927.151089999999</c:v>
                </c:pt>
                <c:pt idx="445">
                  <c:v>7250.8357859999996</c:v>
                </c:pt>
                <c:pt idx="446">
                  <c:v>8954.4891449999996</c:v>
                </c:pt>
                <c:pt idx="447">
                  <c:v>12102.35173</c:v>
                </c:pt>
                <c:pt idx="448">
                  <c:v>7809.2481770000004</c:v>
                </c:pt>
                <c:pt idx="449">
                  <c:v>17422.355624</c:v>
                </c:pt>
                <c:pt idx="450">
                  <c:v>7772.0686830000004</c:v>
                </c:pt>
                <c:pt idx="451">
                  <c:v>22149.183759</c:v>
                </c:pt>
                <c:pt idx="452">
                  <c:v>11593.598956</c:v>
                </c:pt>
                <c:pt idx="453">
                  <c:v>6828.6627520000002</c:v>
                </c:pt>
                <c:pt idx="454">
                  <c:v>5947.9194699999998</c:v>
                </c:pt>
                <c:pt idx="455">
                  <c:v>28808.273633999997</c:v>
                </c:pt>
                <c:pt idx="456">
                  <c:v>9501.6899350000003</c:v>
                </c:pt>
                <c:pt idx="457">
                  <c:v>0</c:v>
                </c:pt>
                <c:pt idx="458">
                  <c:v>9011.6497909999998</c:v>
                </c:pt>
                <c:pt idx="459">
                  <c:v>8207.0808749999997</c:v>
                </c:pt>
                <c:pt idx="460">
                  <c:v>7893.8799529999997</c:v>
                </c:pt>
                <c:pt idx="461">
                  <c:v>8278.8080150000005</c:v>
                </c:pt>
                <c:pt idx="462">
                  <c:v>36327.202573000002</c:v>
                </c:pt>
                <c:pt idx="463">
                  <c:v>9949.0393679999997</c:v>
                </c:pt>
                <c:pt idx="464">
                  <c:v>7695.833149</c:v>
                </c:pt>
                <c:pt idx="465">
                  <c:v>50525.905161999995</c:v>
                </c:pt>
                <c:pt idx="466">
                  <c:v>8954.9014009999992</c:v>
                </c:pt>
                <c:pt idx="467">
                  <c:v>44169.745634999999</c:v>
                </c:pt>
                <c:pt idx="468">
                  <c:v>28105.442443</c:v>
                </c:pt>
                <c:pt idx="469">
                  <c:v>0</c:v>
                </c:pt>
                <c:pt idx="470">
                  <c:v>8963.3807400000005</c:v>
                </c:pt>
                <c:pt idx="471">
                  <c:v>4350.0229760000002</c:v>
                </c:pt>
                <c:pt idx="472">
                  <c:v>6376.3000350000002</c:v>
                </c:pt>
                <c:pt idx="473">
                  <c:v>7233.2354420000001</c:v>
                </c:pt>
                <c:pt idx="474">
                  <c:v>4858.881969</c:v>
                </c:pt>
                <c:pt idx="475">
                  <c:v>13312.825999999999</c:v>
                </c:pt>
                <c:pt idx="476">
                  <c:v>16556.052983000001</c:v>
                </c:pt>
                <c:pt idx="477">
                  <c:v>0</c:v>
                </c:pt>
                <c:pt idx="478">
                  <c:v>26350.758943000001</c:v>
                </c:pt>
                <c:pt idx="479">
                  <c:v>8227.5986410000005</c:v>
                </c:pt>
                <c:pt idx="480">
                  <c:v>0</c:v>
                </c:pt>
                <c:pt idx="481">
                  <c:v>10851.25239</c:v>
                </c:pt>
                <c:pt idx="482">
                  <c:v>0</c:v>
                </c:pt>
                <c:pt idx="483">
                  <c:v>20053.971345999998</c:v>
                </c:pt>
                <c:pt idx="484">
                  <c:v>10406.79039</c:v>
                </c:pt>
                <c:pt idx="485">
                  <c:v>13105.632680000001</c:v>
                </c:pt>
                <c:pt idx="486">
                  <c:v>13276.42547</c:v>
                </c:pt>
                <c:pt idx="487">
                  <c:v>7765.6193069999999</c:v>
                </c:pt>
                <c:pt idx="488">
                  <c:v>8184.3714870000003</c:v>
                </c:pt>
                <c:pt idx="489">
                  <c:v>8111.2509449999998</c:v>
                </c:pt>
                <c:pt idx="490">
                  <c:v>0</c:v>
                </c:pt>
                <c:pt idx="491">
                  <c:v>10796.459769999999</c:v>
                </c:pt>
                <c:pt idx="492">
                  <c:v>0</c:v>
                </c:pt>
                <c:pt idx="493">
                  <c:v>7724.5966570000001</c:v>
                </c:pt>
                <c:pt idx="494">
                  <c:v>29296.0844</c:v>
                </c:pt>
                <c:pt idx="495">
                  <c:v>0</c:v>
                </c:pt>
                <c:pt idx="496">
                  <c:v>6811.986707</c:v>
                </c:pt>
                <c:pt idx="497">
                  <c:v>5482.6726250000002</c:v>
                </c:pt>
                <c:pt idx="498">
                  <c:v>0</c:v>
                </c:pt>
                <c:pt idx="499">
                  <c:v>9610.2580350000007</c:v>
                </c:pt>
                <c:pt idx="500">
                  <c:v>4930.8206</c:v>
                </c:pt>
                <c:pt idx="501">
                  <c:v>17424.624649999998</c:v>
                </c:pt>
                <c:pt idx="502">
                  <c:v>11722.42741</c:v>
                </c:pt>
                <c:pt idx="503">
                  <c:v>70338.551942999999</c:v>
                </c:pt>
                <c:pt idx="504">
                  <c:v>11207.96012</c:v>
                </c:pt>
                <c:pt idx="505">
                  <c:v>5950.9838179999997</c:v>
                </c:pt>
                <c:pt idx="506">
                  <c:v>5401.0118700000003</c:v>
                </c:pt>
                <c:pt idx="507">
                  <c:v>9249.3194079999994</c:v>
                </c:pt>
                <c:pt idx="508">
                  <c:v>4820.1341759999996</c:v>
                </c:pt>
                <c:pt idx="509">
                  <c:v>0</c:v>
                </c:pt>
                <c:pt idx="510">
                  <c:v>11932.032020000001</c:v>
                </c:pt>
                <c:pt idx="511">
                  <c:v>16093.017165000001</c:v>
                </c:pt>
                <c:pt idx="512">
                  <c:v>4285.5627729999997</c:v>
                </c:pt>
                <c:pt idx="513">
                  <c:v>7384.2022930000003</c:v>
                </c:pt>
                <c:pt idx="514">
                  <c:v>6103.6972489999998</c:v>
                </c:pt>
                <c:pt idx="515">
                  <c:v>5753.3255220000001</c:v>
                </c:pt>
                <c:pt idx="516">
                  <c:v>21335.84678</c:v>
                </c:pt>
                <c:pt idx="517">
                  <c:v>11276.67491</c:v>
                </c:pt>
                <c:pt idx="518">
                  <c:v>3056.9143570000001</c:v>
                </c:pt>
                <c:pt idx="519">
                  <c:v>11294.925380000001</c:v>
                </c:pt>
                <c:pt idx="520">
                  <c:v>9983.9194459999999</c:v>
                </c:pt>
                <c:pt idx="521">
                  <c:v>12206.19666</c:v>
                </c:pt>
                <c:pt idx="522">
                  <c:v>10913.82518</c:v>
                </c:pt>
                <c:pt idx="523">
                  <c:v>8286.9008680000006</c:v>
                </c:pt>
                <c:pt idx="524">
                  <c:v>6381.6964260000004</c:v>
                </c:pt>
                <c:pt idx="525">
                  <c:v>6039.2626810000002</c:v>
                </c:pt>
                <c:pt idx="526">
                  <c:v>6576.4029909999999</c:v>
                </c:pt>
                <c:pt idx="527">
                  <c:v>9475.4037910000006</c:v>
                </c:pt>
                <c:pt idx="528">
                  <c:v>10317.05077</c:v>
                </c:pt>
                <c:pt idx="529">
                  <c:v>8341.9541079999999</c:v>
                </c:pt>
                <c:pt idx="530">
                  <c:v>12204.34361</c:v>
                </c:pt>
                <c:pt idx="531">
                  <c:v>7205.3768719999998</c:v>
                </c:pt>
                <c:pt idx="532">
                  <c:v>8582.3178320000006</c:v>
                </c:pt>
                <c:pt idx="533">
                  <c:v>0</c:v>
                </c:pt>
                <c:pt idx="534">
                  <c:v>6571.3980270000002</c:v>
                </c:pt>
                <c:pt idx="535">
                  <c:v>14813.599424</c:v>
                </c:pt>
                <c:pt idx="536">
                  <c:v>5164.5473540000003</c:v>
                </c:pt>
                <c:pt idx="537">
                  <c:v>13424.453328</c:v>
                </c:pt>
                <c:pt idx="538">
                  <c:v>16193.008895999999</c:v>
                </c:pt>
                <c:pt idx="539">
                  <c:v>8584.5808300000008</c:v>
                </c:pt>
                <c:pt idx="540">
                  <c:v>7468.436068</c:v>
                </c:pt>
                <c:pt idx="541">
                  <c:v>7179.6759730000003</c:v>
                </c:pt>
                <c:pt idx="542">
                  <c:v>11599.97927</c:v>
                </c:pt>
                <c:pt idx="543">
                  <c:v>24215.505465999999</c:v>
                </c:pt>
                <c:pt idx="544">
                  <c:v>6435.9797930000004</c:v>
                </c:pt>
                <c:pt idx="545">
                  <c:v>15343.835101000001</c:v>
                </c:pt>
                <c:pt idx="546">
                  <c:v>12435.98648</c:v>
                </c:pt>
                <c:pt idx="547">
                  <c:v>8762.9472839999999</c:v>
                </c:pt>
                <c:pt idx="548">
                  <c:v>12905.156606</c:v>
                </c:pt>
                <c:pt idx="549">
                  <c:v>0</c:v>
                </c:pt>
                <c:pt idx="550">
                  <c:v>9603.3578249999991</c:v>
                </c:pt>
                <c:pt idx="551">
                  <c:v>6740.2482630000004</c:v>
                </c:pt>
                <c:pt idx="552">
                  <c:v>24902.886416000001</c:v>
                </c:pt>
                <c:pt idx="553">
                  <c:v>22009.893048999998</c:v>
                </c:pt>
                <c:pt idx="554">
                  <c:v>0</c:v>
                </c:pt>
                <c:pt idx="555">
                  <c:v>38690.379493</c:v>
                </c:pt>
                <c:pt idx="556">
                  <c:v>14464.70537</c:v>
                </c:pt>
                <c:pt idx="557">
                  <c:v>11905.222390000001</c:v>
                </c:pt>
                <c:pt idx="558">
                  <c:v>0</c:v>
                </c:pt>
                <c:pt idx="559">
                  <c:v>11220.105449999999</c:v>
                </c:pt>
                <c:pt idx="560">
                  <c:v>9321.8150349999996</c:v>
                </c:pt>
                <c:pt idx="561">
                  <c:v>7006.5964940000003</c:v>
                </c:pt>
                <c:pt idx="562">
                  <c:v>3508.7361430000001</c:v>
                </c:pt>
                <c:pt idx="563">
                  <c:v>6000.8443950000001</c:v>
                </c:pt>
                <c:pt idx="564">
                  <c:v>23953.525826000001</c:v>
                </c:pt>
                <c:pt idx="565">
                  <c:v>9620.2992840000006</c:v>
                </c:pt>
                <c:pt idx="566">
                  <c:v>0</c:v>
                </c:pt>
                <c:pt idx="567">
                  <c:v>8178.5320199999996</c:v>
                </c:pt>
                <c:pt idx="568">
                  <c:v>5156.3008369999998</c:v>
                </c:pt>
                <c:pt idx="569">
                  <c:v>20239.291904999998</c:v>
                </c:pt>
                <c:pt idx="570">
                  <c:v>7799.2114350000002</c:v>
                </c:pt>
                <c:pt idx="571">
                  <c:v>0</c:v>
                </c:pt>
                <c:pt idx="572">
                  <c:v>7859.0470359999999</c:v>
                </c:pt>
                <c:pt idx="573">
                  <c:v>6727.0573130000002</c:v>
                </c:pt>
                <c:pt idx="574">
                  <c:v>99124.499828999993</c:v>
                </c:pt>
                <c:pt idx="575">
                  <c:v>10797.57337</c:v>
                </c:pt>
                <c:pt idx="576">
                  <c:v>6500.1812680000003</c:v>
                </c:pt>
                <c:pt idx="577">
                  <c:v>10988.53097</c:v>
                </c:pt>
                <c:pt idx="578">
                  <c:v>5634.5900940000001</c:v>
                </c:pt>
                <c:pt idx="579">
                  <c:v>6146.758296</c:v>
                </c:pt>
                <c:pt idx="580">
                  <c:v>0</c:v>
                </c:pt>
                <c:pt idx="581">
                  <c:v>7549.7034439999998</c:v>
                </c:pt>
                <c:pt idx="582">
                  <c:v>6259.2059760000002</c:v>
                </c:pt>
                <c:pt idx="583">
                  <c:v>10775.21833</c:v>
                </c:pt>
                <c:pt idx="584">
                  <c:v>11042.445019999999</c:v>
                </c:pt>
                <c:pt idx="585">
                  <c:v>52396.410577000002</c:v>
                </c:pt>
                <c:pt idx="586">
                  <c:v>6344.0117250000003</c:v>
                </c:pt>
                <c:pt idx="587">
                  <c:v>0</c:v>
                </c:pt>
                <c:pt idx="588">
                  <c:v>5726.512275</c:v>
                </c:pt>
                <c:pt idx="589">
                  <c:v>14005.451159</c:v>
                </c:pt>
                <c:pt idx="590">
                  <c:v>17980.610019</c:v>
                </c:pt>
                <c:pt idx="591">
                  <c:v>11467.75986</c:v>
                </c:pt>
                <c:pt idx="592">
                  <c:v>11549.979799000001</c:v>
                </c:pt>
                <c:pt idx="593">
                  <c:v>4344.8546710000001</c:v>
                </c:pt>
                <c:pt idx="594">
                  <c:v>0</c:v>
                </c:pt>
                <c:pt idx="595">
                  <c:v>8543.2814199999993</c:v>
                </c:pt>
                <c:pt idx="596">
                  <c:v>202368.566333</c:v>
                </c:pt>
                <c:pt idx="597">
                  <c:v>18125.539069999999</c:v>
                </c:pt>
                <c:pt idx="598">
                  <c:v>12450.076531999999</c:v>
                </c:pt>
                <c:pt idx="599">
                  <c:v>7836.4386979999999</c:v>
                </c:pt>
                <c:pt idx="600">
                  <c:v>6753.5988649999999</c:v>
                </c:pt>
                <c:pt idx="601">
                  <c:v>8472.0898109999998</c:v>
                </c:pt>
                <c:pt idx="602">
                  <c:v>34301.790776000002</c:v>
                </c:pt>
                <c:pt idx="603">
                  <c:v>7006.6159429999998</c:v>
                </c:pt>
                <c:pt idx="604">
                  <c:v>7777.051152</c:v>
                </c:pt>
                <c:pt idx="605">
                  <c:v>0</c:v>
                </c:pt>
                <c:pt idx="606">
                  <c:v>69592.906377000007</c:v>
                </c:pt>
                <c:pt idx="607">
                  <c:v>0</c:v>
                </c:pt>
                <c:pt idx="608">
                  <c:v>9926.2317019999991</c:v>
                </c:pt>
                <c:pt idx="609">
                  <c:v>7768.3859179999999</c:v>
                </c:pt>
                <c:pt idx="610">
                  <c:v>6045.9551769999998</c:v>
                </c:pt>
                <c:pt idx="611">
                  <c:v>16529.87529</c:v>
                </c:pt>
                <c:pt idx="612">
                  <c:v>28384.376452</c:v>
                </c:pt>
                <c:pt idx="613">
                  <c:v>12658.89712</c:v>
                </c:pt>
                <c:pt idx="614">
                  <c:v>7620.01476</c:v>
                </c:pt>
                <c:pt idx="615">
                  <c:v>0</c:v>
                </c:pt>
                <c:pt idx="616">
                  <c:v>25836.336040000002</c:v>
                </c:pt>
                <c:pt idx="617">
                  <c:v>11022.94483</c:v>
                </c:pt>
                <c:pt idx="618">
                  <c:v>9618.2279030000009</c:v>
                </c:pt>
                <c:pt idx="619">
                  <c:v>6883.7332999999999</c:v>
                </c:pt>
                <c:pt idx="620">
                  <c:v>11528.426740000001</c:v>
                </c:pt>
                <c:pt idx="621">
                  <c:v>5329.3382190000002</c:v>
                </c:pt>
                <c:pt idx="622">
                  <c:v>8831.5853370000004</c:v>
                </c:pt>
                <c:pt idx="623">
                  <c:v>9266.9940470000001</c:v>
                </c:pt>
                <c:pt idx="624">
                  <c:v>11221.66834</c:v>
                </c:pt>
                <c:pt idx="625">
                  <c:v>9562.6724269999995</c:v>
                </c:pt>
                <c:pt idx="626">
                  <c:v>5483.5650329999999</c:v>
                </c:pt>
                <c:pt idx="627">
                  <c:v>7216.42598</c:v>
                </c:pt>
                <c:pt idx="628">
                  <c:v>18288.599330000001</c:v>
                </c:pt>
                <c:pt idx="629">
                  <c:v>11145.173199999999</c:v>
                </c:pt>
                <c:pt idx="630">
                  <c:v>7715.3845520000004</c:v>
                </c:pt>
                <c:pt idx="631">
                  <c:v>10556.757170000001</c:v>
                </c:pt>
                <c:pt idx="632">
                  <c:v>10737.725479999999</c:v>
                </c:pt>
                <c:pt idx="633">
                  <c:v>19456.645092999999</c:v>
                </c:pt>
                <c:pt idx="634">
                  <c:v>14227.288130000001</c:v>
                </c:pt>
                <c:pt idx="635">
                  <c:v>8968.3750380000001</c:v>
                </c:pt>
                <c:pt idx="636">
                  <c:v>19663.231495</c:v>
                </c:pt>
                <c:pt idx="637">
                  <c:v>6814.2559510000001</c:v>
                </c:pt>
                <c:pt idx="638">
                  <c:v>0</c:v>
                </c:pt>
                <c:pt idx="639">
                  <c:v>18160.786250000001</c:v>
                </c:pt>
                <c:pt idx="640">
                  <c:v>0</c:v>
                </c:pt>
                <c:pt idx="641">
                  <c:v>17636.882109999999</c:v>
                </c:pt>
                <c:pt idx="642">
                  <c:v>9577.6118430000006</c:v>
                </c:pt>
                <c:pt idx="643">
                  <c:v>8457.9207409999999</c:v>
                </c:pt>
                <c:pt idx="644">
                  <c:v>9971.4313689999999</c:v>
                </c:pt>
                <c:pt idx="645">
                  <c:v>0</c:v>
                </c:pt>
                <c:pt idx="646">
                  <c:v>7364.3106770000004</c:v>
                </c:pt>
                <c:pt idx="647">
                  <c:v>16475.066365999999</c:v>
                </c:pt>
                <c:pt idx="648">
                  <c:v>9176.4451669999999</c:v>
                </c:pt>
                <c:pt idx="649">
                  <c:v>7444.052044</c:v>
                </c:pt>
                <c:pt idx="650">
                  <c:v>0</c:v>
                </c:pt>
                <c:pt idx="651">
                  <c:v>10023.851430000001</c:v>
                </c:pt>
                <c:pt idx="652">
                  <c:v>8169.275369</c:v>
                </c:pt>
                <c:pt idx="653">
                  <c:v>5754.7288420000004</c:v>
                </c:pt>
                <c:pt idx="654">
                  <c:v>5377.3255140000001</c:v>
                </c:pt>
                <c:pt idx="655">
                  <c:v>9296.5555110000005</c:v>
                </c:pt>
                <c:pt idx="656">
                  <c:v>9230.6400300000005</c:v>
                </c:pt>
                <c:pt idx="657">
                  <c:v>6250.8097170000001</c:v>
                </c:pt>
                <c:pt idx="658">
                  <c:v>0</c:v>
                </c:pt>
                <c:pt idx="659">
                  <c:v>0</c:v>
                </c:pt>
                <c:pt idx="660">
                  <c:v>19198.404345000003</c:v>
                </c:pt>
                <c:pt idx="661">
                  <c:v>5563.1346409999996</c:v>
                </c:pt>
                <c:pt idx="662">
                  <c:v>17342.383000000002</c:v>
                </c:pt>
                <c:pt idx="663">
                  <c:v>10311.056780000001</c:v>
                </c:pt>
                <c:pt idx="664">
                  <c:v>14631.582106</c:v>
                </c:pt>
                <c:pt idx="665">
                  <c:v>6589.3467270000001</c:v>
                </c:pt>
                <c:pt idx="666">
                  <c:v>4491.023991</c:v>
                </c:pt>
                <c:pt idx="667">
                  <c:v>5894.8461649999999</c:v>
                </c:pt>
                <c:pt idx="668">
                  <c:v>0</c:v>
                </c:pt>
                <c:pt idx="669">
                  <c:v>110353.20034900001</c:v>
                </c:pt>
                <c:pt idx="670">
                  <c:v>7535.4819889999999</c:v>
                </c:pt>
                <c:pt idx="671">
                  <c:v>6604.4558120000002</c:v>
                </c:pt>
                <c:pt idx="672">
                  <c:v>9211.1550449999995</c:v>
                </c:pt>
                <c:pt idx="673">
                  <c:v>16057.235365</c:v>
                </c:pt>
                <c:pt idx="674">
                  <c:v>8816.4751759999999</c:v>
                </c:pt>
                <c:pt idx="675">
                  <c:v>29910.350621999998</c:v>
                </c:pt>
                <c:pt idx="676">
                  <c:v>0</c:v>
                </c:pt>
                <c:pt idx="677">
                  <c:v>13874.007195999999</c:v>
                </c:pt>
                <c:pt idx="678">
                  <c:v>7269.0858779999999</c:v>
                </c:pt>
                <c:pt idx="679">
                  <c:v>9465.1188480000001</c:v>
                </c:pt>
                <c:pt idx="680">
                  <c:v>123513.22682499999</c:v>
                </c:pt>
                <c:pt idx="681">
                  <c:v>7214.854883</c:v>
                </c:pt>
                <c:pt idx="682">
                  <c:v>9600.6612669999995</c:v>
                </c:pt>
                <c:pt idx="683">
                  <c:v>9398.3838009999999</c:v>
                </c:pt>
                <c:pt idx="684">
                  <c:v>7591.5073750000001</c:v>
                </c:pt>
                <c:pt idx="685">
                  <c:v>21453.244268000002</c:v>
                </c:pt>
                <c:pt idx="686">
                  <c:v>7629.8206490000002</c:v>
                </c:pt>
                <c:pt idx="687">
                  <c:v>9482.8362780000007</c:v>
                </c:pt>
                <c:pt idx="688">
                  <c:v>0</c:v>
                </c:pt>
                <c:pt idx="689">
                  <c:v>15062.228880000001</c:v>
                </c:pt>
                <c:pt idx="690">
                  <c:v>0</c:v>
                </c:pt>
                <c:pt idx="691">
                  <c:v>9113.5726429999995</c:v>
                </c:pt>
                <c:pt idx="692">
                  <c:v>35780.826546999997</c:v>
                </c:pt>
                <c:pt idx="693">
                  <c:v>16723.151593999999</c:v>
                </c:pt>
                <c:pt idx="694">
                  <c:v>9450.0505959999991</c:v>
                </c:pt>
                <c:pt idx="695">
                  <c:v>7664.9216699999997</c:v>
                </c:pt>
                <c:pt idx="696">
                  <c:v>9692.1440270000003</c:v>
                </c:pt>
                <c:pt idx="697">
                  <c:v>4523.0166870000003</c:v>
                </c:pt>
                <c:pt idx="698">
                  <c:v>4582.0210379999999</c:v>
                </c:pt>
                <c:pt idx="699">
                  <c:v>5201.9732709999998</c:v>
                </c:pt>
                <c:pt idx="700">
                  <c:v>0</c:v>
                </c:pt>
                <c:pt idx="701">
                  <c:v>7541.6589860000004</c:v>
                </c:pt>
                <c:pt idx="702">
                  <c:v>0</c:v>
                </c:pt>
                <c:pt idx="703">
                  <c:v>19627.520054000001</c:v>
                </c:pt>
                <c:pt idx="704">
                  <c:v>21318.088770000002</c:v>
                </c:pt>
                <c:pt idx="705">
                  <c:v>13492.237451999999</c:v>
                </c:pt>
                <c:pt idx="706">
                  <c:v>10116.52709</c:v>
                </c:pt>
                <c:pt idx="707">
                  <c:v>60004.305961999999</c:v>
                </c:pt>
                <c:pt idx="708">
                  <c:v>5128.041056</c:v>
                </c:pt>
                <c:pt idx="709">
                  <c:v>7418.7461270000003</c:v>
                </c:pt>
                <c:pt idx="710">
                  <c:v>16155.856129</c:v>
                </c:pt>
                <c:pt idx="711">
                  <c:v>11370.525149999999</c:v>
                </c:pt>
                <c:pt idx="712">
                  <c:v>8712.6631309999993</c:v>
                </c:pt>
                <c:pt idx="713">
                  <c:v>84985.104219999994</c:v>
                </c:pt>
                <c:pt idx="714">
                  <c:v>0</c:v>
                </c:pt>
                <c:pt idx="715">
                  <c:v>5951.4995950000002</c:v>
                </c:pt>
                <c:pt idx="716">
                  <c:v>7871.1777490000004</c:v>
                </c:pt>
                <c:pt idx="717">
                  <c:v>0</c:v>
                </c:pt>
                <c:pt idx="718">
                  <c:v>10801.9496</c:v>
                </c:pt>
                <c:pt idx="719">
                  <c:v>6848.0053280000002</c:v>
                </c:pt>
                <c:pt idx="720">
                  <c:v>20596.970840000002</c:v>
                </c:pt>
                <c:pt idx="721">
                  <c:v>57704.93587400001</c:v>
                </c:pt>
                <c:pt idx="722">
                  <c:v>0</c:v>
                </c:pt>
                <c:pt idx="723">
                  <c:v>8707.5117410000003</c:v>
                </c:pt>
                <c:pt idx="724">
                  <c:v>6834.2528480000001</c:v>
                </c:pt>
                <c:pt idx="725">
                  <c:v>14335.99199</c:v>
                </c:pt>
                <c:pt idx="726">
                  <c:v>14123.34829</c:v>
                </c:pt>
                <c:pt idx="727">
                  <c:v>8205.2591690000008</c:v>
                </c:pt>
                <c:pt idx="728">
                  <c:v>8762.9058320000004</c:v>
                </c:pt>
                <c:pt idx="729">
                  <c:v>11145.557210000001</c:v>
                </c:pt>
                <c:pt idx="730">
                  <c:v>12400.188033999999</c:v>
                </c:pt>
                <c:pt idx="731">
                  <c:v>71943.628758999999</c:v>
                </c:pt>
                <c:pt idx="732">
                  <c:v>5335.3593700000001</c:v>
                </c:pt>
                <c:pt idx="733">
                  <c:v>16183.033337000001</c:v>
                </c:pt>
                <c:pt idx="734">
                  <c:v>6084.2882079999999</c:v>
                </c:pt>
                <c:pt idx="735">
                  <c:v>0</c:v>
                </c:pt>
                <c:pt idx="736">
                  <c:v>7751.0648860000001</c:v>
                </c:pt>
                <c:pt idx="737">
                  <c:v>17724.561702999999</c:v>
                </c:pt>
                <c:pt idx="738">
                  <c:v>7186.4187730000003</c:v>
                </c:pt>
                <c:pt idx="739">
                  <c:v>10193.96336</c:v>
                </c:pt>
                <c:pt idx="740">
                  <c:v>0</c:v>
                </c:pt>
                <c:pt idx="741">
                  <c:v>5089.6614929999996</c:v>
                </c:pt>
                <c:pt idx="742">
                  <c:v>20556.926011</c:v>
                </c:pt>
                <c:pt idx="743">
                  <c:v>11020.92568</c:v>
                </c:pt>
                <c:pt idx="744">
                  <c:v>7539.7466080000004</c:v>
                </c:pt>
                <c:pt idx="745">
                  <c:v>9327.6548249999996</c:v>
                </c:pt>
                <c:pt idx="746">
                  <c:v>45352.709935000006</c:v>
                </c:pt>
                <c:pt idx="747">
                  <c:v>5515.9817489999996</c:v>
                </c:pt>
                <c:pt idx="748">
                  <c:v>8548.2935990000005</c:v>
                </c:pt>
                <c:pt idx="749">
                  <c:v>5091.1461179999997</c:v>
                </c:pt>
                <c:pt idx="750">
                  <c:v>6576.7278980000001</c:v>
                </c:pt>
                <c:pt idx="751">
                  <c:v>82653.650775999995</c:v>
                </c:pt>
                <c:pt idx="752">
                  <c:v>6536.9032960000004</c:v>
                </c:pt>
                <c:pt idx="753">
                  <c:v>8733.9346060000007</c:v>
                </c:pt>
                <c:pt idx="754">
                  <c:v>9242.6949210000002</c:v>
                </c:pt>
                <c:pt idx="755">
                  <c:v>0</c:v>
                </c:pt>
                <c:pt idx="756">
                  <c:v>18719.101113000001</c:v>
                </c:pt>
                <c:pt idx="757">
                  <c:v>11468.56518</c:v>
                </c:pt>
                <c:pt idx="758">
                  <c:v>13295.282222</c:v>
                </c:pt>
                <c:pt idx="759">
                  <c:v>9885.7028200000004</c:v>
                </c:pt>
                <c:pt idx="760">
                  <c:v>9561.8221680000006</c:v>
                </c:pt>
                <c:pt idx="761">
                  <c:v>18391.249548</c:v>
                </c:pt>
                <c:pt idx="762">
                  <c:v>13680.797028000001</c:v>
                </c:pt>
                <c:pt idx="763">
                  <c:v>8106.5512740000004</c:v>
                </c:pt>
                <c:pt idx="764">
                  <c:v>11071.904210000001</c:v>
                </c:pt>
                <c:pt idx="765">
                  <c:v>0</c:v>
                </c:pt>
                <c:pt idx="766">
                  <c:v>0</c:v>
                </c:pt>
                <c:pt idx="767">
                  <c:v>9324.3581570000006</c:v>
                </c:pt>
                <c:pt idx="768">
                  <c:v>8548.6238269999994</c:v>
                </c:pt>
                <c:pt idx="769">
                  <c:v>0</c:v>
                </c:pt>
                <c:pt idx="770">
                  <c:v>8250.0211149999996</c:v>
                </c:pt>
                <c:pt idx="771">
                  <c:v>29398.321314000001</c:v>
                </c:pt>
                <c:pt idx="772">
                  <c:v>4770.251107</c:v>
                </c:pt>
                <c:pt idx="773">
                  <c:v>5585.1254310000004</c:v>
                </c:pt>
                <c:pt idx="774">
                  <c:v>7930.3227539999998</c:v>
                </c:pt>
                <c:pt idx="775">
                  <c:v>4265.7692980000002</c:v>
                </c:pt>
                <c:pt idx="776">
                  <c:v>0</c:v>
                </c:pt>
                <c:pt idx="777">
                  <c:v>0</c:v>
                </c:pt>
                <c:pt idx="778">
                  <c:v>14938.092000000001</c:v>
                </c:pt>
                <c:pt idx="779">
                  <c:v>18965.079376000002</c:v>
                </c:pt>
                <c:pt idx="780">
                  <c:v>9642.2425609999991</c:v>
                </c:pt>
                <c:pt idx="781">
                  <c:v>11697.110549999999</c:v>
                </c:pt>
                <c:pt idx="782">
                  <c:v>10028.5371</c:v>
                </c:pt>
                <c:pt idx="783">
                  <c:v>6869.014827</c:v>
                </c:pt>
                <c:pt idx="784">
                  <c:v>42405.149187999996</c:v>
                </c:pt>
                <c:pt idx="785">
                  <c:v>50204.515307000001</c:v>
                </c:pt>
                <c:pt idx="786">
                  <c:v>9109.0755040000004</c:v>
                </c:pt>
                <c:pt idx="787">
                  <c:v>6500.2379350000001</c:v>
                </c:pt>
                <c:pt idx="788">
                  <c:v>5083.9992320000001</c:v>
                </c:pt>
                <c:pt idx="789">
                  <c:v>0</c:v>
                </c:pt>
                <c:pt idx="790">
                  <c:v>12091.58957</c:v>
                </c:pt>
                <c:pt idx="791">
                  <c:v>18390.909360999998</c:v>
                </c:pt>
                <c:pt idx="792">
                  <c:v>25421.033523999999</c:v>
                </c:pt>
                <c:pt idx="793">
                  <c:v>21618.11436</c:v>
                </c:pt>
                <c:pt idx="794">
                  <c:v>9083.4461979999996</c:v>
                </c:pt>
                <c:pt idx="795">
                  <c:v>4441.0361670000002</c:v>
                </c:pt>
                <c:pt idx="796">
                  <c:v>7937.5680220000004</c:v>
                </c:pt>
                <c:pt idx="797">
                  <c:v>7548.9592119999998</c:v>
                </c:pt>
                <c:pt idx="798">
                  <c:v>17338.690018000001</c:v>
                </c:pt>
                <c:pt idx="799">
                  <c:v>15443.814882000001</c:v>
                </c:pt>
                <c:pt idx="800">
                  <c:v>7280.018548</c:v>
                </c:pt>
                <c:pt idx="801">
                  <c:v>10382.97486</c:v>
                </c:pt>
                <c:pt idx="802">
                  <c:v>10156.786389999999</c:v>
                </c:pt>
                <c:pt idx="803">
                  <c:v>5606.7038839999996</c:v>
                </c:pt>
                <c:pt idx="804">
                  <c:v>8022.0068840000004</c:v>
                </c:pt>
                <c:pt idx="805">
                  <c:v>6213.3986320000004</c:v>
                </c:pt>
                <c:pt idx="806">
                  <c:v>9088.7589619999999</c:v>
                </c:pt>
                <c:pt idx="807">
                  <c:v>6882.7112619999998</c:v>
                </c:pt>
                <c:pt idx="808">
                  <c:v>7989.1942069999996</c:v>
                </c:pt>
                <c:pt idx="809">
                  <c:v>7206.2677659999999</c:v>
                </c:pt>
                <c:pt idx="810">
                  <c:v>8740.0101159999995</c:v>
                </c:pt>
                <c:pt idx="811">
                  <c:v>6014.8872620000002</c:v>
                </c:pt>
                <c:pt idx="812">
                  <c:v>10248.435289999999</c:v>
                </c:pt>
                <c:pt idx="813">
                  <c:v>11038.171988</c:v>
                </c:pt>
                <c:pt idx="814">
                  <c:v>7526.6599580000002</c:v>
                </c:pt>
                <c:pt idx="815">
                  <c:v>0</c:v>
                </c:pt>
                <c:pt idx="816">
                  <c:v>28384.987573000002</c:v>
                </c:pt>
                <c:pt idx="817">
                  <c:v>9909.0662360000006</c:v>
                </c:pt>
                <c:pt idx="818">
                  <c:v>12295.6738</c:v>
                </c:pt>
                <c:pt idx="819">
                  <c:v>6659.6347589999996</c:v>
                </c:pt>
                <c:pt idx="820">
                  <c:v>6609.0131700000002</c:v>
                </c:pt>
                <c:pt idx="821">
                  <c:v>5460.392116</c:v>
                </c:pt>
                <c:pt idx="822">
                  <c:v>6418.3417120000004</c:v>
                </c:pt>
                <c:pt idx="823">
                  <c:v>0</c:v>
                </c:pt>
                <c:pt idx="824">
                  <c:v>6294.3972759999997</c:v>
                </c:pt>
                <c:pt idx="825">
                  <c:v>9619.3341299999993</c:v>
                </c:pt>
                <c:pt idx="826">
                  <c:v>11560.77239</c:v>
                </c:pt>
                <c:pt idx="827">
                  <c:v>9291.7780180000009</c:v>
                </c:pt>
                <c:pt idx="828">
                  <c:v>213966.24369700003</c:v>
                </c:pt>
                <c:pt idx="829">
                  <c:v>5894.9420190000001</c:v>
                </c:pt>
                <c:pt idx="830">
                  <c:v>69432.954228999995</c:v>
                </c:pt>
                <c:pt idx="831">
                  <c:v>11131.217500000001</c:v>
                </c:pt>
                <c:pt idx="832">
                  <c:v>11977.367819999999</c:v>
                </c:pt>
                <c:pt idx="833">
                  <c:v>223095.34022500002</c:v>
                </c:pt>
                <c:pt idx="834">
                  <c:v>26244.48271</c:v>
                </c:pt>
                <c:pt idx="835">
                  <c:v>10158.662120000001</c:v>
                </c:pt>
                <c:pt idx="836">
                  <c:v>12633.401949999999</c:v>
                </c:pt>
                <c:pt idx="837">
                  <c:v>0</c:v>
                </c:pt>
                <c:pt idx="838">
                  <c:v>7214.4693610000004</c:v>
                </c:pt>
                <c:pt idx="839">
                  <c:v>8043.8275329999997</c:v>
                </c:pt>
                <c:pt idx="840">
                  <c:v>8622.2099419999995</c:v>
                </c:pt>
                <c:pt idx="841">
                  <c:v>0</c:v>
                </c:pt>
                <c:pt idx="842">
                  <c:v>8178.2090589999998</c:v>
                </c:pt>
                <c:pt idx="843">
                  <c:v>9438.9097189999993</c:v>
                </c:pt>
                <c:pt idx="844">
                  <c:v>7051.1527239999996</c:v>
                </c:pt>
                <c:pt idx="845">
                  <c:v>97177.341279999993</c:v>
                </c:pt>
                <c:pt idx="846">
                  <c:v>20409.333076999999</c:v>
                </c:pt>
                <c:pt idx="847">
                  <c:v>41712.460006000001</c:v>
                </c:pt>
                <c:pt idx="848">
                  <c:v>9222.4092550000005</c:v>
                </c:pt>
                <c:pt idx="849">
                  <c:v>7695.1609109999999</c:v>
                </c:pt>
                <c:pt idx="850">
                  <c:v>0</c:v>
                </c:pt>
                <c:pt idx="851">
                  <c:v>14827.387586000001</c:v>
                </c:pt>
                <c:pt idx="852">
                  <c:v>6943.1737640000001</c:v>
                </c:pt>
                <c:pt idx="853">
                  <c:v>6792.2097590000003</c:v>
                </c:pt>
                <c:pt idx="854">
                  <c:v>0</c:v>
                </c:pt>
                <c:pt idx="855">
                  <c:v>8161.1918059999998</c:v>
                </c:pt>
                <c:pt idx="856">
                  <c:v>7618.4957439999998</c:v>
                </c:pt>
                <c:pt idx="857">
                  <c:v>12348.05652</c:v>
                </c:pt>
                <c:pt idx="858">
                  <c:v>5688.2722610000001</c:v>
                </c:pt>
                <c:pt idx="859">
                  <c:v>11481.170217999999</c:v>
                </c:pt>
                <c:pt idx="860">
                  <c:v>8898.7883089999996</c:v>
                </c:pt>
                <c:pt idx="861">
                  <c:v>7144.314343</c:v>
                </c:pt>
                <c:pt idx="862">
                  <c:v>6332.801958</c:v>
                </c:pt>
                <c:pt idx="863">
                  <c:v>7519.2044820000001</c:v>
                </c:pt>
                <c:pt idx="864">
                  <c:v>11000.258959999999</c:v>
                </c:pt>
                <c:pt idx="865">
                  <c:v>6942.9775310000005</c:v>
                </c:pt>
                <c:pt idx="866">
                  <c:v>0</c:v>
                </c:pt>
                <c:pt idx="867">
                  <c:v>7369.0038450000002</c:v>
                </c:pt>
                <c:pt idx="868">
                  <c:v>12184.2408</c:v>
                </c:pt>
                <c:pt idx="869">
                  <c:v>8212.9583509999993</c:v>
                </c:pt>
                <c:pt idx="870">
                  <c:v>9987.7977570000003</c:v>
                </c:pt>
                <c:pt idx="871">
                  <c:v>0</c:v>
                </c:pt>
                <c:pt idx="872">
                  <c:v>7287.6626509999996</c:v>
                </c:pt>
                <c:pt idx="873">
                  <c:v>6793.7208650000002</c:v>
                </c:pt>
                <c:pt idx="874">
                  <c:v>27042.600089</c:v>
                </c:pt>
                <c:pt idx="875">
                  <c:v>9674.9765150000003</c:v>
                </c:pt>
                <c:pt idx="876">
                  <c:v>6803.9467860000004</c:v>
                </c:pt>
                <c:pt idx="877">
                  <c:v>7923.0215079999998</c:v>
                </c:pt>
                <c:pt idx="878">
                  <c:v>7992.807194</c:v>
                </c:pt>
                <c:pt idx="879">
                  <c:v>9198.6887210000004</c:v>
                </c:pt>
                <c:pt idx="880">
                  <c:v>7733.047869</c:v>
                </c:pt>
                <c:pt idx="881">
                  <c:v>5828.071919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4485.4698710000002</c:v>
                </c:pt>
                <c:pt idx="888">
                  <c:v>9898.0808909999996</c:v>
                </c:pt>
                <c:pt idx="889">
                  <c:v>7422.3134369999998</c:v>
                </c:pt>
                <c:pt idx="890">
                  <c:v>7963.7382010000001</c:v>
                </c:pt>
                <c:pt idx="891">
                  <c:v>8529.6480210000009</c:v>
                </c:pt>
                <c:pt idx="892">
                  <c:v>16900.994200000001</c:v>
                </c:pt>
                <c:pt idx="893">
                  <c:v>11467.996157000001</c:v>
                </c:pt>
                <c:pt idx="894">
                  <c:v>0</c:v>
                </c:pt>
                <c:pt idx="895">
                  <c:v>0</c:v>
                </c:pt>
                <c:pt idx="896">
                  <c:v>11669.26427</c:v>
                </c:pt>
                <c:pt idx="897">
                  <c:v>6570.6464089999999</c:v>
                </c:pt>
                <c:pt idx="898">
                  <c:v>5511.2068650000001</c:v>
                </c:pt>
                <c:pt idx="899">
                  <c:v>5296.1645909999997</c:v>
                </c:pt>
                <c:pt idx="900">
                  <c:v>0</c:v>
                </c:pt>
                <c:pt idx="901">
                  <c:v>9169.7733690000005</c:v>
                </c:pt>
                <c:pt idx="902">
                  <c:v>9351.0866850000002</c:v>
                </c:pt>
                <c:pt idx="903">
                  <c:v>6959.8097440000001</c:v>
                </c:pt>
                <c:pt idx="904">
                  <c:v>14323.450769999999</c:v>
                </c:pt>
                <c:pt idx="905">
                  <c:v>72332.572927999994</c:v>
                </c:pt>
                <c:pt idx="906">
                  <c:v>5023.5305109999999</c:v>
                </c:pt>
                <c:pt idx="907">
                  <c:v>7399.8948469999996</c:v>
                </c:pt>
                <c:pt idx="908">
                  <c:v>6042.9536669999998</c:v>
                </c:pt>
                <c:pt idx="909">
                  <c:v>6926.0951619999996</c:v>
                </c:pt>
                <c:pt idx="910">
                  <c:v>4352.4050299999999</c:v>
                </c:pt>
                <c:pt idx="911">
                  <c:v>19111.252270000001</c:v>
                </c:pt>
                <c:pt idx="912">
                  <c:v>6073.84069</c:v>
                </c:pt>
                <c:pt idx="913">
                  <c:v>15452.452579999999</c:v>
                </c:pt>
                <c:pt idx="914">
                  <c:v>5552.6253589999997</c:v>
                </c:pt>
                <c:pt idx="915">
                  <c:v>17261.813384000001</c:v>
                </c:pt>
                <c:pt idx="916">
                  <c:v>9142.8704610000004</c:v>
                </c:pt>
                <c:pt idx="917">
                  <c:v>4801.8347869999998</c:v>
                </c:pt>
                <c:pt idx="918">
                  <c:v>8878.2313560000002</c:v>
                </c:pt>
                <c:pt idx="919">
                  <c:v>10052.016079999999</c:v>
                </c:pt>
                <c:pt idx="920">
                  <c:v>49218.977114999994</c:v>
                </c:pt>
                <c:pt idx="921">
                  <c:v>8413.4019829999997</c:v>
                </c:pt>
                <c:pt idx="922">
                  <c:v>6289.7499829999997</c:v>
                </c:pt>
                <c:pt idx="923">
                  <c:v>96766.087186000004</c:v>
                </c:pt>
                <c:pt idx="924">
                  <c:v>0</c:v>
                </c:pt>
                <c:pt idx="925">
                  <c:v>0</c:v>
                </c:pt>
                <c:pt idx="926">
                  <c:v>39187.566869000002</c:v>
                </c:pt>
                <c:pt idx="927">
                  <c:v>9657.2018489999991</c:v>
                </c:pt>
                <c:pt idx="928">
                  <c:v>5347.0321880000001</c:v>
                </c:pt>
                <c:pt idx="929">
                  <c:v>0</c:v>
                </c:pt>
                <c:pt idx="930">
                  <c:v>6657.886622</c:v>
                </c:pt>
                <c:pt idx="931">
                  <c:v>30264.679721</c:v>
                </c:pt>
                <c:pt idx="932">
                  <c:v>8814.3430509999998</c:v>
                </c:pt>
                <c:pt idx="933">
                  <c:v>6307.7082360000004</c:v>
                </c:pt>
                <c:pt idx="934">
                  <c:v>5991.8007749999997</c:v>
                </c:pt>
                <c:pt idx="935">
                  <c:v>8708.6857199999995</c:v>
                </c:pt>
                <c:pt idx="936">
                  <c:v>6515.9948709999999</c:v>
                </c:pt>
                <c:pt idx="937">
                  <c:v>9594.9288809999998</c:v>
                </c:pt>
                <c:pt idx="938">
                  <c:v>7383.376902</c:v>
                </c:pt>
                <c:pt idx="939">
                  <c:v>5076.9195730000001</c:v>
                </c:pt>
                <c:pt idx="940">
                  <c:v>7734.9287999999997</c:v>
                </c:pt>
                <c:pt idx="941">
                  <c:v>14036.94627</c:v>
                </c:pt>
                <c:pt idx="942">
                  <c:v>8209.3082740000009</c:v>
                </c:pt>
                <c:pt idx="943">
                  <c:v>7125.9207180000003</c:v>
                </c:pt>
                <c:pt idx="944">
                  <c:v>5497.8719279999996</c:v>
                </c:pt>
                <c:pt idx="945">
                  <c:v>11330.947330000001</c:v>
                </c:pt>
                <c:pt idx="946">
                  <c:v>31153.105829</c:v>
                </c:pt>
                <c:pt idx="947">
                  <c:v>10370.00951</c:v>
                </c:pt>
                <c:pt idx="948">
                  <c:v>21888.41922</c:v>
                </c:pt>
                <c:pt idx="949">
                  <c:v>6553.8721130000004</c:v>
                </c:pt>
                <c:pt idx="950">
                  <c:v>116046.113229</c:v>
                </c:pt>
                <c:pt idx="951">
                  <c:v>12662.99368</c:v>
                </c:pt>
                <c:pt idx="952">
                  <c:v>4553.5408379999999</c:v>
                </c:pt>
                <c:pt idx="953">
                  <c:v>9374.8636279999992</c:v>
                </c:pt>
                <c:pt idx="954">
                  <c:v>10555.978139999999</c:v>
                </c:pt>
                <c:pt idx="955">
                  <c:v>6176.7200080000002</c:v>
                </c:pt>
                <c:pt idx="956">
                  <c:v>7039.3602989999999</c:v>
                </c:pt>
                <c:pt idx="957">
                  <c:v>114187.56899200001</c:v>
                </c:pt>
                <c:pt idx="958">
                  <c:v>4657.3502950000002</c:v>
                </c:pt>
                <c:pt idx="959">
                  <c:v>15319.96472</c:v>
                </c:pt>
                <c:pt idx="960">
                  <c:v>6467.5200089999998</c:v>
                </c:pt>
                <c:pt idx="961">
                  <c:v>8348.7420160000001</c:v>
                </c:pt>
                <c:pt idx="962">
                  <c:v>6870.1024790000001</c:v>
                </c:pt>
                <c:pt idx="963">
                  <c:v>9998.2812539999995</c:v>
                </c:pt>
                <c:pt idx="964">
                  <c:v>17480.737043000001</c:v>
                </c:pt>
                <c:pt idx="965">
                  <c:v>12967.63752</c:v>
                </c:pt>
                <c:pt idx="966">
                  <c:v>13612.00171</c:v>
                </c:pt>
                <c:pt idx="967">
                  <c:v>10525.15624</c:v>
                </c:pt>
                <c:pt idx="968">
                  <c:v>64268.237037000006</c:v>
                </c:pt>
                <c:pt idx="969">
                  <c:v>6902.6977399999996</c:v>
                </c:pt>
                <c:pt idx="970">
                  <c:v>7646.5508330000002</c:v>
                </c:pt>
                <c:pt idx="971">
                  <c:v>0</c:v>
                </c:pt>
                <c:pt idx="972">
                  <c:v>26640.22653</c:v>
                </c:pt>
                <c:pt idx="973">
                  <c:v>6839.8142479999997</c:v>
                </c:pt>
                <c:pt idx="974">
                  <c:v>17466.886889000001</c:v>
                </c:pt>
                <c:pt idx="975">
                  <c:v>185200.97952700002</c:v>
                </c:pt>
                <c:pt idx="976">
                  <c:v>33405.037559999997</c:v>
                </c:pt>
                <c:pt idx="977">
                  <c:v>0</c:v>
                </c:pt>
                <c:pt idx="978">
                  <c:v>5932.9769379999998</c:v>
                </c:pt>
                <c:pt idx="979">
                  <c:v>10228.89219</c:v>
                </c:pt>
                <c:pt idx="980">
                  <c:v>7364.5890509999999</c:v>
                </c:pt>
                <c:pt idx="981">
                  <c:v>48120.088153999997</c:v>
                </c:pt>
                <c:pt idx="982">
                  <c:v>8687.7416979999998</c:v>
                </c:pt>
                <c:pt idx="983">
                  <c:v>65372.096956999994</c:v>
                </c:pt>
                <c:pt idx="984">
                  <c:v>6706.4971109999997</c:v>
                </c:pt>
                <c:pt idx="985">
                  <c:v>9809.0341079999998</c:v>
                </c:pt>
                <c:pt idx="986">
                  <c:v>8280.2840030000007</c:v>
                </c:pt>
                <c:pt idx="987">
                  <c:v>4613.8188170000003</c:v>
                </c:pt>
                <c:pt idx="988">
                  <c:v>5017.5431689999996</c:v>
                </c:pt>
                <c:pt idx="989">
                  <c:v>9454.1511300000002</c:v>
                </c:pt>
                <c:pt idx="990">
                  <c:v>3348.5244680000001</c:v>
                </c:pt>
                <c:pt idx="991">
                  <c:v>16419.609323000001</c:v>
                </c:pt>
                <c:pt idx="992">
                  <c:v>0</c:v>
                </c:pt>
                <c:pt idx="993">
                  <c:v>11233.342839999999</c:v>
                </c:pt>
                <c:pt idx="994">
                  <c:v>0</c:v>
                </c:pt>
                <c:pt idx="995">
                  <c:v>35120.392172</c:v>
                </c:pt>
                <c:pt idx="996">
                  <c:v>8347.4807299999993</c:v>
                </c:pt>
                <c:pt idx="997">
                  <c:v>16640.975533000001</c:v>
                </c:pt>
                <c:pt idx="998">
                  <c:v>0</c:v>
                </c:pt>
                <c:pt idx="999">
                  <c:v>7799.2486849999996</c:v>
                </c:pt>
                <c:pt idx="1000">
                  <c:v>9737.4935339999993</c:v>
                </c:pt>
                <c:pt idx="1001">
                  <c:v>9946.4978620000002</c:v>
                </c:pt>
                <c:pt idx="1002">
                  <c:v>9052.9775449999997</c:v>
                </c:pt>
                <c:pt idx="1003">
                  <c:v>7339.593871</c:v>
                </c:pt>
                <c:pt idx="1004">
                  <c:v>14718.72192</c:v>
                </c:pt>
                <c:pt idx="1005">
                  <c:v>7764.7657559999998</c:v>
                </c:pt>
                <c:pt idx="1006">
                  <c:v>9192.8290560000005</c:v>
                </c:pt>
                <c:pt idx="1007">
                  <c:v>33100.289645999997</c:v>
                </c:pt>
                <c:pt idx="1008">
                  <c:v>9529.703082</c:v>
                </c:pt>
                <c:pt idx="1009">
                  <c:v>7697.504363</c:v>
                </c:pt>
                <c:pt idx="1010">
                  <c:v>60583.583328000001</c:v>
                </c:pt>
                <c:pt idx="1011">
                  <c:v>8521.5324209999999</c:v>
                </c:pt>
                <c:pt idx="1012">
                  <c:v>6650.6452870000003</c:v>
                </c:pt>
                <c:pt idx="1013">
                  <c:v>168617.58963599999</c:v>
                </c:pt>
                <c:pt idx="1014">
                  <c:v>12154.20535</c:v>
                </c:pt>
                <c:pt idx="1015">
                  <c:v>6169.0980300000001</c:v>
                </c:pt>
                <c:pt idx="1016">
                  <c:v>18046.91719</c:v>
                </c:pt>
                <c:pt idx="1017">
                  <c:v>9130.1839930000006</c:v>
                </c:pt>
                <c:pt idx="1018">
                  <c:v>11766.959049999999</c:v>
                </c:pt>
                <c:pt idx="1019">
                  <c:v>7734.9198610000003</c:v>
                </c:pt>
                <c:pt idx="1020">
                  <c:v>6012.8465999999999</c:v>
                </c:pt>
                <c:pt idx="1021">
                  <c:v>0</c:v>
                </c:pt>
                <c:pt idx="1022">
                  <c:v>7935.243289</c:v>
                </c:pt>
                <c:pt idx="1023">
                  <c:v>8339.5024429999994</c:v>
                </c:pt>
                <c:pt idx="1024">
                  <c:v>6530.2635259999997</c:v>
                </c:pt>
                <c:pt idx="1025">
                  <c:v>5431.1046349999997</c:v>
                </c:pt>
                <c:pt idx="1026">
                  <c:v>12171.58483</c:v>
                </c:pt>
                <c:pt idx="1027">
                  <c:v>6474.4537289999998</c:v>
                </c:pt>
                <c:pt idx="1028">
                  <c:v>9349.5172330000005</c:v>
                </c:pt>
                <c:pt idx="1029">
                  <c:v>3206.6318040000001</c:v>
                </c:pt>
                <c:pt idx="1030">
                  <c:v>6755.1918699999997</c:v>
                </c:pt>
                <c:pt idx="1031">
                  <c:v>166852.44628899998</c:v>
                </c:pt>
                <c:pt idx="1032">
                  <c:v>8231.0448739999993</c:v>
                </c:pt>
                <c:pt idx="1033">
                  <c:v>13429.39702</c:v>
                </c:pt>
                <c:pt idx="1034">
                  <c:v>15143.246666999999</c:v>
                </c:pt>
                <c:pt idx="1035">
                  <c:v>94202.774192000012</c:v>
                </c:pt>
                <c:pt idx="1036">
                  <c:v>54560.121841</c:v>
                </c:pt>
                <c:pt idx="1037">
                  <c:v>14841.16021</c:v>
                </c:pt>
                <c:pt idx="1038">
                  <c:v>45070.785345000004</c:v>
                </c:pt>
                <c:pt idx="1039">
                  <c:v>11413.56698</c:v>
                </c:pt>
                <c:pt idx="1040">
                  <c:v>9897.3777019999998</c:v>
                </c:pt>
                <c:pt idx="1041">
                  <c:v>6908.4351909999996</c:v>
                </c:pt>
                <c:pt idx="1042">
                  <c:v>7584.8503950000004</c:v>
                </c:pt>
                <c:pt idx="1043">
                  <c:v>5343.1654980000003</c:v>
                </c:pt>
                <c:pt idx="1044">
                  <c:v>8509.100735</c:v>
                </c:pt>
                <c:pt idx="1045">
                  <c:v>6969.6877599999998</c:v>
                </c:pt>
                <c:pt idx="1046">
                  <c:v>10807.877829999999</c:v>
                </c:pt>
                <c:pt idx="1047">
                  <c:v>8742.0448529999994</c:v>
                </c:pt>
                <c:pt idx="1048">
                  <c:v>0</c:v>
                </c:pt>
                <c:pt idx="1049">
                  <c:v>6952.2475899999999</c:v>
                </c:pt>
                <c:pt idx="1050">
                  <c:v>14018.7289</c:v>
                </c:pt>
                <c:pt idx="1051">
                  <c:v>8646.0266549999997</c:v>
                </c:pt>
                <c:pt idx="1052">
                  <c:v>13012.639639999999</c:v>
                </c:pt>
                <c:pt idx="1053">
                  <c:v>8463.9811169999994</c:v>
                </c:pt>
                <c:pt idx="1054">
                  <c:v>13239.11685</c:v>
                </c:pt>
                <c:pt idx="1055">
                  <c:v>9847.9457239999992</c:v>
                </c:pt>
                <c:pt idx="1056">
                  <c:v>6624.9151499999998</c:v>
                </c:pt>
                <c:pt idx="1057">
                  <c:v>27810.943379000004</c:v>
                </c:pt>
                <c:pt idx="1058">
                  <c:v>11433.96636</c:v>
                </c:pt>
                <c:pt idx="1059">
                  <c:v>13132.203286</c:v>
                </c:pt>
                <c:pt idx="1060">
                  <c:v>22133.230600000003</c:v>
                </c:pt>
                <c:pt idx="1061">
                  <c:v>8098.1418039999999</c:v>
                </c:pt>
                <c:pt idx="1062">
                  <c:v>7968.7917859999998</c:v>
                </c:pt>
                <c:pt idx="1063">
                  <c:v>16329.866980000001</c:v>
                </c:pt>
                <c:pt idx="1064">
                  <c:v>25829.045740000001</c:v>
                </c:pt>
                <c:pt idx="1065">
                  <c:v>7298.8494540000002</c:v>
                </c:pt>
                <c:pt idx="1066">
                  <c:v>4406.2017990000004</c:v>
                </c:pt>
                <c:pt idx="1067">
                  <c:v>11396.88639</c:v>
                </c:pt>
                <c:pt idx="1068">
                  <c:v>0</c:v>
                </c:pt>
                <c:pt idx="1069">
                  <c:v>11731.95019</c:v>
                </c:pt>
                <c:pt idx="1070">
                  <c:v>6695.3952680000002</c:v>
                </c:pt>
                <c:pt idx="1071">
                  <c:v>26895.943353999999</c:v>
                </c:pt>
                <c:pt idx="1072">
                  <c:v>0</c:v>
                </c:pt>
                <c:pt idx="1073">
                  <c:v>17788.720142999999</c:v>
                </c:pt>
                <c:pt idx="1074">
                  <c:v>6056.0361009999997</c:v>
                </c:pt>
                <c:pt idx="1075">
                  <c:v>12779.691445</c:v>
                </c:pt>
                <c:pt idx="1076">
                  <c:v>5103.1839179999997</c:v>
                </c:pt>
                <c:pt idx="1077">
                  <c:v>23982.641660000001</c:v>
                </c:pt>
                <c:pt idx="1078">
                  <c:v>21491.463230000001</c:v>
                </c:pt>
                <c:pt idx="1079">
                  <c:v>7038.7460250000004</c:v>
                </c:pt>
                <c:pt idx="1080">
                  <c:v>7749.6729500000001</c:v>
                </c:pt>
                <c:pt idx="1081">
                  <c:v>12852.812309999999</c:v>
                </c:pt>
                <c:pt idx="1082">
                  <c:v>22804.427506</c:v>
                </c:pt>
                <c:pt idx="1083">
                  <c:v>6775.7437049999999</c:v>
                </c:pt>
                <c:pt idx="1084">
                  <c:v>57777.234760999992</c:v>
                </c:pt>
                <c:pt idx="1085">
                  <c:v>11323.41964</c:v>
                </c:pt>
                <c:pt idx="1086">
                  <c:v>5579.3228669999999</c:v>
                </c:pt>
                <c:pt idx="1087">
                  <c:v>6400.2528300000004</c:v>
                </c:pt>
                <c:pt idx="1088">
                  <c:v>7097.4499070000002</c:v>
                </c:pt>
                <c:pt idx="1089">
                  <c:v>10347.547259999999</c:v>
                </c:pt>
                <c:pt idx="1090">
                  <c:v>22200.611360999999</c:v>
                </c:pt>
                <c:pt idx="1091">
                  <c:v>5314.1337510000003</c:v>
                </c:pt>
                <c:pt idx="1092">
                  <c:v>23506.833693</c:v>
                </c:pt>
                <c:pt idx="1093">
                  <c:v>12685.937907</c:v>
                </c:pt>
                <c:pt idx="1094">
                  <c:v>8378.5374119999997</c:v>
                </c:pt>
                <c:pt idx="1095">
                  <c:v>9286.0630930000007</c:v>
                </c:pt>
                <c:pt idx="1096">
                  <c:v>6312.082488</c:v>
                </c:pt>
                <c:pt idx="1097">
                  <c:v>8964.7791770000003</c:v>
                </c:pt>
                <c:pt idx="1098">
                  <c:v>36638.491737000004</c:v>
                </c:pt>
                <c:pt idx="1099">
                  <c:v>15553.548144</c:v>
                </c:pt>
                <c:pt idx="1100">
                  <c:v>8928.6763310000006</c:v>
                </c:pt>
                <c:pt idx="1101">
                  <c:v>0</c:v>
                </c:pt>
                <c:pt idx="1102">
                  <c:v>19406.732702000001</c:v>
                </c:pt>
                <c:pt idx="1103">
                  <c:v>14564.27816</c:v>
                </c:pt>
                <c:pt idx="1104">
                  <c:v>7450.0409120000004</c:v>
                </c:pt>
                <c:pt idx="1105">
                  <c:v>6120.2478019999999</c:v>
                </c:pt>
                <c:pt idx="1106">
                  <c:v>6190.4305279999999</c:v>
                </c:pt>
                <c:pt idx="1107">
                  <c:v>26479.974020000001</c:v>
                </c:pt>
                <c:pt idx="1108">
                  <c:v>6134.3146939999997</c:v>
                </c:pt>
                <c:pt idx="1109">
                  <c:v>41178.43015</c:v>
                </c:pt>
                <c:pt idx="1110">
                  <c:v>10464.35973</c:v>
                </c:pt>
                <c:pt idx="1111">
                  <c:v>10076.651620000001</c:v>
                </c:pt>
                <c:pt idx="1112">
                  <c:v>7545.1927169999999</c:v>
                </c:pt>
                <c:pt idx="1113">
                  <c:v>10257.17354</c:v>
                </c:pt>
                <c:pt idx="1114">
                  <c:v>6337.8954059999996</c:v>
                </c:pt>
                <c:pt idx="1115">
                  <c:v>5608.3422780000001</c:v>
                </c:pt>
                <c:pt idx="1116">
                  <c:v>3369.6016289999998</c:v>
                </c:pt>
                <c:pt idx="1117">
                  <c:v>8373.2514439999995</c:v>
                </c:pt>
                <c:pt idx="1118">
                  <c:v>6488.354687</c:v>
                </c:pt>
                <c:pt idx="1119">
                  <c:v>151478.00392399996</c:v>
                </c:pt>
                <c:pt idx="1120">
                  <c:v>10055.654119999999</c:v>
                </c:pt>
                <c:pt idx="1121">
                  <c:v>7647.335806</c:v>
                </c:pt>
                <c:pt idx="1122">
                  <c:v>5175.9192869999997</c:v>
                </c:pt>
                <c:pt idx="1123">
                  <c:v>9029.4488189999993</c:v>
                </c:pt>
                <c:pt idx="1124">
                  <c:v>151805.03557400001</c:v>
                </c:pt>
                <c:pt idx="1125">
                  <c:v>10297.22503</c:v>
                </c:pt>
                <c:pt idx="1126">
                  <c:v>6976.5928979999999</c:v>
                </c:pt>
                <c:pt idx="1127">
                  <c:v>7173.6265240000002</c:v>
                </c:pt>
                <c:pt idx="1128">
                  <c:v>5220.9687199999998</c:v>
                </c:pt>
                <c:pt idx="1129">
                  <c:v>22583.377916999998</c:v>
                </c:pt>
                <c:pt idx="1130">
                  <c:v>0</c:v>
                </c:pt>
                <c:pt idx="1131">
                  <c:v>13711.67518</c:v>
                </c:pt>
                <c:pt idx="1132">
                  <c:v>100162.95755599999</c:v>
                </c:pt>
                <c:pt idx="1133">
                  <c:v>0</c:v>
                </c:pt>
                <c:pt idx="1134">
                  <c:v>16514.223829999999</c:v>
                </c:pt>
                <c:pt idx="1135">
                  <c:v>5787.3590409999997</c:v>
                </c:pt>
                <c:pt idx="1136">
                  <c:v>13242.773535</c:v>
                </c:pt>
                <c:pt idx="1137">
                  <c:v>7112.3375459999997</c:v>
                </c:pt>
                <c:pt idx="1138">
                  <c:v>0</c:v>
                </c:pt>
                <c:pt idx="1139">
                  <c:v>5782.6410480000004</c:v>
                </c:pt>
                <c:pt idx="1140">
                  <c:v>12485.5473</c:v>
                </c:pt>
                <c:pt idx="1141">
                  <c:v>5612.0613450000001</c:v>
                </c:pt>
                <c:pt idx="1142">
                  <c:v>9718.8835760000002</c:v>
                </c:pt>
                <c:pt idx="1143">
                  <c:v>5835.1220679999997</c:v>
                </c:pt>
                <c:pt idx="1144">
                  <c:v>24842.784129</c:v>
                </c:pt>
                <c:pt idx="1145">
                  <c:v>5965.9996389999997</c:v>
                </c:pt>
                <c:pt idx="1146">
                  <c:v>11063.83077</c:v>
                </c:pt>
                <c:pt idx="1147">
                  <c:v>8556.7609769999999</c:v>
                </c:pt>
                <c:pt idx="1148">
                  <c:v>9133.5924900000009</c:v>
                </c:pt>
                <c:pt idx="1149">
                  <c:v>12259.154710000001</c:v>
                </c:pt>
                <c:pt idx="1150">
                  <c:v>0</c:v>
                </c:pt>
                <c:pt idx="1151">
                  <c:v>8103.771221</c:v>
                </c:pt>
                <c:pt idx="1152">
                  <c:v>0</c:v>
                </c:pt>
                <c:pt idx="1153">
                  <c:v>4173.3728590000001</c:v>
                </c:pt>
                <c:pt idx="1154">
                  <c:v>4646.0857459999997</c:v>
                </c:pt>
                <c:pt idx="1155">
                  <c:v>10356.23488</c:v>
                </c:pt>
                <c:pt idx="1156">
                  <c:v>13661.370948</c:v>
                </c:pt>
                <c:pt idx="1157">
                  <c:v>11468.493490000001</c:v>
                </c:pt>
                <c:pt idx="1158">
                  <c:v>7576.9110110000001</c:v>
                </c:pt>
                <c:pt idx="1159">
                  <c:v>13754.907939999999</c:v>
                </c:pt>
                <c:pt idx="1160">
                  <c:v>9241.340005</c:v>
                </c:pt>
                <c:pt idx="1161">
                  <c:v>17526.816383999998</c:v>
                </c:pt>
                <c:pt idx="1162">
                  <c:v>14281.149236000001</c:v>
                </c:pt>
                <c:pt idx="1163">
                  <c:v>7862.3713790000002</c:v>
                </c:pt>
                <c:pt idx="1164">
                  <c:v>15510.567880000001</c:v>
                </c:pt>
                <c:pt idx="1165">
                  <c:v>0</c:v>
                </c:pt>
                <c:pt idx="1166">
                  <c:v>16444.129611</c:v>
                </c:pt>
                <c:pt idx="1167">
                  <c:v>7701.2033009999996</c:v>
                </c:pt>
                <c:pt idx="1168">
                  <c:v>7399.6512149999999</c:v>
                </c:pt>
                <c:pt idx="1169">
                  <c:v>6218.7764349999998</c:v>
                </c:pt>
                <c:pt idx="1170">
                  <c:v>6873.858123</c:v>
                </c:pt>
                <c:pt idx="1171">
                  <c:v>6399.7834389999998</c:v>
                </c:pt>
                <c:pt idx="1172">
                  <c:v>12632.04254</c:v>
                </c:pt>
                <c:pt idx="1173">
                  <c:v>3925.1677129999998</c:v>
                </c:pt>
                <c:pt idx="1174">
                  <c:v>7126.2177330000004</c:v>
                </c:pt>
                <c:pt idx="1175">
                  <c:v>7989.9579800000001</c:v>
                </c:pt>
                <c:pt idx="1176">
                  <c:v>5414.5643339999997</c:v>
                </c:pt>
                <c:pt idx="1177">
                  <c:v>8415.6132679999992</c:v>
                </c:pt>
                <c:pt idx="1178">
                  <c:v>58359.516932000013</c:v>
                </c:pt>
                <c:pt idx="1179">
                  <c:v>7175.6466979999996</c:v>
                </c:pt>
                <c:pt idx="1180">
                  <c:v>7692.4617490000001</c:v>
                </c:pt>
                <c:pt idx="1181">
                  <c:v>21444.98157</c:v>
                </c:pt>
                <c:pt idx="1182">
                  <c:v>3561.5960100000002</c:v>
                </c:pt>
                <c:pt idx="1183">
                  <c:v>0</c:v>
                </c:pt>
                <c:pt idx="1184">
                  <c:v>25601.085304</c:v>
                </c:pt>
                <c:pt idx="1185">
                  <c:v>4882.3781360000003</c:v>
                </c:pt>
                <c:pt idx="1186">
                  <c:v>5824.1048620000001</c:v>
                </c:pt>
                <c:pt idx="1187">
                  <c:v>9814.3887180000002</c:v>
                </c:pt>
                <c:pt idx="1188">
                  <c:v>14661.79441</c:v>
                </c:pt>
                <c:pt idx="1189">
                  <c:v>4740.4408530000001</c:v>
                </c:pt>
                <c:pt idx="1190">
                  <c:v>9578.0576010000004</c:v>
                </c:pt>
                <c:pt idx="1191">
                  <c:v>8711.7039960000002</c:v>
                </c:pt>
                <c:pt idx="1192">
                  <c:v>10484.62588</c:v>
                </c:pt>
                <c:pt idx="1193">
                  <c:v>26865.854769000001</c:v>
                </c:pt>
                <c:pt idx="1194">
                  <c:v>15207.426552000001</c:v>
                </c:pt>
                <c:pt idx="1195">
                  <c:v>16982.255440000001</c:v>
                </c:pt>
                <c:pt idx="1196">
                  <c:v>9266.2925140000007</c:v>
                </c:pt>
                <c:pt idx="1197">
                  <c:v>12072.1005</c:v>
                </c:pt>
                <c:pt idx="1198">
                  <c:v>8976.4859140000008</c:v>
                </c:pt>
                <c:pt idx="1199">
                  <c:v>10241.39565</c:v>
                </c:pt>
                <c:pt idx="1200">
                  <c:v>11550.62031</c:v>
                </c:pt>
                <c:pt idx="1201">
                  <c:v>0</c:v>
                </c:pt>
                <c:pt idx="1202">
                  <c:v>7843.9145289999997</c:v>
                </c:pt>
                <c:pt idx="1203">
                  <c:v>11506.38522</c:v>
                </c:pt>
                <c:pt idx="1204">
                  <c:v>5874.2136829999999</c:v>
                </c:pt>
                <c:pt idx="1205">
                  <c:v>8759.630384</c:v>
                </c:pt>
                <c:pt idx="1206">
                  <c:v>5596.7322750000003</c:v>
                </c:pt>
                <c:pt idx="1207">
                  <c:v>6848.7325369999999</c:v>
                </c:pt>
                <c:pt idx="1208">
                  <c:v>7446.0158979999997</c:v>
                </c:pt>
                <c:pt idx="1209">
                  <c:v>6706.023306</c:v>
                </c:pt>
                <c:pt idx="1210">
                  <c:v>13617.001441</c:v>
                </c:pt>
                <c:pt idx="1211">
                  <c:v>6385.98668</c:v>
                </c:pt>
                <c:pt idx="1212">
                  <c:v>9993.9735509999991</c:v>
                </c:pt>
                <c:pt idx="1213">
                  <c:v>28579.661499999998</c:v>
                </c:pt>
                <c:pt idx="1214">
                  <c:v>6952.7208179999998</c:v>
                </c:pt>
                <c:pt idx="1215">
                  <c:v>7167.8277289999996</c:v>
                </c:pt>
                <c:pt idx="1216">
                  <c:v>26604.181014000002</c:v>
                </c:pt>
                <c:pt idx="1217">
                  <c:v>8033.6879399999998</c:v>
                </c:pt>
                <c:pt idx="1218">
                  <c:v>7224.0226329999996</c:v>
                </c:pt>
                <c:pt idx="1219">
                  <c:v>10182.58534</c:v>
                </c:pt>
                <c:pt idx="1220">
                  <c:v>13592.49691</c:v>
                </c:pt>
                <c:pt idx="1221">
                  <c:v>8982.5883059999996</c:v>
                </c:pt>
                <c:pt idx="1222">
                  <c:v>12536.91411</c:v>
                </c:pt>
                <c:pt idx="1223">
                  <c:v>9025.7525920000007</c:v>
                </c:pt>
                <c:pt idx="1224">
                  <c:v>5594.330457</c:v>
                </c:pt>
                <c:pt idx="1225">
                  <c:v>0</c:v>
                </c:pt>
                <c:pt idx="1226">
                  <c:v>4420.3809279999996</c:v>
                </c:pt>
                <c:pt idx="1227">
                  <c:v>14006.566304</c:v>
                </c:pt>
                <c:pt idx="1228">
                  <c:v>6621.724381</c:v>
                </c:pt>
                <c:pt idx="1229">
                  <c:v>8359.8363910000007</c:v>
                </c:pt>
                <c:pt idx="1230">
                  <c:v>6165.9640499999996</c:v>
                </c:pt>
                <c:pt idx="1231">
                  <c:v>9236.7552099999994</c:v>
                </c:pt>
                <c:pt idx="1232">
                  <c:v>55557.912243999999</c:v>
                </c:pt>
                <c:pt idx="1233">
                  <c:v>11865.888629999999</c:v>
                </c:pt>
                <c:pt idx="1234">
                  <c:v>11503.39762</c:v>
                </c:pt>
                <c:pt idx="1235">
                  <c:v>25621.204647999999</c:v>
                </c:pt>
                <c:pt idx="1236">
                  <c:v>23310.700749</c:v>
                </c:pt>
                <c:pt idx="1237">
                  <c:v>0</c:v>
                </c:pt>
                <c:pt idx="1238">
                  <c:v>22681.891626000001</c:v>
                </c:pt>
                <c:pt idx="1239">
                  <c:v>11248.191349999999</c:v>
                </c:pt>
                <c:pt idx="1240">
                  <c:v>7397.3923189999996</c:v>
                </c:pt>
                <c:pt idx="1241">
                  <c:v>18595.818945999999</c:v>
                </c:pt>
                <c:pt idx="1242">
                  <c:v>4863.9773969999997</c:v>
                </c:pt>
                <c:pt idx="1243">
                  <c:v>14853.410644</c:v>
                </c:pt>
                <c:pt idx="1244">
                  <c:v>34068.358114000002</c:v>
                </c:pt>
                <c:pt idx="1245">
                  <c:v>5698.8813229999996</c:v>
                </c:pt>
                <c:pt idx="1246">
                  <c:v>21000.17209</c:v>
                </c:pt>
                <c:pt idx="1247">
                  <c:v>0</c:v>
                </c:pt>
                <c:pt idx="1248">
                  <c:v>5303.1275219999998</c:v>
                </c:pt>
                <c:pt idx="1249">
                  <c:v>10101.22488</c:v>
                </c:pt>
                <c:pt idx="1250">
                  <c:v>18989.280346</c:v>
                </c:pt>
                <c:pt idx="1251">
                  <c:v>19032.596939999999</c:v>
                </c:pt>
                <c:pt idx="1252">
                  <c:v>10278.14012</c:v>
                </c:pt>
                <c:pt idx="1253">
                  <c:v>7698.8039829999998</c:v>
                </c:pt>
                <c:pt idx="1254">
                  <c:v>10574.268</c:v>
                </c:pt>
                <c:pt idx="1255">
                  <c:v>4214.2346390000002</c:v>
                </c:pt>
                <c:pt idx="1256">
                  <c:v>8772.7005979999994</c:v>
                </c:pt>
                <c:pt idx="1257">
                  <c:v>15145.417144999999</c:v>
                </c:pt>
                <c:pt idx="1258">
                  <c:v>6931.0624529999996</c:v>
                </c:pt>
                <c:pt idx="1259">
                  <c:v>8184.8327019999997</c:v>
                </c:pt>
                <c:pt idx="1260">
                  <c:v>9445.5223170000008</c:v>
                </c:pt>
                <c:pt idx="1261">
                  <c:v>8789.4127349999999</c:v>
                </c:pt>
                <c:pt idx="1262">
                  <c:v>22212.71153</c:v>
                </c:pt>
                <c:pt idx="1263">
                  <c:v>20394.625948000001</c:v>
                </c:pt>
                <c:pt idx="1264">
                  <c:v>7527.0820309999999</c:v>
                </c:pt>
                <c:pt idx="1265">
                  <c:v>6627.2441239999998</c:v>
                </c:pt>
                <c:pt idx="1266">
                  <c:v>7609.1892099999995</c:v>
                </c:pt>
                <c:pt idx="1267">
                  <c:v>8713.9277839999995</c:v>
                </c:pt>
                <c:pt idx="1268">
                  <c:v>8802.2952380000006</c:v>
                </c:pt>
                <c:pt idx="1269">
                  <c:v>5822.7875290000002</c:v>
                </c:pt>
                <c:pt idx="1270">
                  <c:v>9908.1986429999997</c:v>
                </c:pt>
                <c:pt idx="1271">
                  <c:v>13930.150389999999</c:v>
                </c:pt>
                <c:pt idx="1272">
                  <c:v>18430.149434999999</c:v>
                </c:pt>
                <c:pt idx="1273">
                  <c:v>8672.0211459999991</c:v>
                </c:pt>
                <c:pt idx="1274">
                  <c:v>7903.5803910000004</c:v>
                </c:pt>
                <c:pt idx="1275">
                  <c:v>11601.416499999999</c:v>
                </c:pt>
                <c:pt idx="1276">
                  <c:v>10772.819890000001</c:v>
                </c:pt>
                <c:pt idx="1277">
                  <c:v>6160.9004919999998</c:v>
                </c:pt>
                <c:pt idx="1278">
                  <c:v>6746.4519780000001</c:v>
                </c:pt>
                <c:pt idx="1279">
                  <c:v>13773.708269999999</c:v>
                </c:pt>
                <c:pt idx="1280">
                  <c:v>8591.4198589999996</c:v>
                </c:pt>
                <c:pt idx="1281">
                  <c:v>9391.1155770000005</c:v>
                </c:pt>
                <c:pt idx="1282">
                  <c:v>21085.572659999998</c:v>
                </c:pt>
                <c:pt idx="1283">
                  <c:v>13540.952504000001</c:v>
                </c:pt>
                <c:pt idx="1284">
                  <c:v>7774.1658079999997</c:v>
                </c:pt>
                <c:pt idx="1285">
                  <c:v>8427.1809310000008</c:v>
                </c:pt>
                <c:pt idx="1286">
                  <c:v>5715.973747</c:v>
                </c:pt>
                <c:pt idx="1287">
                  <c:v>0</c:v>
                </c:pt>
                <c:pt idx="1288">
                  <c:v>8466.9589620000006</c:v>
                </c:pt>
                <c:pt idx="1289">
                  <c:v>100824.728666</c:v>
                </c:pt>
                <c:pt idx="1290">
                  <c:v>6842.518591</c:v>
                </c:pt>
                <c:pt idx="1291">
                  <c:v>9894.7850469999994</c:v>
                </c:pt>
                <c:pt idx="1292">
                  <c:v>0</c:v>
                </c:pt>
                <c:pt idx="1293">
                  <c:v>18804.250650000002</c:v>
                </c:pt>
                <c:pt idx="1294">
                  <c:v>0</c:v>
                </c:pt>
                <c:pt idx="1295">
                  <c:v>8301.0691879999995</c:v>
                </c:pt>
                <c:pt idx="1296">
                  <c:v>14257.728736999999</c:v>
                </c:pt>
                <c:pt idx="1297">
                  <c:v>10002.87335</c:v>
                </c:pt>
                <c:pt idx="1298">
                  <c:v>14527.699699999999</c:v>
                </c:pt>
                <c:pt idx="1299">
                  <c:v>6214.2898269999996</c:v>
                </c:pt>
                <c:pt idx="1300">
                  <c:v>8195.9769369999995</c:v>
                </c:pt>
                <c:pt idx="1301">
                  <c:v>26371.939448000001</c:v>
                </c:pt>
                <c:pt idx="1302">
                  <c:v>8874.3082880000002</c:v>
                </c:pt>
                <c:pt idx="1303">
                  <c:v>29166.527636999999</c:v>
                </c:pt>
                <c:pt idx="1304">
                  <c:v>96285.223117000001</c:v>
                </c:pt>
                <c:pt idx="1305">
                  <c:v>7369.900232</c:v>
                </c:pt>
                <c:pt idx="1306">
                  <c:v>6770.1018860000004</c:v>
                </c:pt>
                <c:pt idx="1307">
                  <c:v>7632.4726860000001</c:v>
                </c:pt>
                <c:pt idx="1308">
                  <c:v>8090.5776139999998</c:v>
                </c:pt>
                <c:pt idx="1309">
                  <c:v>7400.8011280000001</c:v>
                </c:pt>
                <c:pt idx="1310">
                  <c:v>8743.3449569999993</c:v>
                </c:pt>
                <c:pt idx="1311">
                  <c:v>3079.4454099999998</c:v>
                </c:pt>
                <c:pt idx="1312">
                  <c:v>7563.2337379999999</c:v>
                </c:pt>
                <c:pt idx="1313">
                  <c:v>12530.239799999999</c:v>
                </c:pt>
                <c:pt idx="1314">
                  <c:v>9121.3962350000002</c:v>
                </c:pt>
                <c:pt idx="1315">
                  <c:v>0</c:v>
                </c:pt>
                <c:pt idx="1316">
                  <c:v>4522.6949670000004</c:v>
                </c:pt>
                <c:pt idx="1317">
                  <c:v>7542.1377789999997</c:v>
                </c:pt>
                <c:pt idx="1318">
                  <c:v>18214.974238000003</c:v>
                </c:pt>
                <c:pt idx="1319">
                  <c:v>7757.2710360000001</c:v>
                </c:pt>
                <c:pt idx="1320">
                  <c:v>8700.6760219999996</c:v>
                </c:pt>
                <c:pt idx="1321">
                  <c:v>12558.643481999999</c:v>
                </c:pt>
                <c:pt idx="1322">
                  <c:v>17633.015718000002</c:v>
                </c:pt>
                <c:pt idx="1323">
                  <c:v>13236.952450000001</c:v>
                </c:pt>
                <c:pt idx="1324">
                  <c:v>10914.957050000001</c:v>
                </c:pt>
                <c:pt idx="1325">
                  <c:v>89420.310681999996</c:v>
                </c:pt>
                <c:pt idx="1326">
                  <c:v>8215.3762900000002</c:v>
                </c:pt>
                <c:pt idx="1327">
                  <c:v>19883.392642999999</c:v>
                </c:pt>
                <c:pt idx="1328">
                  <c:v>13852.216898999999</c:v>
                </c:pt>
                <c:pt idx="1329">
                  <c:v>6484.4313519999996</c:v>
                </c:pt>
                <c:pt idx="1330">
                  <c:v>11650.978552</c:v>
                </c:pt>
                <c:pt idx="1331">
                  <c:v>7029.6704870000003</c:v>
                </c:pt>
                <c:pt idx="1332">
                  <c:v>11128.686540000001</c:v>
                </c:pt>
                <c:pt idx="1333">
                  <c:v>6897.1456850000004</c:v>
                </c:pt>
                <c:pt idx="1334">
                  <c:v>15567.426845999998</c:v>
                </c:pt>
                <c:pt idx="1335">
                  <c:v>8184.3197170000003</c:v>
                </c:pt>
                <c:pt idx="1336">
                  <c:v>19205.574409000001</c:v>
                </c:pt>
                <c:pt idx="1337">
                  <c:v>0</c:v>
                </c:pt>
                <c:pt idx="1338">
                  <c:v>22752.890694000002</c:v>
                </c:pt>
                <c:pt idx="1339">
                  <c:v>7675.1880709999996</c:v>
                </c:pt>
                <c:pt idx="1340">
                  <c:v>6343.7450449999997</c:v>
                </c:pt>
                <c:pt idx="1341">
                  <c:v>5864.4488520000004</c:v>
                </c:pt>
                <c:pt idx="1342">
                  <c:v>10020.27613</c:v>
                </c:pt>
                <c:pt idx="1343">
                  <c:v>9003.0536159999992</c:v>
                </c:pt>
                <c:pt idx="1344">
                  <c:v>9856.5709979999992</c:v>
                </c:pt>
                <c:pt idx="1345">
                  <c:v>11773.1505</c:v>
                </c:pt>
                <c:pt idx="1346">
                  <c:v>5107.1841379999996</c:v>
                </c:pt>
                <c:pt idx="1347">
                  <c:v>9050.1978249999993</c:v>
                </c:pt>
                <c:pt idx="1348">
                  <c:v>8481.4195760000002</c:v>
                </c:pt>
                <c:pt idx="1349">
                  <c:v>6522.4377430000004</c:v>
                </c:pt>
                <c:pt idx="1350">
                  <c:v>8891.8198350000002</c:v>
                </c:pt>
                <c:pt idx="1351">
                  <c:v>5919.7289309999996</c:v>
                </c:pt>
                <c:pt idx="1352">
                  <c:v>6864.4374900000003</c:v>
                </c:pt>
                <c:pt idx="1353">
                  <c:v>13102.630300000001</c:v>
                </c:pt>
                <c:pt idx="1354">
                  <c:v>4704.8263729999999</c:v>
                </c:pt>
                <c:pt idx="1355">
                  <c:v>6313.3946370000003</c:v>
                </c:pt>
                <c:pt idx="1356">
                  <c:v>8230.3240399999995</c:v>
                </c:pt>
                <c:pt idx="1357">
                  <c:v>9771.1791670000002</c:v>
                </c:pt>
                <c:pt idx="1358">
                  <c:v>67225.211272</c:v>
                </c:pt>
                <c:pt idx="1359">
                  <c:v>11797.226790000001</c:v>
                </c:pt>
                <c:pt idx="1360">
                  <c:v>65214.551124999991</c:v>
                </c:pt>
                <c:pt idx="1361">
                  <c:v>12316.827960000001</c:v>
                </c:pt>
                <c:pt idx="1362">
                  <c:v>7136.1805850000001</c:v>
                </c:pt>
                <c:pt idx="1363">
                  <c:v>4306.4080910000002</c:v>
                </c:pt>
                <c:pt idx="1364">
                  <c:v>13903.172619999999</c:v>
                </c:pt>
                <c:pt idx="1365">
                  <c:v>7607.9405299999999</c:v>
                </c:pt>
                <c:pt idx="1366">
                  <c:v>7096.5611159999999</c:v>
                </c:pt>
                <c:pt idx="1367">
                  <c:v>7303.6796750000003</c:v>
                </c:pt>
                <c:pt idx="1368">
                  <c:v>8895.3933080000006</c:v>
                </c:pt>
                <c:pt idx="1369">
                  <c:v>12911.52183</c:v>
                </c:pt>
                <c:pt idx="1370">
                  <c:v>6193.418044</c:v>
                </c:pt>
                <c:pt idx="1371">
                  <c:v>13346.893609999999</c:v>
                </c:pt>
                <c:pt idx="1372">
                  <c:v>6820.8122149999999</c:v>
                </c:pt>
                <c:pt idx="1373">
                  <c:v>79716.763101999997</c:v>
                </c:pt>
                <c:pt idx="1374">
                  <c:v>7444.1589409999997</c:v>
                </c:pt>
                <c:pt idx="1375">
                  <c:v>8317.1883500000004</c:v>
                </c:pt>
                <c:pt idx="1376">
                  <c:v>10883.27413</c:v>
                </c:pt>
                <c:pt idx="1377">
                  <c:v>0</c:v>
                </c:pt>
                <c:pt idx="1378">
                  <c:v>6657.9695099999999</c:v>
                </c:pt>
                <c:pt idx="1379">
                  <c:v>0</c:v>
                </c:pt>
                <c:pt idx="1380">
                  <c:v>9366.9383199999993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24528.61766</c:v>
                </c:pt>
                <c:pt idx="1385">
                  <c:v>6658.4148779999996</c:v>
                </c:pt>
                <c:pt idx="1386">
                  <c:v>6784.9266280000002</c:v>
                </c:pt>
                <c:pt idx="1387">
                  <c:v>8348.56603</c:v>
                </c:pt>
                <c:pt idx="1388">
                  <c:v>8973.2635960000007</c:v>
                </c:pt>
                <c:pt idx="1389">
                  <c:v>7271.236911</c:v>
                </c:pt>
                <c:pt idx="1390">
                  <c:v>6570.3862419999996</c:v>
                </c:pt>
                <c:pt idx="1391">
                  <c:v>6298.3534570000002</c:v>
                </c:pt>
                <c:pt idx="1392">
                  <c:v>9052.4417350000003</c:v>
                </c:pt>
                <c:pt idx="1393">
                  <c:v>10087.87544</c:v>
                </c:pt>
                <c:pt idx="1394">
                  <c:v>10664.35391</c:v>
                </c:pt>
                <c:pt idx="1395">
                  <c:v>12803.556547</c:v>
                </c:pt>
                <c:pt idx="1396">
                  <c:v>0</c:v>
                </c:pt>
                <c:pt idx="1397">
                  <c:v>7602.6255440000004</c:v>
                </c:pt>
                <c:pt idx="1398">
                  <c:v>58380.04460400001</c:v>
                </c:pt>
                <c:pt idx="1399">
                  <c:v>37909.507513000004</c:v>
                </c:pt>
                <c:pt idx="1400">
                  <c:v>9113.6982860000007</c:v>
                </c:pt>
                <c:pt idx="1401">
                  <c:v>4804.3105290000003</c:v>
                </c:pt>
                <c:pt idx="1402">
                  <c:v>0</c:v>
                </c:pt>
                <c:pt idx="1403">
                  <c:v>15166.97244</c:v>
                </c:pt>
                <c:pt idx="1404">
                  <c:v>6568.2733109999999</c:v>
                </c:pt>
                <c:pt idx="1405">
                  <c:v>9648.1951310000004</c:v>
                </c:pt>
                <c:pt idx="1406">
                  <c:v>21870.479676000003</c:v>
                </c:pt>
                <c:pt idx="1407">
                  <c:v>8816.540868</c:v>
                </c:pt>
                <c:pt idx="1408">
                  <c:v>5796.9629990000003</c:v>
                </c:pt>
                <c:pt idx="1409">
                  <c:v>23981.401089999999</c:v>
                </c:pt>
                <c:pt idx="1410">
                  <c:v>7075.9682519999997</c:v>
                </c:pt>
                <c:pt idx="1411">
                  <c:v>10931.77418</c:v>
                </c:pt>
                <c:pt idx="1412">
                  <c:v>11737.88852</c:v>
                </c:pt>
                <c:pt idx="1413">
                  <c:v>19062.079481000001</c:v>
                </c:pt>
                <c:pt idx="1414">
                  <c:v>12577.47716</c:v>
                </c:pt>
                <c:pt idx="1415">
                  <c:v>13181.551133999999</c:v>
                </c:pt>
                <c:pt idx="1416">
                  <c:v>7061.0031440000002</c:v>
                </c:pt>
                <c:pt idx="1417">
                  <c:v>6616.4923790000003</c:v>
                </c:pt>
                <c:pt idx="1418">
                  <c:v>12342.550939999999</c:v>
                </c:pt>
                <c:pt idx="1419">
                  <c:v>7963.3371710000001</c:v>
                </c:pt>
                <c:pt idx="1420">
                  <c:v>21132.414806000001</c:v>
                </c:pt>
                <c:pt idx="1421">
                  <c:v>4356.6163649999999</c:v>
                </c:pt>
                <c:pt idx="1422">
                  <c:v>4692.0152619999999</c:v>
                </c:pt>
                <c:pt idx="1423">
                  <c:v>0</c:v>
                </c:pt>
                <c:pt idx="1424">
                  <c:v>7357.043087</c:v>
                </c:pt>
                <c:pt idx="1425">
                  <c:v>14455.97731</c:v>
                </c:pt>
                <c:pt idx="1426">
                  <c:v>7015.9162059999999</c:v>
                </c:pt>
                <c:pt idx="1427">
                  <c:v>28378.64085</c:v>
                </c:pt>
                <c:pt idx="1428">
                  <c:v>10353.470530000001</c:v>
                </c:pt>
                <c:pt idx="1429">
                  <c:v>6269.2570390000001</c:v>
                </c:pt>
                <c:pt idx="1430">
                  <c:v>14405.8838</c:v>
                </c:pt>
                <c:pt idx="1431">
                  <c:v>9781.3096069999992</c:v>
                </c:pt>
                <c:pt idx="1432">
                  <c:v>5682.8573779999997</c:v>
                </c:pt>
                <c:pt idx="1433">
                  <c:v>20005.465405999999</c:v>
                </c:pt>
                <c:pt idx="1434">
                  <c:v>7075.5790889999998</c:v>
                </c:pt>
                <c:pt idx="1435">
                  <c:v>8574.2667430000001</c:v>
                </c:pt>
                <c:pt idx="1436">
                  <c:v>14888.122527</c:v>
                </c:pt>
                <c:pt idx="1437">
                  <c:v>43162.019431000001</c:v>
                </c:pt>
                <c:pt idx="1438">
                  <c:v>16911.919590999998</c:v>
                </c:pt>
                <c:pt idx="1439">
                  <c:v>8013.6448810000002</c:v>
                </c:pt>
                <c:pt idx="1440">
                  <c:v>21509.841766999998</c:v>
                </c:pt>
                <c:pt idx="1441">
                  <c:v>7612.5932169999996</c:v>
                </c:pt>
                <c:pt idx="1442">
                  <c:v>6339.7496510000001</c:v>
                </c:pt>
                <c:pt idx="1443">
                  <c:v>6570.9410470000003</c:v>
                </c:pt>
                <c:pt idx="1444">
                  <c:v>8880.3626019999992</c:v>
                </c:pt>
                <c:pt idx="1445">
                  <c:v>10483.03635</c:v>
                </c:pt>
                <c:pt idx="1446">
                  <c:v>9424.6306420000001</c:v>
                </c:pt>
                <c:pt idx="1447">
                  <c:v>8956.401425</c:v>
                </c:pt>
                <c:pt idx="1448">
                  <c:v>39922.829292000002</c:v>
                </c:pt>
                <c:pt idx="1449">
                  <c:v>6378.4266710000002</c:v>
                </c:pt>
                <c:pt idx="1450">
                  <c:v>6550.4872939999996</c:v>
                </c:pt>
                <c:pt idx="1451">
                  <c:v>9809.5055150000007</c:v>
                </c:pt>
                <c:pt idx="1452">
                  <c:v>13404.989670000001</c:v>
                </c:pt>
                <c:pt idx="1453">
                  <c:v>5148.1810349999996</c:v>
                </c:pt>
                <c:pt idx="1454">
                  <c:v>6762.5514739999999</c:v>
                </c:pt>
                <c:pt idx="1455">
                  <c:v>4641.0599700000002</c:v>
                </c:pt>
                <c:pt idx="1456">
                  <c:v>4269.7004180000004</c:v>
                </c:pt>
                <c:pt idx="1457">
                  <c:v>10045.135550000001</c:v>
                </c:pt>
                <c:pt idx="1458">
                  <c:v>7155.2242939999996</c:v>
                </c:pt>
                <c:pt idx="1459">
                  <c:v>27088.503519999998</c:v>
                </c:pt>
                <c:pt idx="1460">
                  <c:v>5271.225958</c:v>
                </c:pt>
                <c:pt idx="1461">
                  <c:v>3367.8110379999998</c:v>
                </c:pt>
                <c:pt idx="1462">
                  <c:v>10234.66022</c:v>
                </c:pt>
                <c:pt idx="1463">
                  <c:v>8714.4732490000006</c:v>
                </c:pt>
                <c:pt idx="1464">
                  <c:v>7928.4518600000001</c:v>
                </c:pt>
                <c:pt idx="1465">
                  <c:v>0</c:v>
                </c:pt>
                <c:pt idx="1466">
                  <c:v>9974.0749070000002</c:v>
                </c:pt>
                <c:pt idx="1467">
                  <c:v>7312.2965880000002</c:v>
                </c:pt>
                <c:pt idx="1468">
                  <c:v>8225.5176370000008</c:v>
                </c:pt>
                <c:pt idx="1469">
                  <c:v>7606.7490619999999</c:v>
                </c:pt>
                <c:pt idx="1470">
                  <c:v>7805.4017190000004</c:v>
                </c:pt>
                <c:pt idx="1471">
                  <c:v>6072.3994140000004</c:v>
                </c:pt>
                <c:pt idx="1472">
                  <c:v>5042.4450980000001</c:v>
                </c:pt>
                <c:pt idx="1473">
                  <c:v>3579.0807060000002</c:v>
                </c:pt>
                <c:pt idx="1474">
                  <c:v>9706.5883470000008</c:v>
                </c:pt>
                <c:pt idx="1475">
                  <c:v>7127.6806130000004</c:v>
                </c:pt>
                <c:pt idx="1476">
                  <c:v>7192.900901</c:v>
                </c:pt>
                <c:pt idx="1477">
                  <c:v>7266.141388</c:v>
                </c:pt>
                <c:pt idx="1478">
                  <c:v>4949.6424969999998</c:v>
                </c:pt>
                <c:pt idx="1479">
                  <c:v>0</c:v>
                </c:pt>
                <c:pt idx="1480">
                  <c:v>4882.6882580000001</c:v>
                </c:pt>
                <c:pt idx="1481">
                  <c:v>6110.9965279999997</c:v>
                </c:pt>
                <c:pt idx="1482">
                  <c:v>5986.5438279999998</c:v>
                </c:pt>
                <c:pt idx="1483">
                  <c:v>9721.2306520000002</c:v>
                </c:pt>
                <c:pt idx="1484">
                  <c:v>6796.9333299999998</c:v>
                </c:pt>
                <c:pt idx="1485">
                  <c:v>0</c:v>
                </c:pt>
                <c:pt idx="1486">
                  <c:v>9369.602605</c:v>
                </c:pt>
                <c:pt idx="1487">
                  <c:v>6061.3445060000004</c:v>
                </c:pt>
                <c:pt idx="1488">
                  <c:v>5626.6571370000001</c:v>
                </c:pt>
                <c:pt idx="1489">
                  <c:v>23129.585481000002</c:v>
                </c:pt>
                <c:pt idx="1490">
                  <c:v>9858.2400699999998</c:v>
                </c:pt>
                <c:pt idx="1491">
                  <c:v>13060.487090000001</c:v>
                </c:pt>
                <c:pt idx="1492">
                  <c:v>18930.190791000001</c:v>
                </c:pt>
                <c:pt idx="1493">
                  <c:v>99849.884314999988</c:v>
                </c:pt>
                <c:pt idx="1494">
                  <c:v>7424.3131460000004</c:v>
                </c:pt>
                <c:pt idx="1495">
                  <c:v>9848.8005379999995</c:v>
                </c:pt>
                <c:pt idx="1496">
                  <c:v>7197.3507820000004</c:v>
                </c:pt>
                <c:pt idx="1497">
                  <c:v>10573.29925</c:v>
                </c:pt>
                <c:pt idx="1498">
                  <c:v>9227.6523080000006</c:v>
                </c:pt>
                <c:pt idx="1499">
                  <c:v>8102.0964409999997</c:v>
                </c:pt>
                <c:pt idx="1500">
                  <c:v>29745.520232000003</c:v>
                </c:pt>
                <c:pt idx="1501">
                  <c:v>15644.314483999999</c:v>
                </c:pt>
                <c:pt idx="1502">
                  <c:v>9023.8767489999991</c:v>
                </c:pt>
                <c:pt idx="1503">
                  <c:v>11761.40544</c:v>
                </c:pt>
                <c:pt idx="1504">
                  <c:v>25850.061285</c:v>
                </c:pt>
                <c:pt idx="1505">
                  <c:v>11851.589103</c:v>
                </c:pt>
                <c:pt idx="1506">
                  <c:v>0</c:v>
                </c:pt>
                <c:pt idx="1507">
                  <c:v>9513.1065479999997</c:v>
                </c:pt>
                <c:pt idx="1508">
                  <c:v>17603.03383</c:v>
                </c:pt>
                <c:pt idx="1509">
                  <c:v>11446.507970000001</c:v>
                </c:pt>
                <c:pt idx="1510">
                  <c:v>9014.3139040000005</c:v>
                </c:pt>
                <c:pt idx="1511">
                  <c:v>6998.904074</c:v>
                </c:pt>
                <c:pt idx="1512">
                  <c:v>8838.9475500000008</c:v>
                </c:pt>
                <c:pt idx="1513">
                  <c:v>5895.104182</c:v>
                </c:pt>
                <c:pt idx="1514">
                  <c:v>73296.488457000014</c:v>
                </c:pt>
                <c:pt idx="1515">
                  <c:v>6209.7350539999998</c:v>
                </c:pt>
                <c:pt idx="1516">
                  <c:v>4518.5086220000003</c:v>
                </c:pt>
                <c:pt idx="1517">
                  <c:v>15827.015740000001</c:v>
                </c:pt>
                <c:pt idx="1518">
                  <c:v>9138.2751349999999</c:v>
                </c:pt>
                <c:pt idx="1519">
                  <c:v>7268.7415380000002</c:v>
                </c:pt>
                <c:pt idx="1520">
                  <c:v>9640.4108340000002</c:v>
                </c:pt>
                <c:pt idx="1521">
                  <c:v>5256.9981010000001</c:v>
                </c:pt>
                <c:pt idx="1522">
                  <c:v>13859.30833</c:v>
                </c:pt>
                <c:pt idx="1523">
                  <c:v>8685.8218959999995</c:v>
                </c:pt>
                <c:pt idx="1524">
                  <c:v>20623.055</c:v>
                </c:pt>
                <c:pt idx="1525">
                  <c:v>27028.919746</c:v>
                </c:pt>
                <c:pt idx="1526">
                  <c:v>9455.1533340000005</c:v>
                </c:pt>
                <c:pt idx="1527">
                  <c:v>5871.4440809999996</c:v>
                </c:pt>
                <c:pt idx="1528">
                  <c:v>6040.9257349999998</c:v>
                </c:pt>
                <c:pt idx="1529">
                  <c:v>0</c:v>
                </c:pt>
                <c:pt idx="1530">
                  <c:v>6060.8481940000001</c:v>
                </c:pt>
                <c:pt idx="1531">
                  <c:v>0</c:v>
                </c:pt>
                <c:pt idx="1532">
                  <c:v>28823.376881</c:v>
                </c:pt>
                <c:pt idx="1533">
                  <c:v>11052.445589999999</c:v>
                </c:pt>
                <c:pt idx="1534">
                  <c:v>5374.9730490000002</c:v>
                </c:pt>
                <c:pt idx="1535">
                  <c:v>5411.8341579999997</c:v>
                </c:pt>
                <c:pt idx="1536">
                  <c:v>10862.128919999999</c:v>
                </c:pt>
                <c:pt idx="1537">
                  <c:v>6149.0383400000001</c:v>
                </c:pt>
                <c:pt idx="1538">
                  <c:v>31318.785549</c:v>
                </c:pt>
                <c:pt idx="1539">
                  <c:v>8676.1150870000001</c:v>
                </c:pt>
                <c:pt idx="1540">
                  <c:v>4779.258237</c:v>
                </c:pt>
                <c:pt idx="1541">
                  <c:v>7694.6844369999999</c:v>
                </c:pt>
                <c:pt idx="1542">
                  <c:v>7042.4370529999997</c:v>
                </c:pt>
                <c:pt idx="1543">
                  <c:v>11618.242480000001</c:v>
                </c:pt>
                <c:pt idx="1544">
                  <c:v>9362.9902129999991</c:v>
                </c:pt>
                <c:pt idx="1545">
                  <c:v>14857.641855</c:v>
                </c:pt>
                <c:pt idx="1546">
                  <c:v>8721.2722940000003</c:v>
                </c:pt>
                <c:pt idx="1547">
                  <c:v>6745.7921210000004</c:v>
                </c:pt>
                <c:pt idx="1548">
                  <c:v>6820.743469</c:v>
                </c:pt>
                <c:pt idx="1549">
                  <c:v>11364.939909999999</c:v>
                </c:pt>
                <c:pt idx="1550">
                  <c:v>13289.797295</c:v>
                </c:pt>
                <c:pt idx="1551">
                  <c:v>34883.766012</c:v>
                </c:pt>
                <c:pt idx="1552">
                  <c:v>4658.5956679999999</c:v>
                </c:pt>
                <c:pt idx="1553">
                  <c:v>11658.67578</c:v>
                </c:pt>
                <c:pt idx="1554">
                  <c:v>9846.0016689999993</c:v>
                </c:pt>
                <c:pt idx="1555">
                  <c:v>12394.44218</c:v>
                </c:pt>
                <c:pt idx="1556">
                  <c:v>9974.3091050000003</c:v>
                </c:pt>
                <c:pt idx="1557">
                  <c:v>10641.81589</c:v>
                </c:pt>
                <c:pt idx="1558">
                  <c:v>5738.5835850000003</c:v>
                </c:pt>
                <c:pt idx="1559">
                  <c:v>16362.512725000001</c:v>
                </c:pt>
                <c:pt idx="1560">
                  <c:v>12667.485640000001</c:v>
                </c:pt>
                <c:pt idx="1561">
                  <c:v>6605.4919959999997</c:v>
                </c:pt>
                <c:pt idx="1562">
                  <c:v>14957.871601000001</c:v>
                </c:pt>
                <c:pt idx="1563">
                  <c:v>13079.299419999999</c:v>
                </c:pt>
                <c:pt idx="1564">
                  <c:v>7702.5003649999999</c:v>
                </c:pt>
                <c:pt idx="1565">
                  <c:v>9841.1882729999998</c:v>
                </c:pt>
                <c:pt idx="1566">
                  <c:v>9743.95226</c:v>
                </c:pt>
                <c:pt idx="1567">
                  <c:v>6761.0800570000001</c:v>
                </c:pt>
                <c:pt idx="1568">
                  <c:v>6977.0936819999997</c:v>
                </c:pt>
                <c:pt idx="1569">
                  <c:v>15232.542756999999</c:v>
                </c:pt>
                <c:pt idx="1570">
                  <c:v>7163.550585</c:v>
                </c:pt>
                <c:pt idx="1571">
                  <c:v>0</c:v>
                </c:pt>
                <c:pt idx="1572">
                  <c:v>9418.4713210000009</c:v>
                </c:pt>
                <c:pt idx="1573">
                  <c:v>0</c:v>
                </c:pt>
                <c:pt idx="1574">
                  <c:v>23509.235520000002</c:v>
                </c:pt>
                <c:pt idx="1575">
                  <c:v>10358.105670000001</c:v>
                </c:pt>
                <c:pt idx="1576">
                  <c:v>6696.7905369999999</c:v>
                </c:pt>
                <c:pt idx="1577">
                  <c:v>9456.6009570000006</c:v>
                </c:pt>
                <c:pt idx="1578">
                  <c:v>6836.186858</c:v>
                </c:pt>
                <c:pt idx="1579">
                  <c:v>4914.4553020000003</c:v>
                </c:pt>
                <c:pt idx="1580">
                  <c:v>4880.8829489999998</c:v>
                </c:pt>
                <c:pt idx="1581">
                  <c:v>30555.387632999998</c:v>
                </c:pt>
                <c:pt idx="1582">
                  <c:v>6968.4383360000002</c:v>
                </c:pt>
                <c:pt idx="1583">
                  <c:v>0</c:v>
                </c:pt>
                <c:pt idx="1584">
                  <c:v>12577.594383</c:v>
                </c:pt>
                <c:pt idx="1585">
                  <c:v>16933.915650999999</c:v>
                </c:pt>
                <c:pt idx="1586">
                  <c:v>22724.65595</c:v>
                </c:pt>
                <c:pt idx="1587">
                  <c:v>4105.7055410000003</c:v>
                </c:pt>
                <c:pt idx="1588">
                  <c:v>9398.4242630000008</c:v>
                </c:pt>
                <c:pt idx="1589">
                  <c:v>9609.1707409999999</c:v>
                </c:pt>
                <c:pt idx="1590">
                  <c:v>32316.156299999999</c:v>
                </c:pt>
                <c:pt idx="1591">
                  <c:v>0</c:v>
                </c:pt>
                <c:pt idx="1592">
                  <c:v>0</c:v>
                </c:pt>
                <c:pt idx="1593">
                  <c:v>4450.9739120000004</c:v>
                </c:pt>
                <c:pt idx="1594">
                  <c:v>7361.7085649999999</c:v>
                </c:pt>
                <c:pt idx="1595">
                  <c:v>6645.6384170000001</c:v>
                </c:pt>
                <c:pt idx="1596">
                  <c:v>6080.2223219999996</c:v>
                </c:pt>
                <c:pt idx="1597">
                  <c:v>11460.225323000001</c:v>
                </c:pt>
                <c:pt idx="1598">
                  <c:v>6614.8735999999999</c:v>
                </c:pt>
                <c:pt idx="1599">
                  <c:v>51036.391448000002</c:v>
                </c:pt>
                <c:pt idx="1600">
                  <c:v>0</c:v>
                </c:pt>
                <c:pt idx="1601">
                  <c:v>11340.339910000001</c:v>
                </c:pt>
                <c:pt idx="1602">
                  <c:v>16212.231268</c:v>
                </c:pt>
                <c:pt idx="1603">
                  <c:v>15235.740916999999</c:v>
                </c:pt>
                <c:pt idx="1604">
                  <c:v>43178.965475000005</c:v>
                </c:pt>
                <c:pt idx="1605">
                  <c:v>14359.819240000001</c:v>
                </c:pt>
                <c:pt idx="1606">
                  <c:v>20754.486629999999</c:v>
                </c:pt>
                <c:pt idx="1607">
                  <c:v>8124.0421050000004</c:v>
                </c:pt>
                <c:pt idx="1608">
                  <c:v>25238.988227000002</c:v>
                </c:pt>
                <c:pt idx="1609">
                  <c:v>7136.0381909999996</c:v>
                </c:pt>
                <c:pt idx="1610">
                  <c:v>0</c:v>
                </c:pt>
                <c:pt idx="1611">
                  <c:v>9446.1181840000008</c:v>
                </c:pt>
                <c:pt idx="1612">
                  <c:v>12357.738509999999</c:v>
                </c:pt>
                <c:pt idx="1613">
                  <c:v>0</c:v>
                </c:pt>
                <c:pt idx="1614">
                  <c:v>7831.827655</c:v>
                </c:pt>
                <c:pt idx="1615">
                  <c:v>8939.8977739999991</c:v>
                </c:pt>
                <c:pt idx="1616">
                  <c:v>9446.3333349999994</c:v>
                </c:pt>
                <c:pt idx="1617">
                  <c:v>8918.9903159999994</c:v>
                </c:pt>
                <c:pt idx="1618">
                  <c:v>13952.198268</c:v>
                </c:pt>
                <c:pt idx="1619">
                  <c:v>0</c:v>
                </c:pt>
                <c:pt idx="1620">
                  <c:v>12063.08916</c:v>
                </c:pt>
                <c:pt idx="1621">
                  <c:v>10688.89371</c:v>
                </c:pt>
                <c:pt idx="1622">
                  <c:v>10543.51064</c:v>
                </c:pt>
                <c:pt idx="1623">
                  <c:v>9339.2786199999991</c:v>
                </c:pt>
                <c:pt idx="1624">
                  <c:v>9151.5566770000005</c:v>
                </c:pt>
                <c:pt idx="1625">
                  <c:v>10665.20435</c:v>
                </c:pt>
                <c:pt idx="1626">
                  <c:v>9716.8210579999995</c:v>
                </c:pt>
                <c:pt idx="1627">
                  <c:v>6413.3211170000004</c:v>
                </c:pt>
                <c:pt idx="1628">
                  <c:v>10470.567220000001</c:v>
                </c:pt>
                <c:pt idx="1629">
                  <c:v>9276.437038</c:v>
                </c:pt>
                <c:pt idx="1630">
                  <c:v>59758.517488000005</c:v>
                </c:pt>
                <c:pt idx="1631">
                  <c:v>18418.941213000002</c:v>
                </c:pt>
                <c:pt idx="1632">
                  <c:v>8847.4706239999996</c:v>
                </c:pt>
                <c:pt idx="1633">
                  <c:v>8918.0051559999993</c:v>
                </c:pt>
                <c:pt idx="1634">
                  <c:v>7155.2610409999998</c:v>
                </c:pt>
                <c:pt idx="1635">
                  <c:v>12380.77464</c:v>
                </c:pt>
                <c:pt idx="1636">
                  <c:v>9721.4469919999992</c:v>
                </c:pt>
                <c:pt idx="1637">
                  <c:v>9642.673401</c:v>
                </c:pt>
                <c:pt idx="1638">
                  <c:v>9487.0021749999996</c:v>
                </c:pt>
                <c:pt idx="1639">
                  <c:v>14333.923510000001</c:v>
                </c:pt>
                <c:pt idx="1640">
                  <c:v>17513.790743999998</c:v>
                </c:pt>
                <c:pt idx="1641">
                  <c:v>7484.2596590000003</c:v>
                </c:pt>
                <c:pt idx="1642">
                  <c:v>16417.249465000001</c:v>
                </c:pt>
                <c:pt idx="1643">
                  <c:v>0</c:v>
                </c:pt>
                <c:pt idx="1644">
                  <c:v>22174.816862</c:v>
                </c:pt>
                <c:pt idx="1645">
                  <c:v>8926.2145419999997</c:v>
                </c:pt>
                <c:pt idx="1646">
                  <c:v>6653.502864</c:v>
                </c:pt>
                <c:pt idx="1647">
                  <c:v>11183.352000000001</c:v>
                </c:pt>
                <c:pt idx="1648">
                  <c:v>13187.787897</c:v>
                </c:pt>
                <c:pt idx="1649">
                  <c:v>11756.57194</c:v>
                </c:pt>
                <c:pt idx="1650">
                  <c:v>6289.8563670000003</c:v>
                </c:pt>
                <c:pt idx="1651">
                  <c:v>17734.818724000001</c:v>
                </c:pt>
                <c:pt idx="1652">
                  <c:v>12995.95687</c:v>
                </c:pt>
                <c:pt idx="1653">
                  <c:v>7248.6905960000004</c:v>
                </c:pt>
                <c:pt idx="1654">
                  <c:v>36616.184831999999</c:v>
                </c:pt>
                <c:pt idx="1655">
                  <c:v>5008.4252109999998</c:v>
                </c:pt>
                <c:pt idx="1656">
                  <c:v>7521.9746539999996</c:v>
                </c:pt>
                <c:pt idx="1657">
                  <c:v>5338.4002529999998</c:v>
                </c:pt>
                <c:pt idx="1658">
                  <c:v>6724.3890520000004</c:v>
                </c:pt>
                <c:pt idx="1659">
                  <c:v>10274.061600000001</c:v>
                </c:pt>
                <c:pt idx="1660">
                  <c:v>10721.759459999999</c:v>
                </c:pt>
                <c:pt idx="1661">
                  <c:v>10623.188410000001</c:v>
                </c:pt>
                <c:pt idx="1662">
                  <c:v>0</c:v>
                </c:pt>
                <c:pt idx="1663">
                  <c:v>10076.01786</c:v>
                </c:pt>
                <c:pt idx="1664">
                  <c:v>7112.9364990000004</c:v>
                </c:pt>
                <c:pt idx="1665">
                  <c:v>7499.477277</c:v>
                </c:pt>
                <c:pt idx="1666">
                  <c:v>0</c:v>
                </c:pt>
                <c:pt idx="1667">
                  <c:v>4617.70892</c:v>
                </c:pt>
                <c:pt idx="1668">
                  <c:v>0</c:v>
                </c:pt>
                <c:pt idx="1669">
                  <c:v>0</c:v>
                </c:pt>
                <c:pt idx="1670">
                  <c:v>6811.2397190000002</c:v>
                </c:pt>
                <c:pt idx="1671">
                  <c:v>7480.0180110000001</c:v>
                </c:pt>
                <c:pt idx="1672">
                  <c:v>8002.240597</c:v>
                </c:pt>
                <c:pt idx="1673">
                  <c:v>11419.3997</c:v>
                </c:pt>
                <c:pt idx="1674">
                  <c:v>23998.079809999999</c:v>
                </c:pt>
                <c:pt idx="1675">
                  <c:v>9614.7887879999998</c:v>
                </c:pt>
                <c:pt idx="1676">
                  <c:v>9917.6465549999994</c:v>
                </c:pt>
                <c:pt idx="1677">
                  <c:v>10394.72551</c:v>
                </c:pt>
                <c:pt idx="1678">
                  <c:v>10529.79055</c:v>
                </c:pt>
                <c:pt idx="1679">
                  <c:v>8998.011767</c:v>
                </c:pt>
                <c:pt idx="1680">
                  <c:v>7209.0187820000001</c:v>
                </c:pt>
                <c:pt idx="1681">
                  <c:v>8681.3839790000002</c:v>
                </c:pt>
                <c:pt idx="1682">
                  <c:v>14290.951730000001</c:v>
                </c:pt>
                <c:pt idx="1683">
                  <c:v>7518.9026830000003</c:v>
                </c:pt>
                <c:pt idx="1684">
                  <c:v>18127.739097000001</c:v>
                </c:pt>
                <c:pt idx="1685">
                  <c:v>8773.6407490000001</c:v>
                </c:pt>
                <c:pt idx="1686">
                  <c:v>7101.5099520000003</c:v>
                </c:pt>
                <c:pt idx="1687">
                  <c:v>7596.5401959999999</c:v>
                </c:pt>
                <c:pt idx="1688">
                  <c:v>16162.04628</c:v>
                </c:pt>
                <c:pt idx="1689">
                  <c:v>7321.2638070000003</c:v>
                </c:pt>
                <c:pt idx="1690">
                  <c:v>20192.173237999999</c:v>
                </c:pt>
                <c:pt idx="1691">
                  <c:v>7560.3825349999997</c:v>
                </c:pt>
                <c:pt idx="1692">
                  <c:v>7330.6835490000003</c:v>
                </c:pt>
                <c:pt idx="1693">
                  <c:v>8538.8712290000003</c:v>
                </c:pt>
                <c:pt idx="1694">
                  <c:v>6534.0908609999997</c:v>
                </c:pt>
                <c:pt idx="1695">
                  <c:v>7431.6126000000004</c:v>
                </c:pt>
                <c:pt idx="1696">
                  <c:v>11921.304529999999</c:v>
                </c:pt>
                <c:pt idx="1697">
                  <c:v>148813.29892500001</c:v>
                </c:pt>
                <c:pt idx="1698">
                  <c:v>18908.441585</c:v>
                </c:pt>
                <c:pt idx="1699">
                  <c:v>10536.69477</c:v>
                </c:pt>
                <c:pt idx="1700">
                  <c:v>7759.7012089999998</c:v>
                </c:pt>
                <c:pt idx="1701">
                  <c:v>5126.490108</c:v>
                </c:pt>
                <c:pt idx="1702">
                  <c:v>6927.8503449999998</c:v>
                </c:pt>
                <c:pt idx="1703">
                  <c:v>6683.1362479999998</c:v>
                </c:pt>
                <c:pt idx="1704">
                  <c:v>7320.5580040000004</c:v>
                </c:pt>
                <c:pt idx="1705">
                  <c:v>9286.2581630000004</c:v>
                </c:pt>
                <c:pt idx="1706">
                  <c:v>12822.897616</c:v>
                </c:pt>
                <c:pt idx="1707">
                  <c:v>37750.857979</c:v>
                </c:pt>
                <c:pt idx="1708">
                  <c:v>8409.0896269999994</c:v>
                </c:pt>
                <c:pt idx="1709">
                  <c:v>9124.7438660000007</c:v>
                </c:pt>
                <c:pt idx="1710">
                  <c:v>13140.83469</c:v>
                </c:pt>
                <c:pt idx="1711">
                  <c:v>9070.9912220000006</c:v>
                </c:pt>
                <c:pt idx="1712">
                  <c:v>8286.7976060000001</c:v>
                </c:pt>
                <c:pt idx="1713">
                  <c:v>4694.6479680000002</c:v>
                </c:pt>
                <c:pt idx="1714">
                  <c:v>19149.084004</c:v>
                </c:pt>
                <c:pt idx="1715">
                  <c:v>8722.0179079999998</c:v>
                </c:pt>
                <c:pt idx="1716">
                  <c:v>25725.796020999998</c:v>
                </c:pt>
                <c:pt idx="1717">
                  <c:v>7555.6998880000001</c:v>
                </c:pt>
                <c:pt idx="1718">
                  <c:v>9159.6235930000003</c:v>
                </c:pt>
                <c:pt idx="1719">
                  <c:v>8647.4090230000002</c:v>
                </c:pt>
                <c:pt idx="1720">
                  <c:v>10840.873020000001</c:v>
                </c:pt>
                <c:pt idx="1721">
                  <c:v>5718.0728239999999</c:v>
                </c:pt>
                <c:pt idx="1722">
                  <c:v>9435.7064979999996</c:v>
                </c:pt>
                <c:pt idx="1723">
                  <c:v>15009.848266999999</c:v>
                </c:pt>
                <c:pt idx="1724">
                  <c:v>4010.0772849999998</c:v>
                </c:pt>
                <c:pt idx="1725">
                  <c:v>6813.4895509999997</c:v>
                </c:pt>
                <c:pt idx="1726">
                  <c:v>9951.8256669999992</c:v>
                </c:pt>
                <c:pt idx="1727">
                  <c:v>7088.3251639999999</c:v>
                </c:pt>
                <c:pt idx="1728">
                  <c:v>0</c:v>
                </c:pt>
                <c:pt idx="1729">
                  <c:v>4691.2324850000005</c:v>
                </c:pt>
                <c:pt idx="1730">
                  <c:v>8328.0715249999994</c:v>
                </c:pt>
                <c:pt idx="1731">
                  <c:v>6519.0116509999998</c:v>
                </c:pt>
                <c:pt idx="1732">
                  <c:v>32277.973769</c:v>
                </c:pt>
                <c:pt idx="1733">
                  <c:v>6047.1416509999999</c:v>
                </c:pt>
                <c:pt idx="1734">
                  <c:v>0</c:v>
                </c:pt>
                <c:pt idx="1735">
                  <c:v>6656.7281309999998</c:v>
                </c:pt>
                <c:pt idx="1736">
                  <c:v>0</c:v>
                </c:pt>
                <c:pt idx="1737">
                  <c:v>6880.4501170000003</c:v>
                </c:pt>
                <c:pt idx="1738">
                  <c:v>9173.2530999999999</c:v>
                </c:pt>
                <c:pt idx="1739">
                  <c:v>15856.811148000001</c:v>
                </c:pt>
                <c:pt idx="1740">
                  <c:v>15576.780497</c:v>
                </c:pt>
                <c:pt idx="1741">
                  <c:v>8677.4976810000007</c:v>
                </c:pt>
                <c:pt idx="1742">
                  <c:v>16460.600236000002</c:v>
                </c:pt>
                <c:pt idx="1743">
                  <c:v>10582.73518</c:v>
                </c:pt>
                <c:pt idx="1744">
                  <c:v>114546.83801200001</c:v>
                </c:pt>
                <c:pt idx="1745">
                  <c:v>6390.5366919999997</c:v>
                </c:pt>
                <c:pt idx="1746">
                  <c:v>4854.5689650000004</c:v>
                </c:pt>
                <c:pt idx="1747">
                  <c:v>7708.8339409999999</c:v>
                </c:pt>
                <c:pt idx="1748">
                  <c:v>4555.528053</c:v>
                </c:pt>
                <c:pt idx="1749">
                  <c:v>6586.0499589999999</c:v>
                </c:pt>
                <c:pt idx="1750">
                  <c:v>6532.5818929999996</c:v>
                </c:pt>
                <c:pt idx="1751">
                  <c:v>250117.20464000001</c:v>
                </c:pt>
                <c:pt idx="1752">
                  <c:v>11744.95234</c:v>
                </c:pt>
                <c:pt idx="1753">
                  <c:v>6943.3778910000001</c:v>
                </c:pt>
                <c:pt idx="1754">
                  <c:v>5154.7043739999999</c:v>
                </c:pt>
                <c:pt idx="1755">
                  <c:v>5145.035151</c:v>
                </c:pt>
                <c:pt idx="1756">
                  <c:v>7539.48495</c:v>
                </c:pt>
                <c:pt idx="1757">
                  <c:v>4812.2936890000001</c:v>
                </c:pt>
                <c:pt idx="1758">
                  <c:v>6797.5659519999999</c:v>
                </c:pt>
                <c:pt idx="1759">
                  <c:v>6291.7671819999996</c:v>
                </c:pt>
                <c:pt idx="1760">
                  <c:v>138288.86614099998</c:v>
                </c:pt>
                <c:pt idx="1761">
                  <c:v>8335.8955619999997</c:v>
                </c:pt>
                <c:pt idx="1762">
                  <c:v>9601.9455600000001</c:v>
                </c:pt>
                <c:pt idx="1763">
                  <c:v>6026.6208299999998</c:v>
                </c:pt>
                <c:pt idx="1764">
                  <c:v>6872.3520099999996</c:v>
                </c:pt>
                <c:pt idx="1765">
                  <c:v>58296.30909699999</c:v>
                </c:pt>
                <c:pt idx="1766">
                  <c:v>5794.0427559999998</c:v>
                </c:pt>
                <c:pt idx="1767">
                  <c:v>6640.5943619999998</c:v>
                </c:pt>
                <c:pt idx="1768">
                  <c:v>8586.9171420000002</c:v>
                </c:pt>
                <c:pt idx="1769">
                  <c:v>10912.19594</c:v>
                </c:pt>
                <c:pt idx="1770">
                  <c:v>8675.3486369999991</c:v>
                </c:pt>
                <c:pt idx="1771">
                  <c:v>4257.6513770000001</c:v>
                </c:pt>
                <c:pt idx="1772">
                  <c:v>16903.223538999999</c:v>
                </c:pt>
                <c:pt idx="1773">
                  <c:v>5388.7069469999997</c:v>
                </c:pt>
                <c:pt idx="1774">
                  <c:v>10538.65684</c:v>
                </c:pt>
                <c:pt idx="1775">
                  <c:v>7584.2751129999997</c:v>
                </c:pt>
                <c:pt idx="1776">
                  <c:v>8481.695925</c:v>
                </c:pt>
                <c:pt idx="1777">
                  <c:v>5100.5708080000004</c:v>
                </c:pt>
                <c:pt idx="1778">
                  <c:v>0</c:v>
                </c:pt>
                <c:pt idx="1779">
                  <c:v>16045.892227</c:v>
                </c:pt>
                <c:pt idx="1780">
                  <c:v>44591.922283999993</c:v>
                </c:pt>
                <c:pt idx="1781">
                  <c:v>7201.5947820000001</c:v>
                </c:pt>
                <c:pt idx="1782">
                  <c:v>7402.6533120000004</c:v>
                </c:pt>
                <c:pt idx="1783">
                  <c:v>6965.8786229999996</c:v>
                </c:pt>
                <c:pt idx="1784">
                  <c:v>21311.012619000001</c:v>
                </c:pt>
                <c:pt idx="1785">
                  <c:v>4261.8473199999999</c:v>
                </c:pt>
                <c:pt idx="1786">
                  <c:v>0</c:v>
                </c:pt>
                <c:pt idx="1787">
                  <c:v>9254.2690540000003</c:v>
                </c:pt>
                <c:pt idx="1788">
                  <c:v>9178.6720129999994</c:v>
                </c:pt>
                <c:pt idx="1789">
                  <c:v>8478.1381280000005</c:v>
                </c:pt>
                <c:pt idx="1790">
                  <c:v>22765.206905999999</c:v>
                </c:pt>
                <c:pt idx="1791">
                  <c:v>19627.660051999999</c:v>
                </c:pt>
                <c:pt idx="1792">
                  <c:v>7044.2980289999996</c:v>
                </c:pt>
                <c:pt idx="1793">
                  <c:v>25460.540260000002</c:v>
                </c:pt>
                <c:pt idx="1794">
                  <c:v>5835.1399620000002</c:v>
                </c:pt>
                <c:pt idx="1795">
                  <c:v>8420.5610629999992</c:v>
                </c:pt>
                <c:pt idx="1796">
                  <c:v>14764.856522</c:v>
                </c:pt>
                <c:pt idx="1797">
                  <c:v>13755.20723</c:v>
                </c:pt>
                <c:pt idx="1798">
                  <c:v>0</c:v>
                </c:pt>
                <c:pt idx="1799">
                  <c:v>16208.515415000002</c:v>
                </c:pt>
                <c:pt idx="1800">
                  <c:v>33373.921356000006</c:v>
                </c:pt>
                <c:pt idx="1801">
                  <c:v>7052.5873359999996</c:v>
                </c:pt>
                <c:pt idx="1802">
                  <c:v>15120.443864000001</c:v>
                </c:pt>
                <c:pt idx="1803">
                  <c:v>6283.5122080000001</c:v>
                </c:pt>
                <c:pt idx="1804">
                  <c:v>10590.543460000001</c:v>
                </c:pt>
                <c:pt idx="1805">
                  <c:v>11545.087439999999</c:v>
                </c:pt>
                <c:pt idx="1806">
                  <c:v>21598.742170000001</c:v>
                </c:pt>
                <c:pt idx="1807">
                  <c:v>3839.6092669999998</c:v>
                </c:pt>
                <c:pt idx="1808">
                  <c:v>5746.6786549999997</c:v>
                </c:pt>
                <c:pt idx="1809">
                  <c:v>22215.04047</c:v>
                </c:pt>
                <c:pt idx="1810">
                  <c:v>7995.2446819999996</c:v>
                </c:pt>
                <c:pt idx="1811">
                  <c:v>20776.790457999999</c:v>
                </c:pt>
                <c:pt idx="1812">
                  <c:v>14058.943789999999</c:v>
                </c:pt>
                <c:pt idx="1813">
                  <c:v>31769.847661</c:v>
                </c:pt>
                <c:pt idx="1814">
                  <c:v>7048.1957560000001</c:v>
                </c:pt>
                <c:pt idx="1815">
                  <c:v>13129.221102</c:v>
                </c:pt>
                <c:pt idx="1816">
                  <c:v>12034.6255</c:v>
                </c:pt>
                <c:pt idx="1817">
                  <c:v>9939.7082950000004</c:v>
                </c:pt>
                <c:pt idx="1818">
                  <c:v>0</c:v>
                </c:pt>
                <c:pt idx="1819">
                  <c:v>8945.6071410000004</c:v>
                </c:pt>
                <c:pt idx="1820">
                  <c:v>15326.763299999999</c:v>
                </c:pt>
                <c:pt idx="1821">
                  <c:v>18268.525775999999</c:v>
                </c:pt>
                <c:pt idx="1822">
                  <c:v>0</c:v>
                </c:pt>
                <c:pt idx="1823">
                  <c:v>21893.248670000001</c:v>
                </c:pt>
                <c:pt idx="1824">
                  <c:v>7946.8745989999998</c:v>
                </c:pt>
                <c:pt idx="1825">
                  <c:v>9625.6869719999995</c:v>
                </c:pt>
                <c:pt idx="1826">
                  <c:v>29327.764603999996</c:v>
                </c:pt>
                <c:pt idx="1827">
                  <c:v>8987.9920129999991</c:v>
                </c:pt>
                <c:pt idx="1828">
                  <c:v>8204.0411769999992</c:v>
                </c:pt>
                <c:pt idx="1829">
                  <c:v>7714.0782749999998</c:v>
                </c:pt>
                <c:pt idx="1830">
                  <c:v>0</c:v>
                </c:pt>
                <c:pt idx="1831">
                  <c:v>11657.118930000001</c:v>
                </c:pt>
                <c:pt idx="1832">
                  <c:v>6050.8901219999998</c:v>
                </c:pt>
                <c:pt idx="1833">
                  <c:v>7430.2210729999997</c:v>
                </c:pt>
                <c:pt idx="1834">
                  <c:v>7598.1504269999996</c:v>
                </c:pt>
                <c:pt idx="1835">
                  <c:v>7491.4017739999999</c:v>
                </c:pt>
                <c:pt idx="1836">
                  <c:v>7756.0396430000001</c:v>
                </c:pt>
                <c:pt idx="1837">
                  <c:v>12434.32993</c:v>
                </c:pt>
                <c:pt idx="1838">
                  <c:v>11024.78494</c:v>
                </c:pt>
                <c:pt idx="1839">
                  <c:v>5858.0233619999999</c:v>
                </c:pt>
                <c:pt idx="1840">
                  <c:v>7198.3521250000003</c:v>
                </c:pt>
                <c:pt idx="1841">
                  <c:v>7148.8539899999996</c:v>
                </c:pt>
                <c:pt idx="1842">
                  <c:v>4795.4639779999998</c:v>
                </c:pt>
                <c:pt idx="1843">
                  <c:v>32817.897727000003</c:v>
                </c:pt>
                <c:pt idx="1844">
                  <c:v>10208.55143</c:v>
                </c:pt>
                <c:pt idx="1845">
                  <c:v>9637.6553820000008</c:v>
                </c:pt>
                <c:pt idx="1846">
                  <c:v>18288.63955</c:v>
                </c:pt>
                <c:pt idx="1847">
                  <c:v>11660.908224999999</c:v>
                </c:pt>
                <c:pt idx="1848">
                  <c:v>7995.846031</c:v>
                </c:pt>
                <c:pt idx="1849">
                  <c:v>8925.5601069999993</c:v>
                </c:pt>
                <c:pt idx="1850">
                  <c:v>11782.789940000001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28-4B8A-89A4-77BBFA6325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1548744"/>
        <c:axId val="1541546184"/>
      </c:barChart>
      <c:catAx>
        <c:axId val="1541548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1546184"/>
        <c:crosses val="autoZero"/>
        <c:auto val="1"/>
        <c:lblAlgn val="ctr"/>
        <c:lblOffset val="100"/>
        <c:noMultiLvlLbl val="0"/>
      </c:catAx>
      <c:valAx>
        <c:axId val="1541546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1548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[US-county-health-ranking-2020(AutoRecovered) (version 1).xlsb]Pivot!PivotTable4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State-wise-ypll-</a:t>
            </a:r>
            <a:r>
              <a:rPr lang="en-US" baseline="0"/>
              <a:t>rate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Pivot!$Z$3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Pivot!$Y$4:$Y$55</c:f>
              <c:strCache>
                <c:ptCount val="51"/>
                <c:pt idx="0">
                  <c:v>Alabama</c:v>
                </c:pt>
                <c:pt idx="1">
                  <c:v>Alaska</c:v>
                </c:pt>
                <c:pt idx="2">
                  <c:v>Arizona</c:v>
                </c:pt>
                <c:pt idx="3">
                  <c:v>Arkansas</c:v>
                </c:pt>
                <c:pt idx="4">
                  <c:v>California</c:v>
                </c:pt>
                <c:pt idx="5">
                  <c:v>Colorado</c:v>
                </c:pt>
                <c:pt idx="6">
                  <c:v>Connecticut</c:v>
                </c:pt>
                <c:pt idx="7">
                  <c:v>Delaware</c:v>
                </c:pt>
                <c:pt idx="8">
                  <c:v>District of Columbia</c:v>
                </c:pt>
                <c:pt idx="9">
                  <c:v>Florida</c:v>
                </c:pt>
                <c:pt idx="10">
                  <c:v>Georgia</c:v>
                </c:pt>
                <c:pt idx="11">
                  <c:v>Hawaii</c:v>
                </c:pt>
                <c:pt idx="12">
                  <c:v>Idaho</c:v>
                </c:pt>
                <c:pt idx="13">
                  <c:v>Illinois</c:v>
                </c:pt>
                <c:pt idx="14">
                  <c:v>Indiana</c:v>
                </c:pt>
                <c:pt idx="15">
                  <c:v>Iowa</c:v>
                </c:pt>
                <c:pt idx="16">
                  <c:v>Kansas</c:v>
                </c:pt>
                <c:pt idx="17">
                  <c:v>Kentucky</c:v>
                </c:pt>
                <c:pt idx="18">
                  <c:v>Louisiana</c:v>
                </c:pt>
                <c:pt idx="19">
                  <c:v>Maine</c:v>
                </c:pt>
                <c:pt idx="20">
                  <c:v>Maryland</c:v>
                </c:pt>
                <c:pt idx="21">
                  <c:v>Massachusetts</c:v>
                </c:pt>
                <c:pt idx="22">
                  <c:v>Michigan</c:v>
                </c:pt>
                <c:pt idx="23">
                  <c:v>Minnesota</c:v>
                </c:pt>
                <c:pt idx="24">
                  <c:v>Mississippi</c:v>
                </c:pt>
                <c:pt idx="25">
                  <c:v>Missouri</c:v>
                </c:pt>
                <c:pt idx="26">
                  <c:v>Montana</c:v>
                </c:pt>
                <c:pt idx="27">
                  <c:v>Nebraska</c:v>
                </c:pt>
                <c:pt idx="28">
                  <c:v>Nevada</c:v>
                </c:pt>
                <c:pt idx="29">
                  <c:v>New Hampshire</c:v>
                </c:pt>
                <c:pt idx="30">
                  <c:v>New Jersey</c:v>
                </c:pt>
                <c:pt idx="31">
                  <c:v>New Mexico</c:v>
                </c:pt>
                <c:pt idx="32">
                  <c:v>New York</c:v>
                </c:pt>
                <c:pt idx="33">
                  <c:v>North Carolina</c:v>
                </c:pt>
                <c:pt idx="34">
                  <c:v>North Dakota</c:v>
                </c:pt>
                <c:pt idx="35">
                  <c:v>Ohio</c:v>
                </c:pt>
                <c:pt idx="36">
                  <c:v>Oklahoma</c:v>
                </c:pt>
                <c:pt idx="37">
                  <c:v>Oregon</c:v>
                </c:pt>
                <c:pt idx="38">
                  <c:v>Pennsylvania</c:v>
                </c:pt>
                <c:pt idx="39">
                  <c:v>Rhode Island</c:v>
                </c:pt>
                <c:pt idx="40">
                  <c:v>South Carolina</c:v>
                </c:pt>
                <c:pt idx="41">
                  <c:v>South Dakota</c:v>
                </c:pt>
                <c:pt idx="42">
                  <c:v>Tennessee</c:v>
                </c:pt>
                <c:pt idx="43">
                  <c:v>Texas</c:v>
                </c:pt>
                <c:pt idx="44">
                  <c:v>Utah</c:v>
                </c:pt>
                <c:pt idx="45">
                  <c:v>Vermont</c:v>
                </c:pt>
                <c:pt idx="46">
                  <c:v>Virginia</c:v>
                </c:pt>
                <c:pt idx="47">
                  <c:v>Washington</c:v>
                </c:pt>
                <c:pt idx="48">
                  <c:v>West Virginia</c:v>
                </c:pt>
                <c:pt idx="49">
                  <c:v>Wisconsin</c:v>
                </c:pt>
                <c:pt idx="50">
                  <c:v>Wyoming</c:v>
                </c:pt>
              </c:strCache>
            </c:strRef>
          </c:cat>
          <c:val>
            <c:numRef>
              <c:f>Pivot!$Z$4:$Z$55</c:f>
              <c:numCache>
                <c:formatCode>0</c:formatCode>
                <c:ptCount val="51"/>
                <c:pt idx="0">
                  <c:v>732381.77793699992</c:v>
                </c:pt>
                <c:pt idx="1">
                  <c:v>198361.65898399998</c:v>
                </c:pt>
                <c:pt idx="2">
                  <c:v>148220.633933</c:v>
                </c:pt>
                <c:pt idx="3">
                  <c:v>805594.53401100007</c:v>
                </c:pt>
                <c:pt idx="4">
                  <c:v>371233.03542499989</c:v>
                </c:pt>
                <c:pt idx="5">
                  <c:v>340097.14649700001</c:v>
                </c:pt>
                <c:pt idx="6">
                  <c:v>52403.385177999997</c:v>
                </c:pt>
                <c:pt idx="7">
                  <c:v>31515.708091</c:v>
                </c:pt>
                <c:pt idx="8">
                  <c:v>16222.50189</c:v>
                </c:pt>
                <c:pt idx="9">
                  <c:v>590493.63443299965</c:v>
                </c:pt>
                <c:pt idx="10">
                  <c:v>1454143.1544679997</c:v>
                </c:pt>
                <c:pt idx="11">
                  <c:v>30241.926553999998</c:v>
                </c:pt>
                <c:pt idx="12">
                  <c:v>261393.50296700001</c:v>
                </c:pt>
                <c:pt idx="13">
                  <c:v>755333.57477399963</c:v>
                </c:pt>
                <c:pt idx="14">
                  <c:v>790078.0257349998</c:v>
                </c:pt>
                <c:pt idx="15">
                  <c:v>640952.65298199991</c:v>
                </c:pt>
                <c:pt idx="16">
                  <c:v>564496.11963299999</c:v>
                </c:pt>
                <c:pt idx="17">
                  <c:v>1282400.9078799998</c:v>
                </c:pt>
                <c:pt idx="18">
                  <c:v>658155.21140100004</c:v>
                </c:pt>
                <c:pt idx="19">
                  <c:v>125426.97782100001</c:v>
                </c:pt>
                <c:pt idx="20">
                  <c:v>193000.45782399992</c:v>
                </c:pt>
                <c:pt idx="21">
                  <c:v>89750.653743000003</c:v>
                </c:pt>
                <c:pt idx="22">
                  <c:v>625386.11703499977</c:v>
                </c:pt>
                <c:pt idx="23">
                  <c:v>497108.99035000009</c:v>
                </c:pt>
                <c:pt idx="24">
                  <c:v>935826.91453699977</c:v>
                </c:pt>
                <c:pt idx="25">
                  <c:v>999547.94066999946</c:v>
                </c:pt>
                <c:pt idx="26">
                  <c:v>301074.32092999999</c:v>
                </c:pt>
                <c:pt idx="27">
                  <c:v>322843.38019600004</c:v>
                </c:pt>
                <c:pt idx="28">
                  <c:v>121748.09738499999</c:v>
                </c:pt>
                <c:pt idx="29">
                  <c:v>75215.394240999987</c:v>
                </c:pt>
                <c:pt idx="30">
                  <c:v>142863.34773499999</c:v>
                </c:pt>
                <c:pt idx="31">
                  <c:v>290075.29452099995</c:v>
                </c:pt>
                <c:pt idx="32">
                  <c:v>400301.40852199995</c:v>
                </c:pt>
                <c:pt idx="33">
                  <c:v>891772.28586599964</c:v>
                </c:pt>
                <c:pt idx="34">
                  <c:v>224159.979055</c:v>
                </c:pt>
                <c:pt idx="35">
                  <c:v>770115.50963499991</c:v>
                </c:pt>
                <c:pt idx="36">
                  <c:v>779533.98576599988</c:v>
                </c:pt>
                <c:pt idx="37">
                  <c:v>230055.53242900004</c:v>
                </c:pt>
                <c:pt idx="38">
                  <c:v>515850.16949599993</c:v>
                </c:pt>
                <c:pt idx="39">
                  <c:v>33399.691472999999</c:v>
                </c:pt>
                <c:pt idx="40">
                  <c:v>479238.83055399969</c:v>
                </c:pt>
                <c:pt idx="41">
                  <c:v>434229.49214099994</c:v>
                </c:pt>
                <c:pt idx="42">
                  <c:v>992299.98936999973</c:v>
                </c:pt>
                <c:pt idx="43">
                  <c:v>1796508.3574349997</c:v>
                </c:pt>
                <c:pt idx="44">
                  <c:v>184295.54572100003</c:v>
                </c:pt>
                <c:pt idx="45">
                  <c:v>100459.62258</c:v>
                </c:pt>
                <c:pt idx="46">
                  <c:v>1073133.427594</c:v>
                </c:pt>
                <c:pt idx="47">
                  <c:v>244704.41225099997</c:v>
                </c:pt>
                <c:pt idx="48">
                  <c:v>592201.60109900008</c:v>
                </c:pt>
                <c:pt idx="49">
                  <c:v>467610.01944299985</c:v>
                </c:pt>
                <c:pt idx="50">
                  <c:v>162330.33731999999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D2-40D0-A4DB-5BBCFC9855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07952464"/>
        <c:axId val="1307952784"/>
      </c:barChart>
      <c:catAx>
        <c:axId val="1307952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7952784"/>
        <c:crosses val="autoZero"/>
        <c:auto val="1"/>
        <c:lblAlgn val="ctr"/>
        <c:lblOffset val="100"/>
        <c:noMultiLvlLbl val="0"/>
      </c:catAx>
      <c:valAx>
        <c:axId val="1307952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7952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[US-county-health-ranking-2020(AutoRecovered).xlsx]Pivot!PivotTable6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State-wise-95percent_ci_value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Pivot!$AT$4</c:f>
              <c:strCache>
                <c:ptCount val="1"/>
                <c:pt idx="0">
                  <c:v>Sum of 95percent_ci_low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Pivot!$AS$5:$AS$56</c:f>
              <c:strCache>
                <c:ptCount val="51"/>
                <c:pt idx="0">
                  <c:v>Alabama</c:v>
                </c:pt>
                <c:pt idx="1">
                  <c:v>Alaska</c:v>
                </c:pt>
                <c:pt idx="2">
                  <c:v>Arizona</c:v>
                </c:pt>
                <c:pt idx="3">
                  <c:v>Arkansas</c:v>
                </c:pt>
                <c:pt idx="4">
                  <c:v>California</c:v>
                </c:pt>
                <c:pt idx="5">
                  <c:v>Colorado</c:v>
                </c:pt>
                <c:pt idx="6">
                  <c:v>Connecticut</c:v>
                </c:pt>
                <c:pt idx="7">
                  <c:v>Delaware</c:v>
                </c:pt>
                <c:pt idx="8">
                  <c:v>District of Columbia</c:v>
                </c:pt>
                <c:pt idx="9">
                  <c:v>Florida</c:v>
                </c:pt>
                <c:pt idx="10">
                  <c:v>Georgia</c:v>
                </c:pt>
                <c:pt idx="11">
                  <c:v>Hawaii</c:v>
                </c:pt>
                <c:pt idx="12">
                  <c:v>Idaho</c:v>
                </c:pt>
                <c:pt idx="13">
                  <c:v>Illinois</c:v>
                </c:pt>
                <c:pt idx="14">
                  <c:v>Indiana</c:v>
                </c:pt>
                <c:pt idx="15">
                  <c:v>Iowa</c:v>
                </c:pt>
                <c:pt idx="16">
                  <c:v>Kansas</c:v>
                </c:pt>
                <c:pt idx="17">
                  <c:v>Kentucky</c:v>
                </c:pt>
                <c:pt idx="18">
                  <c:v>Louisiana</c:v>
                </c:pt>
                <c:pt idx="19">
                  <c:v>Maine</c:v>
                </c:pt>
                <c:pt idx="20">
                  <c:v>Maryland</c:v>
                </c:pt>
                <c:pt idx="21">
                  <c:v>Massachusetts</c:v>
                </c:pt>
                <c:pt idx="22">
                  <c:v>Michigan</c:v>
                </c:pt>
                <c:pt idx="23">
                  <c:v>Minnesota</c:v>
                </c:pt>
                <c:pt idx="24">
                  <c:v>Mississippi</c:v>
                </c:pt>
                <c:pt idx="25">
                  <c:v>Missouri</c:v>
                </c:pt>
                <c:pt idx="26">
                  <c:v>Montana</c:v>
                </c:pt>
                <c:pt idx="27">
                  <c:v>Nebraska</c:v>
                </c:pt>
                <c:pt idx="28">
                  <c:v>Nevada</c:v>
                </c:pt>
                <c:pt idx="29">
                  <c:v>New Hampshire</c:v>
                </c:pt>
                <c:pt idx="30">
                  <c:v>New Jersey</c:v>
                </c:pt>
                <c:pt idx="31">
                  <c:v>New Mexico</c:v>
                </c:pt>
                <c:pt idx="32">
                  <c:v>New York</c:v>
                </c:pt>
                <c:pt idx="33">
                  <c:v>North Carolina</c:v>
                </c:pt>
                <c:pt idx="34">
                  <c:v>North Dakota</c:v>
                </c:pt>
                <c:pt idx="35">
                  <c:v>Ohio</c:v>
                </c:pt>
                <c:pt idx="36">
                  <c:v>Oklahoma</c:v>
                </c:pt>
                <c:pt idx="37">
                  <c:v>Oregon</c:v>
                </c:pt>
                <c:pt idx="38">
                  <c:v>Pennsylvania</c:v>
                </c:pt>
                <c:pt idx="39">
                  <c:v>Rhode Island</c:v>
                </c:pt>
                <c:pt idx="40">
                  <c:v>South Carolina</c:v>
                </c:pt>
                <c:pt idx="41">
                  <c:v>South Dakota</c:v>
                </c:pt>
                <c:pt idx="42">
                  <c:v>Tennessee</c:v>
                </c:pt>
                <c:pt idx="43">
                  <c:v>Texas</c:v>
                </c:pt>
                <c:pt idx="44">
                  <c:v>Utah</c:v>
                </c:pt>
                <c:pt idx="45">
                  <c:v>Vermont</c:v>
                </c:pt>
                <c:pt idx="46">
                  <c:v>Virginia</c:v>
                </c:pt>
                <c:pt idx="47">
                  <c:v>Washington</c:v>
                </c:pt>
                <c:pt idx="48">
                  <c:v>West Virginia</c:v>
                </c:pt>
                <c:pt idx="49">
                  <c:v>Wisconsin</c:v>
                </c:pt>
                <c:pt idx="50">
                  <c:v>Wyoming</c:v>
                </c:pt>
              </c:strCache>
            </c:strRef>
          </c:cat>
          <c:val>
            <c:numRef>
              <c:f>Pivot!$AT$5:$AT$56</c:f>
              <c:numCache>
                <c:formatCode>0</c:formatCode>
                <c:ptCount val="51"/>
                <c:pt idx="0">
                  <c:v>639664.96610199998</c:v>
                </c:pt>
                <c:pt idx="1">
                  <c:v>159627.64656299999</c:v>
                </c:pt>
                <c:pt idx="2">
                  <c:v>135497.18196100002</c:v>
                </c:pt>
                <c:pt idx="3">
                  <c:v>674356.27309900033</c:v>
                </c:pt>
                <c:pt idx="4">
                  <c:v>336849.28329700016</c:v>
                </c:pt>
                <c:pt idx="5">
                  <c:v>274385.92429400008</c:v>
                </c:pt>
                <c:pt idx="6">
                  <c:v>49542.766189999995</c:v>
                </c:pt>
                <c:pt idx="7">
                  <c:v>30078.345114999996</c:v>
                </c:pt>
                <c:pt idx="8">
                  <c:v>15760.472745999999</c:v>
                </c:pt>
                <c:pt idx="9">
                  <c:v>530539.52619300014</c:v>
                </c:pt>
                <c:pt idx="10">
                  <c:v>1221824.6328279993</c:v>
                </c:pt>
                <c:pt idx="11">
                  <c:v>28342.980267999999</c:v>
                </c:pt>
                <c:pt idx="12">
                  <c:v>208237.16613599996</c:v>
                </c:pt>
                <c:pt idx="13">
                  <c:v>625056.88986099989</c:v>
                </c:pt>
                <c:pt idx="14">
                  <c:v>679550.13302399998</c:v>
                </c:pt>
                <c:pt idx="15">
                  <c:v>495333.43613100005</c:v>
                </c:pt>
                <c:pt idx="16">
                  <c:v>439895.80057600001</c:v>
                </c:pt>
                <c:pt idx="17">
                  <c:v>1075483.1123209996</c:v>
                </c:pt>
                <c:pt idx="18">
                  <c:v>572884.35490100004</c:v>
                </c:pt>
                <c:pt idx="19">
                  <c:v>110503.528205</c:v>
                </c:pt>
                <c:pt idx="20">
                  <c:v>175789.37074000001</c:v>
                </c:pt>
                <c:pt idx="21">
                  <c:v>83265.363801000014</c:v>
                </c:pt>
                <c:pt idx="22">
                  <c:v>530944.88866200007</c:v>
                </c:pt>
                <c:pt idx="23">
                  <c:v>397365.7108720002</c:v>
                </c:pt>
                <c:pt idx="24">
                  <c:v>796859.91710199986</c:v>
                </c:pt>
                <c:pt idx="25">
                  <c:v>821815.21135099977</c:v>
                </c:pt>
                <c:pt idx="26">
                  <c:v>237606.39062299998</c:v>
                </c:pt>
                <c:pt idx="27">
                  <c:v>244940.32049400001</c:v>
                </c:pt>
                <c:pt idx="28">
                  <c:v>101208.28767499999</c:v>
                </c:pt>
                <c:pt idx="29">
                  <c:v>68061.484965000011</c:v>
                </c:pt>
                <c:pt idx="30">
                  <c:v>135240.08481299999</c:v>
                </c:pt>
                <c:pt idx="31">
                  <c:v>249406.10470400003</c:v>
                </c:pt>
                <c:pt idx="32">
                  <c:v>362156.813715</c:v>
                </c:pt>
                <c:pt idx="33">
                  <c:v>780988.78055799985</c:v>
                </c:pt>
                <c:pt idx="34">
                  <c:v>173657.91815400001</c:v>
                </c:pt>
                <c:pt idx="35">
                  <c:v>690078.82906600006</c:v>
                </c:pt>
                <c:pt idx="36">
                  <c:v>653032.36106699985</c:v>
                </c:pt>
                <c:pt idx="37">
                  <c:v>196878.00859300001</c:v>
                </c:pt>
                <c:pt idx="38">
                  <c:v>463927.41971499985</c:v>
                </c:pt>
                <c:pt idx="39">
                  <c:v>30789.630374</c:v>
                </c:pt>
                <c:pt idx="40">
                  <c:v>426445.6284189999</c:v>
                </c:pt>
                <c:pt idx="41">
                  <c:v>325260.21989099996</c:v>
                </c:pt>
                <c:pt idx="42">
                  <c:v>857890.33452899999</c:v>
                </c:pt>
                <c:pt idx="43">
                  <c:v>1493433.1059400009</c:v>
                </c:pt>
                <c:pt idx="44">
                  <c:v>152348.72294400001</c:v>
                </c:pt>
                <c:pt idx="45">
                  <c:v>83734.343108999994</c:v>
                </c:pt>
                <c:pt idx="46">
                  <c:v>895513.89295599982</c:v>
                </c:pt>
                <c:pt idx="47">
                  <c:v>210143.13868200008</c:v>
                </c:pt>
                <c:pt idx="48">
                  <c:v>497819.26662899996</c:v>
                </c:pt>
                <c:pt idx="49">
                  <c:v>392222.22388400015</c:v>
                </c:pt>
                <c:pt idx="50">
                  <c:v>128843.82783000002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28-4519-B59D-FD33BBD377A0}"/>
            </c:ext>
          </c:extLst>
        </c:ser>
        <c:ser>
          <c:idx val="1"/>
          <c:order val="1"/>
          <c:tx>
            <c:strRef>
              <c:f>Pivot!$AU$4</c:f>
              <c:strCache>
                <c:ptCount val="1"/>
                <c:pt idx="0">
                  <c:v>Sum of 95percent_ci_high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Pivot!$AS$5:$AS$56</c:f>
              <c:strCache>
                <c:ptCount val="51"/>
                <c:pt idx="0">
                  <c:v>Alabama</c:v>
                </c:pt>
                <c:pt idx="1">
                  <c:v>Alaska</c:v>
                </c:pt>
                <c:pt idx="2">
                  <c:v>Arizona</c:v>
                </c:pt>
                <c:pt idx="3">
                  <c:v>Arkansas</c:v>
                </c:pt>
                <c:pt idx="4">
                  <c:v>California</c:v>
                </c:pt>
                <c:pt idx="5">
                  <c:v>Colorado</c:v>
                </c:pt>
                <c:pt idx="6">
                  <c:v>Connecticut</c:v>
                </c:pt>
                <c:pt idx="7">
                  <c:v>Delaware</c:v>
                </c:pt>
                <c:pt idx="8">
                  <c:v>District of Columbia</c:v>
                </c:pt>
                <c:pt idx="9">
                  <c:v>Florida</c:v>
                </c:pt>
                <c:pt idx="10">
                  <c:v>Georgia</c:v>
                </c:pt>
                <c:pt idx="11">
                  <c:v>Hawaii</c:v>
                </c:pt>
                <c:pt idx="12">
                  <c:v>Idaho</c:v>
                </c:pt>
                <c:pt idx="13">
                  <c:v>Illinois</c:v>
                </c:pt>
                <c:pt idx="14">
                  <c:v>Indiana</c:v>
                </c:pt>
                <c:pt idx="15">
                  <c:v>Iowa</c:v>
                </c:pt>
                <c:pt idx="16">
                  <c:v>Kansas</c:v>
                </c:pt>
                <c:pt idx="17">
                  <c:v>Kentucky</c:v>
                </c:pt>
                <c:pt idx="18">
                  <c:v>Louisiana</c:v>
                </c:pt>
                <c:pt idx="19">
                  <c:v>Maine</c:v>
                </c:pt>
                <c:pt idx="20">
                  <c:v>Maryland</c:v>
                </c:pt>
                <c:pt idx="21">
                  <c:v>Massachusetts</c:v>
                </c:pt>
                <c:pt idx="22">
                  <c:v>Michigan</c:v>
                </c:pt>
                <c:pt idx="23">
                  <c:v>Minnesota</c:v>
                </c:pt>
                <c:pt idx="24">
                  <c:v>Mississippi</c:v>
                </c:pt>
                <c:pt idx="25">
                  <c:v>Missouri</c:v>
                </c:pt>
                <c:pt idx="26">
                  <c:v>Montana</c:v>
                </c:pt>
                <c:pt idx="27">
                  <c:v>Nebraska</c:v>
                </c:pt>
                <c:pt idx="28">
                  <c:v>Nevada</c:v>
                </c:pt>
                <c:pt idx="29">
                  <c:v>New Hampshire</c:v>
                </c:pt>
                <c:pt idx="30">
                  <c:v>New Jersey</c:v>
                </c:pt>
                <c:pt idx="31">
                  <c:v>New Mexico</c:v>
                </c:pt>
                <c:pt idx="32">
                  <c:v>New York</c:v>
                </c:pt>
                <c:pt idx="33">
                  <c:v>North Carolina</c:v>
                </c:pt>
                <c:pt idx="34">
                  <c:v>North Dakota</c:v>
                </c:pt>
                <c:pt idx="35">
                  <c:v>Ohio</c:v>
                </c:pt>
                <c:pt idx="36">
                  <c:v>Oklahoma</c:v>
                </c:pt>
                <c:pt idx="37">
                  <c:v>Oregon</c:v>
                </c:pt>
                <c:pt idx="38">
                  <c:v>Pennsylvania</c:v>
                </c:pt>
                <c:pt idx="39">
                  <c:v>Rhode Island</c:v>
                </c:pt>
                <c:pt idx="40">
                  <c:v>South Carolina</c:v>
                </c:pt>
                <c:pt idx="41">
                  <c:v>South Dakota</c:v>
                </c:pt>
                <c:pt idx="42">
                  <c:v>Tennessee</c:v>
                </c:pt>
                <c:pt idx="43">
                  <c:v>Texas</c:v>
                </c:pt>
                <c:pt idx="44">
                  <c:v>Utah</c:v>
                </c:pt>
                <c:pt idx="45">
                  <c:v>Vermont</c:v>
                </c:pt>
                <c:pt idx="46">
                  <c:v>Virginia</c:v>
                </c:pt>
                <c:pt idx="47">
                  <c:v>Washington</c:v>
                </c:pt>
                <c:pt idx="48">
                  <c:v>West Virginia</c:v>
                </c:pt>
                <c:pt idx="49">
                  <c:v>Wisconsin</c:v>
                </c:pt>
                <c:pt idx="50">
                  <c:v>Wyoming</c:v>
                </c:pt>
              </c:strCache>
            </c:strRef>
          </c:cat>
          <c:val>
            <c:numRef>
              <c:f>Pivot!$AU$5:$AU$56</c:f>
              <c:numCache>
                <c:formatCode>0</c:formatCode>
                <c:ptCount val="51"/>
                <c:pt idx="0">
                  <c:v>825098.58986500022</c:v>
                </c:pt>
                <c:pt idx="1">
                  <c:v>239089.53283000001</c:v>
                </c:pt>
                <c:pt idx="2">
                  <c:v>160944.08588700002</c:v>
                </c:pt>
                <c:pt idx="3">
                  <c:v>936832.79490299977</c:v>
                </c:pt>
                <c:pt idx="4">
                  <c:v>405616.78755700006</c:v>
                </c:pt>
                <c:pt idx="5">
                  <c:v>410815.51001700002</c:v>
                </c:pt>
                <c:pt idx="6">
                  <c:v>55264.004166999999</c:v>
                </c:pt>
                <c:pt idx="7">
                  <c:v>32953.071069000005</c:v>
                </c:pt>
                <c:pt idx="8">
                  <c:v>16684.531036</c:v>
                </c:pt>
                <c:pt idx="9">
                  <c:v>650447.74265600007</c:v>
                </c:pt>
                <c:pt idx="10">
                  <c:v>1690511.8801300002</c:v>
                </c:pt>
                <c:pt idx="11">
                  <c:v>32140.872839</c:v>
                </c:pt>
                <c:pt idx="12">
                  <c:v>317552.57918000006</c:v>
                </c:pt>
                <c:pt idx="13">
                  <c:v>888612.64882900007</c:v>
                </c:pt>
                <c:pt idx="14">
                  <c:v>901509.68224800029</c:v>
                </c:pt>
                <c:pt idx="15">
                  <c:v>791463.615139</c:v>
                </c:pt>
                <c:pt idx="16">
                  <c:v>701749.83620499982</c:v>
                </c:pt>
                <c:pt idx="17">
                  <c:v>1490912.2982479997</c:v>
                </c:pt>
                <c:pt idx="18">
                  <c:v>744067.51229999994</c:v>
                </c:pt>
                <c:pt idx="19">
                  <c:v>140350.42743500002</c:v>
                </c:pt>
                <c:pt idx="20">
                  <c:v>210211.54490700003</c:v>
                </c:pt>
                <c:pt idx="21">
                  <c:v>96524.135347999982</c:v>
                </c:pt>
                <c:pt idx="22">
                  <c:v>719827.34537900006</c:v>
                </c:pt>
                <c:pt idx="23">
                  <c:v>601473.81581499986</c:v>
                </c:pt>
                <c:pt idx="24">
                  <c:v>1074793.9120090001</c:v>
                </c:pt>
                <c:pt idx="25">
                  <c:v>1182428.9827759999</c:v>
                </c:pt>
                <c:pt idx="26">
                  <c:v>370406.55430399999</c:v>
                </c:pt>
                <c:pt idx="27">
                  <c:v>411741.89557999989</c:v>
                </c:pt>
                <c:pt idx="28">
                  <c:v>144473.43355099999</c:v>
                </c:pt>
                <c:pt idx="29">
                  <c:v>82369.303516000014</c:v>
                </c:pt>
                <c:pt idx="30">
                  <c:v>150486.610659</c:v>
                </c:pt>
                <c:pt idx="31">
                  <c:v>332548.76772799995</c:v>
                </c:pt>
                <c:pt idx="32">
                  <c:v>438446.00333399995</c:v>
                </c:pt>
                <c:pt idx="33">
                  <c:v>1003417.3255000002</c:v>
                </c:pt>
                <c:pt idx="34">
                  <c:v>278954.24077500007</c:v>
                </c:pt>
                <c:pt idx="35">
                  <c:v>850152.19017499988</c:v>
                </c:pt>
                <c:pt idx="36">
                  <c:v>912895.32563700026</c:v>
                </c:pt>
                <c:pt idx="37">
                  <c:v>263233.056254</c:v>
                </c:pt>
                <c:pt idx="38">
                  <c:v>567772.91926799994</c:v>
                </c:pt>
                <c:pt idx="39">
                  <c:v>36009.752572000005</c:v>
                </c:pt>
                <c:pt idx="40">
                  <c:v>532032.03269699984</c:v>
                </c:pt>
                <c:pt idx="41">
                  <c:v>561603.38226699992</c:v>
                </c:pt>
                <c:pt idx="42">
                  <c:v>1127491.6588029999</c:v>
                </c:pt>
                <c:pt idx="43">
                  <c:v>2119998.0252290014</c:v>
                </c:pt>
                <c:pt idx="44">
                  <c:v>219071.31584199998</c:v>
                </c:pt>
                <c:pt idx="45">
                  <c:v>117677.886985</c:v>
                </c:pt>
                <c:pt idx="46">
                  <c:v>1252427.3764189999</c:v>
                </c:pt>
                <c:pt idx="47">
                  <c:v>280538.85423299996</c:v>
                </c:pt>
                <c:pt idx="48">
                  <c:v>687302.9386949999</c:v>
                </c:pt>
                <c:pt idx="49">
                  <c:v>544629.7673020002</c:v>
                </c:pt>
                <c:pt idx="50">
                  <c:v>198578.01671800003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28-4519-B59D-FD33BBD377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41558664"/>
        <c:axId val="1541558984"/>
      </c:barChart>
      <c:catAx>
        <c:axId val="1541558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1558984"/>
        <c:crosses val="autoZero"/>
        <c:auto val="1"/>
        <c:lblAlgn val="ctr"/>
        <c:lblOffset val="100"/>
        <c:noMultiLvlLbl val="0"/>
      </c:catAx>
      <c:valAx>
        <c:axId val="1541558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1558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[US-county-health-ranking-2020(AutoRecovered).xlsx]Pivot!PivotTable7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County-wise-95percent_ci_value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Pivot!$BF$4</c:f>
              <c:strCache>
                <c:ptCount val="1"/>
                <c:pt idx="0">
                  <c:v>Sum of 95percent_ci_low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Pivot!$BE$5:$BE$1856</c:f>
              <c:strCache>
                <c:ptCount val="1851"/>
                <c:pt idx="1">
                  <c:v>Abbeville</c:v>
                </c:pt>
                <c:pt idx="2">
                  <c:v>Acadia</c:v>
                </c:pt>
                <c:pt idx="3">
                  <c:v>Accomack</c:v>
                </c:pt>
                <c:pt idx="4">
                  <c:v>Ada</c:v>
                </c:pt>
                <c:pt idx="5">
                  <c:v>Adair</c:v>
                </c:pt>
                <c:pt idx="6">
                  <c:v>Adams</c:v>
                </c:pt>
                <c:pt idx="7">
                  <c:v>Addison</c:v>
                </c:pt>
                <c:pt idx="8">
                  <c:v>Aiken</c:v>
                </c:pt>
                <c:pt idx="9">
                  <c:v>Aitkin</c:v>
                </c:pt>
                <c:pt idx="10">
                  <c:v>Alachua</c:v>
                </c:pt>
                <c:pt idx="11">
                  <c:v>Alamance</c:v>
                </c:pt>
                <c:pt idx="12">
                  <c:v>Alameda</c:v>
                </c:pt>
                <c:pt idx="13">
                  <c:v>Alamosa</c:v>
                </c:pt>
                <c:pt idx="14">
                  <c:v>Albany</c:v>
                </c:pt>
                <c:pt idx="15">
                  <c:v>Albemarle</c:v>
                </c:pt>
                <c:pt idx="16">
                  <c:v>Alcona</c:v>
                </c:pt>
                <c:pt idx="17">
                  <c:v>Alcorn</c:v>
                </c:pt>
                <c:pt idx="18">
                  <c:v>Aleutians East</c:v>
                </c:pt>
                <c:pt idx="19">
                  <c:v>Aleutians West</c:v>
                </c:pt>
                <c:pt idx="20">
                  <c:v>Alexander</c:v>
                </c:pt>
                <c:pt idx="21">
                  <c:v>Alexandria City</c:v>
                </c:pt>
                <c:pt idx="22">
                  <c:v>Alfalfa</c:v>
                </c:pt>
                <c:pt idx="23">
                  <c:v>Alger</c:v>
                </c:pt>
                <c:pt idx="24">
                  <c:v>Allamakee</c:v>
                </c:pt>
                <c:pt idx="25">
                  <c:v>Allegan</c:v>
                </c:pt>
                <c:pt idx="26">
                  <c:v>Allegany</c:v>
                </c:pt>
                <c:pt idx="27">
                  <c:v>Alleghany</c:v>
                </c:pt>
                <c:pt idx="28">
                  <c:v>Allegheny</c:v>
                </c:pt>
                <c:pt idx="29">
                  <c:v>Allen</c:v>
                </c:pt>
                <c:pt idx="30">
                  <c:v>Allendale</c:v>
                </c:pt>
                <c:pt idx="31">
                  <c:v>Alpena</c:v>
                </c:pt>
                <c:pt idx="32">
                  <c:v>Alpine</c:v>
                </c:pt>
                <c:pt idx="33">
                  <c:v>Amador</c:v>
                </c:pt>
                <c:pt idx="34">
                  <c:v>Amelia</c:v>
                </c:pt>
                <c:pt idx="35">
                  <c:v>Amherst</c:v>
                </c:pt>
                <c:pt idx="36">
                  <c:v>Amite</c:v>
                </c:pt>
                <c:pt idx="37">
                  <c:v>Anchorage</c:v>
                </c:pt>
                <c:pt idx="38">
                  <c:v>Anderson</c:v>
                </c:pt>
                <c:pt idx="39">
                  <c:v>Andrew</c:v>
                </c:pt>
                <c:pt idx="40">
                  <c:v>Andrews</c:v>
                </c:pt>
                <c:pt idx="41">
                  <c:v>Androscoggin</c:v>
                </c:pt>
                <c:pt idx="42">
                  <c:v>Angelina</c:v>
                </c:pt>
                <c:pt idx="43">
                  <c:v>Anne Arundel</c:v>
                </c:pt>
                <c:pt idx="44">
                  <c:v>Anoka</c:v>
                </c:pt>
                <c:pt idx="45">
                  <c:v>Anson</c:v>
                </c:pt>
                <c:pt idx="46">
                  <c:v>Antelope</c:v>
                </c:pt>
                <c:pt idx="47">
                  <c:v>Antrim</c:v>
                </c:pt>
                <c:pt idx="48">
                  <c:v>Apache</c:v>
                </c:pt>
                <c:pt idx="49">
                  <c:v>Appanoose</c:v>
                </c:pt>
                <c:pt idx="50">
                  <c:v>Appling</c:v>
                </c:pt>
                <c:pt idx="51">
                  <c:v>Appomattox</c:v>
                </c:pt>
                <c:pt idx="52">
                  <c:v>Aransas</c:v>
                </c:pt>
                <c:pt idx="53">
                  <c:v>Arapahoe</c:v>
                </c:pt>
                <c:pt idx="54">
                  <c:v>Archer</c:v>
                </c:pt>
                <c:pt idx="55">
                  <c:v>Archuleta</c:v>
                </c:pt>
                <c:pt idx="56">
                  <c:v>Arenac</c:v>
                </c:pt>
                <c:pt idx="57">
                  <c:v>Arkansas</c:v>
                </c:pt>
                <c:pt idx="58">
                  <c:v>Arlington</c:v>
                </c:pt>
                <c:pt idx="59">
                  <c:v>Armstrong</c:v>
                </c:pt>
                <c:pt idx="60">
                  <c:v>Aroostook</c:v>
                </c:pt>
                <c:pt idx="61">
                  <c:v>Arthur</c:v>
                </c:pt>
                <c:pt idx="62">
                  <c:v>Ascension</c:v>
                </c:pt>
                <c:pt idx="63">
                  <c:v>Ashe</c:v>
                </c:pt>
                <c:pt idx="64">
                  <c:v>Ashland</c:v>
                </c:pt>
                <c:pt idx="65">
                  <c:v>Ashley</c:v>
                </c:pt>
                <c:pt idx="66">
                  <c:v>Ashtabula</c:v>
                </c:pt>
                <c:pt idx="67">
                  <c:v>Asotin</c:v>
                </c:pt>
                <c:pt idx="68">
                  <c:v>Assumption</c:v>
                </c:pt>
                <c:pt idx="69">
                  <c:v>Atascosa</c:v>
                </c:pt>
                <c:pt idx="70">
                  <c:v>Atchison</c:v>
                </c:pt>
                <c:pt idx="71">
                  <c:v>Athens</c:v>
                </c:pt>
                <c:pt idx="72">
                  <c:v>Atkinson</c:v>
                </c:pt>
                <c:pt idx="73">
                  <c:v>Atlantic</c:v>
                </c:pt>
                <c:pt idx="74">
                  <c:v>Atoka</c:v>
                </c:pt>
                <c:pt idx="75">
                  <c:v>Attala</c:v>
                </c:pt>
                <c:pt idx="76">
                  <c:v>Audrain</c:v>
                </c:pt>
                <c:pt idx="77">
                  <c:v>Audubon</c:v>
                </c:pt>
                <c:pt idx="78">
                  <c:v>Auglaize</c:v>
                </c:pt>
                <c:pt idx="79">
                  <c:v>Augusta</c:v>
                </c:pt>
                <c:pt idx="80">
                  <c:v>Aurora</c:v>
                </c:pt>
                <c:pt idx="81">
                  <c:v>Austin</c:v>
                </c:pt>
                <c:pt idx="82">
                  <c:v>Autauga</c:v>
                </c:pt>
                <c:pt idx="83">
                  <c:v>Avery</c:v>
                </c:pt>
                <c:pt idx="84">
                  <c:v>Avoyelles</c:v>
                </c:pt>
                <c:pt idx="85">
                  <c:v>Baca</c:v>
                </c:pt>
                <c:pt idx="86">
                  <c:v>Bacon</c:v>
                </c:pt>
                <c:pt idx="87">
                  <c:v>Bailey</c:v>
                </c:pt>
                <c:pt idx="88">
                  <c:v>Baker</c:v>
                </c:pt>
                <c:pt idx="89">
                  <c:v>Baldwin</c:v>
                </c:pt>
                <c:pt idx="90">
                  <c:v>Ballard</c:v>
                </c:pt>
                <c:pt idx="91">
                  <c:v>Baltimore</c:v>
                </c:pt>
                <c:pt idx="92">
                  <c:v>Baltimore City</c:v>
                </c:pt>
                <c:pt idx="93">
                  <c:v>Bamberg</c:v>
                </c:pt>
                <c:pt idx="94">
                  <c:v>Bandera</c:v>
                </c:pt>
                <c:pt idx="95">
                  <c:v>Banks</c:v>
                </c:pt>
                <c:pt idx="96">
                  <c:v>Banner</c:v>
                </c:pt>
                <c:pt idx="97">
                  <c:v>Bannock</c:v>
                </c:pt>
                <c:pt idx="98">
                  <c:v>Baraga</c:v>
                </c:pt>
                <c:pt idx="99">
                  <c:v>Barber</c:v>
                </c:pt>
                <c:pt idx="100">
                  <c:v>Barbour</c:v>
                </c:pt>
                <c:pt idx="101">
                  <c:v>Barnes</c:v>
                </c:pt>
                <c:pt idx="102">
                  <c:v>Barnstable</c:v>
                </c:pt>
                <c:pt idx="103">
                  <c:v>Barnwell</c:v>
                </c:pt>
                <c:pt idx="104">
                  <c:v>Barren</c:v>
                </c:pt>
                <c:pt idx="105">
                  <c:v>Barron</c:v>
                </c:pt>
                <c:pt idx="106">
                  <c:v>Barrow</c:v>
                </c:pt>
                <c:pt idx="107">
                  <c:v>Barry</c:v>
                </c:pt>
                <c:pt idx="108">
                  <c:v>Bartholomew</c:v>
                </c:pt>
                <c:pt idx="109">
                  <c:v>Barton</c:v>
                </c:pt>
                <c:pt idx="110">
                  <c:v>Bartow</c:v>
                </c:pt>
                <c:pt idx="111">
                  <c:v>Bastrop</c:v>
                </c:pt>
                <c:pt idx="112">
                  <c:v>Bates</c:v>
                </c:pt>
                <c:pt idx="113">
                  <c:v>Bath</c:v>
                </c:pt>
                <c:pt idx="114">
                  <c:v>Baxter</c:v>
                </c:pt>
                <c:pt idx="115">
                  <c:v>Bay</c:v>
                </c:pt>
                <c:pt idx="116">
                  <c:v>Bayfield</c:v>
                </c:pt>
                <c:pt idx="117">
                  <c:v>Baylor</c:v>
                </c:pt>
                <c:pt idx="118">
                  <c:v>Beadle</c:v>
                </c:pt>
                <c:pt idx="119">
                  <c:v>Bear Lake</c:v>
                </c:pt>
                <c:pt idx="120">
                  <c:v>Beaufort</c:v>
                </c:pt>
                <c:pt idx="121">
                  <c:v>Beauregard</c:v>
                </c:pt>
                <c:pt idx="122">
                  <c:v>Beaver</c:v>
                </c:pt>
                <c:pt idx="123">
                  <c:v>Beaverhead</c:v>
                </c:pt>
                <c:pt idx="124">
                  <c:v>Becker</c:v>
                </c:pt>
                <c:pt idx="125">
                  <c:v>Beckham</c:v>
                </c:pt>
                <c:pt idx="126">
                  <c:v>Bedford</c:v>
                </c:pt>
                <c:pt idx="127">
                  <c:v>Bee</c:v>
                </c:pt>
                <c:pt idx="128">
                  <c:v>Belknap</c:v>
                </c:pt>
                <c:pt idx="129">
                  <c:v>Bell</c:v>
                </c:pt>
                <c:pt idx="130">
                  <c:v>Belmont</c:v>
                </c:pt>
                <c:pt idx="131">
                  <c:v>Beltrami</c:v>
                </c:pt>
                <c:pt idx="132">
                  <c:v>Ben Hill</c:v>
                </c:pt>
                <c:pt idx="133">
                  <c:v>Benewah</c:v>
                </c:pt>
                <c:pt idx="134">
                  <c:v>Bennett</c:v>
                </c:pt>
                <c:pt idx="135">
                  <c:v>Bennington</c:v>
                </c:pt>
                <c:pt idx="136">
                  <c:v>Benson</c:v>
                </c:pt>
                <c:pt idx="137">
                  <c:v>Bent</c:v>
                </c:pt>
                <c:pt idx="138">
                  <c:v>Benton</c:v>
                </c:pt>
                <c:pt idx="139">
                  <c:v>Benzie</c:v>
                </c:pt>
                <c:pt idx="140">
                  <c:v>Bergen</c:v>
                </c:pt>
                <c:pt idx="141">
                  <c:v>Berkeley</c:v>
                </c:pt>
                <c:pt idx="142">
                  <c:v>Berks</c:v>
                </c:pt>
                <c:pt idx="143">
                  <c:v>Berkshire</c:v>
                </c:pt>
                <c:pt idx="144">
                  <c:v>Bernalillo</c:v>
                </c:pt>
                <c:pt idx="145">
                  <c:v>Berrien</c:v>
                </c:pt>
                <c:pt idx="146">
                  <c:v>Bertie</c:v>
                </c:pt>
                <c:pt idx="147">
                  <c:v>Bethel</c:v>
                </c:pt>
                <c:pt idx="148">
                  <c:v>Bexar</c:v>
                </c:pt>
                <c:pt idx="149">
                  <c:v>Bibb</c:v>
                </c:pt>
                <c:pt idx="150">
                  <c:v>Bienville</c:v>
                </c:pt>
                <c:pt idx="151">
                  <c:v>Big Horn</c:v>
                </c:pt>
                <c:pt idx="152">
                  <c:v>Big Stone</c:v>
                </c:pt>
                <c:pt idx="153">
                  <c:v>Billings</c:v>
                </c:pt>
                <c:pt idx="154">
                  <c:v>Bingham</c:v>
                </c:pt>
                <c:pt idx="155">
                  <c:v>Black Hawk</c:v>
                </c:pt>
                <c:pt idx="156">
                  <c:v>Blackford</c:v>
                </c:pt>
                <c:pt idx="157">
                  <c:v>Bladen</c:v>
                </c:pt>
                <c:pt idx="158">
                  <c:v>Blaine</c:v>
                </c:pt>
                <c:pt idx="159">
                  <c:v>Blair</c:v>
                </c:pt>
                <c:pt idx="160">
                  <c:v>Blanco</c:v>
                </c:pt>
                <c:pt idx="161">
                  <c:v>Bland</c:v>
                </c:pt>
                <c:pt idx="162">
                  <c:v>Bleckley</c:v>
                </c:pt>
                <c:pt idx="163">
                  <c:v>Bledsoe</c:v>
                </c:pt>
                <c:pt idx="164">
                  <c:v>Blount</c:v>
                </c:pt>
                <c:pt idx="165">
                  <c:v>Blue Earth</c:v>
                </c:pt>
                <c:pt idx="166">
                  <c:v>Boise</c:v>
                </c:pt>
                <c:pt idx="167">
                  <c:v>Bolivar</c:v>
                </c:pt>
                <c:pt idx="168">
                  <c:v>Bollinger</c:v>
                </c:pt>
                <c:pt idx="169">
                  <c:v>Bon Homme</c:v>
                </c:pt>
                <c:pt idx="170">
                  <c:v>Bond</c:v>
                </c:pt>
                <c:pt idx="171">
                  <c:v>Bonner</c:v>
                </c:pt>
                <c:pt idx="172">
                  <c:v>Bonneville</c:v>
                </c:pt>
                <c:pt idx="173">
                  <c:v>Boone</c:v>
                </c:pt>
                <c:pt idx="174">
                  <c:v>Borden</c:v>
                </c:pt>
                <c:pt idx="175">
                  <c:v>Bosque</c:v>
                </c:pt>
                <c:pt idx="176">
                  <c:v>Bossier</c:v>
                </c:pt>
                <c:pt idx="177">
                  <c:v>Botetourt</c:v>
                </c:pt>
                <c:pt idx="178">
                  <c:v>Bottineau</c:v>
                </c:pt>
                <c:pt idx="179">
                  <c:v>Boulder</c:v>
                </c:pt>
                <c:pt idx="180">
                  <c:v>Boundary</c:v>
                </c:pt>
                <c:pt idx="181">
                  <c:v>Bourbon</c:v>
                </c:pt>
                <c:pt idx="182">
                  <c:v>Bowie</c:v>
                </c:pt>
                <c:pt idx="183">
                  <c:v>Bowman</c:v>
                </c:pt>
                <c:pt idx="184">
                  <c:v>Box Butte</c:v>
                </c:pt>
                <c:pt idx="185">
                  <c:v>Box Elder</c:v>
                </c:pt>
                <c:pt idx="186">
                  <c:v>Boyd</c:v>
                </c:pt>
                <c:pt idx="187">
                  <c:v>Boyle</c:v>
                </c:pt>
                <c:pt idx="188">
                  <c:v>Bracken</c:v>
                </c:pt>
                <c:pt idx="189">
                  <c:v>Bradford</c:v>
                </c:pt>
                <c:pt idx="190">
                  <c:v>Bradley</c:v>
                </c:pt>
                <c:pt idx="191">
                  <c:v>Branch</c:v>
                </c:pt>
                <c:pt idx="192">
                  <c:v>Brantley</c:v>
                </c:pt>
                <c:pt idx="193">
                  <c:v>Braxton</c:v>
                </c:pt>
                <c:pt idx="194">
                  <c:v>Brazoria</c:v>
                </c:pt>
                <c:pt idx="195">
                  <c:v>Brazos</c:v>
                </c:pt>
                <c:pt idx="196">
                  <c:v>Breathitt</c:v>
                </c:pt>
                <c:pt idx="197">
                  <c:v>Breckinridge</c:v>
                </c:pt>
                <c:pt idx="198">
                  <c:v>Bremer</c:v>
                </c:pt>
                <c:pt idx="199">
                  <c:v>Brevard</c:v>
                </c:pt>
                <c:pt idx="200">
                  <c:v>Brewster</c:v>
                </c:pt>
                <c:pt idx="201">
                  <c:v>Briscoe</c:v>
                </c:pt>
                <c:pt idx="202">
                  <c:v>Bristol</c:v>
                </c:pt>
                <c:pt idx="203">
                  <c:v>Bristol Bay</c:v>
                </c:pt>
                <c:pt idx="204">
                  <c:v>Bristol City</c:v>
                </c:pt>
                <c:pt idx="205">
                  <c:v>Broadwater</c:v>
                </c:pt>
                <c:pt idx="206">
                  <c:v>Bronx</c:v>
                </c:pt>
                <c:pt idx="207">
                  <c:v>Brooke</c:v>
                </c:pt>
                <c:pt idx="208">
                  <c:v>Brookings</c:v>
                </c:pt>
                <c:pt idx="209">
                  <c:v>Brooks</c:v>
                </c:pt>
                <c:pt idx="210">
                  <c:v>Broome</c:v>
                </c:pt>
                <c:pt idx="211">
                  <c:v>Broomfield</c:v>
                </c:pt>
                <c:pt idx="212">
                  <c:v>Broward</c:v>
                </c:pt>
                <c:pt idx="213">
                  <c:v>Brown</c:v>
                </c:pt>
                <c:pt idx="214">
                  <c:v>Brule</c:v>
                </c:pt>
                <c:pt idx="215">
                  <c:v>Brunswick</c:v>
                </c:pt>
                <c:pt idx="216">
                  <c:v>Bryan</c:v>
                </c:pt>
                <c:pt idx="217">
                  <c:v>Buchanan</c:v>
                </c:pt>
                <c:pt idx="218">
                  <c:v>Buckingham</c:v>
                </c:pt>
                <c:pt idx="219">
                  <c:v>Bucks</c:v>
                </c:pt>
                <c:pt idx="220">
                  <c:v>Buena Vista</c:v>
                </c:pt>
                <c:pt idx="221">
                  <c:v>Buena Vista City</c:v>
                </c:pt>
                <c:pt idx="222">
                  <c:v>Buffalo</c:v>
                </c:pt>
                <c:pt idx="223">
                  <c:v>Bullitt</c:v>
                </c:pt>
                <c:pt idx="224">
                  <c:v>Bulloch</c:v>
                </c:pt>
                <c:pt idx="225">
                  <c:v>Bullock</c:v>
                </c:pt>
                <c:pt idx="226">
                  <c:v>Buncombe</c:v>
                </c:pt>
                <c:pt idx="227">
                  <c:v>Bureau</c:v>
                </c:pt>
                <c:pt idx="228">
                  <c:v>Burke</c:v>
                </c:pt>
                <c:pt idx="229">
                  <c:v>Burleigh</c:v>
                </c:pt>
                <c:pt idx="230">
                  <c:v>Burleson</c:v>
                </c:pt>
                <c:pt idx="231">
                  <c:v>Burlington</c:v>
                </c:pt>
                <c:pt idx="232">
                  <c:v>Burnet</c:v>
                </c:pt>
                <c:pt idx="233">
                  <c:v>Burnett</c:v>
                </c:pt>
                <c:pt idx="234">
                  <c:v>Burt</c:v>
                </c:pt>
                <c:pt idx="235">
                  <c:v>Butler</c:v>
                </c:pt>
                <c:pt idx="236">
                  <c:v>Butte</c:v>
                </c:pt>
                <c:pt idx="237">
                  <c:v>Butts</c:v>
                </c:pt>
                <c:pt idx="238">
                  <c:v>Cabarrus</c:v>
                </c:pt>
                <c:pt idx="239">
                  <c:v>Cabell</c:v>
                </c:pt>
                <c:pt idx="240">
                  <c:v>Cache</c:v>
                </c:pt>
                <c:pt idx="241">
                  <c:v>Caddo</c:v>
                </c:pt>
                <c:pt idx="242">
                  <c:v>Calaveras</c:v>
                </c:pt>
                <c:pt idx="243">
                  <c:v>Calcasieu</c:v>
                </c:pt>
                <c:pt idx="244">
                  <c:v>Caldwell</c:v>
                </c:pt>
                <c:pt idx="245">
                  <c:v>Caledonia</c:v>
                </c:pt>
                <c:pt idx="246">
                  <c:v>Calhoun</c:v>
                </c:pt>
                <c:pt idx="247">
                  <c:v>Callahan</c:v>
                </c:pt>
                <c:pt idx="248">
                  <c:v>Callaway</c:v>
                </c:pt>
                <c:pt idx="249">
                  <c:v>Calloway</c:v>
                </c:pt>
                <c:pt idx="250">
                  <c:v>Calumet</c:v>
                </c:pt>
                <c:pt idx="251">
                  <c:v>Calvert</c:v>
                </c:pt>
                <c:pt idx="252">
                  <c:v>Camas</c:v>
                </c:pt>
                <c:pt idx="253">
                  <c:v>Cambria</c:v>
                </c:pt>
                <c:pt idx="254">
                  <c:v>Camden</c:v>
                </c:pt>
                <c:pt idx="255">
                  <c:v>Cameron</c:v>
                </c:pt>
                <c:pt idx="256">
                  <c:v>Camp</c:v>
                </c:pt>
                <c:pt idx="257">
                  <c:v>Campbell</c:v>
                </c:pt>
                <c:pt idx="258">
                  <c:v>Canadian</c:v>
                </c:pt>
                <c:pt idx="259">
                  <c:v>Candler</c:v>
                </c:pt>
                <c:pt idx="260">
                  <c:v>Cannon</c:v>
                </c:pt>
                <c:pt idx="261">
                  <c:v>Canyon</c:v>
                </c:pt>
                <c:pt idx="262">
                  <c:v>Cape Girardeau</c:v>
                </c:pt>
                <c:pt idx="263">
                  <c:v>Cape May</c:v>
                </c:pt>
                <c:pt idx="264">
                  <c:v>Carbon</c:v>
                </c:pt>
                <c:pt idx="265">
                  <c:v>Caribou</c:v>
                </c:pt>
                <c:pt idx="266">
                  <c:v>Carlisle</c:v>
                </c:pt>
                <c:pt idx="267">
                  <c:v>Carlton</c:v>
                </c:pt>
                <c:pt idx="268">
                  <c:v>Caroline</c:v>
                </c:pt>
                <c:pt idx="269">
                  <c:v>Carroll</c:v>
                </c:pt>
                <c:pt idx="270">
                  <c:v>Carson</c:v>
                </c:pt>
                <c:pt idx="271">
                  <c:v>Carson City</c:v>
                </c:pt>
                <c:pt idx="272">
                  <c:v>Carter</c:v>
                </c:pt>
                <c:pt idx="273">
                  <c:v>Carteret</c:v>
                </c:pt>
                <c:pt idx="274">
                  <c:v>Carver</c:v>
                </c:pt>
                <c:pt idx="275">
                  <c:v>Cascade</c:v>
                </c:pt>
                <c:pt idx="276">
                  <c:v>Casey</c:v>
                </c:pt>
                <c:pt idx="277">
                  <c:v>Cass</c:v>
                </c:pt>
                <c:pt idx="278">
                  <c:v>Cassia</c:v>
                </c:pt>
                <c:pt idx="279">
                  <c:v>Castro</c:v>
                </c:pt>
                <c:pt idx="280">
                  <c:v>Caswell</c:v>
                </c:pt>
                <c:pt idx="281">
                  <c:v>Catahoula</c:v>
                </c:pt>
                <c:pt idx="282">
                  <c:v>Catawba</c:v>
                </c:pt>
                <c:pt idx="283">
                  <c:v>Catoosa</c:v>
                </c:pt>
                <c:pt idx="284">
                  <c:v>Catron</c:v>
                </c:pt>
                <c:pt idx="285">
                  <c:v>Cattaraugus</c:v>
                </c:pt>
                <c:pt idx="286">
                  <c:v>Cavalier</c:v>
                </c:pt>
                <c:pt idx="287">
                  <c:v>Cayuga</c:v>
                </c:pt>
                <c:pt idx="288">
                  <c:v>Cecil</c:v>
                </c:pt>
                <c:pt idx="289">
                  <c:v>Cedar</c:v>
                </c:pt>
                <c:pt idx="290">
                  <c:v>Centre</c:v>
                </c:pt>
                <c:pt idx="291">
                  <c:v>Cerro Gordo</c:v>
                </c:pt>
                <c:pt idx="292">
                  <c:v>Chaffee</c:v>
                </c:pt>
                <c:pt idx="293">
                  <c:v>Chambers</c:v>
                </c:pt>
                <c:pt idx="294">
                  <c:v>Champaign</c:v>
                </c:pt>
                <c:pt idx="295">
                  <c:v>Chariton</c:v>
                </c:pt>
                <c:pt idx="296">
                  <c:v>Charles</c:v>
                </c:pt>
                <c:pt idx="297">
                  <c:v>Charles City</c:v>
                </c:pt>
                <c:pt idx="298">
                  <c:v>Charles Mix</c:v>
                </c:pt>
                <c:pt idx="299">
                  <c:v>Charleston</c:v>
                </c:pt>
                <c:pt idx="300">
                  <c:v>Charlevoix</c:v>
                </c:pt>
                <c:pt idx="301">
                  <c:v>Charlotte</c:v>
                </c:pt>
                <c:pt idx="302">
                  <c:v>Charlottesville City</c:v>
                </c:pt>
                <c:pt idx="303">
                  <c:v>Charlton</c:v>
                </c:pt>
                <c:pt idx="304">
                  <c:v>Chase</c:v>
                </c:pt>
                <c:pt idx="305">
                  <c:v>Chatham</c:v>
                </c:pt>
                <c:pt idx="306">
                  <c:v>Chattahoochee</c:v>
                </c:pt>
                <c:pt idx="307">
                  <c:v>Chattooga</c:v>
                </c:pt>
                <c:pt idx="308">
                  <c:v>Chautauqua</c:v>
                </c:pt>
                <c:pt idx="309">
                  <c:v>Chaves</c:v>
                </c:pt>
                <c:pt idx="310">
                  <c:v>Cheatham</c:v>
                </c:pt>
                <c:pt idx="311">
                  <c:v>Cheboygan</c:v>
                </c:pt>
                <c:pt idx="312">
                  <c:v>Chelan</c:v>
                </c:pt>
                <c:pt idx="313">
                  <c:v>Chemung</c:v>
                </c:pt>
                <c:pt idx="314">
                  <c:v>Chenango</c:v>
                </c:pt>
                <c:pt idx="315">
                  <c:v>Cherokee</c:v>
                </c:pt>
                <c:pt idx="316">
                  <c:v>Cherry</c:v>
                </c:pt>
                <c:pt idx="317">
                  <c:v>Chesapeake City</c:v>
                </c:pt>
                <c:pt idx="318">
                  <c:v>Cheshire</c:v>
                </c:pt>
                <c:pt idx="319">
                  <c:v>Chester</c:v>
                </c:pt>
                <c:pt idx="320">
                  <c:v>Chesterfield</c:v>
                </c:pt>
                <c:pt idx="321">
                  <c:v>Cheyenne</c:v>
                </c:pt>
                <c:pt idx="322">
                  <c:v>Chickasaw</c:v>
                </c:pt>
                <c:pt idx="323">
                  <c:v>Chicot</c:v>
                </c:pt>
                <c:pt idx="324">
                  <c:v>Childress</c:v>
                </c:pt>
                <c:pt idx="325">
                  <c:v>Chilton</c:v>
                </c:pt>
                <c:pt idx="326">
                  <c:v>Chippewa</c:v>
                </c:pt>
                <c:pt idx="327">
                  <c:v>Chisago</c:v>
                </c:pt>
                <c:pt idx="328">
                  <c:v>Chittenden</c:v>
                </c:pt>
                <c:pt idx="329">
                  <c:v>Choctaw</c:v>
                </c:pt>
                <c:pt idx="330">
                  <c:v>Chouteau</c:v>
                </c:pt>
                <c:pt idx="331">
                  <c:v>Chowan</c:v>
                </c:pt>
                <c:pt idx="332">
                  <c:v>Christian</c:v>
                </c:pt>
                <c:pt idx="333">
                  <c:v>Churchill</c:v>
                </c:pt>
                <c:pt idx="334">
                  <c:v>Cibola</c:v>
                </c:pt>
                <c:pt idx="335">
                  <c:v>Cimarron</c:v>
                </c:pt>
                <c:pt idx="336">
                  <c:v>Citrus</c:v>
                </c:pt>
                <c:pt idx="337">
                  <c:v>Clackamas</c:v>
                </c:pt>
                <c:pt idx="338">
                  <c:v>Claiborne</c:v>
                </c:pt>
                <c:pt idx="339">
                  <c:v>Clallam</c:v>
                </c:pt>
                <c:pt idx="340">
                  <c:v>Clare</c:v>
                </c:pt>
                <c:pt idx="341">
                  <c:v>Clarendon</c:v>
                </c:pt>
                <c:pt idx="342">
                  <c:v>Clarion</c:v>
                </c:pt>
                <c:pt idx="343">
                  <c:v>Clark</c:v>
                </c:pt>
                <c:pt idx="344">
                  <c:v>Clarke</c:v>
                </c:pt>
                <c:pt idx="345">
                  <c:v>Clatsop</c:v>
                </c:pt>
                <c:pt idx="346">
                  <c:v>Clay</c:v>
                </c:pt>
                <c:pt idx="347">
                  <c:v>Clayton</c:v>
                </c:pt>
                <c:pt idx="348">
                  <c:v>Clear Creek</c:v>
                </c:pt>
                <c:pt idx="349">
                  <c:v>Clearfield</c:v>
                </c:pt>
                <c:pt idx="350">
                  <c:v>Clearwater</c:v>
                </c:pt>
                <c:pt idx="351">
                  <c:v>Cleburne</c:v>
                </c:pt>
                <c:pt idx="352">
                  <c:v>Clermont</c:v>
                </c:pt>
                <c:pt idx="353">
                  <c:v>Cleveland</c:v>
                </c:pt>
                <c:pt idx="354">
                  <c:v>Clinch</c:v>
                </c:pt>
                <c:pt idx="355">
                  <c:v>Clinton</c:v>
                </c:pt>
                <c:pt idx="356">
                  <c:v>Cloud</c:v>
                </c:pt>
                <c:pt idx="357">
                  <c:v>Coahoma</c:v>
                </c:pt>
                <c:pt idx="358">
                  <c:v>Coal</c:v>
                </c:pt>
                <c:pt idx="359">
                  <c:v>Cobb</c:v>
                </c:pt>
                <c:pt idx="360">
                  <c:v>Cochise</c:v>
                </c:pt>
                <c:pt idx="361">
                  <c:v>Cochran</c:v>
                </c:pt>
                <c:pt idx="362">
                  <c:v>Cocke</c:v>
                </c:pt>
                <c:pt idx="363">
                  <c:v>Coconino</c:v>
                </c:pt>
                <c:pt idx="364">
                  <c:v>Codington</c:v>
                </c:pt>
                <c:pt idx="365">
                  <c:v>Coffee</c:v>
                </c:pt>
                <c:pt idx="366">
                  <c:v>Coffey</c:v>
                </c:pt>
                <c:pt idx="367">
                  <c:v>Coke</c:v>
                </c:pt>
                <c:pt idx="368">
                  <c:v>Colbert</c:v>
                </c:pt>
                <c:pt idx="369">
                  <c:v>Cole</c:v>
                </c:pt>
                <c:pt idx="370">
                  <c:v>Coleman</c:v>
                </c:pt>
                <c:pt idx="371">
                  <c:v>Coles</c:v>
                </c:pt>
                <c:pt idx="372">
                  <c:v>Colfax</c:v>
                </c:pt>
                <c:pt idx="373">
                  <c:v>Colleton</c:v>
                </c:pt>
                <c:pt idx="374">
                  <c:v>Collier</c:v>
                </c:pt>
                <c:pt idx="375">
                  <c:v>Collin</c:v>
                </c:pt>
                <c:pt idx="376">
                  <c:v>Collingsworth</c:v>
                </c:pt>
                <c:pt idx="377">
                  <c:v>Colonial Heights City</c:v>
                </c:pt>
                <c:pt idx="378">
                  <c:v>Colorado</c:v>
                </c:pt>
                <c:pt idx="379">
                  <c:v>Colquitt</c:v>
                </c:pt>
                <c:pt idx="380">
                  <c:v>Columbia</c:v>
                </c:pt>
                <c:pt idx="381">
                  <c:v>Columbiana</c:v>
                </c:pt>
                <c:pt idx="382">
                  <c:v>Columbus</c:v>
                </c:pt>
                <c:pt idx="383">
                  <c:v>Colusa</c:v>
                </c:pt>
                <c:pt idx="384">
                  <c:v>Comal</c:v>
                </c:pt>
                <c:pt idx="385">
                  <c:v>Comanche</c:v>
                </c:pt>
                <c:pt idx="386">
                  <c:v>Concho</c:v>
                </c:pt>
                <c:pt idx="387">
                  <c:v>Concordia</c:v>
                </c:pt>
                <c:pt idx="388">
                  <c:v>Conecuh</c:v>
                </c:pt>
                <c:pt idx="389">
                  <c:v>Conejos</c:v>
                </c:pt>
                <c:pt idx="390">
                  <c:v>Contra Costa</c:v>
                </c:pt>
                <c:pt idx="391">
                  <c:v>Converse</c:v>
                </c:pt>
                <c:pt idx="392">
                  <c:v>Conway</c:v>
                </c:pt>
                <c:pt idx="393">
                  <c:v>Cook</c:v>
                </c:pt>
                <c:pt idx="394">
                  <c:v>Cooke</c:v>
                </c:pt>
                <c:pt idx="395">
                  <c:v>Cooper</c:v>
                </c:pt>
                <c:pt idx="396">
                  <c:v>Coos</c:v>
                </c:pt>
                <c:pt idx="397">
                  <c:v>Coosa</c:v>
                </c:pt>
                <c:pt idx="398">
                  <c:v>Copiah</c:v>
                </c:pt>
                <c:pt idx="399">
                  <c:v>Corson</c:v>
                </c:pt>
                <c:pt idx="400">
                  <c:v>Cortland</c:v>
                </c:pt>
                <c:pt idx="401">
                  <c:v>Coryell</c:v>
                </c:pt>
                <c:pt idx="402">
                  <c:v>Coshocton</c:v>
                </c:pt>
                <c:pt idx="403">
                  <c:v>Costilla</c:v>
                </c:pt>
                <c:pt idx="404">
                  <c:v>Cottle</c:v>
                </c:pt>
                <c:pt idx="405">
                  <c:v>Cotton</c:v>
                </c:pt>
                <c:pt idx="406">
                  <c:v>Cottonwood</c:v>
                </c:pt>
                <c:pt idx="407">
                  <c:v>Covington</c:v>
                </c:pt>
                <c:pt idx="408">
                  <c:v>Covington City</c:v>
                </c:pt>
                <c:pt idx="409">
                  <c:v>Coweta</c:v>
                </c:pt>
                <c:pt idx="410">
                  <c:v>Cowley</c:v>
                </c:pt>
                <c:pt idx="411">
                  <c:v>Cowlitz</c:v>
                </c:pt>
                <c:pt idx="412">
                  <c:v>Craig</c:v>
                </c:pt>
                <c:pt idx="413">
                  <c:v>Craighead</c:v>
                </c:pt>
                <c:pt idx="414">
                  <c:v>Crane</c:v>
                </c:pt>
                <c:pt idx="415">
                  <c:v>Craven</c:v>
                </c:pt>
                <c:pt idx="416">
                  <c:v>Crawford</c:v>
                </c:pt>
                <c:pt idx="417">
                  <c:v>Creek</c:v>
                </c:pt>
                <c:pt idx="418">
                  <c:v>Crenshaw</c:v>
                </c:pt>
                <c:pt idx="419">
                  <c:v>Crisp</c:v>
                </c:pt>
                <c:pt idx="420">
                  <c:v>Crittenden</c:v>
                </c:pt>
                <c:pt idx="421">
                  <c:v>Crockett</c:v>
                </c:pt>
                <c:pt idx="422">
                  <c:v>Crook</c:v>
                </c:pt>
                <c:pt idx="423">
                  <c:v>Crosby</c:v>
                </c:pt>
                <c:pt idx="424">
                  <c:v>Cross</c:v>
                </c:pt>
                <c:pt idx="425">
                  <c:v>Crow Wing</c:v>
                </c:pt>
                <c:pt idx="426">
                  <c:v>Crowley</c:v>
                </c:pt>
                <c:pt idx="427">
                  <c:v>Culberson</c:v>
                </c:pt>
                <c:pt idx="428">
                  <c:v>Cullman</c:v>
                </c:pt>
                <c:pt idx="429">
                  <c:v>Culpeper</c:v>
                </c:pt>
                <c:pt idx="430">
                  <c:v>Cumberland</c:v>
                </c:pt>
                <c:pt idx="431">
                  <c:v>Cuming</c:v>
                </c:pt>
                <c:pt idx="432">
                  <c:v>Currituck</c:v>
                </c:pt>
                <c:pt idx="433">
                  <c:v>Curry</c:v>
                </c:pt>
                <c:pt idx="434">
                  <c:v>Custer</c:v>
                </c:pt>
                <c:pt idx="435">
                  <c:v>Cuyahoga</c:v>
                </c:pt>
                <c:pt idx="436">
                  <c:v>Dade</c:v>
                </c:pt>
                <c:pt idx="437">
                  <c:v>Daggett</c:v>
                </c:pt>
                <c:pt idx="438">
                  <c:v>Dakota</c:v>
                </c:pt>
                <c:pt idx="439">
                  <c:v>Dale</c:v>
                </c:pt>
                <c:pt idx="440">
                  <c:v>Dallam</c:v>
                </c:pt>
                <c:pt idx="441">
                  <c:v>Dallas</c:v>
                </c:pt>
                <c:pt idx="442">
                  <c:v>Dane</c:v>
                </c:pt>
                <c:pt idx="443">
                  <c:v>Daniels</c:v>
                </c:pt>
                <c:pt idx="444">
                  <c:v>Danville City</c:v>
                </c:pt>
                <c:pt idx="445">
                  <c:v>Dare</c:v>
                </c:pt>
                <c:pt idx="446">
                  <c:v>Darke</c:v>
                </c:pt>
                <c:pt idx="447">
                  <c:v>Darlington</c:v>
                </c:pt>
                <c:pt idx="448">
                  <c:v>Dauphin</c:v>
                </c:pt>
                <c:pt idx="449">
                  <c:v>Davidson</c:v>
                </c:pt>
                <c:pt idx="450">
                  <c:v>Davie</c:v>
                </c:pt>
                <c:pt idx="451">
                  <c:v>Daviess</c:v>
                </c:pt>
                <c:pt idx="452">
                  <c:v>Davis</c:v>
                </c:pt>
                <c:pt idx="453">
                  <c:v>Davison</c:v>
                </c:pt>
                <c:pt idx="454">
                  <c:v>Dawes</c:v>
                </c:pt>
                <c:pt idx="455">
                  <c:v>Dawson</c:v>
                </c:pt>
                <c:pt idx="456">
                  <c:v>Day</c:v>
                </c:pt>
                <c:pt idx="457">
                  <c:v>De Baca</c:v>
                </c:pt>
                <c:pt idx="458">
                  <c:v>De Soto</c:v>
                </c:pt>
                <c:pt idx="459">
                  <c:v>De Witt</c:v>
                </c:pt>
                <c:pt idx="460">
                  <c:v>Deaf Smith</c:v>
                </c:pt>
                <c:pt idx="461">
                  <c:v>Dearborn</c:v>
                </c:pt>
                <c:pt idx="462">
                  <c:v>Decatur</c:v>
                </c:pt>
                <c:pt idx="463">
                  <c:v>Deer Lodge</c:v>
                </c:pt>
                <c:pt idx="464">
                  <c:v>Defiance</c:v>
                </c:pt>
                <c:pt idx="465">
                  <c:v>DeKalb</c:v>
                </c:pt>
                <c:pt idx="466">
                  <c:v>Del Norte</c:v>
                </c:pt>
                <c:pt idx="467">
                  <c:v>Delaware</c:v>
                </c:pt>
                <c:pt idx="468">
                  <c:v>Delta</c:v>
                </c:pt>
                <c:pt idx="469">
                  <c:v>Denali</c:v>
                </c:pt>
                <c:pt idx="470">
                  <c:v>Dent</c:v>
                </c:pt>
                <c:pt idx="471">
                  <c:v>Denton</c:v>
                </c:pt>
                <c:pt idx="472">
                  <c:v>Denver</c:v>
                </c:pt>
                <c:pt idx="473">
                  <c:v>Des Moines</c:v>
                </c:pt>
                <c:pt idx="474">
                  <c:v>Deschutes</c:v>
                </c:pt>
                <c:pt idx="475">
                  <c:v>Desha</c:v>
                </c:pt>
                <c:pt idx="476">
                  <c:v>DeSoto</c:v>
                </c:pt>
                <c:pt idx="477">
                  <c:v>Deuel</c:v>
                </c:pt>
                <c:pt idx="478">
                  <c:v>Dewey</c:v>
                </c:pt>
                <c:pt idx="479">
                  <c:v>DeWitt</c:v>
                </c:pt>
                <c:pt idx="480">
                  <c:v>Dickens</c:v>
                </c:pt>
                <c:pt idx="481">
                  <c:v>Dickenson</c:v>
                </c:pt>
                <c:pt idx="482">
                  <c:v>Dickey</c:v>
                </c:pt>
                <c:pt idx="483">
                  <c:v>Dickinson</c:v>
                </c:pt>
                <c:pt idx="484">
                  <c:v>Dickson</c:v>
                </c:pt>
                <c:pt idx="485">
                  <c:v>Dillingham</c:v>
                </c:pt>
                <c:pt idx="486">
                  <c:v>Dillon</c:v>
                </c:pt>
                <c:pt idx="487">
                  <c:v>Dimmit</c:v>
                </c:pt>
                <c:pt idx="488">
                  <c:v>Dinwiddie</c:v>
                </c:pt>
                <c:pt idx="489">
                  <c:v>District of Columbia</c:v>
                </c:pt>
                <c:pt idx="490">
                  <c:v>Divide</c:v>
                </c:pt>
                <c:pt idx="491">
                  <c:v>Dixie</c:v>
                </c:pt>
                <c:pt idx="492">
                  <c:v>Dixon</c:v>
                </c:pt>
                <c:pt idx="493">
                  <c:v>Doddridge</c:v>
                </c:pt>
                <c:pt idx="494">
                  <c:v>Dodge</c:v>
                </c:pt>
                <c:pt idx="495">
                  <c:v>Dolores</c:v>
                </c:pt>
                <c:pt idx="496">
                  <c:v>Dona Ana</c:v>
                </c:pt>
                <c:pt idx="497">
                  <c:v>Doniphan</c:v>
                </c:pt>
                <c:pt idx="498">
                  <c:v>Donley</c:v>
                </c:pt>
                <c:pt idx="499">
                  <c:v>Dooly</c:v>
                </c:pt>
                <c:pt idx="500">
                  <c:v>Door</c:v>
                </c:pt>
                <c:pt idx="501">
                  <c:v>Dorchester</c:v>
                </c:pt>
                <c:pt idx="502">
                  <c:v>Dougherty</c:v>
                </c:pt>
                <c:pt idx="503">
                  <c:v>Douglas</c:v>
                </c:pt>
                <c:pt idx="504">
                  <c:v>Drew</c:v>
                </c:pt>
                <c:pt idx="505">
                  <c:v>Dubois</c:v>
                </c:pt>
                <c:pt idx="506">
                  <c:v>Dubuque</c:v>
                </c:pt>
                <c:pt idx="507">
                  <c:v>Duchesne</c:v>
                </c:pt>
                <c:pt idx="508">
                  <c:v>Dukes</c:v>
                </c:pt>
                <c:pt idx="509">
                  <c:v>Dundy</c:v>
                </c:pt>
                <c:pt idx="510">
                  <c:v>Dunklin</c:v>
                </c:pt>
                <c:pt idx="511">
                  <c:v>Dunn</c:v>
                </c:pt>
                <c:pt idx="512">
                  <c:v>DuPage</c:v>
                </c:pt>
                <c:pt idx="513">
                  <c:v>Duplin</c:v>
                </c:pt>
                <c:pt idx="514">
                  <c:v>Durham</c:v>
                </c:pt>
                <c:pt idx="515">
                  <c:v>Dutchess</c:v>
                </c:pt>
                <c:pt idx="516">
                  <c:v>Duval</c:v>
                </c:pt>
                <c:pt idx="517">
                  <c:v>Dyer</c:v>
                </c:pt>
                <c:pt idx="518">
                  <c:v>Eagle</c:v>
                </c:pt>
                <c:pt idx="519">
                  <c:v>Early</c:v>
                </c:pt>
                <c:pt idx="520">
                  <c:v>East Baton Rouge</c:v>
                </c:pt>
                <c:pt idx="521">
                  <c:v>East Carroll</c:v>
                </c:pt>
                <c:pt idx="522">
                  <c:v>East Feliciana</c:v>
                </c:pt>
                <c:pt idx="523">
                  <c:v>Eastland</c:v>
                </c:pt>
                <c:pt idx="524">
                  <c:v>Eaton</c:v>
                </c:pt>
                <c:pt idx="525">
                  <c:v>Eau Claire</c:v>
                </c:pt>
                <c:pt idx="526">
                  <c:v>Echols</c:v>
                </c:pt>
                <c:pt idx="527">
                  <c:v>Ector</c:v>
                </c:pt>
                <c:pt idx="528">
                  <c:v>Eddy</c:v>
                </c:pt>
                <c:pt idx="529">
                  <c:v>Edgar</c:v>
                </c:pt>
                <c:pt idx="530">
                  <c:v>Edgecombe</c:v>
                </c:pt>
                <c:pt idx="531">
                  <c:v>Edgefield</c:v>
                </c:pt>
                <c:pt idx="532">
                  <c:v>Edmonson</c:v>
                </c:pt>
                <c:pt idx="533">
                  <c:v>Edmunds</c:v>
                </c:pt>
                <c:pt idx="534">
                  <c:v>Edwards</c:v>
                </c:pt>
                <c:pt idx="535">
                  <c:v>Effingham</c:v>
                </c:pt>
                <c:pt idx="536">
                  <c:v>El Dorado</c:v>
                </c:pt>
                <c:pt idx="537">
                  <c:v>El Paso</c:v>
                </c:pt>
                <c:pt idx="538">
                  <c:v>Elbert</c:v>
                </c:pt>
                <c:pt idx="539">
                  <c:v>Elk</c:v>
                </c:pt>
                <c:pt idx="540">
                  <c:v>Elkhart</c:v>
                </c:pt>
                <c:pt idx="541">
                  <c:v>Elko</c:v>
                </c:pt>
                <c:pt idx="542">
                  <c:v>Elliott</c:v>
                </c:pt>
                <c:pt idx="543">
                  <c:v>Ellis</c:v>
                </c:pt>
                <c:pt idx="544">
                  <c:v>Ellsworth</c:v>
                </c:pt>
                <c:pt idx="545">
                  <c:v>Elmore</c:v>
                </c:pt>
                <c:pt idx="546">
                  <c:v>Emanuel</c:v>
                </c:pt>
                <c:pt idx="547">
                  <c:v>Emery</c:v>
                </c:pt>
                <c:pt idx="548">
                  <c:v>Emmet</c:v>
                </c:pt>
                <c:pt idx="549">
                  <c:v>Emmons</c:v>
                </c:pt>
                <c:pt idx="550">
                  <c:v>Emporia City</c:v>
                </c:pt>
                <c:pt idx="551">
                  <c:v>Erath</c:v>
                </c:pt>
                <c:pt idx="552">
                  <c:v>Erie</c:v>
                </c:pt>
                <c:pt idx="553">
                  <c:v>Escambia</c:v>
                </c:pt>
                <c:pt idx="554">
                  <c:v>Esmeralda</c:v>
                </c:pt>
                <c:pt idx="555">
                  <c:v>Essex</c:v>
                </c:pt>
                <c:pt idx="556">
                  <c:v>Estill</c:v>
                </c:pt>
                <c:pt idx="557">
                  <c:v>Etowah</c:v>
                </c:pt>
                <c:pt idx="558">
                  <c:v>Eureka</c:v>
                </c:pt>
                <c:pt idx="559">
                  <c:v>Evangeline</c:v>
                </c:pt>
                <c:pt idx="560">
                  <c:v>Evans</c:v>
                </c:pt>
                <c:pt idx="561">
                  <c:v>Fairbanks North Star</c:v>
                </c:pt>
                <c:pt idx="562">
                  <c:v>Fairfax</c:v>
                </c:pt>
                <c:pt idx="563">
                  <c:v>Fairfax City</c:v>
                </c:pt>
                <c:pt idx="564">
                  <c:v>Fairfield</c:v>
                </c:pt>
                <c:pt idx="565">
                  <c:v>Fall River</c:v>
                </c:pt>
                <c:pt idx="566">
                  <c:v>Fallon</c:v>
                </c:pt>
                <c:pt idx="567">
                  <c:v>Falls</c:v>
                </c:pt>
                <c:pt idx="568">
                  <c:v>Falls Church City</c:v>
                </c:pt>
                <c:pt idx="569">
                  <c:v>Fannin</c:v>
                </c:pt>
                <c:pt idx="570">
                  <c:v>Faribault</c:v>
                </c:pt>
                <c:pt idx="571">
                  <c:v>Faulk</c:v>
                </c:pt>
                <c:pt idx="572">
                  <c:v>Faulkner</c:v>
                </c:pt>
                <c:pt idx="573">
                  <c:v>Fauquier</c:v>
                </c:pt>
                <c:pt idx="574">
                  <c:v>Fayette</c:v>
                </c:pt>
                <c:pt idx="575">
                  <c:v>Fentress</c:v>
                </c:pt>
                <c:pt idx="576">
                  <c:v>Fergus</c:v>
                </c:pt>
                <c:pt idx="577">
                  <c:v>Ferry</c:v>
                </c:pt>
                <c:pt idx="578">
                  <c:v>Fillmore</c:v>
                </c:pt>
                <c:pt idx="579">
                  <c:v>Finney</c:v>
                </c:pt>
                <c:pt idx="580">
                  <c:v>Fisher</c:v>
                </c:pt>
                <c:pt idx="581">
                  <c:v>Flagler</c:v>
                </c:pt>
                <c:pt idx="582">
                  <c:v>Flathead</c:v>
                </c:pt>
                <c:pt idx="583">
                  <c:v>Fleming</c:v>
                </c:pt>
                <c:pt idx="584">
                  <c:v>Florence</c:v>
                </c:pt>
                <c:pt idx="585">
                  <c:v>Floyd</c:v>
                </c:pt>
                <c:pt idx="586">
                  <c:v>Fluvanna</c:v>
                </c:pt>
                <c:pt idx="587">
                  <c:v>Foard</c:v>
                </c:pt>
                <c:pt idx="588">
                  <c:v>Fond du Lac</c:v>
                </c:pt>
                <c:pt idx="589">
                  <c:v>Ford</c:v>
                </c:pt>
                <c:pt idx="590">
                  <c:v>Forest</c:v>
                </c:pt>
                <c:pt idx="591">
                  <c:v>Forrest</c:v>
                </c:pt>
                <c:pt idx="592">
                  <c:v>Forsyth</c:v>
                </c:pt>
                <c:pt idx="593">
                  <c:v>Fort Bend</c:v>
                </c:pt>
                <c:pt idx="594">
                  <c:v>Foster</c:v>
                </c:pt>
                <c:pt idx="595">
                  <c:v>Fountain</c:v>
                </c:pt>
                <c:pt idx="596">
                  <c:v>Franklin</c:v>
                </c:pt>
                <c:pt idx="597">
                  <c:v>Franklin City</c:v>
                </c:pt>
                <c:pt idx="598">
                  <c:v>Frederick</c:v>
                </c:pt>
                <c:pt idx="599">
                  <c:v>Fredericksburg City</c:v>
                </c:pt>
                <c:pt idx="600">
                  <c:v>Freeborn</c:v>
                </c:pt>
                <c:pt idx="601">
                  <c:v>Freestone</c:v>
                </c:pt>
                <c:pt idx="602">
                  <c:v>Fremont</c:v>
                </c:pt>
                <c:pt idx="603">
                  <c:v>Fresno</c:v>
                </c:pt>
                <c:pt idx="604">
                  <c:v>Frio</c:v>
                </c:pt>
                <c:pt idx="605">
                  <c:v>Frontier</c:v>
                </c:pt>
                <c:pt idx="606">
                  <c:v>Fulton</c:v>
                </c:pt>
                <c:pt idx="607">
                  <c:v>Furnas</c:v>
                </c:pt>
                <c:pt idx="608">
                  <c:v>Gadsden</c:v>
                </c:pt>
                <c:pt idx="609">
                  <c:v>Gage</c:v>
                </c:pt>
                <c:pt idx="610">
                  <c:v>Gaines</c:v>
                </c:pt>
                <c:pt idx="611">
                  <c:v>Galax City</c:v>
                </c:pt>
                <c:pt idx="612">
                  <c:v>Gallatin</c:v>
                </c:pt>
                <c:pt idx="613">
                  <c:v>Gallia</c:v>
                </c:pt>
                <c:pt idx="614">
                  <c:v>Galveston</c:v>
                </c:pt>
                <c:pt idx="615">
                  <c:v>Garden</c:v>
                </c:pt>
                <c:pt idx="616">
                  <c:v>Garfield</c:v>
                </c:pt>
                <c:pt idx="617">
                  <c:v>Garland</c:v>
                </c:pt>
                <c:pt idx="618">
                  <c:v>Garrard</c:v>
                </c:pt>
                <c:pt idx="619">
                  <c:v>Garrett</c:v>
                </c:pt>
                <c:pt idx="620">
                  <c:v>Garvin</c:v>
                </c:pt>
                <c:pt idx="621">
                  <c:v>Garza</c:v>
                </c:pt>
                <c:pt idx="622">
                  <c:v>Gasconade</c:v>
                </c:pt>
                <c:pt idx="623">
                  <c:v>Gaston</c:v>
                </c:pt>
                <c:pt idx="624">
                  <c:v>Gates</c:v>
                </c:pt>
                <c:pt idx="625">
                  <c:v>Geary</c:v>
                </c:pt>
                <c:pt idx="626">
                  <c:v>Geauga</c:v>
                </c:pt>
                <c:pt idx="627">
                  <c:v>Gem</c:v>
                </c:pt>
                <c:pt idx="628">
                  <c:v>Genesee</c:v>
                </c:pt>
                <c:pt idx="629">
                  <c:v>Geneva</c:v>
                </c:pt>
                <c:pt idx="630">
                  <c:v>Gentry</c:v>
                </c:pt>
                <c:pt idx="631">
                  <c:v>George</c:v>
                </c:pt>
                <c:pt idx="632">
                  <c:v>Georgetown</c:v>
                </c:pt>
                <c:pt idx="633">
                  <c:v>Gibson</c:v>
                </c:pt>
                <c:pt idx="634">
                  <c:v>Gila</c:v>
                </c:pt>
                <c:pt idx="635">
                  <c:v>Gilchrist</c:v>
                </c:pt>
                <c:pt idx="636">
                  <c:v>Giles</c:v>
                </c:pt>
                <c:pt idx="637">
                  <c:v>Gillespie</c:v>
                </c:pt>
                <c:pt idx="638">
                  <c:v>Gilliam</c:v>
                </c:pt>
                <c:pt idx="639">
                  <c:v>Gilmer</c:v>
                </c:pt>
                <c:pt idx="640">
                  <c:v>Gilpin</c:v>
                </c:pt>
                <c:pt idx="641">
                  <c:v>Glacier</c:v>
                </c:pt>
                <c:pt idx="642">
                  <c:v>Glades</c:v>
                </c:pt>
                <c:pt idx="643">
                  <c:v>Gladwin</c:v>
                </c:pt>
                <c:pt idx="644">
                  <c:v>Glascock</c:v>
                </c:pt>
                <c:pt idx="645">
                  <c:v>Glasscock</c:v>
                </c:pt>
                <c:pt idx="646">
                  <c:v>Glenn</c:v>
                </c:pt>
                <c:pt idx="647">
                  <c:v>Gloucester</c:v>
                </c:pt>
                <c:pt idx="648">
                  <c:v>Glynn</c:v>
                </c:pt>
                <c:pt idx="649">
                  <c:v>Gogebic</c:v>
                </c:pt>
                <c:pt idx="650">
                  <c:v>Golden Valley</c:v>
                </c:pt>
                <c:pt idx="651">
                  <c:v>Goliad</c:v>
                </c:pt>
                <c:pt idx="652">
                  <c:v>Gonzales</c:v>
                </c:pt>
                <c:pt idx="653">
                  <c:v>Goochland</c:v>
                </c:pt>
                <c:pt idx="654">
                  <c:v>Goodhue</c:v>
                </c:pt>
                <c:pt idx="655">
                  <c:v>Gooding</c:v>
                </c:pt>
                <c:pt idx="656">
                  <c:v>Gordon</c:v>
                </c:pt>
                <c:pt idx="657">
                  <c:v>Goshen</c:v>
                </c:pt>
                <c:pt idx="658">
                  <c:v>Gosper</c:v>
                </c:pt>
                <c:pt idx="659">
                  <c:v>Gove</c:v>
                </c:pt>
                <c:pt idx="660">
                  <c:v>Grady</c:v>
                </c:pt>
                <c:pt idx="661">
                  <c:v>Grafton</c:v>
                </c:pt>
                <c:pt idx="662">
                  <c:v>Graham</c:v>
                </c:pt>
                <c:pt idx="663">
                  <c:v>Grainger</c:v>
                </c:pt>
                <c:pt idx="664">
                  <c:v>Grand</c:v>
                </c:pt>
                <c:pt idx="665">
                  <c:v>Grand Forks</c:v>
                </c:pt>
                <c:pt idx="666">
                  <c:v>Grand Isle</c:v>
                </c:pt>
                <c:pt idx="667">
                  <c:v>Grand Traverse</c:v>
                </c:pt>
                <c:pt idx="668">
                  <c:v>Granite</c:v>
                </c:pt>
                <c:pt idx="669">
                  <c:v>Grant</c:v>
                </c:pt>
                <c:pt idx="670">
                  <c:v>Granville</c:v>
                </c:pt>
                <c:pt idx="671">
                  <c:v>Gratiot</c:v>
                </c:pt>
                <c:pt idx="672">
                  <c:v>Graves</c:v>
                </c:pt>
                <c:pt idx="673">
                  <c:v>Gray</c:v>
                </c:pt>
                <c:pt idx="674">
                  <c:v>Grays Harbor</c:v>
                </c:pt>
                <c:pt idx="675">
                  <c:v>Grayson</c:v>
                </c:pt>
                <c:pt idx="676">
                  <c:v>Greeley</c:v>
                </c:pt>
                <c:pt idx="677">
                  <c:v>Green</c:v>
                </c:pt>
                <c:pt idx="678">
                  <c:v>Green Lake</c:v>
                </c:pt>
                <c:pt idx="679">
                  <c:v>Greenbrier</c:v>
                </c:pt>
                <c:pt idx="680">
                  <c:v>Greene</c:v>
                </c:pt>
                <c:pt idx="681">
                  <c:v>Greenlee</c:v>
                </c:pt>
                <c:pt idx="682">
                  <c:v>Greensville</c:v>
                </c:pt>
                <c:pt idx="683">
                  <c:v>Greenup</c:v>
                </c:pt>
                <c:pt idx="684">
                  <c:v>Greenville</c:v>
                </c:pt>
                <c:pt idx="685">
                  <c:v>Greenwood</c:v>
                </c:pt>
                <c:pt idx="686">
                  <c:v>Greer</c:v>
                </c:pt>
                <c:pt idx="687">
                  <c:v>Gregg</c:v>
                </c:pt>
                <c:pt idx="688">
                  <c:v>Gregory</c:v>
                </c:pt>
                <c:pt idx="689">
                  <c:v>Grenada</c:v>
                </c:pt>
                <c:pt idx="690">
                  <c:v>Griggs</c:v>
                </c:pt>
                <c:pt idx="691">
                  <c:v>Grimes</c:v>
                </c:pt>
                <c:pt idx="692">
                  <c:v>Grundy</c:v>
                </c:pt>
                <c:pt idx="693">
                  <c:v>Guadalupe</c:v>
                </c:pt>
                <c:pt idx="694">
                  <c:v>Guernsey</c:v>
                </c:pt>
                <c:pt idx="695">
                  <c:v>Guilford</c:v>
                </c:pt>
                <c:pt idx="696">
                  <c:v>Gulf</c:v>
                </c:pt>
                <c:pt idx="697">
                  <c:v>Gunnison</c:v>
                </c:pt>
                <c:pt idx="698">
                  <c:v>Guthrie</c:v>
                </c:pt>
                <c:pt idx="699">
                  <c:v>Gwinnett</c:v>
                </c:pt>
                <c:pt idx="700">
                  <c:v>Haakon</c:v>
                </c:pt>
                <c:pt idx="701">
                  <c:v>Habersham</c:v>
                </c:pt>
                <c:pt idx="702">
                  <c:v>Haines</c:v>
                </c:pt>
                <c:pt idx="703">
                  <c:v>Hale</c:v>
                </c:pt>
                <c:pt idx="704">
                  <c:v>Halifax</c:v>
                </c:pt>
                <c:pt idx="705">
                  <c:v>Hall</c:v>
                </c:pt>
                <c:pt idx="706">
                  <c:v>Hamblen</c:v>
                </c:pt>
                <c:pt idx="707">
                  <c:v>Hamilton</c:v>
                </c:pt>
                <c:pt idx="708">
                  <c:v>Hamlin</c:v>
                </c:pt>
                <c:pt idx="709">
                  <c:v>Hampden</c:v>
                </c:pt>
                <c:pt idx="710">
                  <c:v>Hampshire</c:v>
                </c:pt>
                <c:pt idx="711">
                  <c:v>Hampton</c:v>
                </c:pt>
                <c:pt idx="712">
                  <c:v>Hampton City</c:v>
                </c:pt>
                <c:pt idx="713">
                  <c:v>Hancock</c:v>
                </c:pt>
                <c:pt idx="714">
                  <c:v>Hand</c:v>
                </c:pt>
                <c:pt idx="715">
                  <c:v>Hanover</c:v>
                </c:pt>
                <c:pt idx="716">
                  <c:v>Hansford</c:v>
                </c:pt>
                <c:pt idx="717">
                  <c:v>Hanson</c:v>
                </c:pt>
                <c:pt idx="718">
                  <c:v>Haralson</c:v>
                </c:pt>
                <c:pt idx="719">
                  <c:v>Hardee</c:v>
                </c:pt>
                <c:pt idx="720">
                  <c:v>Hardeman</c:v>
                </c:pt>
                <c:pt idx="721">
                  <c:v>Hardin</c:v>
                </c:pt>
                <c:pt idx="722">
                  <c:v>Harding</c:v>
                </c:pt>
                <c:pt idx="723">
                  <c:v>Hardy</c:v>
                </c:pt>
                <c:pt idx="724">
                  <c:v>Harford</c:v>
                </c:pt>
                <c:pt idx="725">
                  <c:v>Harlan</c:v>
                </c:pt>
                <c:pt idx="726">
                  <c:v>Harmon</c:v>
                </c:pt>
                <c:pt idx="727">
                  <c:v>Harnett</c:v>
                </c:pt>
                <c:pt idx="728">
                  <c:v>Harney</c:v>
                </c:pt>
                <c:pt idx="729">
                  <c:v>Harper</c:v>
                </c:pt>
                <c:pt idx="730">
                  <c:v>Harris</c:v>
                </c:pt>
                <c:pt idx="731">
                  <c:v>Harrison</c:v>
                </c:pt>
                <c:pt idx="732">
                  <c:v>Harrisonburg City</c:v>
                </c:pt>
                <c:pt idx="733">
                  <c:v>Hart</c:v>
                </c:pt>
                <c:pt idx="734">
                  <c:v>Hartford</c:v>
                </c:pt>
                <c:pt idx="735">
                  <c:v>Hartley</c:v>
                </c:pt>
                <c:pt idx="736">
                  <c:v>Harvey</c:v>
                </c:pt>
                <c:pt idx="737">
                  <c:v>Haskell</c:v>
                </c:pt>
                <c:pt idx="738">
                  <c:v>Hawaii</c:v>
                </c:pt>
                <c:pt idx="739">
                  <c:v>Hawkins</c:v>
                </c:pt>
                <c:pt idx="740">
                  <c:v>Hayes</c:v>
                </c:pt>
                <c:pt idx="741">
                  <c:v>Hays</c:v>
                </c:pt>
                <c:pt idx="742">
                  <c:v>Haywood</c:v>
                </c:pt>
                <c:pt idx="743">
                  <c:v>Heard</c:v>
                </c:pt>
                <c:pt idx="744">
                  <c:v>Hemphill</c:v>
                </c:pt>
                <c:pt idx="745">
                  <c:v>Hempstead</c:v>
                </c:pt>
                <c:pt idx="746">
                  <c:v>Henderson</c:v>
                </c:pt>
                <c:pt idx="747">
                  <c:v>Hendricks</c:v>
                </c:pt>
                <c:pt idx="748">
                  <c:v>Hendry</c:v>
                </c:pt>
                <c:pt idx="749">
                  <c:v>Hennepin</c:v>
                </c:pt>
                <c:pt idx="750">
                  <c:v>Henrico</c:v>
                </c:pt>
                <c:pt idx="751">
                  <c:v>Henry</c:v>
                </c:pt>
                <c:pt idx="752">
                  <c:v>Herkimer</c:v>
                </c:pt>
                <c:pt idx="753">
                  <c:v>Hernando</c:v>
                </c:pt>
                <c:pt idx="754">
                  <c:v>Hertford</c:v>
                </c:pt>
                <c:pt idx="755">
                  <c:v>Hettinger</c:v>
                </c:pt>
                <c:pt idx="756">
                  <c:v>Hickman</c:v>
                </c:pt>
                <c:pt idx="757">
                  <c:v>Hickory</c:v>
                </c:pt>
                <c:pt idx="758">
                  <c:v>Hidalgo</c:v>
                </c:pt>
                <c:pt idx="759">
                  <c:v>Highland</c:v>
                </c:pt>
                <c:pt idx="760">
                  <c:v>Highlands</c:v>
                </c:pt>
                <c:pt idx="761">
                  <c:v>Hill</c:v>
                </c:pt>
                <c:pt idx="762">
                  <c:v>Hillsborough</c:v>
                </c:pt>
                <c:pt idx="763">
                  <c:v>Hillsdale</c:v>
                </c:pt>
                <c:pt idx="764">
                  <c:v>Hinds</c:v>
                </c:pt>
                <c:pt idx="765">
                  <c:v>Hinsdale</c:v>
                </c:pt>
                <c:pt idx="766">
                  <c:v>Hitchcock</c:v>
                </c:pt>
                <c:pt idx="767">
                  <c:v>Hocking</c:v>
                </c:pt>
                <c:pt idx="768">
                  <c:v>Hockley</c:v>
                </c:pt>
                <c:pt idx="769">
                  <c:v>Hodgeman</c:v>
                </c:pt>
                <c:pt idx="770">
                  <c:v>Hoke</c:v>
                </c:pt>
                <c:pt idx="771">
                  <c:v>Holmes</c:v>
                </c:pt>
                <c:pt idx="772">
                  <c:v>Holt</c:v>
                </c:pt>
                <c:pt idx="773">
                  <c:v>Honolulu</c:v>
                </c:pt>
                <c:pt idx="774">
                  <c:v>Hood</c:v>
                </c:pt>
                <c:pt idx="775">
                  <c:v>Hood River</c:v>
                </c:pt>
                <c:pt idx="776">
                  <c:v>Hooker</c:v>
                </c:pt>
                <c:pt idx="777">
                  <c:v>Hoonah-Angoon</c:v>
                </c:pt>
                <c:pt idx="778">
                  <c:v>Hopewell City</c:v>
                </c:pt>
                <c:pt idx="779">
                  <c:v>Hopkins</c:v>
                </c:pt>
                <c:pt idx="780">
                  <c:v>Horry</c:v>
                </c:pt>
                <c:pt idx="781">
                  <c:v>Hot Spring</c:v>
                </c:pt>
                <c:pt idx="782">
                  <c:v>Hot Springs</c:v>
                </c:pt>
                <c:pt idx="783">
                  <c:v>Houghton</c:v>
                </c:pt>
                <c:pt idx="784">
                  <c:v>Houston</c:v>
                </c:pt>
                <c:pt idx="785">
                  <c:v>Howard</c:v>
                </c:pt>
                <c:pt idx="786">
                  <c:v>Howell</c:v>
                </c:pt>
                <c:pt idx="787">
                  <c:v>Hubbard</c:v>
                </c:pt>
                <c:pt idx="788">
                  <c:v>Hudson</c:v>
                </c:pt>
                <c:pt idx="789">
                  <c:v>Hudspeth</c:v>
                </c:pt>
                <c:pt idx="790">
                  <c:v>Huerfano</c:v>
                </c:pt>
                <c:pt idx="791">
                  <c:v>Hughes</c:v>
                </c:pt>
                <c:pt idx="792">
                  <c:v>Humboldt</c:v>
                </c:pt>
                <c:pt idx="793">
                  <c:v>Humphreys</c:v>
                </c:pt>
                <c:pt idx="794">
                  <c:v>Hunt</c:v>
                </c:pt>
                <c:pt idx="795">
                  <c:v>Hunterdon</c:v>
                </c:pt>
                <c:pt idx="796">
                  <c:v>Huntingdon</c:v>
                </c:pt>
                <c:pt idx="797">
                  <c:v>Huntington</c:v>
                </c:pt>
                <c:pt idx="798">
                  <c:v>Huron</c:v>
                </c:pt>
                <c:pt idx="799">
                  <c:v>Hutchinson</c:v>
                </c:pt>
                <c:pt idx="800">
                  <c:v>Hyde</c:v>
                </c:pt>
                <c:pt idx="801">
                  <c:v>Iberia</c:v>
                </c:pt>
                <c:pt idx="802">
                  <c:v>Iberville</c:v>
                </c:pt>
                <c:pt idx="803">
                  <c:v>Ida</c:v>
                </c:pt>
                <c:pt idx="804">
                  <c:v>Idaho</c:v>
                </c:pt>
                <c:pt idx="805">
                  <c:v>Imperial</c:v>
                </c:pt>
                <c:pt idx="806">
                  <c:v>Independence</c:v>
                </c:pt>
                <c:pt idx="807">
                  <c:v>Indian River</c:v>
                </c:pt>
                <c:pt idx="808">
                  <c:v>Indiana</c:v>
                </c:pt>
                <c:pt idx="809">
                  <c:v>Ingham</c:v>
                </c:pt>
                <c:pt idx="810">
                  <c:v>Inyo</c:v>
                </c:pt>
                <c:pt idx="811">
                  <c:v>Ionia</c:v>
                </c:pt>
                <c:pt idx="812">
                  <c:v>Iosco</c:v>
                </c:pt>
                <c:pt idx="813">
                  <c:v>Iowa</c:v>
                </c:pt>
                <c:pt idx="814">
                  <c:v>Iredell</c:v>
                </c:pt>
                <c:pt idx="815">
                  <c:v>Irion</c:v>
                </c:pt>
                <c:pt idx="816">
                  <c:v>Iron</c:v>
                </c:pt>
                <c:pt idx="817">
                  <c:v>Iroquois</c:v>
                </c:pt>
                <c:pt idx="818">
                  <c:v>Irwin</c:v>
                </c:pt>
                <c:pt idx="819">
                  <c:v>Isabella</c:v>
                </c:pt>
                <c:pt idx="820">
                  <c:v>Isanti</c:v>
                </c:pt>
                <c:pt idx="821">
                  <c:v>Island</c:v>
                </c:pt>
                <c:pt idx="822">
                  <c:v>Isle of Wight</c:v>
                </c:pt>
                <c:pt idx="823">
                  <c:v>Issaquena</c:v>
                </c:pt>
                <c:pt idx="824">
                  <c:v>Itasca</c:v>
                </c:pt>
                <c:pt idx="825">
                  <c:v>Itawamba</c:v>
                </c:pt>
                <c:pt idx="826">
                  <c:v>Izard</c:v>
                </c:pt>
                <c:pt idx="827">
                  <c:v>Jack</c:v>
                </c:pt>
                <c:pt idx="828">
                  <c:v>Jackson</c:v>
                </c:pt>
                <c:pt idx="829">
                  <c:v>James City</c:v>
                </c:pt>
                <c:pt idx="830">
                  <c:v>Jasper</c:v>
                </c:pt>
                <c:pt idx="831">
                  <c:v>Jay</c:v>
                </c:pt>
                <c:pt idx="832">
                  <c:v>Jeff Davis</c:v>
                </c:pt>
                <c:pt idx="833">
                  <c:v>Jefferson</c:v>
                </c:pt>
                <c:pt idx="834">
                  <c:v>Jefferson Davis</c:v>
                </c:pt>
                <c:pt idx="835">
                  <c:v>Jenkins</c:v>
                </c:pt>
                <c:pt idx="836">
                  <c:v>Jennings</c:v>
                </c:pt>
                <c:pt idx="837">
                  <c:v>Jerauld</c:v>
                </c:pt>
                <c:pt idx="838">
                  <c:v>Jerome</c:v>
                </c:pt>
                <c:pt idx="839">
                  <c:v>Jersey</c:v>
                </c:pt>
                <c:pt idx="840">
                  <c:v>Jessamine</c:v>
                </c:pt>
                <c:pt idx="841">
                  <c:v>Jewell</c:v>
                </c:pt>
                <c:pt idx="842">
                  <c:v>Jim Hogg</c:v>
                </c:pt>
                <c:pt idx="843">
                  <c:v>Jim Wells</c:v>
                </c:pt>
                <c:pt idx="844">
                  <c:v>Jo Daviess</c:v>
                </c:pt>
                <c:pt idx="845">
                  <c:v>Johnson</c:v>
                </c:pt>
                <c:pt idx="846">
                  <c:v>Johnston</c:v>
                </c:pt>
                <c:pt idx="847">
                  <c:v>Jones</c:v>
                </c:pt>
                <c:pt idx="848">
                  <c:v>Josephine</c:v>
                </c:pt>
                <c:pt idx="849">
                  <c:v>Juab</c:v>
                </c:pt>
                <c:pt idx="850">
                  <c:v>Judith Basin</c:v>
                </c:pt>
                <c:pt idx="851">
                  <c:v>Juneau</c:v>
                </c:pt>
                <c:pt idx="852">
                  <c:v>Juniata</c:v>
                </c:pt>
                <c:pt idx="853">
                  <c:v>Kalamazoo</c:v>
                </c:pt>
                <c:pt idx="854">
                  <c:v>Kalawao</c:v>
                </c:pt>
                <c:pt idx="855">
                  <c:v>Kalkaska</c:v>
                </c:pt>
                <c:pt idx="856">
                  <c:v>Kanabec</c:v>
                </c:pt>
                <c:pt idx="857">
                  <c:v>Kanawha</c:v>
                </c:pt>
                <c:pt idx="858">
                  <c:v>Kandiyohi</c:v>
                </c:pt>
                <c:pt idx="859">
                  <c:v>Kane</c:v>
                </c:pt>
                <c:pt idx="860">
                  <c:v>Kankakee</c:v>
                </c:pt>
                <c:pt idx="861">
                  <c:v>Karnes</c:v>
                </c:pt>
                <c:pt idx="862">
                  <c:v>Kauai</c:v>
                </c:pt>
                <c:pt idx="863">
                  <c:v>Kaufman</c:v>
                </c:pt>
                <c:pt idx="864">
                  <c:v>Kay</c:v>
                </c:pt>
                <c:pt idx="865">
                  <c:v>Kearney</c:v>
                </c:pt>
                <c:pt idx="866">
                  <c:v>Kearny</c:v>
                </c:pt>
                <c:pt idx="867">
                  <c:v>Keith</c:v>
                </c:pt>
                <c:pt idx="868">
                  <c:v>Kemper</c:v>
                </c:pt>
                <c:pt idx="869">
                  <c:v>Kenai Peninsula</c:v>
                </c:pt>
                <c:pt idx="870">
                  <c:v>Kendall</c:v>
                </c:pt>
                <c:pt idx="871">
                  <c:v>Kenedy</c:v>
                </c:pt>
                <c:pt idx="872">
                  <c:v>Kennebec</c:v>
                </c:pt>
                <c:pt idx="873">
                  <c:v>Kenosha</c:v>
                </c:pt>
                <c:pt idx="874">
                  <c:v>Kent</c:v>
                </c:pt>
                <c:pt idx="875">
                  <c:v>Kenton</c:v>
                </c:pt>
                <c:pt idx="876">
                  <c:v>Keokuk</c:v>
                </c:pt>
                <c:pt idx="877">
                  <c:v>Kern</c:v>
                </c:pt>
                <c:pt idx="878">
                  <c:v>Kerr</c:v>
                </c:pt>
                <c:pt idx="879">
                  <c:v>Kershaw</c:v>
                </c:pt>
                <c:pt idx="880">
                  <c:v>Ketchikan Gateway</c:v>
                </c:pt>
                <c:pt idx="881">
                  <c:v>Kewaunee</c:v>
                </c:pt>
                <c:pt idx="882">
                  <c:v>Keweenaw</c:v>
                </c:pt>
                <c:pt idx="883">
                  <c:v>Keya Paha</c:v>
                </c:pt>
                <c:pt idx="884">
                  <c:v>Kidder</c:v>
                </c:pt>
                <c:pt idx="885">
                  <c:v>Kimball</c:v>
                </c:pt>
                <c:pt idx="886">
                  <c:v>Kimble</c:v>
                </c:pt>
                <c:pt idx="887">
                  <c:v>King</c:v>
                </c:pt>
                <c:pt idx="888">
                  <c:v>King and Queen</c:v>
                </c:pt>
                <c:pt idx="889">
                  <c:v>King George</c:v>
                </c:pt>
                <c:pt idx="890">
                  <c:v>King William</c:v>
                </c:pt>
                <c:pt idx="891">
                  <c:v>Kingfisher</c:v>
                </c:pt>
                <c:pt idx="892">
                  <c:v>Kingman</c:v>
                </c:pt>
                <c:pt idx="893">
                  <c:v>Kings</c:v>
                </c:pt>
                <c:pt idx="894">
                  <c:v>Kingsbury</c:v>
                </c:pt>
                <c:pt idx="895">
                  <c:v>Kinney</c:v>
                </c:pt>
                <c:pt idx="896">
                  <c:v>Kiowa</c:v>
                </c:pt>
                <c:pt idx="897">
                  <c:v>Kit Carson</c:v>
                </c:pt>
                <c:pt idx="898">
                  <c:v>Kitsap</c:v>
                </c:pt>
                <c:pt idx="899">
                  <c:v>Kittitas</c:v>
                </c:pt>
                <c:pt idx="900">
                  <c:v>Kittson</c:v>
                </c:pt>
                <c:pt idx="901">
                  <c:v>Klamath</c:v>
                </c:pt>
                <c:pt idx="902">
                  <c:v>Kleberg</c:v>
                </c:pt>
                <c:pt idx="903">
                  <c:v>Klickitat</c:v>
                </c:pt>
                <c:pt idx="904">
                  <c:v>Knott</c:v>
                </c:pt>
                <c:pt idx="905">
                  <c:v>Knox</c:v>
                </c:pt>
                <c:pt idx="906">
                  <c:v>Kodiak Island</c:v>
                </c:pt>
                <c:pt idx="907">
                  <c:v>Koochiching</c:v>
                </c:pt>
                <c:pt idx="908">
                  <c:v>Kootenai</c:v>
                </c:pt>
                <c:pt idx="909">
                  <c:v>Kosciusko</c:v>
                </c:pt>
                <c:pt idx="910">
                  <c:v>Kossuth</c:v>
                </c:pt>
                <c:pt idx="911">
                  <c:v>Kusilvak</c:v>
                </c:pt>
                <c:pt idx="912">
                  <c:v>La Crosse</c:v>
                </c:pt>
                <c:pt idx="913">
                  <c:v>La Paz</c:v>
                </c:pt>
                <c:pt idx="914">
                  <c:v>La Plata</c:v>
                </c:pt>
                <c:pt idx="915">
                  <c:v>La Salle</c:v>
                </c:pt>
                <c:pt idx="916">
                  <c:v>Labette</c:v>
                </c:pt>
                <c:pt idx="917">
                  <c:v>Lac qui Parle</c:v>
                </c:pt>
                <c:pt idx="918">
                  <c:v>Lackawanna</c:v>
                </c:pt>
                <c:pt idx="919">
                  <c:v>Laclede</c:v>
                </c:pt>
                <c:pt idx="920">
                  <c:v>Lafayette</c:v>
                </c:pt>
                <c:pt idx="921">
                  <c:v>Lafourche</c:v>
                </c:pt>
                <c:pt idx="922">
                  <c:v>LaGrange</c:v>
                </c:pt>
                <c:pt idx="923">
                  <c:v>Lake</c:v>
                </c:pt>
                <c:pt idx="924">
                  <c:v>Lake and Peninsula</c:v>
                </c:pt>
                <c:pt idx="925">
                  <c:v>Lake of the Woods</c:v>
                </c:pt>
                <c:pt idx="926">
                  <c:v>Lamar</c:v>
                </c:pt>
                <c:pt idx="927">
                  <c:v>Lamb</c:v>
                </c:pt>
                <c:pt idx="928">
                  <c:v>Lamoille</c:v>
                </c:pt>
                <c:pt idx="929">
                  <c:v>LaMoure</c:v>
                </c:pt>
                <c:pt idx="930">
                  <c:v>Lampasas</c:v>
                </c:pt>
                <c:pt idx="931">
                  <c:v>Lancaster</c:v>
                </c:pt>
                <c:pt idx="932">
                  <c:v>Lander</c:v>
                </c:pt>
                <c:pt idx="933">
                  <c:v>Lane</c:v>
                </c:pt>
                <c:pt idx="934">
                  <c:v>Langlade</c:v>
                </c:pt>
                <c:pt idx="935">
                  <c:v>Lanier</c:v>
                </c:pt>
                <c:pt idx="936">
                  <c:v>Lapeer</c:v>
                </c:pt>
                <c:pt idx="937">
                  <c:v>LaPorte</c:v>
                </c:pt>
                <c:pt idx="938">
                  <c:v>Laramie</c:v>
                </c:pt>
                <c:pt idx="939">
                  <c:v>Larimer</c:v>
                </c:pt>
                <c:pt idx="940">
                  <c:v>Larue</c:v>
                </c:pt>
                <c:pt idx="941">
                  <c:v>Las Animas</c:v>
                </c:pt>
                <c:pt idx="942">
                  <c:v>LaSalle</c:v>
                </c:pt>
                <c:pt idx="943">
                  <c:v>Lassen</c:v>
                </c:pt>
                <c:pt idx="944">
                  <c:v>Latah</c:v>
                </c:pt>
                <c:pt idx="945">
                  <c:v>Latimer</c:v>
                </c:pt>
                <c:pt idx="946">
                  <c:v>Lauderdale</c:v>
                </c:pt>
                <c:pt idx="947">
                  <c:v>Laurel</c:v>
                </c:pt>
                <c:pt idx="948">
                  <c:v>Laurens</c:v>
                </c:pt>
                <c:pt idx="949">
                  <c:v>Lavaca</c:v>
                </c:pt>
                <c:pt idx="950">
                  <c:v>Lawrence</c:v>
                </c:pt>
                <c:pt idx="951">
                  <c:v>Le Flore</c:v>
                </c:pt>
                <c:pt idx="952">
                  <c:v>Le Sueur</c:v>
                </c:pt>
                <c:pt idx="953">
                  <c:v>Lea</c:v>
                </c:pt>
                <c:pt idx="954">
                  <c:v>Leake</c:v>
                </c:pt>
                <c:pt idx="955">
                  <c:v>Leavenworth</c:v>
                </c:pt>
                <c:pt idx="956">
                  <c:v>Lebanon</c:v>
                </c:pt>
                <c:pt idx="957">
                  <c:v>Lee</c:v>
                </c:pt>
                <c:pt idx="958">
                  <c:v>Leelanau</c:v>
                </c:pt>
                <c:pt idx="959">
                  <c:v>Leflore</c:v>
                </c:pt>
                <c:pt idx="960">
                  <c:v>Lehigh</c:v>
                </c:pt>
                <c:pt idx="961">
                  <c:v>Lemhi</c:v>
                </c:pt>
                <c:pt idx="962">
                  <c:v>Lenawee</c:v>
                </c:pt>
                <c:pt idx="963">
                  <c:v>Lenoir</c:v>
                </c:pt>
                <c:pt idx="964">
                  <c:v>Leon</c:v>
                </c:pt>
                <c:pt idx="965">
                  <c:v>Leslie</c:v>
                </c:pt>
                <c:pt idx="966">
                  <c:v>Letcher</c:v>
                </c:pt>
                <c:pt idx="967">
                  <c:v>Levy</c:v>
                </c:pt>
                <c:pt idx="968">
                  <c:v>Lewis</c:v>
                </c:pt>
                <c:pt idx="969">
                  <c:v>Lewis and Clark</c:v>
                </c:pt>
                <c:pt idx="970">
                  <c:v>Lexington</c:v>
                </c:pt>
                <c:pt idx="971">
                  <c:v>Lexington City</c:v>
                </c:pt>
                <c:pt idx="972">
                  <c:v>Liberty</c:v>
                </c:pt>
                <c:pt idx="973">
                  <c:v>Licking</c:v>
                </c:pt>
                <c:pt idx="974">
                  <c:v>Limestone</c:v>
                </c:pt>
                <c:pt idx="975">
                  <c:v>Lincoln</c:v>
                </c:pt>
                <c:pt idx="976">
                  <c:v>Linn</c:v>
                </c:pt>
                <c:pt idx="977">
                  <c:v>Lipscomb</c:v>
                </c:pt>
                <c:pt idx="978">
                  <c:v>Litchfield</c:v>
                </c:pt>
                <c:pt idx="979">
                  <c:v>Little River</c:v>
                </c:pt>
                <c:pt idx="980">
                  <c:v>Live Oak</c:v>
                </c:pt>
                <c:pt idx="981">
                  <c:v>Livingston</c:v>
                </c:pt>
                <c:pt idx="982">
                  <c:v>Llano</c:v>
                </c:pt>
                <c:pt idx="983">
                  <c:v>Logan</c:v>
                </c:pt>
                <c:pt idx="984">
                  <c:v>Long</c:v>
                </c:pt>
                <c:pt idx="985">
                  <c:v>Lonoke</c:v>
                </c:pt>
                <c:pt idx="986">
                  <c:v>Lorain</c:v>
                </c:pt>
                <c:pt idx="987">
                  <c:v>Los Alamos</c:v>
                </c:pt>
                <c:pt idx="988">
                  <c:v>Los Angeles</c:v>
                </c:pt>
                <c:pt idx="989">
                  <c:v>Loudon</c:v>
                </c:pt>
                <c:pt idx="990">
                  <c:v>Loudoun</c:v>
                </c:pt>
                <c:pt idx="991">
                  <c:v>Louisa</c:v>
                </c:pt>
                <c:pt idx="992">
                  <c:v>Loup</c:v>
                </c:pt>
                <c:pt idx="993">
                  <c:v>Love</c:v>
                </c:pt>
                <c:pt idx="994">
                  <c:v>Loving</c:v>
                </c:pt>
                <c:pt idx="995">
                  <c:v>Lowndes</c:v>
                </c:pt>
                <c:pt idx="996">
                  <c:v>Lubbock</c:v>
                </c:pt>
                <c:pt idx="997">
                  <c:v>Lucas</c:v>
                </c:pt>
                <c:pt idx="998">
                  <c:v>Luce</c:v>
                </c:pt>
                <c:pt idx="999">
                  <c:v>Lumpkin</c:v>
                </c:pt>
                <c:pt idx="1000">
                  <c:v>Luna</c:v>
                </c:pt>
                <c:pt idx="1001">
                  <c:v>Lunenburg</c:v>
                </c:pt>
                <c:pt idx="1002">
                  <c:v>Luzerne</c:v>
                </c:pt>
                <c:pt idx="1003">
                  <c:v>Lycoming</c:v>
                </c:pt>
                <c:pt idx="1004">
                  <c:v>Lyman</c:v>
                </c:pt>
                <c:pt idx="1005">
                  <c:v>Lynchburg City</c:v>
                </c:pt>
                <c:pt idx="1006">
                  <c:v>Lynn</c:v>
                </c:pt>
                <c:pt idx="1007">
                  <c:v>Lyon</c:v>
                </c:pt>
                <c:pt idx="1008">
                  <c:v>Mackinac</c:v>
                </c:pt>
                <c:pt idx="1009">
                  <c:v>Macomb</c:v>
                </c:pt>
                <c:pt idx="1010">
                  <c:v>Macon</c:v>
                </c:pt>
                <c:pt idx="1011">
                  <c:v>Macoupin</c:v>
                </c:pt>
                <c:pt idx="1012">
                  <c:v>Madera</c:v>
                </c:pt>
                <c:pt idx="1013">
                  <c:v>Madison</c:v>
                </c:pt>
                <c:pt idx="1014">
                  <c:v>Magoffin</c:v>
                </c:pt>
                <c:pt idx="1015">
                  <c:v>Mahaska</c:v>
                </c:pt>
                <c:pt idx="1016">
                  <c:v>Mahnomen</c:v>
                </c:pt>
                <c:pt idx="1017">
                  <c:v>Mahoning</c:v>
                </c:pt>
                <c:pt idx="1018">
                  <c:v>Major</c:v>
                </c:pt>
                <c:pt idx="1019">
                  <c:v>Malheur</c:v>
                </c:pt>
                <c:pt idx="1020">
                  <c:v>Manassas City</c:v>
                </c:pt>
                <c:pt idx="1021">
                  <c:v>Manassas Park City</c:v>
                </c:pt>
                <c:pt idx="1022">
                  <c:v>Manatee</c:v>
                </c:pt>
                <c:pt idx="1023">
                  <c:v>Manistee</c:v>
                </c:pt>
                <c:pt idx="1024">
                  <c:v>Manitowoc</c:v>
                </c:pt>
                <c:pt idx="1025">
                  <c:v>Marathon</c:v>
                </c:pt>
                <c:pt idx="1026">
                  <c:v>Marengo</c:v>
                </c:pt>
                <c:pt idx="1027">
                  <c:v>Maricopa</c:v>
                </c:pt>
                <c:pt idx="1028">
                  <c:v>Maries</c:v>
                </c:pt>
                <c:pt idx="1029">
                  <c:v>Marin</c:v>
                </c:pt>
                <c:pt idx="1030">
                  <c:v>Marinette</c:v>
                </c:pt>
                <c:pt idx="1031">
                  <c:v>Marion</c:v>
                </c:pt>
                <c:pt idx="1032">
                  <c:v>Mariposa</c:v>
                </c:pt>
                <c:pt idx="1033">
                  <c:v>Marlboro</c:v>
                </c:pt>
                <c:pt idx="1034">
                  <c:v>Marquette</c:v>
                </c:pt>
                <c:pt idx="1035">
                  <c:v>Marshall</c:v>
                </c:pt>
                <c:pt idx="1036">
                  <c:v>Martin</c:v>
                </c:pt>
                <c:pt idx="1037">
                  <c:v>Martinsville City</c:v>
                </c:pt>
                <c:pt idx="1038">
                  <c:v>Mason</c:v>
                </c:pt>
                <c:pt idx="1039">
                  <c:v>Massac</c:v>
                </c:pt>
                <c:pt idx="1040">
                  <c:v>Matagorda</c:v>
                </c:pt>
                <c:pt idx="1041">
                  <c:v>Matanuska-Susitna</c:v>
                </c:pt>
                <c:pt idx="1042">
                  <c:v>Mathews</c:v>
                </c:pt>
                <c:pt idx="1043">
                  <c:v>Maui</c:v>
                </c:pt>
                <c:pt idx="1044">
                  <c:v>Maury</c:v>
                </c:pt>
                <c:pt idx="1045">
                  <c:v>Maverick</c:v>
                </c:pt>
                <c:pt idx="1046">
                  <c:v>Mayes</c:v>
                </c:pt>
                <c:pt idx="1047">
                  <c:v>McClain</c:v>
                </c:pt>
                <c:pt idx="1048">
                  <c:v>McCone</c:v>
                </c:pt>
                <c:pt idx="1049">
                  <c:v>McCook</c:v>
                </c:pt>
                <c:pt idx="1050">
                  <c:v>McCormick</c:v>
                </c:pt>
                <c:pt idx="1051">
                  <c:v>McCracken</c:v>
                </c:pt>
                <c:pt idx="1052">
                  <c:v>McCreary</c:v>
                </c:pt>
                <c:pt idx="1053">
                  <c:v>McCulloch</c:v>
                </c:pt>
                <c:pt idx="1054">
                  <c:v>McCurtain</c:v>
                </c:pt>
                <c:pt idx="1055">
                  <c:v>McDonald</c:v>
                </c:pt>
                <c:pt idx="1056">
                  <c:v>McDonough</c:v>
                </c:pt>
                <c:pt idx="1057">
                  <c:v>McDowell</c:v>
                </c:pt>
                <c:pt idx="1058">
                  <c:v>McDuffie</c:v>
                </c:pt>
                <c:pt idx="1059">
                  <c:v>McHenry</c:v>
                </c:pt>
                <c:pt idx="1060">
                  <c:v>McIntosh</c:v>
                </c:pt>
                <c:pt idx="1061">
                  <c:v>McKean</c:v>
                </c:pt>
                <c:pt idx="1062">
                  <c:v>McKenzie</c:v>
                </c:pt>
                <c:pt idx="1063">
                  <c:v>McKinley</c:v>
                </c:pt>
                <c:pt idx="1064">
                  <c:v>McLean</c:v>
                </c:pt>
                <c:pt idx="1065">
                  <c:v>McLennan</c:v>
                </c:pt>
                <c:pt idx="1066">
                  <c:v>McLeod</c:v>
                </c:pt>
                <c:pt idx="1067">
                  <c:v>McMinn</c:v>
                </c:pt>
                <c:pt idx="1068">
                  <c:v>McMullen</c:v>
                </c:pt>
                <c:pt idx="1069">
                  <c:v>McNairy</c:v>
                </c:pt>
                <c:pt idx="1070">
                  <c:v>McPherson</c:v>
                </c:pt>
                <c:pt idx="1071">
                  <c:v>Meade</c:v>
                </c:pt>
                <c:pt idx="1072">
                  <c:v>Meagher</c:v>
                </c:pt>
                <c:pt idx="1073">
                  <c:v>Mecklenburg</c:v>
                </c:pt>
                <c:pt idx="1074">
                  <c:v>Mecosta</c:v>
                </c:pt>
                <c:pt idx="1075">
                  <c:v>Medina</c:v>
                </c:pt>
                <c:pt idx="1076">
                  <c:v>Meeker</c:v>
                </c:pt>
                <c:pt idx="1077">
                  <c:v>Meigs</c:v>
                </c:pt>
                <c:pt idx="1078">
                  <c:v>Mellette</c:v>
                </c:pt>
                <c:pt idx="1079">
                  <c:v>Menard</c:v>
                </c:pt>
                <c:pt idx="1080">
                  <c:v>Mendocino</c:v>
                </c:pt>
                <c:pt idx="1081">
                  <c:v>Menifee</c:v>
                </c:pt>
                <c:pt idx="1082">
                  <c:v>Menominee</c:v>
                </c:pt>
                <c:pt idx="1083">
                  <c:v>Merced</c:v>
                </c:pt>
                <c:pt idx="1084">
                  <c:v>Mercer</c:v>
                </c:pt>
                <c:pt idx="1085">
                  <c:v>Meriwether</c:v>
                </c:pt>
                <c:pt idx="1086">
                  <c:v>Merrick</c:v>
                </c:pt>
                <c:pt idx="1087">
                  <c:v>Merrimack</c:v>
                </c:pt>
                <c:pt idx="1088">
                  <c:v>Mesa</c:v>
                </c:pt>
                <c:pt idx="1089">
                  <c:v>Metcalfe</c:v>
                </c:pt>
                <c:pt idx="1090">
                  <c:v>Miami</c:v>
                </c:pt>
                <c:pt idx="1091">
                  <c:v>Miami-Dade</c:v>
                </c:pt>
                <c:pt idx="1092">
                  <c:v>Middlesex</c:v>
                </c:pt>
                <c:pt idx="1093">
                  <c:v>Midland</c:v>
                </c:pt>
                <c:pt idx="1094">
                  <c:v>Mifflin</c:v>
                </c:pt>
                <c:pt idx="1095">
                  <c:v>Milam</c:v>
                </c:pt>
                <c:pt idx="1096">
                  <c:v>Millard</c:v>
                </c:pt>
                <c:pt idx="1097">
                  <c:v>Mille Lacs</c:v>
                </c:pt>
                <c:pt idx="1098">
                  <c:v>Miller</c:v>
                </c:pt>
                <c:pt idx="1099">
                  <c:v>Mills</c:v>
                </c:pt>
                <c:pt idx="1100">
                  <c:v>Milwaukee</c:v>
                </c:pt>
                <c:pt idx="1101">
                  <c:v>Miner</c:v>
                </c:pt>
                <c:pt idx="1102">
                  <c:v>Mineral</c:v>
                </c:pt>
                <c:pt idx="1103">
                  <c:v>Mingo</c:v>
                </c:pt>
                <c:pt idx="1104">
                  <c:v>Minidoka</c:v>
                </c:pt>
                <c:pt idx="1105">
                  <c:v>Minnehaha</c:v>
                </c:pt>
                <c:pt idx="1106">
                  <c:v>Missaukee</c:v>
                </c:pt>
                <c:pt idx="1107">
                  <c:v>Mississippi</c:v>
                </c:pt>
                <c:pt idx="1108">
                  <c:v>Missoula</c:v>
                </c:pt>
                <c:pt idx="1109">
                  <c:v>Mitchell</c:v>
                </c:pt>
                <c:pt idx="1110">
                  <c:v>Mobile</c:v>
                </c:pt>
                <c:pt idx="1111">
                  <c:v>Modoc</c:v>
                </c:pt>
                <c:pt idx="1112">
                  <c:v>Moffat</c:v>
                </c:pt>
                <c:pt idx="1113">
                  <c:v>Mohave</c:v>
                </c:pt>
                <c:pt idx="1114">
                  <c:v>Moniteau</c:v>
                </c:pt>
                <c:pt idx="1115">
                  <c:v>Monmouth</c:v>
                </c:pt>
                <c:pt idx="1116">
                  <c:v>Mono</c:v>
                </c:pt>
                <c:pt idx="1117">
                  <c:v>Monona</c:v>
                </c:pt>
                <c:pt idx="1118">
                  <c:v>Monongalia</c:v>
                </c:pt>
                <c:pt idx="1119">
                  <c:v>Monroe</c:v>
                </c:pt>
                <c:pt idx="1120">
                  <c:v>Montague</c:v>
                </c:pt>
                <c:pt idx="1121">
                  <c:v>Montcalm</c:v>
                </c:pt>
                <c:pt idx="1122">
                  <c:v>Monterey</c:v>
                </c:pt>
                <c:pt idx="1123">
                  <c:v>Montezuma</c:v>
                </c:pt>
                <c:pt idx="1124">
                  <c:v>Montgomery</c:v>
                </c:pt>
                <c:pt idx="1125">
                  <c:v>Montmorency</c:v>
                </c:pt>
                <c:pt idx="1126">
                  <c:v>Montour</c:v>
                </c:pt>
                <c:pt idx="1127">
                  <c:v>Montrose</c:v>
                </c:pt>
                <c:pt idx="1128">
                  <c:v>Moody</c:v>
                </c:pt>
                <c:pt idx="1129">
                  <c:v>Moore</c:v>
                </c:pt>
                <c:pt idx="1130">
                  <c:v>Mora</c:v>
                </c:pt>
                <c:pt idx="1131">
                  <c:v>Morehouse</c:v>
                </c:pt>
                <c:pt idx="1132">
                  <c:v>Morgan</c:v>
                </c:pt>
                <c:pt idx="1133">
                  <c:v>Morrill</c:v>
                </c:pt>
                <c:pt idx="1134">
                  <c:v>Morris</c:v>
                </c:pt>
                <c:pt idx="1135">
                  <c:v>Morrison</c:v>
                </c:pt>
                <c:pt idx="1136">
                  <c:v>Morrow</c:v>
                </c:pt>
                <c:pt idx="1137">
                  <c:v>Morton</c:v>
                </c:pt>
                <c:pt idx="1138">
                  <c:v>Motley</c:v>
                </c:pt>
                <c:pt idx="1139">
                  <c:v>Moultrie</c:v>
                </c:pt>
                <c:pt idx="1140">
                  <c:v>Mountrail</c:v>
                </c:pt>
                <c:pt idx="1141">
                  <c:v>Mower</c:v>
                </c:pt>
                <c:pt idx="1142">
                  <c:v>Muhlenberg</c:v>
                </c:pt>
                <c:pt idx="1143">
                  <c:v>Multnomah</c:v>
                </c:pt>
                <c:pt idx="1144">
                  <c:v>Murray</c:v>
                </c:pt>
                <c:pt idx="1145">
                  <c:v>Muscatine</c:v>
                </c:pt>
                <c:pt idx="1146">
                  <c:v>Muscogee</c:v>
                </c:pt>
                <c:pt idx="1147">
                  <c:v>Muskegon</c:v>
                </c:pt>
                <c:pt idx="1148">
                  <c:v>Muskingum</c:v>
                </c:pt>
                <c:pt idx="1149">
                  <c:v>Muskogee</c:v>
                </c:pt>
                <c:pt idx="1150">
                  <c:v>Musselshell</c:v>
                </c:pt>
                <c:pt idx="1151">
                  <c:v>Nacogdoches</c:v>
                </c:pt>
                <c:pt idx="1152">
                  <c:v>Nance</c:v>
                </c:pt>
                <c:pt idx="1153">
                  <c:v>Nantucket</c:v>
                </c:pt>
                <c:pt idx="1154">
                  <c:v>Napa</c:v>
                </c:pt>
                <c:pt idx="1155">
                  <c:v>Nash</c:v>
                </c:pt>
                <c:pt idx="1156">
                  <c:v>Nassau</c:v>
                </c:pt>
                <c:pt idx="1157">
                  <c:v>Natchitoches</c:v>
                </c:pt>
                <c:pt idx="1158">
                  <c:v>Natrona</c:v>
                </c:pt>
                <c:pt idx="1159">
                  <c:v>Navajo</c:v>
                </c:pt>
                <c:pt idx="1160">
                  <c:v>Navarro</c:v>
                </c:pt>
                <c:pt idx="1161">
                  <c:v>Nelson</c:v>
                </c:pt>
                <c:pt idx="1162">
                  <c:v>Nemaha</c:v>
                </c:pt>
                <c:pt idx="1163">
                  <c:v>Neosho</c:v>
                </c:pt>
                <c:pt idx="1164">
                  <c:v>Neshoba</c:v>
                </c:pt>
                <c:pt idx="1165">
                  <c:v>Ness</c:v>
                </c:pt>
                <c:pt idx="1166">
                  <c:v>Nevada</c:v>
                </c:pt>
                <c:pt idx="1167">
                  <c:v>New Castle</c:v>
                </c:pt>
                <c:pt idx="1168">
                  <c:v>New Hanover</c:v>
                </c:pt>
                <c:pt idx="1169">
                  <c:v>New Haven</c:v>
                </c:pt>
                <c:pt idx="1170">
                  <c:v>New Kent</c:v>
                </c:pt>
                <c:pt idx="1171">
                  <c:v>New London</c:v>
                </c:pt>
                <c:pt idx="1172">
                  <c:v>New Madrid</c:v>
                </c:pt>
                <c:pt idx="1173">
                  <c:v>New York</c:v>
                </c:pt>
                <c:pt idx="1174">
                  <c:v>Newaygo</c:v>
                </c:pt>
                <c:pt idx="1175">
                  <c:v>Newberry</c:v>
                </c:pt>
                <c:pt idx="1176">
                  <c:v>Newport</c:v>
                </c:pt>
                <c:pt idx="1177">
                  <c:v>Newport News City</c:v>
                </c:pt>
                <c:pt idx="1178">
                  <c:v>Newton</c:v>
                </c:pt>
                <c:pt idx="1179">
                  <c:v>Nez Perce</c:v>
                </c:pt>
                <c:pt idx="1180">
                  <c:v>Niagara</c:v>
                </c:pt>
                <c:pt idx="1181">
                  <c:v>Nicholas</c:v>
                </c:pt>
                <c:pt idx="1182">
                  <c:v>Nicollet</c:v>
                </c:pt>
                <c:pt idx="1183">
                  <c:v>Niobrara</c:v>
                </c:pt>
                <c:pt idx="1184">
                  <c:v>Noble</c:v>
                </c:pt>
                <c:pt idx="1185">
                  <c:v>Nobles</c:v>
                </c:pt>
                <c:pt idx="1186">
                  <c:v>Nodaway</c:v>
                </c:pt>
                <c:pt idx="1187">
                  <c:v>Nolan</c:v>
                </c:pt>
                <c:pt idx="1188">
                  <c:v>Nome</c:v>
                </c:pt>
                <c:pt idx="1189">
                  <c:v>Norfolk</c:v>
                </c:pt>
                <c:pt idx="1190">
                  <c:v>Norfolk City</c:v>
                </c:pt>
                <c:pt idx="1191">
                  <c:v>Norman</c:v>
                </c:pt>
                <c:pt idx="1192">
                  <c:v>North Slope</c:v>
                </c:pt>
                <c:pt idx="1193">
                  <c:v>Northampton</c:v>
                </c:pt>
                <c:pt idx="1194">
                  <c:v>Northumberland</c:v>
                </c:pt>
                <c:pt idx="1195">
                  <c:v>Northwest Arctic</c:v>
                </c:pt>
                <c:pt idx="1196">
                  <c:v>Norton</c:v>
                </c:pt>
                <c:pt idx="1197">
                  <c:v>Norton City</c:v>
                </c:pt>
                <c:pt idx="1198">
                  <c:v>Nottoway</c:v>
                </c:pt>
                <c:pt idx="1199">
                  <c:v>Nowata</c:v>
                </c:pt>
                <c:pt idx="1200">
                  <c:v>Noxubee</c:v>
                </c:pt>
                <c:pt idx="1201">
                  <c:v>Nuckolls</c:v>
                </c:pt>
                <c:pt idx="1202">
                  <c:v>Nueces</c:v>
                </c:pt>
                <c:pt idx="1203">
                  <c:v>Nye</c:v>
                </c:pt>
                <c:pt idx="1204">
                  <c:v>Oakland</c:v>
                </c:pt>
                <c:pt idx="1205">
                  <c:v>Obion</c:v>
                </c:pt>
                <c:pt idx="1206">
                  <c:v>O'Brien</c:v>
                </c:pt>
                <c:pt idx="1207">
                  <c:v>Ocean</c:v>
                </c:pt>
                <c:pt idx="1208">
                  <c:v>Oceana</c:v>
                </c:pt>
                <c:pt idx="1209">
                  <c:v>Ochiltree</c:v>
                </c:pt>
                <c:pt idx="1210">
                  <c:v>Oconee</c:v>
                </c:pt>
                <c:pt idx="1211">
                  <c:v>Oconto</c:v>
                </c:pt>
                <c:pt idx="1212">
                  <c:v>Ogemaw</c:v>
                </c:pt>
                <c:pt idx="1213">
                  <c:v>Oglala Lakota</c:v>
                </c:pt>
                <c:pt idx="1214">
                  <c:v>Ogle</c:v>
                </c:pt>
                <c:pt idx="1215">
                  <c:v>Oglethorpe</c:v>
                </c:pt>
                <c:pt idx="1216">
                  <c:v>Ohio</c:v>
                </c:pt>
                <c:pt idx="1217">
                  <c:v>Okaloosa</c:v>
                </c:pt>
                <c:pt idx="1218">
                  <c:v>Okanogan</c:v>
                </c:pt>
                <c:pt idx="1219">
                  <c:v>Okeechobee</c:v>
                </c:pt>
                <c:pt idx="1220">
                  <c:v>Okfuskee</c:v>
                </c:pt>
                <c:pt idx="1221">
                  <c:v>Oklahoma</c:v>
                </c:pt>
                <c:pt idx="1222">
                  <c:v>Okmulgee</c:v>
                </c:pt>
                <c:pt idx="1223">
                  <c:v>Oktibbeha</c:v>
                </c:pt>
                <c:pt idx="1224">
                  <c:v>Oldham</c:v>
                </c:pt>
                <c:pt idx="1225">
                  <c:v>Oliver</c:v>
                </c:pt>
                <c:pt idx="1226">
                  <c:v>Olmsted</c:v>
                </c:pt>
                <c:pt idx="1227">
                  <c:v>Oneida</c:v>
                </c:pt>
                <c:pt idx="1228">
                  <c:v>Onondaga</c:v>
                </c:pt>
                <c:pt idx="1229">
                  <c:v>Onslow</c:v>
                </c:pt>
                <c:pt idx="1230">
                  <c:v>Ontario</c:v>
                </c:pt>
                <c:pt idx="1231">
                  <c:v>Ontonagon</c:v>
                </c:pt>
                <c:pt idx="1232">
                  <c:v>Orange</c:v>
                </c:pt>
                <c:pt idx="1233">
                  <c:v>Orangeburg</c:v>
                </c:pt>
                <c:pt idx="1234">
                  <c:v>Oregon</c:v>
                </c:pt>
                <c:pt idx="1235">
                  <c:v>Orleans</c:v>
                </c:pt>
                <c:pt idx="1236">
                  <c:v>Osage</c:v>
                </c:pt>
                <c:pt idx="1237">
                  <c:v>Osborne</c:v>
                </c:pt>
                <c:pt idx="1238">
                  <c:v>Osceola</c:v>
                </c:pt>
                <c:pt idx="1239">
                  <c:v>Oscoda</c:v>
                </c:pt>
                <c:pt idx="1240">
                  <c:v>Oswego</c:v>
                </c:pt>
                <c:pt idx="1241">
                  <c:v>Otero</c:v>
                </c:pt>
                <c:pt idx="1242">
                  <c:v>Otoe</c:v>
                </c:pt>
                <c:pt idx="1243">
                  <c:v>Otsego</c:v>
                </c:pt>
                <c:pt idx="1244">
                  <c:v>Ottawa</c:v>
                </c:pt>
                <c:pt idx="1245">
                  <c:v>Otter Tail</c:v>
                </c:pt>
                <c:pt idx="1246">
                  <c:v>Ouachita</c:v>
                </c:pt>
                <c:pt idx="1247">
                  <c:v>Ouray</c:v>
                </c:pt>
                <c:pt idx="1248">
                  <c:v>Outagamie</c:v>
                </c:pt>
                <c:pt idx="1249">
                  <c:v>Overton</c:v>
                </c:pt>
                <c:pt idx="1250">
                  <c:v>Owen</c:v>
                </c:pt>
                <c:pt idx="1251">
                  <c:v>Owsley</c:v>
                </c:pt>
                <c:pt idx="1252">
                  <c:v>Owyhee</c:v>
                </c:pt>
                <c:pt idx="1253">
                  <c:v>Oxford</c:v>
                </c:pt>
                <c:pt idx="1254">
                  <c:v>Ozark</c:v>
                </c:pt>
                <c:pt idx="1255">
                  <c:v>Ozaukee</c:v>
                </c:pt>
                <c:pt idx="1256">
                  <c:v>Pacific</c:v>
                </c:pt>
                <c:pt idx="1257">
                  <c:v>Page</c:v>
                </c:pt>
                <c:pt idx="1258">
                  <c:v>Palm Beach</c:v>
                </c:pt>
                <c:pt idx="1259">
                  <c:v>Palo Alto</c:v>
                </c:pt>
                <c:pt idx="1260">
                  <c:v>Palo Pinto</c:v>
                </c:pt>
                <c:pt idx="1261">
                  <c:v>Pamlico</c:v>
                </c:pt>
                <c:pt idx="1262">
                  <c:v>Panola</c:v>
                </c:pt>
                <c:pt idx="1263">
                  <c:v>Park</c:v>
                </c:pt>
                <c:pt idx="1264">
                  <c:v>Parke</c:v>
                </c:pt>
                <c:pt idx="1265">
                  <c:v>Parker</c:v>
                </c:pt>
                <c:pt idx="1266">
                  <c:v>Parmer</c:v>
                </c:pt>
                <c:pt idx="1267">
                  <c:v>Pasco</c:v>
                </c:pt>
                <c:pt idx="1268">
                  <c:v>Pasquotank</c:v>
                </c:pt>
                <c:pt idx="1269">
                  <c:v>Passaic</c:v>
                </c:pt>
                <c:pt idx="1270">
                  <c:v>Patrick</c:v>
                </c:pt>
                <c:pt idx="1271">
                  <c:v>Paulding</c:v>
                </c:pt>
                <c:pt idx="1272">
                  <c:v>Pawnee</c:v>
                </c:pt>
                <c:pt idx="1273">
                  <c:v>Payette</c:v>
                </c:pt>
                <c:pt idx="1274">
                  <c:v>Payne</c:v>
                </c:pt>
                <c:pt idx="1275">
                  <c:v>Peach</c:v>
                </c:pt>
                <c:pt idx="1276">
                  <c:v>Pearl River</c:v>
                </c:pt>
                <c:pt idx="1277">
                  <c:v>Pecos</c:v>
                </c:pt>
                <c:pt idx="1278">
                  <c:v>Pembina</c:v>
                </c:pt>
                <c:pt idx="1279">
                  <c:v>Pemiscot</c:v>
                </c:pt>
                <c:pt idx="1280">
                  <c:v>Pend Oreille</c:v>
                </c:pt>
                <c:pt idx="1281">
                  <c:v>Pender</c:v>
                </c:pt>
                <c:pt idx="1282">
                  <c:v>Pendleton</c:v>
                </c:pt>
                <c:pt idx="1283">
                  <c:v>Pennington</c:v>
                </c:pt>
                <c:pt idx="1284">
                  <c:v>Penobscot</c:v>
                </c:pt>
                <c:pt idx="1285">
                  <c:v>Peoria</c:v>
                </c:pt>
                <c:pt idx="1286">
                  <c:v>Pepin</c:v>
                </c:pt>
                <c:pt idx="1287">
                  <c:v>Perkins</c:v>
                </c:pt>
                <c:pt idx="1288">
                  <c:v>Perquimans</c:v>
                </c:pt>
                <c:pt idx="1289">
                  <c:v>Perry</c:v>
                </c:pt>
                <c:pt idx="1290">
                  <c:v>Pershing</c:v>
                </c:pt>
                <c:pt idx="1291">
                  <c:v>Person</c:v>
                </c:pt>
                <c:pt idx="1292">
                  <c:v>Petersburg</c:v>
                </c:pt>
                <c:pt idx="1293">
                  <c:v>Petersburg City</c:v>
                </c:pt>
                <c:pt idx="1294">
                  <c:v>Petroleum</c:v>
                </c:pt>
                <c:pt idx="1295">
                  <c:v>Pettis</c:v>
                </c:pt>
                <c:pt idx="1296">
                  <c:v>Phelps</c:v>
                </c:pt>
                <c:pt idx="1297">
                  <c:v>Philadelphia</c:v>
                </c:pt>
                <c:pt idx="1298">
                  <c:v>Phillips</c:v>
                </c:pt>
                <c:pt idx="1299">
                  <c:v>Piatt</c:v>
                </c:pt>
                <c:pt idx="1300">
                  <c:v>Pickaway</c:v>
                </c:pt>
                <c:pt idx="1301">
                  <c:v>Pickens</c:v>
                </c:pt>
                <c:pt idx="1302">
                  <c:v>Pickett</c:v>
                </c:pt>
                <c:pt idx="1303">
                  <c:v>Pierce</c:v>
                </c:pt>
                <c:pt idx="1304">
                  <c:v>Pike</c:v>
                </c:pt>
                <c:pt idx="1305">
                  <c:v>Pima</c:v>
                </c:pt>
                <c:pt idx="1306">
                  <c:v>Pinal</c:v>
                </c:pt>
                <c:pt idx="1307">
                  <c:v>Pine</c:v>
                </c:pt>
                <c:pt idx="1308">
                  <c:v>Pinellas</c:v>
                </c:pt>
                <c:pt idx="1309">
                  <c:v>Pipestone</c:v>
                </c:pt>
                <c:pt idx="1310">
                  <c:v>Piscataquis</c:v>
                </c:pt>
                <c:pt idx="1311">
                  <c:v>Pitkin</c:v>
                </c:pt>
                <c:pt idx="1312">
                  <c:v>Pitt</c:v>
                </c:pt>
                <c:pt idx="1313">
                  <c:v>Pittsburg</c:v>
                </c:pt>
                <c:pt idx="1314">
                  <c:v>Pittsylvania</c:v>
                </c:pt>
                <c:pt idx="1315">
                  <c:v>Piute</c:v>
                </c:pt>
                <c:pt idx="1316">
                  <c:v>Placer</c:v>
                </c:pt>
                <c:pt idx="1317">
                  <c:v>Plaquemines</c:v>
                </c:pt>
                <c:pt idx="1318">
                  <c:v>Platte</c:v>
                </c:pt>
                <c:pt idx="1319">
                  <c:v>Pleasants</c:v>
                </c:pt>
                <c:pt idx="1320">
                  <c:v>Plumas</c:v>
                </c:pt>
                <c:pt idx="1321">
                  <c:v>Plymouth</c:v>
                </c:pt>
                <c:pt idx="1322">
                  <c:v>Pocahontas</c:v>
                </c:pt>
                <c:pt idx="1323">
                  <c:v>Poinsett</c:v>
                </c:pt>
                <c:pt idx="1324">
                  <c:v>Pointe Coupee</c:v>
                </c:pt>
                <c:pt idx="1325">
                  <c:v>Polk</c:v>
                </c:pt>
                <c:pt idx="1326">
                  <c:v>Pondera</c:v>
                </c:pt>
                <c:pt idx="1327">
                  <c:v>Pontotoc</c:v>
                </c:pt>
                <c:pt idx="1328">
                  <c:v>Pope</c:v>
                </c:pt>
                <c:pt idx="1329">
                  <c:v>Poquoson City</c:v>
                </c:pt>
                <c:pt idx="1330">
                  <c:v>Portage</c:v>
                </c:pt>
                <c:pt idx="1331">
                  <c:v>Porter</c:v>
                </c:pt>
                <c:pt idx="1332">
                  <c:v>Portsmouth City</c:v>
                </c:pt>
                <c:pt idx="1333">
                  <c:v>Posey</c:v>
                </c:pt>
                <c:pt idx="1334">
                  <c:v>Pottawatomie</c:v>
                </c:pt>
                <c:pt idx="1335">
                  <c:v>Pottawattamie</c:v>
                </c:pt>
                <c:pt idx="1336">
                  <c:v>Potter</c:v>
                </c:pt>
                <c:pt idx="1337">
                  <c:v>Powder River</c:v>
                </c:pt>
                <c:pt idx="1338">
                  <c:v>Powell</c:v>
                </c:pt>
                <c:pt idx="1339">
                  <c:v>Power</c:v>
                </c:pt>
                <c:pt idx="1340">
                  <c:v>Poweshiek</c:v>
                </c:pt>
                <c:pt idx="1341">
                  <c:v>Powhatan</c:v>
                </c:pt>
                <c:pt idx="1342">
                  <c:v>Prairie</c:v>
                </c:pt>
                <c:pt idx="1343">
                  <c:v>Pratt</c:v>
                </c:pt>
                <c:pt idx="1344">
                  <c:v>Preble</c:v>
                </c:pt>
                <c:pt idx="1345">
                  <c:v>Prentiss</c:v>
                </c:pt>
                <c:pt idx="1346">
                  <c:v>Presidio</c:v>
                </c:pt>
                <c:pt idx="1347">
                  <c:v>Presque Isle</c:v>
                </c:pt>
                <c:pt idx="1348">
                  <c:v>Preston</c:v>
                </c:pt>
                <c:pt idx="1349">
                  <c:v>Price</c:v>
                </c:pt>
                <c:pt idx="1350">
                  <c:v>Prince Edward</c:v>
                </c:pt>
                <c:pt idx="1351">
                  <c:v>Prince George</c:v>
                </c:pt>
                <c:pt idx="1352">
                  <c:v>Prince George's</c:v>
                </c:pt>
                <c:pt idx="1353">
                  <c:v>Prince of Wales-Hyder</c:v>
                </c:pt>
                <c:pt idx="1354">
                  <c:v>Prince William</c:v>
                </c:pt>
                <c:pt idx="1355">
                  <c:v>Providence</c:v>
                </c:pt>
                <c:pt idx="1356">
                  <c:v>Prowers</c:v>
                </c:pt>
                <c:pt idx="1357">
                  <c:v>Pueblo</c:v>
                </c:pt>
                <c:pt idx="1358">
                  <c:v>Pulaski</c:v>
                </c:pt>
                <c:pt idx="1359">
                  <c:v>Pushmataha</c:v>
                </c:pt>
                <c:pt idx="1360">
                  <c:v>Putnam</c:v>
                </c:pt>
                <c:pt idx="1361">
                  <c:v>Quay</c:v>
                </c:pt>
                <c:pt idx="1362">
                  <c:v>Queen Anne's</c:v>
                </c:pt>
                <c:pt idx="1363">
                  <c:v>Queens</c:v>
                </c:pt>
                <c:pt idx="1364">
                  <c:v>Quitman</c:v>
                </c:pt>
                <c:pt idx="1365">
                  <c:v>Rabun</c:v>
                </c:pt>
                <c:pt idx="1366">
                  <c:v>Racine</c:v>
                </c:pt>
                <c:pt idx="1367">
                  <c:v>Radford City</c:v>
                </c:pt>
                <c:pt idx="1368">
                  <c:v>Rains</c:v>
                </c:pt>
                <c:pt idx="1369">
                  <c:v>Raleigh</c:v>
                </c:pt>
                <c:pt idx="1370">
                  <c:v>Ralls</c:v>
                </c:pt>
                <c:pt idx="1371">
                  <c:v>Ramsey</c:v>
                </c:pt>
                <c:pt idx="1372">
                  <c:v>Randall</c:v>
                </c:pt>
                <c:pt idx="1373">
                  <c:v>Randolph</c:v>
                </c:pt>
                <c:pt idx="1374">
                  <c:v>Rankin</c:v>
                </c:pt>
                <c:pt idx="1375">
                  <c:v>Ransom</c:v>
                </c:pt>
                <c:pt idx="1376">
                  <c:v>Rapides</c:v>
                </c:pt>
                <c:pt idx="1377">
                  <c:v>Rappahannock</c:v>
                </c:pt>
                <c:pt idx="1378">
                  <c:v>Ravalli</c:v>
                </c:pt>
                <c:pt idx="1379">
                  <c:v>Rawlins</c:v>
                </c:pt>
                <c:pt idx="1380">
                  <c:v>Ray</c:v>
                </c:pt>
                <c:pt idx="1381">
                  <c:v>Reagan</c:v>
                </c:pt>
                <c:pt idx="1382">
                  <c:v>Real</c:v>
                </c:pt>
                <c:pt idx="1383">
                  <c:v>Red Lake</c:v>
                </c:pt>
                <c:pt idx="1384">
                  <c:v>Red River</c:v>
                </c:pt>
                <c:pt idx="1385">
                  <c:v>Red Willow</c:v>
                </c:pt>
                <c:pt idx="1386">
                  <c:v>Redwood</c:v>
                </c:pt>
                <c:pt idx="1387">
                  <c:v>Reeves</c:v>
                </c:pt>
                <c:pt idx="1388">
                  <c:v>Refugio</c:v>
                </c:pt>
                <c:pt idx="1389">
                  <c:v>Reno</c:v>
                </c:pt>
                <c:pt idx="1390">
                  <c:v>Rensselaer</c:v>
                </c:pt>
                <c:pt idx="1391">
                  <c:v>Renville</c:v>
                </c:pt>
                <c:pt idx="1392">
                  <c:v>Republic</c:v>
                </c:pt>
                <c:pt idx="1393">
                  <c:v>Reynolds</c:v>
                </c:pt>
                <c:pt idx="1394">
                  <c:v>Rhea</c:v>
                </c:pt>
                <c:pt idx="1395">
                  <c:v>Rice</c:v>
                </c:pt>
                <c:pt idx="1396">
                  <c:v>Rich</c:v>
                </c:pt>
                <c:pt idx="1397">
                  <c:v>Richardson</c:v>
                </c:pt>
                <c:pt idx="1398">
                  <c:v>Richland</c:v>
                </c:pt>
                <c:pt idx="1399">
                  <c:v>Richmond</c:v>
                </c:pt>
                <c:pt idx="1400">
                  <c:v>Richmond City</c:v>
                </c:pt>
                <c:pt idx="1401">
                  <c:v>Riley</c:v>
                </c:pt>
                <c:pt idx="1402">
                  <c:v>Ringgold</c:v>
                </c:pt>
                <c:pt idx="1403">
                  <c:v>Rio Arriba</c:v>
                </c:pt>
                <c:pt idx="1404">
                  <c:v>Rio Blanco</c:v>
                </c:pt>
                <c:pt idx="1405">
                  <c:v>Rio Grande</c:v>
                </c:pt>
                <c:pt idx="1406">
                  <c:v>Ripley</c:v>
                </c:pt>
                <c:pt idx="1407">
                  <c:v>Ritchie</c:v>
                </c:pt>
                <c:pt idx="1408">
                  <c:v>Riverside</c:v>
                </c:pt>
                <c:pt idx="1409">
                  <c:v>Roane</c:v>
                </c:pt>
                <c:pt idx="1410">
                  <c:v>Roanoke</c:v>
                </c:pt>
                <c:pt idx="1411">
                  <c:v>Roanoke City</c:v>
                </c:pt>
                <c:pt idx="1412">
                  <c:v>Roberts</c:v>
                </c:pt>
                <c:pt idx="1413">
                  <c:v>Robertson</c:v>
                </c:pt>
                <c:pt idx="1414">
                  <c:v>Robeson</c:v>
                </c:pt>
                <c:pt idx="1415">
                  <c:v>Rock</c:v>
                </c:pt>
                <c:pt idx="1416">
                  <c:v>Rock Island</c:v>
                </c:pt>
                <c:pt idx="1417">
                  <c:v>Rockbridge</c:v>
                </c:pt>
                <c:pt idx="1418">
                  <c:v>Rockcastle</c:v>
                </c:pt>
                <c:pt idx="1419">
                  <c:v>Rockdale</c:v>
                </c:pt>
                <c:pt idx="1420">
                  <c:v>Rockingham</c:v>
                </c:pt>
                <c:pt idx="1421">
                  <c:v>Rockland</c:v>
                </c:pt>
                <c:pt idx="1422">
                  <c:v>Rockwall</c:v>
                </c:pt>
                <c:pt idx="1423">
                  <c:v>Roger Mills</c:v>
                </c:pt>
                <c:pt idx="1424">
                  <c:v>Rogers</c:v>
                </c:pt>
                <c:pt idx="1425">
                  <c:v>Rolette</c:v>
                </c:pt>
                <c:pt idx="1426">
                  <c:v>Rooks</c:v>
                </c:pt>
                <c:pt idx="1427">
                  <c:v>Roosevelt</c:v>
                </c:pt>
                <c:pt idx="1428">
                  <c:v>Roscommon</c:v>
                </c:pt>
                <c:pt idx="1429">
                  <c:v>Roseau</c:v>
                </c:pt>
                <c:pt idx="1430">
                  <c:v>Rosebud</c:v>
                </c:pt>
                <c:pt idx="1431">
                  <c:v>Ross</c:v>
                </c:pt>
                <c:pt idx="1432">
                  <c:v>Routt</c:v>
                </c:pt>
                <c:pt idx="1433">
                  <c:v>Rowan</c:v>
                </c:pt>
                <c:pt idx="1434">
                  <c:v>Runnels</c:v>
                </c:pt>
                <c:pt idx="1435">
                  <c:v>Rush</c:v>
                </c:pt>
                <c:pt idx="1436">
                  <c:v>Rusk</c:v>
                </c:pt>
                <c:pt idx="1437">
                  <c:v>Russell</c:v>
                </c:pt>
                <c:pt idx="1438">
                  <c:v>Rutherford</c:v>
                </c:pt>
                <c:pt idx="1439">
                  <c:v>Rutland</c:v>
                </c:pt>
                <c:pt idx="1440">
                  <c:v>Sabine</c:v>
                </c:pt>
                <c:pt idx="1441">
                  <c:v>Sac</c:v>
                </c:pt>
                <c:pt idx="1442">
                  <c:v>Sacramento</c:v>
                </c:pt>
                <c:pt idx="1443">
                  <c:v>Sagadahoc</c:v>
                </c:pt>
                <c:pt idx="1444">
                  <c:v>Saginaw</c:v>
                </c:pt>
                <c:pt idx="1445">
                  <c:v>Saguache</c:v>
                </c:pt>
                <c:pt idx="1446">
                  <c:v>Salem</c:v>
                </c:pt>
                <c:pt idx="1447">
                  <c:v>Salem City</c:v>
                </c:pt>
                <c:pt idx="1448">
                  <c:v>Saline</c:v>
                </c:pt>
                <c:pt idx="1449">
                  <c:v>Salt Lake</c:v>
                </c:pt>
                <c:pt idx="1450">
                  <c:v>Saluda</c:v>
                </c:pt>
                <c:pt idx="1451">
                  <c:v>Sampson</c:v>
                </c:pt>
                <c:pt idx="1452">
                  <c:v>San Augustine</c:v>
                </c:pt>
                <c:pt idx="1453">
                  <c:v>San Benito</c:v>
                </c:pt>
                <c:pt idx="1454">
                  <c:v>San Bernardino</c:v>
                </c:pt>
                <c:pt idx="1455">
                  <c:v>San Diego</c:v>
                </c:pt>
                <c:pt idx="1456">
                  <c:v>San Francisco</c:v>
                </c:pt>
                <c:pt idx="1457">
                  <c:v>San Jacinto</c:v>
                </c:pt>
                <c:pt idx="1458">
                  <c:v>San Joaquin</c:v>
                </c:pt>
                <c:pt idx="1459">
                  <c:v>San Juan</c:v>
                </c:pt>
                <c:pt idx="1460">
                  <c:v>San Luis Obispo</c:v>
                </c:pt>
                <c:pt idx="1461">
                  <c:v>San Mateo</c:v>
                </c:pt>
                <c:pt idx="1462">
                  <c:v>San Miguel</c:v>
                </c:pt>
                <c:pt idx="1463">
                  <c:v>San Patricio</c:v>
                </c:pt>
                <c:pt idx="1464">
                  <c:v>San Saba</c:v>
                </c:pt>
                <c:pt idx="1465">
                  <c:v>Sanborn</c:v>
                </c:pt>
                <c:pt idx="1466">
                  <c:v>Sanders</c:v>
                </c:pt>
                <c:pt idx="1467">
                  <c:v>Sandoval</c:v>
                </c:pt>
                <c:pt idx="1468">
                  <c:v>Sandusky</c:v>
                </c:pt>
                <c:pt idx="1469">
                  <c:v>Sangamon</c:v>
                </c:pt>
                <c:pt idx="1470">
                  <c:v>Sanilac</c:v>
                </c:pt>
                <c:pt idx="1471">
                  <c:v>Sanpete</c:v>
                </c:pt>
                <c:pt idx="1472">
                  <c:v>Santa Barbara</c:v>
                </c:pt>
                <c:pt idx="1473">
                  <c:v>Santa Clara</c:v>
                </c:pt>
                <c:pt idx="1474">
                  <c:v>Santa Cruz</c:v>
                </c:pt>
                <c:pt idx="1475">
                  <c:v>Santa Fe</c:v>
                </c:pt>
                <c:pt idx="1476">
                  <c:v>Santa Rosa</c:v>
                </c:pt>
                <c:pt idx="1477">
                  <c:v>Sarasota</c:v>
                </c:pt>
                <c:pt idx="1478">
                  <c:v>Saratoga</c:v>
                </c:pt>
                <c:pt idx="1479">
                  <c:v>Sargent</c:v>
                </c:pt>
                <c:pt idx="1480">
                  <c:v>Sarpy</c:v>
                </c:pt>
                <c:pt idx="1481">
                  <c:v>Sauk</c:v>
                </c:pt>
                <c:pt idx="1482">
                  <c:v>Saunders</c:v>
                </c:pt>
                <c:pt idx="1483">
                  <c:v>Sawyer</c:v>
                </c:pt>
                <c:pt idx="1484">
                  <c:v>Schenectady</c:v>
                </c:pt>
                <c:pt idx="1485">
                  <c:v>Schleicher</c:v>
                </c:pt>
                <c:pt idx="1486">
                  <c:v>Schley</c:v>
                </c:pt>
                <c:pt idx="1487">
                  <c:v>Schoharie</c:v>
                </c:pt>
                <c:pt idx="1488">
                  <c:v>Schoolcraft</c:v>
                </c:pt>
                <c:pt idx="1489">
                  <c:v>Schuyler</c:v>
                </c:pt>
                <c:pt idx="1490">
                  <c:v>Schuylkill</c:v>
                </c:pt>
                <c:pt idx="1491">
                  <c:v>Scioto</c:v>
                </c:pt>
                <c:pt idx="1492">
                  <c:v>Scotland</c:v>
                </c:pt>
                <c:pt idx="1493">
                  <c:v>Scott</c:v>
                </c:pt>
                <c:pt idx="1494">
                  <c:v>Scotts Bluff</c:v>
                </c:pt>
                <c:pt idx="1495">
                  <c:v>Screven</c:v>
                </c:pt>
                <c:pt idx="1496">
                  <c:v>Scurry</c:v>
                </c:pt>
                <c:pt idx="1497">
                  <c:v>Searcy</c:v>
                </c:pt>
                <c:pt idx="1498">
                  <c:v>Sebastian</c:v>
                </c:pt>
                <c:pt idx="1499">
                  <c:v>Sedgwick</c:v>
                </c:pt>
                <c:pt idx="1500">
                  <c:v>Seminole</c:v>
                </c:pt>
                <c:pt idx="1501">
                  <c:v>Seneca</c:v>
                </c:pt>
                <c:pt idx="1502">
                  <c:v>Sequatchie</c:v>
                </c:pt>
                <c:pt idx="1503">
                  <c:v>Sequoyah</c:v>
                </c:pt>
                <c:pt idx="1504">
                  <c:v>Sevier</c:v>
                </c:pt>
                <c:pt idx="1505">
                  <c:v>Seward</c:v>
                </c:pt>
                <c:pt idx="1506">
                  <c:v>Shackelford</c:v>
                </c:pt>
                <c:pt idx="1507">
                  <c:v>Shannon</c:v>
                </c:pt>
                <c:pt idx="1508">
                  <c:v>Sharkey</c:v>
                </c:pt>
                <c:pt idx="1509">
                  <c:v>Sharp</c:v>
                </c:pt>
                <c:pt idx="1510">
                  <c:v>Shasta</c:v>
                </c:pt>
                <c:pt idx="1511">
                  <c:v>Shawano</c:v>
                </c:pt>
                <c:pt idx="1512">
                  <c:v>Shawnee</c:v>
                </c:pt>
                <c:pt idx="1513">
                  <c:v>Sheboygan</c:v>
                </c:pt>
                <c:pt idx="1514">
                  <c:v>Shelby</c:v>
                </c:pt>
                <c:pt idx="1515">
                  <c:v>Shenandoah</c:v>
                </c:pt>
                <c:pt idx="1516">
                  <c:v>Sherburne</c:v>
                </c:pt>
                <c:pt idx="1517">
                  <c:v>Sheridan</c:v>
                </c:pt>
                <c:pt idx="1518">
                  <c:v>Sherman</c:v>
                </c:pt>
                <c:pt idx="1519">
                  <c:v>Shiawassee</c:v>
                </c:pt>
                <c:pt idx="1520">
                  <c:v>Shoshone</c:v>
                </c:pt>
                <c:pt idx="1521">
                  <c:v>Sibley</c:v>
                </c:pt>
                <c:pt idx="1522">
                  <c:v>Sierra</c:v>
                </c:pt>
                <c:pt idx="1523">
                  <c:v>Silver Bow</c:v>
                </c:pt>
                <c:pt idx="1524">
                  <c:v>Simpson</c:v>
                </c:pt>
                <c:pt idx="1525">
                  <c:v>Sioux</c:v>
                </c:pt>
                <c:pt idx="1526">
                  <c:v>Siskiyou</c:v>
                </c:pt>
                <c:pt idx="1527">
                  <c:v>Sitka</c:v>
                </c:pt>
                <c:pt idx="1528">
                  <c:v>Skagit</c:v>
                </c:pt>
                <c:pt idx="1529">
                  <c:v>Skagway</c:v>
                </c:pt>
                <c:pt idx="1530">
                  <c:v>Skamania</c:v>
                </c:pt>
                <c:pt idx="1531">
                  <c:v>Slope</c:v>
                </c:pt>
                <c:pt idx="1532">
                  <c:v>Smith</c:v>
                </c:pt>
                <c:pt idx="1533">
                  <c:v>Smyth</c:v>
                </c:pt>
                <c:pt idx="1534">
                  <c:v>Snohomish</c:v>
                </c:pt>
                <c:pt idx="1535">
                  <c:v>Snyder</c:v>
                </c:pt>
                <c:pt idx="1536">
                  <c:v>Socorro</c:v>
                </c:pt>
                <c:pt idx="1537">
                  <c:v>Solano</c:v>
                </c:pt>
                <c:pt idx="1538">
                  <c:v>Somerset</c:v>
                </c:pt>
                <c:pt idx="1539">
                  <c:v>Somervell</c:v>
                </c:pt>
                <c:pt idx="1540">
                  <c:v>Sonoma</c:v>
                </c:pt>
                <c:pt idx="1541">
                  <c:v>Southampton</c:v>
                </c:pt>
                <c:pt idx="1542">
                  <c:v>Southeast Fairbanks</c:v>
                </c:pt>
                <c:pt idx="1543">
                  <c:v>Spalding</c:v>
                </c:pt>
                <c:pt idx="1544">
                  <c:v>Spartanburg</c:v>
                </c:pt>
                <c:pt idx="1545">
                  <c:v>Spencer</c:v>
                </c:pt>
                <c:pt idx="1546">
                  <c:v>Spink</c:v>
                </c:pt>
                <c:pt idx="1547">
                  <c:v>Spokane</c:v>
                </c:pt>
                <c:pt idx="1548">
                  <c:v>Spotsylvania</c:v>
                </c:pt>
                <c:pt idx="1549">
                  <c:v>St. Bernard</c:v>
                </c:pt>
                <c:pt idx="1550">
                  <c:v>St. Charles</c:v>
                </c:pt>
                <c:pt idx="1551">
                  <c:v>St. Clair</c:v>
                </c:pt>
                <c:pt idx="1552">
                  <c:v>St. Croix</c:v>
                </c:pt>
                <c:pt idx="1553">
                  <c:v>St. Francis</c:v>
                </c:pt>
                <c:pt idx="1554">
                  <c:v>St. Francois</c:v>
                </c:pt>
                <c:pt idx="1555">
                  <c:v>St. Helena</c:v>
                </c:pt>
                <c:pt idx="1556">
                  <c:v>St. James</c:v>
                </c:pt>
                <c:pt idx="1557">
                  <c:v>St. John the Baptist</c:v>
                </c:pt>
                <c:pt idx="1558">
                  <c:v>St. Johns</c:v>
                </c:pt>
                <c:pt idx="1559">
                  <c:v>St. Joseph</c:v>
                </c:pt>
                <c:pt idx="1560">
                  <c:v>St. Landry</c:v>
                </c:pt>
                <c:pt idx="1561">
                  <c:v>St. Lawrence</c:v>
                </c:pt>
                <c:pt idx="1562">
                  <c:v>St. Louis</c:v>
                </c:pt>
                <c:pt idx="1563">
                  <c:v>St. Louis City</c:v>
                </c:pt>
                <c:pt idx="1564">
                  <c:v>St. Lucie</c:v>
                </c:pt>
                <c:pt idx="1565">
                  <c:v>St. Martin</c:v>
                </c:pt>
                <c:pt idx="1566">
                  <c:v>St. Mary</c:v>
                </c:pt>
                <c:pt idx="1567">
                  <c:v>St. Mary's</c:v>
                </c:pt>
                <c:pt idx="1568">
                  <c:v>St. Tammany</c:v>
                </c:pt>
                <c:pt idx="1569">
                  <c:v>Stafford</c:v>
                </c:pt>
                <c:pt idx="1570">
                  <c:v>Stanislaus</c:v>
                </c:pt>
                <c:pt idx="1571">
                  <c:v>Stanley</c:v>
                </c:pt>
                <c:pt idx="1572">
                  <c:v>Stanly</c:v>
                </c:pt>
                <c:pt idx="1573">
                  <c:v>Stanton</c:v>
                </c:pt>
                <c:pt idx="1574">
                  <c:v>Stark</c:v>
                </c:pt>
                <c:pt idx="1575">
                  <c:v>Starke</c:v>
                </c:pt>
                <c:pt idx="1576">
                  <c:v>Starr</c:v>
                </c:pt>
                <c:pt idx="1577">
                  <c:v>Staunton City</c:v>
                </c:pt>
                <c:pt idx="1578">
                  <c:v>Ste. Genevieve</c:v>
                </c:pt>
                <c:pt idx="1579">
                  <c:v>Stearns</c:v>
                </c:pt>
                <c:pt idx="1580">
                  <c:v>Steele</c:v>
                </c:pt>
                <c:pt idx="1581">
                  <c:v>Stephens</c:v>
                </c:pt>
                <c:pt idx="1582">
                  <c:v>Stephenson</c:v>
                </c:pt>
                <c:pt idx="1583">
                  <c:v>Sterling</c:v>
                </c:pt>
                <c:pt idx="1584">
                  <c:v>Steuben</c:v>
                </c:pt>
                <c:pt idx="1585">
                  <c:v>Stevens</c:v>
                </c:pt>
                <c:pt idx="1586">
                  <c:v>Stewart</c:v>
                </c:pt>
                <c:pt idx="1587">
                  <c:v>Stillwater</c:v>
                </c:pt>
                <c:pt idx="1588">
                  <c:v>Stoddard</c:v>
                </c:pt>
                <c:pt idx="1589">
                  <c:v>Stokes</c:v>
                </c:pt>
                <c:pt idx="1590">
                  <c:v>Stone</c:v>
                </c:pt>
                <c:pt idx="1591">
                  <c:v>Stonewall</c:v>
                </c:pt>
                <c:pt idx="1592">
                  <c:v>Storey</c:v>
                </c:pt>
                <c:pt idx="1593">
                  <c:v>Story</c:v>
                </c:pt>
                <c:pt idx="1594">
                  <c:v>Strafford</c:v>
                </c:pt>
                <c:pt idx="1595">
                  <c:v>Stutsman</c:v>
                </c:pt>
                <c:pt idx="1596">
                  <c:v>Sublette</c:v>
                </c:pt>
                <c:pt idx="1597">
                  <c:v>Suffolk</c:v>
                </c:pt>
                <c:pt idx="1598">
                  <c:v>Suffolk City</c:v>
                </c:pt>
                <c:pt idx="1599">
                  <c:v>Sullivan</c:v>
                </c:pt>
                <c:pt idx="1600">
                  <c:v>Sully</c:v>
                </c:pt>
                <c:pt idx="1601">
                  <c:v>Summers</c:v>
                </c:pt>
                <c:pt idx="1602">
                  <c:v>Summit</c:v>
                </c:pt>
                <c:pt idx="1603">
                  <c:v>Sumner</c:v>
                </c:pt>
                <c:pt idx="1604">
                  <c:v>Sumter</c:v>
                </c:pt>
                <c:pt idx="1605">
                  <c:v>Sunflower</c:v>
                </c:pt>
                <c:pt idx="1606">
                  <c:v>Surry</c:v>
                </c:pt>
                <c:pt idx="1607">
                  <c:v>Susquehanna</c:v>
                </c:pt>
                <c:pt idx="1608">
                  <c:v>Sussex</c:v>
                </c:pt>
                <c:pt idx="1609">
                  <c:v>Sutter</c:v>
                </c:pt>
                <c:pt idx="1610">
                  <c:v>Sutton</c:v>
                </c:pt>
                <c:pt idx="1611">
                  <c:v>Suwannee</c:v>
                </c:pt>
                <c:pt idx="1612">
                  <c:v>Swain</c:v>
                </c:pt>
                <c:pt idx="1613">
                  <c:v>Sweet Grass</c:v>
                </c:pt>
                <c:pt idx="1614">
                  <c:v>Sweetwater</c:v>
                </c:pt>
                <c:pt idx="1615">
                  <c:v>Swift</c:v>
                </c:pt>
                <c:pt idx="1616">
                  <c:v>Swisher</c:v>
                </c:pt>
                <c:pt idx="1617">
                  <c:v>Switzerland</c:v>
                </c:pt>
                <c:pt idx="1618">
                  <c:v>Talbot</c:v>
                </c:pt>
                <c:pt idx="1619">
                  <c:v>Taliaferro</c:v>
                </c:pt>
                <c:pt idx="1620">
                  <c:v>Talladega</c:v>
                </c:pt>
                <c:pt idx="1621">
                  <c:v>Tallahatchie</c:v>
                </c:pt>
                <c:pt idx="1622">
                  <c:v>Tallapoosa</c:v>
                </c:pt>
                <c:pt idx="1623">
                  <c:v>Tama</c:v>
                </c:pt>
                <c:pt idx="1624">
                  <c:v>Taney</c:v>
                </c:pt>
                <c:pt idx="1625">
                  <c:v>Tangipahoa</c:v>
                </c:pt>
                <c:pt idx="1626">
                  <c:v>Taos</c:v>
                </c:pt>
                <c:pt idx="1627">
                  <c:v>Tarrant</c:v>
                </c:pt>
                <c:pt idx="1628">
                  <c:v>Tate</c:v>
                </c:pt>
                <c:pt idx="1629">
                  <c:v>Tattnall</c:v>
                </c:pt>
                <c:pt idx="1630">
                  <c:v>Taylor</c:v>
                </c:pt>
                <c:pt idx="1631">
                  <c:v>Tazewell</c:v>
                </c:pt>
                <c:pt idx="1632">
                  <c:v>Tehama</c:v>
                </c:pt>
                <c:pt idx="1633">
                  <c:v>Telfair</c:v>
                </c:pt>
                <c:pt idx="1634">
                  <c:v>Teller</c:v>
                </c:pt>
                <c:pt idx="1635">
                  <c:v>Tensas</c:v>
                </c:pt>
                <c:pt idx="1636">
                  <c:v>Terrebonne</c:v>
                </c:pt>
                <c:pt idx="1637">
                  <c:v>Terrell</c:v>
                </c:pt>
                <c:pt idx="1638">
                  <c:v>Terry</c:v>
                </c:pt>
                <c:pt idx="1639">
                  <c:v>Teton</c:v>
                </c:pt>
                <c:pt idx="1640">
                  <c:v>Texas</c:v>
                </c:pt>
                <c:pt idx="1641">
                  <c:v>Thayer</c:v>
                </c:pt>
                <c:pt idx="1642">
                  <c:v>Thomas</c:v>
                </c:pt>
                <c:pt idx="1643">
                  <c:v>Throckmorton</c:v>
                </c:pt>
                <c:pt idx="1644">
                  <c:v>Thurston</c:v>
                </c:pt>
                <c:pt idx="1645">
                  <c:v>Tift</c:v>
                </c:pt>
                <c:pt idx="1646">
                  <c:v>Tillamook</c:v>
                </c:pt>
                <c:pt idx="1647">
                  <c:v>Tillman</c:v>
                </c:pt>
                <c:pt idx="1648">
                  <c:v>Tioga</c:v>
                </c:pt>
                <c:pt idx="1649">
                  <c:v>Tippah</c:v>
                </c:pt>
                <c:pt idx="1650">
                  <c:v>Tippecanoe</c:v>
                </c:pt>
                <c:pt idx="1651">
                  <c:v>Tipton</c:v>
                </c:pt>
                <c:pt idx="1652">
                  <c:v>Tishomingo</c:v>
                </c:pt>
                <c:pt idx="1653">
                  <c:v>Titus</c:v>
                </c:pt>
                <c:pt idx="1654">
                  <c:v>Todd</c:v>
                </c:pt>
                <c:pt idx="1655">
                  <c:v>Tolland</c:v>
                </c:pt>
                <c:pt idx="1656">
                  <c:v>Tom Green</c:v>
                </c:pt>
                <c:pt idx="1657">
                  <c:v>Tompkins</c:v>
                </c:pt>
                <c:pt idx="1658">
                  <c:v>Tooele</c:v>
                </c:pt>
                <c:pt idx="1659">
                  <c:v>Toole</c:v>
                </c:pt>
                <c:pt idx="1660">
                  <c:v>Toombs</c:v>
                </c:pt>
                <c:pt idx="1661">
                  <c:v>Torrance</c:v>
                </c:pt>
                <c:pt idx="1662">
                  <c:v>Towner</c:v>
                </c:pt>
                <c:pt idx="1663">
                  <c:v>Towns</c:v>
                </c:pt>
                <c:pt idx="1664">
                  <c:v>Traill</c:v>
                </c:pt>
                <c:pt idx="1665">
                  <c:v>Transylvania</c:v>
                </c:pt>
                <c:pt idx="1666">
                  <c:v>Traverse</c:v>
                </c:pt>
                <c:pt idx="1667">
                  <c:v>Travis</c:v>
                </c:pt>
                <c:pt idx="1668">
                  <c:v>Treasure</c:v>
                </c:pt>
                <c:pt idx="1669">
                  <c:v>Trego</c:v>
                </c:pt>
                <c:pt idx="1670">
                  <c:v>Trempealeau</c:v>
                </c:pt>
                <c:pt idx="1671">
                  <c:v>Treutlen</c:v>
                </c:pt>
                <c:pt idx="1672">
                  <c:v>Trigg</c:v>
                </c:pt>
                <c:pt idx="1673">
                  <c:v>Trimble</c:v>
                </c:pt>
                <c:pt idx="1674">
                  <c:v>Trinity</c:v>
                </c:pt>
                <c:pt idx="1675">
                  <c:v>Tripp</c:v>
                </c:pt>
                <c:pt idx="1676">
                  <c:v>Troup</c:v>
                </c:pt>
                <c:pt idx="1677">
                  <c:v>Trousdale</c:v>
                </c:pt>
                <c:pt idx="1678">
                  <c:v>Trumbull</c:v>
                </c:pt>
                <c:pt idx="1679">
                  <c:v>Tucker</c:v>
                </c:pt>
                <c:pt idx="1680">
                  <c:v>Tulare</c:v>
                </c:pt>
                <c:pt idx="1681">
                  <c:v>Tulsa</c:v>
                </c:pt>
                <c:pt idx="1682">
                  <c:v>Tunica</c:v>
                </c:pt>
                <c:pt idx="1683">
                  <c:v>Tuolumne</c:v>
                </c:pt>
                <c:pt idx="1684">
                  <c:v>Turner</c:v>
                </c:pt>
                <c:pt idx="1685">
                  <c:v>Tuscaloosa</c:v>
                </c:pt>
                <c:pt idx="1686">
                  <c:v>Tuscarawas</c:v>
                </c:pt>
                <c:pt idx="1687">
                  <c:v>Tuscola</c:v>
                </c:pt>
                <c:pt idx="1688">
                  <c:v>Twiggs</c:v>
                </c:pt>
                <c:pt idx="1689">
                  <c:v>Twin Falls</c:v>
                </c:pt>
                <c:pt idx="1690">
                  <c:v>Tyler</c:v>
                </c:pt>
                <c:pt idx="1691">
                  <c:v>Tyrrell</c:v>
                </c:pt>
                <c:pt idx="1692">
                  <c:v>Uinta</c:v>
                </c:pt>
                <c:pt idx="1693">
                  <c:v>Uintah</c:v>
                </c:pt>
                <c:pt idx="1694">
                  <c:v>Ulster</c:v>
                </c:pt>
                <c:pt idx="1695">
                  <c:v>Umatilla</c:v>
                </c:pt>
                <c:pt idx="1696">
                  <c:v>Unicoi</c:v>
                </c:pt>
                <c:pt idx="1697">
                  <c:v>Union</c:v>
                </c:pt>
                <c:pt idx="1698">
                  <c:v>Upshur</c:v>
                </c:pt>
                <c:pt idx="1699">
                  <c:v>Upson</c:v>
                </c:pt>
                <c:pt idx="1700">
                  <c:v>Upton</c:v>
                </c:pt>
                <c:pt idx="1701">
                  <c:v>Utah</c:v>
                </c:pt>
                <c:pt idx="1702">
                  <c:v>Uvalde</c:v>
                </c:pt>
                <c:pt idx="1703">
                  <c:v>Val Verde</c:v>
                </c:pt>
                <c:pt idx="1704">
                  <c:v>Valdez-Cordova</c:v>
                </c:pt>
                <c:pt idx="1705">
                  <c:v>Valencia</c:v>
                </c:pt>
                <c:pt idx="1706">
                  <c:v>Valley</c:v>
                </c:pt>
                <c:pt idx="1707">
                  <c:v>Van Buren</c:v>
                </c:pt>
                <c:pt idx="1708">
                  <c:v>Van Wert</c:v>
                </c:pt>
                <c:pt idx="1709">
                  <c:v>Van Zandt</c:v>
                </c:pt>
                <c:pt idx="1710">
                  <c:v>Vance</c:v>
                </c:pt>
                <c:pt idx="1711">
                  <c:v>Vanderburgh</c:v>
                </c:pt>
                <c:pt idx="1712">
                  <c:v>Venango</c:v>
                </c:pt>
                <c:pt idx="1713">
                  <c:v>Ventura</c:v>
                </c:pt>
                <c:pt idx="1714">
                  <c:v>Vermilion</c:v>
                </c:pt>
                <c:pt idx="1715">
                  <c:v>Vermillion</c:v>
                </c:pt>
                <c:pt idx="1716">
                  <c:v>Vernon</c:v>
                </c:pt>
                <c:pt idx="1717">
                  <c:v>Victoria</c:v>
                </c:pt>
                <c:pt idx="1718">
                  <c:v>Vigo</c:v>
                </c:pt>
                <c:pt idx="1719">
                  <c:v>Vilas</c:v>
                </c:pt>
                <c:pt idx="1720">
                  <c:v>Vinton</c:v>
                </c:pt>
                <c:pt idx="1721">
                  <c:v>Virginia Beach City</c:v>
                </c:pt>
                <c:pt idx="1722">
                  <c:v>Volusia</c:v>
                </c:pt>
                <c:pt idx="1723">
                  <c:v>Wabash</c:v>
                </c:pt>
                <c:pt idx="1724">
                  <c:v>Wabasha</c:v>
                </c:pt>
                <c:pt idx="1725">
                  <c:v>Wabaunsee</c:v>
                </c:pt>
                <c:pt idx="1726">
                  <c:v>Wadena</c:v>
                </c:pt>
                <c:pt idx="1727">
                  <c:v>Wagoner</c:v>
                </c:pt>
                <c:pt idx="1728">
                  <c:v>Wahkiakum</c:v>
                </c:pt>
                <c:pt idx="1729">
                  <c:v>Wake</c:v>
                </c:pt>
                <c:pt idx="1730">
                  <c:v>Wakulla</c:v>
                </c:pt>
                <c:pt idx="1731">
                  <c:v>Waldo</c:v>
                </c:pt>
                <c:pt idx="1732">
                  <c:v>Walker</c:v>
                </c:pt>
                <c:pt idx="1733">
                  <c:v>Walla Walla</c:v>
                </c:pt>
                <c:pt idx="1734">
                  <c:v>Wallace</c:v>
                </c:pt>
                <c:pt idx="1735">
                  <c:v>Waller</c:v>
                </c:pt>
                <c:pt idx="1736">
                  <c:v>Wallowa</c:v>
                </c:pt>
                <c:pt idx="1737">
                  <c:v>Walsh</c:v>
                </c:pt>
                <c:pt idx="1738">
                  <c:v>Walthall</c:v>
                </c:pt>
                <c:pt idx="1739">
                  <c:v>Walton</c:v>
                </c:pt>
                <c:pt idx="1740">
                  <c:v>Walworth</c:v>
                </c:pt>
                <c:pt idx="1741">
                  <c:v>Wapello</c:v>
                </c:pt>
                <c:pt idx="1742">
                  <c:v>Ward</c:v>
                </c:pt>
                <c:pt idx="1743">
                  <c:v>Ware</c:v>
                </c:pt>
                <c:pt idx="1744">
                  <c:v>Warren</c:v>
                </c:pt>
                <c:pt idx="1745">
                  <c:v>Warrick</c:v>
                </c:pt>
                <c:pt idx="1746">
                  <c:v>Wasatch</c:v>
                </c:pt>
                <c:pt idx="1747">
                  <c:v>Wasco</c:v>
                </c:pt>
                <c:pt idx="1748">
                  <c:v>Waseca</c:v>
                </c:pt>
                <c:pt idx="1749">
                  <c:v>Washakie</c:v>
                </c:pt>
                <c:pt idx="1750">
                  <c:v>Washburn</c:v>
                </c:pt>
                <c:pt idx="1751">
                  <c:v>Washington</c:v>
                </c:pt>
                <c:pt idx="1752">
                  <c:v>Washita</c:v>
                </c:pt>
                <c:pt idx="1753">
                  <c:v>Washoe</c:v>
                </c:pt>
                <c:pt idx="1754">
                  <c:v>Washtenaw</c:v>
                </c:pt>
                <c:pt idx="1755">
                  <c:v>Watauga</c:v>
                </c:pt>
                <c:pt idx="1756">
                  <c:v>Watonwan</c:v>
                </c:pt>
                <c:pt idx="1757">
                  <c:v>Waukesha</c:v>
                </c:pt>
                <c:pt idx="1758">
                  <c:v>Waupaca</c:v>
                </c:pt>
                <c:pt idx="1759">
                  <c:v>Waushara</c:v>
                </c:pt>
                <c:pt idx="1760">
                  <c:v>Wayne</c:v>
                </c:pt>
                <c:pt idx="1761">
                  <c:v>Waynesboro City</c:v>
                </c:pt>
                <c:pt idx="1762">
                  <c:v>Weakley</c:v>
                </c:pt>
                <c:pt idx="1763">
                  <c:v>Webb</c:v>
                </c:pt>
                <c:pt idx="1764">
                  <c:v>Weber</c:v>
                </c:pt>
                <c:pt idx="1765">
                  <c:v>Webster</c:v>
                </c:pt>
                <c:pt idx="1766">
                  <c:v>Weld</c:v>
                </c:pt>
                <c:pt idx="1767">
                  <c:v>Wells</c:v>
                </c:pt>
                <c:pt idx="1768">
                  <c:v>West Baton Rouge</c:v>
                </c:pt>
                <c:pt idx="1769">
                  <c:v>West Carroll</c:v>
                </c:pt>
                <c:pt idx="1770">
                  <c:v>West Feliciana</c:v>
                </c:pt>
                <c:pt idx="1771">
                  <c:v>Westchester</c:v>
                </c:pt>
                <c:pt idx="1772">
                  <c:v>Westmoreland</c:v>
                </c:pt>
                <c:pt idx="1773">
                  <c:v>Weston</c:v>
                </c:pt>
                <c:pt idx="1774">
                  <c:v>Wetzel</c:v>
                </c:pt>
                <c:pt idx="1775">
                  <c:v>Wexford</c:v>
                </c:pt>
                <c:pt idx="1776">
                  <c:v>Wharton</c:v>
                </c:pt>
                <c:pt idx="1777">
                  <c:v>Whatcom</c:v>
                </c:pt>
                <c:pt idx="1778">
                  <c:v>Wheatland</c:v>
                </c:pt>
                <c:pt idx="1779">
                  <c:v>Wheeler</c:v>
                </c:pt>
                <c:pt idx="1780">
                  <c:v>White</c:v>
                </c:pt>
                <c:pt idx="1781">
                  <c:v>White Pine</c:v>
                </c:pt>
                <c:pt idx="1782">
                  <c:v>Whiteside</c:v>
                </c:pt>
                <c:pt idx="1783">
                  <c:v>Whitfield</c:v>
                </c:pt>
                <c:pt idx="1784">
                  <c:v>Whitley</c:v>
                </c:pt>
                <c:pt idx="1785">
                  <c:v>Whitman</c:v>
                </c:pt>
                <c:pt idx="1786">
                  <c:v>Wibaux</c:v>
                </c:pt>
                <c:pt idx="1787">
                  <c:v>Wichita</c:v>
                </c:pt>
                <c:pt idx="1788">
                  <c:v>Wicomico</c:v>
                </c:pt>
                <c:pt idx="1789">
                  <c:v>Wilbarger</c:v>
                </c:pt>
                <c:pt idx="1790">
                  <c:v>Wilcox</c:v>
                </c:pt>
                <c:pt idx="1791">
                  <c:v>Wilkes</c:v>
                </c:pt>
                <c:pt idx="1792">
                  <c:v>Wilkin</c:v>
                </c:pt>
                <c:pt idx="1793">
                  <c:v>Wilkinson</c:v>
                </c:pt>
                <c:pt idx="1794">
                  <c:v>Will</c:v>
                </c:pt>
                <c:pt idx="1795">
                  <c:v>Willacy</c:v>
                </c:pt>
                <c:pt idx="1796">
                  <c:v>Williams</c:v>
                </c:pt>
                <c:pt idx="1797">
                  <c:v>Williamsburg</c:v>
                </c:pt>
                <c:pt idx="1798">
                  <c:v>Williamsburg City</c:v>
                </c:pt>
                <c:pt idx="1799">
                  <c:v>Williamson</c:v>
                </c:pt>
                <c:pt idx="1800">
                  <c:v>Wilson</c:v>
                </c:pt>
                <c:pt idx="1801">
                  <c:v>Winchester City</c:v>
                </c:pt>
                <c:pt idx="1802">
                  <c:v>Windham</c:v>
                </c:pt>
                <c:pt idx="1803">
                  <c:v>Windsor</c:v>
                </c:pt>
                <c:pt idx="1804">
                  <c:v>Winkler</c:v>
                </c:pt>
                <c:pt idx="1805">
                  <c:v>Winn</c:v>
                </c:pt>
                <c:pt idx="1806">
                  <c:v>Winnebago</c:v>
                </c:pt>
                <c:pt idx="1807">
                  <c:v>Winneshiek</c:v>
                </c:pt>
                <c:pt idx="1808">
                  <c:v>Winona</c:v>
                </c:pt>
                <c:pt idx="1809">
                  <c:v>Winston</c:v>
                </c:pt>
                <c:pt idx="1810">
                  <c:v>Wirt</c:v>
                </c:pt>
                <c:pt idx="1811">
                  <c:v>Wise</c:v>
                </c:pt>
                <c:pt idx="1812">
                  <c:v>Wolfe</c:v>
                </c:pt>
                <c:pt idx="1813">
                  <c:v>Wood</c:v>
                </c:pt>
                <c:pt idx="1814">
                  <c:v>Woodbury</c:v>
                </c:pt>
                <c:pt idx="1815">
                  <c:v>Woodford</c:v>
                </c:pt>
                <c:pt idx="1816">
                  <c:v>Woodruff</c:v>
                </c:pt>
                <c:pt idx="1817">
                  <c:v>Woods</c:v>
                </c:pt>
                <c:pt idx="1818">
                  <c:v>Woodson</c:v>
                </c:pt>
                <c:pt idx="1819">
                  <c:v>Woodward</c:v>
                </c:pt>
                <c:pt idx="1820">
                  <c:v>Worcester</c:v>
                </c:pt>
                <c:pt idx="1821">
                  <c:v>Worth</c:v>
                </c:pt>
                <c:pt idx="1822">
                  <c:v>Wrangell</c:v>
                </c:pt>
                <c:pt idx="1823">
                  <c:v>Wright</c:v>
                </c:pt>
                <c:pt idx="1824">
                  <c:v>Wyandot</c:v>
                </c:pt>
                <c:pt idx="1825">
                  <c:v>Wyandotte</c:v>
                </c:pt>
                <c:pt idx="1826">
                  <c:v>Wyoming</c:v>
                </c:pt>
                <c:pt idx="1827">
                  <c:v>Wythe</c:v>
                </c:pt>
                <c:pt idx="1828">
                  <c:v>Yadkin</c:v>
                </c:pt>
                <c:pt idx="1829">
                  <c:v>Yakima</c:v>
                </c:pt>
                <c:pt idx="1830">
                  <c:v>Yakutat</c:v>
                </c:pt>
                <c:pt idx="1831">
                  <c:v>Yalobusha</c:v>
                </c:pt>
                <c:pt idx="1832">
                  <c:v>Yamhill</c:v>
                </c:pt>
                <c:pt idx="1833">
                  <c:v>Yancey</c:v>
                </c:pt>
                <c:pt idx="1834">
                  <c:v>Yankton</c:v>
                </c:pt>
                <c:pt idx="1835">
                  <c:v>Yates</c:v>
                </c:pt>
                <c:pt idx="1836">
                  <c:v>Yavapai</c:v>
                </c:pt>
                <c:pt idx="1837">
                  <c:v>Yazoo</c:v>
                </c:pt>
                <c:pt idx="1838">
                  <c:v>Yell</c:v>
                </c:pt>
                <c:pt idx="1839">
                  <c:v>Yellow Medicine</c:v>
                </c:pt>
                <c:pt idx="1840">
                  <c:v>Yellowstone</c:v>
                </c:pt>
                <c:pt idx="1841">
                  <c:v>Yoakum</c:v>
                </c:pt>
                <c:pt idx="1842">
                  <c:v>Yolo</c:v>
                </c:pt>
                <c:pt idx="1843">
                  <c:v>York</c:v>
                </c:pt>
                <c:pt idx="1844">
                  <c:v>Young</c:v>
                </c:pt>
                <c:pt idx="1845">
                  <c:v>Yuba</c:v>
                </c:pt>
                <c:pt idx="1846">
                  <c:v>Yukon-Koyukuk</c:v>
                </c:pt>
                <c:pt idx="1847">
                  <c:v>Yuma</c:v>
                </c:pt>
                <c:pt idx="1848">
                  <c:v>Zapata</c:v>
                </c:pt>
                <c:pt idx="1849">
                  <c:v>Zavala</c:v>
                </c:pt>
                <c:pt idx="1850">
                  <c:v>Ziebach</c:v>
                </c:pt>
              </c:strCache>
            </c:strRef>
          </c:cat>
          <c:val>
            <c:numRef>
              <c:f>Pivot!$BF$5:$BF$1856</c:f>
              <c:numCache>
                <c:formatCode>0</c:formatCode>
                <c:ptCount val="1851"/>
                <c:pt idx="0">
                  <c:v>357347.22291199991</c:v>
                </c:pt>
                <c:pt idx="1">
                  <c:v>8037.860815</c:v>
                </c:pt>
                <c:pt idx="2">
                  <c:v>8877.8707200000008</c:v>
                </c:pt>
                <c:pt idx="3">
                  <c:v>8296.8502819999994</c:v>
                </c:pt>
                <c:pt idx="4">
                  <c:v>4854.2330110000003</c:v>
                </c:pt>
                <c:pt idx="5">
                  <c:v>29889.520125999999</c:v>
                </c:pt>
                <c:pt idx="6">
                  <c:v>64022.246869999988</c:v>
                </c:pt>
                <c:pt idx="7">
                  <c:v>3409.37572</c:v>
                </c:pt>
                <c:pt idx="8">
                  <c:v>8753.7880750000004</c:v>
                </c:pt>
                <c:pt idx="9">
                  <c:v>7883.538157</c:v>
                </c:pt>
                <c:pt idx="10">
                  <c:v>6442.4695000000002</c:v>
                </c:pt>
                <c:pt idx="11">
                  <c:v>7575.9842609999996</c:v>
                </c:pt>
                <c:pt idx="12">
                  <c:v>4297.1072940000004</c:v>
                </c:pt>
                <c:pt idx="13">
                  <c:v>7634.0998470000004</c:v>
                </c:pt>
                <c:pt idx="14">
                  <c:v>10205.934808999998</c:v>
                </c:pt>
                <c:pt idx="15">
                  <c:v>3822.625798</c:v>
                </c:pt>
                <c:pt idx="16">
                  <c:v>6784.477406</c:v>
                </c:pt>
                <c:pt idx="17">
                  <c:v>10585.623299999999</c:v>
                </c:pt>
                <c:pt idx="18">
                  <c:v>0</c:v>
                </c:pt>
                <c:pt idx="19">
                  <c:v>0</c:v>
                </c:pt>
                <c:pt idx="20">
                  <c:v>14722.194467000001</c:v>
                </c:pt>
                <c:pt idx="21">
                  <c:v>3274.6098769999999</c:v>
                </c:pt>
                <c:pt idx="22">
                  <c:v>4555.2562459999999</c:v>
                </c:pt>
                <c:pt idx="23">
                  <c:v>3647.2351389999999</c:v>
                </c:pt>
                <c:pt idx="24">
                  <c:v>4045.3359620000001</c:v>
                </c:pt>
                <c:pt idx="25">
                  <c:v>5665.6888730000001</c:v>
                </c:pt>
                <c:pt idx="26">
                  <c:v>14744.75301</c:v>
                </c:pt>
                <c:pt idx="27">
                  <c:v>13067.250725</c:v>
                </c:pt>
                <c:pt idx="28">
                  <c:v>7774.1824580000002</c:v>
                </c:pt>
                <c:pt idx="29">
                  <c:v>41215.274448999997</c:v>
                </c:pt>
                <c:pt idx="30">
                  <c:v>9526.9176320000006</c:v>
                </c:pt>
                <c:pt idx="31">
                  <c:v>5984.9715930000002</c:v>
                </c:pt>
                <c:pt idx="32">
                  <c:v>0</c:v>
                </c:pt>
                <c:pt idx="33">
                  <c:v>5346.1157370000001</c:v>
                </c:pt>
                <c:pt idx="34">
                  <c:v>8307.2068060000001</c:v>
                </c:pt>
                <c:pt idx="35">
                  <c:v>6352.8584570000003</c:v>
                </c:pt>
                <c:pt idx="36">
                  <c:v>7662.3021440000002</c:v>
                </c:pt>
                <c:pt idx="37">
                  <c:v>7327.8791799999999</c:v>
                </c:pt>
                <c:pt idx="38">
                  <c:v>43311.764817999996</c:v>
                </c:pt>
                <c:pt idx="39">
                  <c:v>4966.833181</c:v>
                </c:pt>
                <c:pt idx="40">
                  <c:v>5773.7843780000003</c:v>
                </c:pt>
                <c:pt idx="41">
                  <c:v>6721.1917370000001</c:v>
                </c:pt>
                <c:pt idx="42">
                  <c:v>8220.5176940000001</c:v>
                </c:pt>
                <c:pt idx="43">
                  <c:v>6566.9279919999999</c:v>
                </c:pt>
                <c:pt idx="44">
                  <c:v>4856.0231530000001</c:v>
                </c:pt>
                <c:pt idx="45">
                  <c:v>9862.6161420000008</c:v>
                </c:pt>
                <c:pt idx="46">
                  <c:v>4156.6104210000003</c:v>
                </c:pt>
                <c:pt idx="47">
                  <c:v>4805.1904290000002</c:v>
                </c:pt>
                <c:pt idx="48">
                  <c:v>14753.66538</c:v>
                </c:pt>
                <c:pt idx="49">
                  <c:v>6136.2771350000003</c:v>
                </c:pt>
                <c:pt idx="50">
                  <c:v>8028.0996329999998</c:v>
                </c:pt>
                <c:pt idx="51">
                  <c:v>6839.6820479999997</c:v>
                </c:pt>
                <c:pt idx="52">
                  <c:v>7435.4398540000002</c:v>
                </c:pt>
                <c:pt idx="53">
                  <c:v>5132.1567359999999</c:v>
                </c:pt>
                <c:pt idx="54">
                  <c:v>5883.5412829999996</c:v>
                </c:pt>
                <c:pt idx="55">
                  <c:v>4435.3506450000004</c:v>
                </c:pt>
                <c:pt idx="56">
                  <c:v>6687.8400590000001</c:v>
                </c:pt>
                <c:pt idx="57">
                  <c:v>9680.2581279999995</c:v>
                </c:pt>
                <c:pt idx="58">
                  <c:v>2560.1507969999998</c:v>
                </c:pt>
                <c:pt idx="59">
                  <c:v>8783.6313140000002</c:v>
                </c:pt>
                <c:pt idx="60">
                  <c:v>7056.3520209999997</c:v>
                </c:pt>
                <c:pt idx="61">
                  <c:v>0</c:v>
                </c:pt>
                <c:pt idx="62">
                  <c:v>6408.837184</c:v>
                </c:pt>
                <c:pt idx="63">
                  <c:v>6021.5681979999999</c:v>
                </c:pt>
                <c:pt idx="64">
                  <c:v>13145.02822</c:v>
                </c:pt>
                <c:pt idx="65">
                  <c:v>8390.3000229999998</c:v>
                </c:pt>
                <c:pt idx="66">
                  <c:v>9262.4268429999993</c:v>
                </c:pt>
                <c:pt idx="67">
                  <c:v>5747.2636350000002</c:v>
                </c:pt>
                <c:pt idx="68">
                  <c:v>7488.5057109999998</c:v>
                </c:pt>
                <c:pt idx="69">
                  <c:v>6885.8796750000001</c:v>
                </c:pt>
                <c:pt idx="70">
                  <c:v>12015.702880000001</c:v>
                </c:pt>
                <c:pt idx="71">
                  <c:v>6209.6948430000002</c:v>
                </c:pt>
                <c:pt idx="72">
                  <c:v>8229.6633249999995</c:v>
                </c:pt>
                <c:pt idx="73">
                  <c:v>8492.5231010000007</c:v>
                </c:pt>
                <c:pt idx="74">
                  <c:v>8195.8841520000005</c:v>
                </c:pt>
                <c:pt idx="75">
                  <c:v>9272.9457579999998</c:v>
                </c:pt>
                <c:pt idx="76">
                  <c:v>7422.6222159999998</c:v>
                </c:pt>
                <c:pt idx="77">
                  <c:v>8479.3585220000004</c:v>
                </c:pt>
                <c:pt idx="78">
                  <c:v>5561.6810020000003</c:v>
                </c:pt>
                <c:pt idx="79">
                  <c:v>5168.4646709999997</c:v>
                </c:pt>
                <c:pt idx="80">
                  <c:v>0</c:v>
                </c:pt>
                <c:pt idx="81">
                  <c:v>6198.5228260000004</c:v>
                </c:pt>
                <c:pt idx="82">
                  <c:v>7283.3407310000002</c:v>
                </c:pt>
                <c:pt idx="83">
                  <c:v>6339.4497769999998</c:v>
                </c:pt>
                <c:pt idx="84">
                  <c:v>10310.379430000001</c:v>
                </c:pt>
                <c:pt idx="85">
                  <c:v>0</c:v>
                </c:pt>
                <c:pt idx="86">
                  <c:v>8884.7077219999992</c:v>
                </c:pt>
                <c:pt idx="87">
                  <c:v>6609.6337039999999</c:v>
                </c:pt>
                <c:pt idx="88">
                  <c:v>14970.745053999999</c:v>
                </c:pt>
                <c:pt idx="89">
                  <c:v>15901.849471000001</c:v>
                </c:pt>
                <c:pt idx="90">
                  <c:v>6671.2402789999996</c:v>
                </c:pt>
                <c:pt idx="91">
                  <c:v>7865.9896669999998</c:v>
                </c:pt>
                <c:pt idx="92">
                  <c:v>13324.620430000001</c:v>
                </c:pt>
                <c:pt idx="93">
                  <c:v>10580.680490000001</c:v>
                </c:pt>
                <c:pt idx="94">
                  <c:v>6017.8337739999997</c:v>
                </c:pt>
                <c:pt idx="95">
                  <c:v>8165.564617</c:v>
                </c:pt>
                <c:pt idx="96">
                  <c:v>0</c:v>
                </c:pt>
                <c:pt idx="97">
                  <c:v>7376.6064820000001</c:v>
                </c:pt>
                <c:pt idx="98">
                  <c:v>7600.9254540000002</c:v>
                </c:pt>
                <c:pt idx="99">
                  <c:v>0</c:v>
                </c:pt>
                <c:pt idx="100">
                  <c:v>16985.556563999999</c:v>
                </c:pt>
                <c:pt idx="101">
                  <c:v>5228.3125620000001</c:v>
                </c:pt>
                <c:pt idx="102">
                  <c:v>6803.3847009999999</c:v>
                </c:pt>
                <c:pt idx="103">
                  <c:v>10543.218339999999</c:v>
                </c:pt>
                <c:pt idx="104">
                  <c:v>7549.0338860000002</c:v>
                </c:pt>
                <c:pt idx="105">
                  <c:v>5566.9558319999996</c:v>
                </c:pt>
                <c:pt idx="106">
                  <c:v>7824.199415</c:v>
                </c:pt>
                <c:pt idx="107">
                  <c:v>13658.479950000001</c:v>
                </c:pt>
                <c:pt idx="108">
                  <c:v>6920.635945</c:v>
                </c:pt>
                <c:pt idx="109">
                  <c:v>12053.668565</c:v>
                </c:pt>
                <c:pt idx="110">
                  <c:v>7667.816914</c:v>
                </c:pt>
                <c:pt idx="111">
                  <c:v>7193.1354510000001</c:v>
                </c:pt>
                <c:pt idx="112">
                  <c:v>7314.2673670000004</c:v>
                </c:pt>
                <c:pt idx="113">
                  <c:v>9963.1835389999997</c:v>
                </c:pt>
                <c:pt idx="114">
                  <c:v>7621.5308720000003</c:v>
                </c:pt>
                <c:pt idx="115">
                  <c:v>16328.198606999998</c:v>
                </c:pt>
                <c:pt idx="116">
                  <c:v>4930.2767709999998</c:v>
                </c:pt>
                <c:pt idx="117">
                  <c:v>7819.2371899999998</c:v>
                </c:pt>
                <c:pt idx="118">
                  <c:v>6192.9561359999998</c:v>
                </c:pt>
                <c:pt idx="119">
                  <c:v>5106.7172570000002</c:v>
                </c:pt>
                <c:pt idx="120">
                  <c:v>14484.630547000001</c:v>
                </c:pt>
                <c:pt idx="121">
                  <c:v>9332.2845780000007</c:v>
                </c:pt>
                <c:pt idx="122">
                  <c:v>18689.753304999998</c:v>
                </c:pt>
                <c:pt idx="123">
                  <c:v>3268.6931410000002</c:v>
                </c:pt>
                <c:pt idx="124">
                  <c:v>5558.2788780000001</c:v>
                </c:pt>
                <c:pt idx="125">
                  <c:v>9774.7315089999993</c:v>
                </c:pt>
                <c:pt idx="126">
                  <c:v>22507.020323000001</c:v>
                </c:pt>
                <c:pt idx="127">
                  <c:v>7223.7705249999999</c:v>
                </c:pt>
                <c:pt idx="128">
                  <c:v>6667.9634809999998</c:v>
                </c:pt>
                <c:pt idx="129">
                  <c:v>18853.079237999998</c:v>
                </c:pt>
                <c:pt idx="130">
                  <c:v>7491.2163629999995</c:v>
                </c:pt>
                <c:pt idx="131">
                  <c:v>7672.6408609999999</c:v>
                </c:pt>
                <c:pt idx="132">
                  <c:v>8472.5037549999997</c:v>
                </c:pt>
                <c:pt idx="133">
                  <c:v>7034.9774349999998</c:v>
                </c:pt>
                <c:pt idx="134">
                  <c:v>12723.63717</c:v>
                </c:pt>
                <c:pt idx="135">
                  <c:v>6856.5516180000004</c:v>
                </c:pt>
                <c:pt idx="136">
                  <c:v>12227.28764</c:v>
                </c:pt>
                <c:pt idx="137">
                  <c:v>6384.24017</c:v>
                </c:pt>
                <c:pt idx="138">
                  <c:v>60104.613940999996</c:v>
                </c:pt>
                <c:pt idx="139">
                  <c:v>5082.622856</c:v>
                </c:pt>
                <c:pt idx="140">
                  <c:v>3685.4920360000001</c:v>
                </c:pt>
                <c:pt idx="141">
                  <c:v>16390.267112000001</c:v>
                </c:pt>
                <c:pt idx="142">
                  <c:v>6400.7527129999999</c:v>
                </c:pt>
                <c:pt idx="143">
                  <c:v>6948.5618519999998</c:v>
                </c:pt>
                <c:pt idx="144">
                  <c:v>7921.159396</c:v>
                </c:pt>
                <c:pt idx="145">
                  <c:v>17524.241026</c:v>
                </c:pt>
                <c:pt idx="146">
                  <c:v>9124.1846079999996</c:v>
                </c:pt>
                <c:pt idx="147">
                  <c:v>12079.341770000001</c:v>
                </c:pt>
                <c:pt idx="148">
                  <c:v>6834.9546559999999</c:v>
                </c:pt>
                <c:pt idx="149">
                  <c:v>20726.0183</c:v>
                </c:pt>
                <c:pt idx="150">
                  <c:v>9132.2339119999997</c:v>
                </c:pt>
                <c:pt idx="151">
                  <c:v>24016.214284000001</c:v>
                </c:pt>
                <c:pt idx="152">
                  <c:v>0</c:v>
                </c:pt>
                <c:pt idx="153">
                  <c:v>0</c:v>
                </c:pt>
                <c:pt idx="154">
                  <c:v>7491.9144580000002</c:v>
                </c:pt>
                <c:pt idx="155">
                  <c:v>6736.7234170000002</c:v>
                </c:pt>
                <c:pt idx="156">
                  <c:v>8151.3641150000003</c:v>
                </c:pt>
                <c:pt idx="157">
                  <c:v>9711.8025049999997</c:v>
                </c:pt>
                <c:pt idx="158">
                  <c:v>22553.579699999998</c:v>
                </c:pt>
                <c:pt idx="159">
                  <c:v>7679.639596</c:v>
                </c:pt>
                <c:pt idx="160">
                  <c:v>4883.6387919999997</c:v>
                </c:pt>
                <c:pt idx="161">
                  <c:v>4981.9690069999997</c:v>
                </c:pt>
                <c:pt idx="162">
                  <c:v>7955.9497719999999</c:v>
                </c:pt>
                <c:pt idx="163">
                  <c:v>6427.4973410000002</c:v>
                </c:pt>
                <c:pt idx="164">
                  <c:v>18523.793017</c:v>
                </c:pt>
                <c:pt idx="165">
                  <c:v>4714.4676499999996</c:v>
                </c:pt>
                <c:pt idx="166">
                  <c:v>0</c:v>
                </c:pt>
                <c:pt idx="167">
                  <c:v>11070.12441</c:v>
                </c:pt>
                <c:pt idx="168">
                  <c:v>7710.403182</c:v>
                </c:pt>
                <c:pt idx="169">
                  <c:v>3856.4885559999998</c:v>
                </c:pt>
                <c:pt idx="170">
                  <c:v>5757.620097</c:v>
                </c:pt>
                <c:pt idx="171">
                  <c:v>5404.7877589999998</c:v>
                </c:pt>
                <c:pt idx="172">
                  <c:v>6666.0694089999997</c:v>
                </c:pt>
                <c:pt idx="173">
                  <c:v>45891.456769999997</c:v>
                </c:pt>
                <c:pt idx="174">
                  <c:v>0</c:v>
                </c:pt>
                <c:pt idx="175">
                  <c:v>7915.8048090000002</c:v>
                </c:pt>
                <c:pt idx="176">
                  <c:v>6874.276347</c:v>
                </c:pt>
                <c:pt idx="177">
                  <c:v>4653.1994670000004</c:v>
                </c:pt>
                <c:pt idx="178">
                  <c:v>7009.6415729999999</c:v>
                </c:pt>
                <c:pt idx="179">
                  <c:v>3966.4968589999999</c:v>
                </c:pt>
                <c:pt idx="180">
                  <c:v>5212.40229</c:v>
                </c:pt>
                <c:pt idx="181">
                  <c:v>15149.461787999999</c:v>
                </c:pt>
                <c:pt idx="182">
                  <c:v>8824.1923860000006</c:v>
                </c:pt>
                <c:pt idx="183">
                  <c:v>0</c:v>
                </c:pt>
                <c:pt idx="184">
                  <c:v>4420.2676099999999</c:v>
                </c:pt>
                <c:pt idx="185">
                  <c:v>5722.2500140000002</c:v>
                </c:pt>
                <c:pt idx="186">
                  <c:v>9839.7586730000003</c:v>
                </c:pt>
                <c:pt idx="187">
                  <c:v>8419.1571469999999</c:v>
                </c:pt>
                <c:pt idx="188">
                  <c:v>9410.2218470000007</c:v>
                </c:pt>
                <c:pt idx="189">
                  <c:v>15624.121331999999</c:v>
                </c:pt>
                <c:pt idx="190">
                  <c:v>16273.077123999999</c:v>
                </c:pt>
                <c:pt idx="191">
                  <c:v>7514.8567469999998</c:v>
                </c:pt>
                <c:pt idx="192">
                  <c:v>9978.6666839999998</c:v>
                </c:pt>
                <c:pt idx="193">
                  <c:v>8974.9436839999998</c:v>
                </c:pt>
                <c:pt idx="194">
                  <c:v>5927.5415640000001</c:v>
                </c:pt>
                <c:pt idx="195">
                  <c:v>4541.8065649999999</c:v>
                </c:pt>
                <c:pt idx="196">
                  <c:v>13554.82417</c:v>
                </c:pt>
                <c:pt idx="197">
                  <c:v>8137.9947949999996</c:v>
                </c:pt>
                <c:pt idx="198">
                  <c:v>3320.32431</c:v>
                </c:pt>
                <c:pt idx="199">
                  <c:v>8520.6923860000006</c:v>
                </c:pt>
                <c:pt idx="200">
                  <c:v>5992.7779200000004</c:v>
                </c:pt>
                <c:pt idx="201">
                  <c:v>0</c:v>
                </c:pt>
                <c:pt idx="202">
                  <c:v>10384.027642000001</c:v>
                </c:pt>
                <c:pt idx="203">
                  <c:v>0</c:v>
                </c:pt>
                <c:pt idx="204">
                  <c:v>10949.454530000001</c:v>
                </c:pt>
                <c:pt idx="205">
                  <c:v>0</c:v>
                </c:pt>
                <c:pt idx="206">
                  <c:v>6553.6159680000001</c:v>
                </c:pt>
                <c:pt idx="207">
                  <c:v>7289.8304109999999</c:v>
                </c:pt>
                <c:pt idx="208">
                  <c:v>3747.108545</c:v>
                </c:pt>
                <c:pt idx="209">
                  <c:v>14011.650057999999</c:v>
                </c:pt>
                <c:pt idx="210">
                  <c:v>6950.053508</c:v>
                </c:pt>
                <c:pt idx="211">
                  <c:v>3947.0395899999999</c:v>
                </c:pt>
                <c:pt idx="212">
                  <c:v>6208.5096400000002</c:v>
                </c:pt>
                <c:pt idx="213">
                  <c:v>49331.735677999997</c:v>
                </c:pt>
                <c:pt idx="214">
                  <c:v>4645.2049690000003</c:v>
                </c:pt>
                <c:pt idx="215">
                  <c:v>16859.500957</c:v>
                </c:pt>
                <c:pt idx="216">
                  <c:v>16195.69317</c:v>
                </c:pt>
                <c:pt idx="217">
                  <c:v>23361.632648999999</c:v>
                </c:pt>
                <c:pt idx="218">
                  <c:v>5843.4311269999998</c:v>
                </c:pt>
                <c:pt idx="219">
                  <c:v>6146.5049429999999</c:v>
                </c:pt>
                <c:pt idx="220">
                  <c:v>3495.3869239999999</c:v>
                </c:pt>
                <c:pt idx="221">
                  <c:v>0</c:v>
                </c:pt>
                <c:pt idx="222">
                  <c:v>29782.677899999999</c:v>
                </c:pt>
                <c:pt idx="223">
                  <c:v>7206.9853700000003</c:v>
                </c:pt>
                <c:pt idx="224">
                  <c:v>7153.463546</c:v>
                </c:pt>
                <c:pt idx="225">
                  <c:v>9191.1868119999999</c:v>
                </c:pt>
                <c:pt idx="226">
                  <c:v>7025.822862</c:v>
                </c:pt>
                <c:pt idx="227">
                  <c:v>6145.6932829999996</c:v>
                </c:pt>
                <c:pt idx="228">
                  <c:v>19499.880132999999</c:v>
                </c:pt>
                <c:pt idx="229">
                  <c:v>5125.5558940000001</c:v>
                </c:pt>
                <c:pt idx="230">
                  <c:v>6729.7541110000002</c:v>
                </c:pt>
                <c:pt idx="231">
                  <c:v>6358.4768180000001</c:v>
                </c:pt>
                <c:pt idx="232">
                  <c:v>6002.577413</c:v>
                </c:pt>
                <c:pt idx="233">
                  <c:v>6576.2525800000003</c:v>
                </c:pt>
                <c:pt idx="234">
                  <c:v>4900.8266560000002</c:v>
                </c:pt>
                <c:pt idx="235">
                  <c:v>62806.692344999996</c:v>
                </c:pt>
                <c:pt idx="236">
                  <c:v>12128.335963</c:v>
                </c:pt>
                <c:pt idx="237">
                  <c:v>9370.3870229999993</c:v>
                </c:pt>
                <c:pt idx="238">
                  <c:v>6242.4841720000004</c:v>
                </c:pt>
                <c:pt idx="239">
                  <c:v>14689.038850000001</c:v>
                </c:pt>
                <c:pt idx="240">
                  <c:v>4482.6998119999998</c:v>
                </c:pt>
                <c:pt idx="241">
                  <c:v>21333.587319999999</c:v>
                </c:pt>
                <c:pt idx="242">
                  <c:v>6311.3920840000001</c:v>
                </c:pt>
                <c:pt idx="243">
                  <c:v>9494.6032429999996</c:v>
                </c:pt>
                <c:pt idx="244">
                  <c:v>38520.466977999997</c:v>
                </c:pt>
                <c:pt idx="245">
                  <c:v>6152.3101640000004</c:v>
                </c:pt>
                <c:pt idx="246">
                  <c:v>78344.789430000004</c:v>
                </c:pt>
                <c:pt idx="247">
                  <c:v>6988.0783389999997</c:v>
                </c:pt>
                <c:pt idx="248">
                  <c:v>6438.4460120000003</c:v>
                </c:pt>
                <c:pt idx="249">
                  <c:v>6254.2184509999997</c:v>
                </c:pt>
                <c:pt idx="250">
                  <c:v>3879.1551039999999</c:v>
                </c:pt>
                <c:pt idx="251">
                  <c:v>6348.8227450000004</c:v>
                </c:pt>
                <c:pt idx="252">
                  <c:v>0</c:v>
                </c:pt>
                <c:pt idx="253">
                  <c:v>9512.2551000000003</c:v>
                </c:pt>
                <c:pt idx="254">
                  <c:v>26887.110199999999</c:v>
                </c:pt>
                <c:pt idx="255">
                  <c:v>10969.760252</c:v>
                </c:pt>
                <c:pt idx="256">
                  <c:v>8003.3037780000004</c:v>
                </c:pt>
                <c:pt idx="257">
                  <c:v>32619.941035000003</c:v>
                </c:pt>
                <c:pt idx="258">
                  <c:v>6028.6407410000002</c:v>
                </c:pt>
                <c:pt idx="259">
                  <c:v>9309.6774100000002</c:v>
                </c:pt>
                <c:pt idx="260">
                  <c:v>9238.7216640000006</c:v>
                </c:pt>
                <c:pt idx="261">
                  <c:v>6015.2818880000004</c:v>
                </c:pt>
                <c:pt idx="262">
                  <c:v>7152.8748050000004</c:v>
                </c:pt>
                <c:pt idx="263">
                  <c:v>8036.5282559999996</c:v>
                </c:pt>
                <c:pt idx="264">
                  <c:v>28217.616270000002</c:v>
                </c:pt>
                <c:pt idx="265">
                  <c:v>4557.3275350000004</c:v>
                </c:pt>
                <c:pt idx="266">
                  <c:v>7400.5733220000002</c:v>
                </c:pt>
                <c:pt idx="267">
                  <c:v>5413.012522</c:v>
                </c:pt>
                <c:pt idx="268">
                  <c:v>15358.015676999999</c:v>
                </c:pt>
                <c:pt idx="269">
                  <c:v>91610.207895</c:v>
                </c:pt>
                <c:pt idx="270">
                  <c:v>4880.8843370000004</c:v>
                </c:pt>
                <c:pt idx="271">
                  <c:v>9052.9047420000006</c:v>
                </c:pt>
                <c:pt idx="272">
                  <c:v>37083.355580999996</c:v>
                </c:pt>
                <c:pt idx="273">
                  <c:v>7841.4594539999998</c:v>
                </c:pt>
                <c:pt idx="274">
                  <c:v>3158.4757509999999</c:v>
                </c:pt>
                <c:pt idx="275">
                  <c:v>6651.0827760000002</c:v>
                </c:pt>
                <c:pt idx="276">
                  <c:v>10017.607050000001</c:v>
                </c:pt>
                <c:pt idx="277">
                  <c:v>59814.246376000003</c:v>
                </c:pt>
                <c:pt idx="278">
                  <c:v>6914.0026669999997</c:v>
                </c:pt>
                <c:pt idx="279">
                  <c:v>5721.8006269999996</c:v>
                </c:pt>
                <c:pt idx="280">
                  <c:v>8438.4612660000003</c:v>
                </c:pt>
                <c:pt idx="281">
                  <c:v>8272.7375809999994</c:v>
                </c:pt>
                <c:pt idx="282">
                  <c:v>7826.8475570000001</c:v>
                </c:pt>
                <c:pt idx="283">
                  <c:v>7045.0153600000003</c:v>
                </c:pt>
                <c:pt idx="284">
                  <c:v>0</c:v>
                </c:pt>
                <c:pt idx="285">
                  <c:v>6554.3743690000001</c:v>
                </c:pt>
                <c:pt idx="286">
                  <c:v>0</c:v>
                </c:pt>
                <c:pt idx="287">
                  <c:v>5788.6555829999998</c:v>
                </c:pt>
                <c:pt idx="288">
                  <c:v>8554.8121809999993</c:v>
                </c:pt>
                <c:pt idx="289">
                  <c:v>14114.099522</c:v>
                </c:pt>
                <c:pt idx="290">
                  <c:v>3538.7953699999998</c:v>
                </c:pt>
                <c:pt idx="291">
                  <c:v>7014.873047</c:v>
                </c:pt>
                <c:pt idx="292">
                  <c:v>4566.1868270000004</c:v>
                </c:pt>
                <c:pt idx="293">
                  <c:v>16111.821069000001</c:v>
                </c:pt>
                <c:pt idx="294">
                  <c:v>12873.242859</c:v>
                </c:pt>
                <c:pt idx="295">
                  <c:v>5001.9200209999999</c:v>
                </c:pt>
                <c:pt idx="296">
                  <c:v>6848.8292940000001</c:v>
                </c:pt>
                <c:pt idx="297">
                  <c:v>7947.3766310000001</c:v>
                </c:pt>
                <c:pt idx="298">
                  <c:v>9683.7963980000004</c:v>
                </c:pt>
                <c:pt idx="299">
                  <c:v>6894.2818779999998</c:v>
                </c:pt>
                <c:pt idx="300">
                  <c:v>5151.0927709999996</c:v>
                </c:pt>
                <c:pt idx="301">
                  <c:v>15398.064453999999</c:v>
                </c:pt>
                <c:pt idx="302">
                  <c:v>4685.6029589999998</c:v>
                </c:pt>
                <c:pt idx="303">
                  <c:v>7014.925123</c:v>
                </c:pt>
                <c:pt idx="304">
                  <c:v>0</c:v>
                </c:pt>
                <c:pt idx="305">
                  <c:v>13326.071151</c:v>
                </c:pt>
                <c:pt idx="306">
                  <c:v>6945.3519319999996</c:v>
                </c:pt>
                <c:pt idx="307">
                  <c:v>10952.751749999999</c:v>
                </c:pt>
                <c:pt idx="308">
                  <c:v>16073.325283999999</c:v>
                </c:pt>
                <c:pt idx="309">
                  <c:v>9114.4869180000005</c:v>
                </c:pt>
                <c:pt idx="310">
                  <c:v>9114.5022439999993</c:v>
                </c:pt>
                <c:pt idx="311">
                  <c:v>5701.929736</c:v>
                </c:pt>
                <c:pt idx="312">
                  <c:v>4498.3259959999996</c:v>
                </c:pt>
                <c:pt idx="313">
                  <c:v>7263.2378410000001</c:v>
                </c:pt>
                <c:pt idx="314">
                  <c:v>6891.255099</c:v>
                </c:pt>
                <c:pt idx="315">
                  <c:v>65351.547555000005</c:v>
                </c:pt>
                <c:pt idx="316">
                  <c:v>0</c:v>
                </c:pt>
                <c:pt idx="317">
                  <c:v>6415.2126269999999</c:v>
                </c:pt>
                <c:pt idx="318">
                  <c:v>6538.0475800000004</c:v>
                </c:pt>
                <c:pt idx="319">
                  <c:v>21389.224202000001</c:v>
                </c:pt>
                <c:pt idx="320">
                  <c:v>16325.227233000001</c:v>
                </c:pt>
                <c:pt idx="321">
                  <c:v>5145.6522750000004</c:v>
                </c:pt>
                <c:pt idx="322">
                  <c:v>14123.455277000001</c:v>
                </c:pt>
                <c:pt idx="323">
                  <c:v>10424.723749999999</c:v>
                </c:pt>
                <c:pt idx="324">
                  <c:v>6331.5474160000003</c:v>
                </c:pt>
                <c:pt idx="325">
                  <c:v>8987.6603720000003</c:v>
                </c:pt>
                <c:pt idx="326">
                  <c:v>14635.3706</c:v>
                </c:pt>
                <c:pt idx="327">
                  <c:v>4239.2077369999997</c:v>
                </c:pt>
                <c:pt idx="328">
                  <c:v>4626.2593180000003</c:v>
                </c:pt>
                <c:pt idx="329">
                  <c:v>29486.356587999999</c:v>
                </c:pt>
                <c:pt idx="330">
                  <c:v>4629.2020739999998</c:v>
                </c:pt>
                <c:pt idx="331">
                  <c:v>7813.8791359999996</c:v>
                </c:pt>
                <c:pt idx="332">
                  <c:v>21459.019958000001</c:v>
                </c:pt>
                <c:pt idx="333">
                  <c:v>7496.4475240000002</c:v>
                </c:pt>
                <c:pt idx="334">
                  <c:v>9341.7617719999998</c:v>
                </c:pt>
                <c:pt idx="335">
                  <c:v>0</c:v>
                </c:pt>
                <c:pt idx="336">
                  <c:v>10972.94997</c:v>
                </c:pt>
                <c:pt idx="337">
                  <c:v>4893.6134549999997</c:v>
                </c:pt>
                <c:pt idx="338">
                  <c:v>29874.433026999999</c:v>
                </c:pt>
                <c:pt idx="339">
                  <c:v>6242.9502549999997</c:v>
                </c:pt>
                <c:pt idx="340">
                  <c:v>8668.3079620000008</c:v>
                </c:pt>
                <c:pt idx="341">
                  <c:v>9133.0781009999992</c:v>
                </c:pt>
                <c:pt idx="342">
                  <c:v>6255.7866139999996</c:v>
                </c:pt>
                <c:pt idx="343">
                  <c:v>67106.978229999993</c:v>
                </c:pt>
                <c:pt idx="344">
                  <c:v>39104.415973000003</c:v>
                </c:pt>
                <c:pt idx="345">
                  <c:v>6572.5690560000003</c:v>
                </c:pt>
                <c:pt idx="346">
                  <c:v>118372.07348300001</c:v>
                </c:pt>
                <c:pt idx="347">
                  <c:v>12714.518881</c:v>
                </c:pt>
                <c:pt idx="348">
                  <c:v>3369.8763039999999</c:v>
                </c:pt>
                <c:pt idx="349">
                  <c:v>6895.8835300000001</c:v>
                </c:pt>
                <c:pt idx="350">
                  <c:v>12012.228043999999</c:v>
                </c:pt>
                <c:pt idx="351">
                  <c:v>17922.137653000002</c:v>
                </c:pt>
                <c:pt idx="352">
                  <c:v>7765.0074940000004</c:v>
                </c:pt>
                <c:pt idx="353">
                  <c:v>24622.540011000001</c:v>
                </c:pt>
                <c:pt idx="354">
                  <c:v>8389.8453090000003</c:v>
                </c:pt>
                <c:pt idx="355">
                  <c:v>56574.890929000001</c:v>
                </c:pt>
                <c:pt idx="356">
                  <c:v>5977.8581210000002</c:v>
                </c:pt>
                <c:pt idx="357">
                  <c:v>13300.564410000001</c:v>
                </c:pt>
                <c:pt idx="358">
                  <c:v>9836.2035130000004</c:v>
                </c:pt>
                <c:pt idx="359">
                  <c:v>5426.8070369999996</c:v>
                </c:pt>
                <c:pt idx="360">
                  <c:v>6894.280839</c:v>
                </c:pt>
                <c:pt idx="361">
                  <c:v>8659.0442409999996</c:v>
                </c:pt>
                <c:pt idx="362">
                  <c:v>12673.152260000001</c:v>
                </c:pt>
                <c:pt idx="363">
                  <c:v>8117.165943</c:v>
                </c:pt>
                <c:pt idx="364">
                  <c:v>4864.9044039999999</c:v>
                </c:pt>
                <c:pt idx="365">
                  <c:v>26104.523123999999</c:v>
                </c:pt>
                <c:pt idx="366">
                  <c:v>4590.2334339999998</c:v>
                </c:pt>
                <c:pt idx="367">
                  <c:v>0</c:v>
                </c:pt>
                <c:pt idx="368">
                  <c:v>9634.4422169999998</c:v>
                </c:pt>
                <c:pt idx="369">
                  <c:v>6170.7822770000002</c:v>
                </c:pt>
                <c:pt idx="370">
                  <c:v>7694.2179400000005</c:v>
                </c:pt>
                <c:pt idx="371">
                  <c:v>5918.2101469999998</c:v>
                </c:pt>
                <c:pt idx="372">
                  <c:v>13348.604813</c:v>
                </c:pt>
                <c:pt idx="373">
                  <c:v>12086.721670000001</c:v>
                </c:pt>
                <c:pt idx="374">
                  <c:v>4891.6911190000001</c:v>
                </c:pt>
                <c:pt idx="375">
                  <c:v>4043.0457080000001</c:v>
                </c:pt>
                <c:pt idx="376">
                  <c:v>0</c:v>
                </c:pt>
                <c:pt idx="377">
                  <c:v>8997.4104000000007</c:v>
                </c:pt>
                <c:pt idx="378">
                  <c:v>6633.5066610000003</c:v>
                </c:pt>
                <c:pt idx="379">
                  <c:v>9804.9913859999997</c:v>
                </c:pt>
                <c:pt idx="380">
                  <c:v>52486.495367000003</c:v>
                </c:pt>
                <c:pt idx="381">
                  <c:v>8284.5440899999994</c:v>
                </c:pt>
                <c:pt idx="382">
                  <c:v>10671.905549999999</c:v>
                </c:pt>
                <c:pt idx="383">
                  <c:v>5342.9783310000003</c:v>
                </c:pt>
                <c:pt idx="384">
                  <c:v>5288.6671159999996</c:v>
                </c:pt>
                <c:pt idx="385">
                  <c:v>14478.183907000001</c:v>
                </c:pt>
                <c:pt idx="386">
                  <c:v>0</c:v>
                </c:pt>
                <c:pt idx="387">
                  <c:v>10927.94721</c:v>
                </c:pt>
                <c:pt idx="388">
                  <c:v>8682.1829859999998</c:v>
                </c:pt>
                <c:pt idx="389">
                  <c:v>8534.2222700000002</c:v>
                </c:pt>
                <c:pt idx="390">
                  <c:v>4480.6601790000004</c:v>
                </c:pt>
                <c:pt idx="391">
                  <c:v>6312.9075709999997</c:v>
                </c:pt>
                <c:pt idx="392">
                  <c:v>8500.1556610000007</c:v>
                </c:pt>
                <c:pt idx="393">
                  <c:v>14775.916752000001</c:v>
                </c:pt>
                <c:pt idx="394">
                  <c:v>7253.7904079999998</c:v>
                </c:pt>
                <c:pt idx="395">
                  <c:v>5975.6298539999998</c:v>
                </c:pt>
                <c:pt idx="396">
                  <c:v>14500.20643</c:v>
                </c:pt>
                <c:pt idx="397">
                  <c:v>9614.1057789999995</c:v>
                </c:pt>
                <c:pt idx="398">
                  <c:v>9063.0843359999999</c:v>
                </c:pt>
                <c:pt idx="399">
                  <c:v>17256.568780000001</c:v>
                </c:pt>
                <c:pt idx="400">
                  <c:v>6105.4299840000003</c:v>
                </c:pt>
                <c:pt idx="401">
                  <c:v>6435.2962010000001</c:v>
                </c:pt>
                <c:pt idx="402">
                  <c:v>7429.0691020000004</c:v>
                </c:pt>
                <c:pt idx="403">
                  <c:v>0</c:v>
                </c:pt>
                <c:pt idx="404">
                  <c:v>0</c:v>
                </c:pt>
                <c:pt idx="405">
                  <c:v>8949.5388419999999</c:v>
                </c:pt>
                <c:pt idx="406">
                  <c:v>3486.1197050000001</c:v>
                </c:pt>
                <c:pt idx="407">
                  <c:v>20416.41331</c:v>
                </c:pt>
                <c:pt idx="408">
                  <c:v>13904.761479999999</c:v>
                </c:pt>
                <c:pt idx="409">
                  <c:v>5980.8335690000004</c:v>
                </c:pt>
                <c:pt idx="410">
                  <c:v>8456.6817850000007</c:v>
                </c:pt>
                <c:pt idx="411">
                  <c:v>7873.5139760000002</c:v>
                </c:pt>
                <c:pt idx="412">
                  <c:v>9188.5062539999999</c:v>
                </c:pt>
                <c:pt idx="413">
                  <c:v>7623.2265909999996</c:v>
                </c:pt>
                <c:pt idx="414">
                  <c:v>4815.4897250000004</c:v>
                </c:pt>
                <c:pt idx="415">
                  <c:v>9124.7773259999994</c:v>
                </c:pt>
                <c:pt idx="416">
                  <c:v>81346.800073000006</c:v>
                </c:pt>
                <c:pt idx="417">
                  <c:v>9926.3403569999991</c:v>
                </c:pt>
                <c:pt idx="418">
                  <c:v>8122.169989</c:v>
                </c:pt>
                <c:pt idx="419">
                  <c:v>8996.4614829999991</c:v>
                </c:pt>
                <c:pt idx="420">
                  <c:v>19682.499038000002</c:v>
                </c:pt>
                <c:pt idx="421">
                  <c:v>14887.955398000002</c:v>
                </c:pt>
                <c:pt idx="422">
                  <c:v>9885.5009239999999</c:v>
                </c:pt>
                <c:pt idx="423">
                  <c:v>7154.5707590000002</c:v>
                </c:pt>
                <c:pt idx="424">
                  <c:v>10148.43275</c:v>
                </c:pt>
                <c:pt idx="425">
                  <c:v>5297.6624540000003</c:v>
                </c:pt>
                <c:pt idx="426">
                  <c:v>0</c:v>
                </c:pt>
                <c:pt idx="427">
                  <c:v>0</c:v>
                </c:pt>
                <c:pt idx="428">
                  <c:v>9404.1552549999997</c:v>
                </c:pt>
                <c:pt idx="429">
                  <c:v>6811.9641449999999</c:v>
                </c:pt>
                <c:pt idx="430">
                  <c:v>55350.522238999998</c:v>
                </c:pt>
                <c:pt idx="431">
                  <c:v>2506.7408820000001</c:v>
                </c:pt>
                <c:pt idx="432">
                  <c:v>5923.328767</c:v>
                </c:pt>
                <c:pt idx="433">
                  <c:v>14043.319245999999</c:v>
                </c:pt>
                <c:pt idx="434">
                  <c:v>20323.264060000001</c:v>
                </c:pt>
                <c:pt idx="435">
                  <c:v>8887.1101799999997</c:v>
                </c:pt>
                <c:pt idx="436">
                  <c:v>13129.984906</c:v>
                </c:pt>
                <c:pt idx="437">
                  <c:v>0</c:v>
                </c:pt>
                <c:pt idx="438">
                  <c:v>8570.4850769999994</c:v>
                </c:pt>
                <c:pt idx="439">
                  <c:v>9422.9344209999999</c:v>
                </c:pt>
                <c:pt idx="440">
                  <c:v>5995.2270179999996</c:v>
                </c:pt>
                <c:pt idx="441">
                  <c:v>40024.201303000002</c:v>
                </c:pt>
                <c:pt idx="442">
                  <c:v>4698.3852749999996</c:v>
                </c:pt>
                <c:pt idx="443">
                  <c:v>0</c:v>
                </c:pt>
                <c:pt idx="444">
                  <c:v>11611.62862</c:v>
                </c:pt>
                <c:pt idx="445">
                  <c:v>6245.2548870000001</c:v>
                </c:pt>
                <c:pt idx="446">
                  <c:v>7954.198738</c:v>
                </c:pt>
                <c:pt idx="447">
                  <c:v>11141.461520000001</c:v>
                </c:pt>
                <c:pt idx="448">
                  <c:v>7419.4307230000004</c:v>
                </c:pt>
                <c:pt idx="449">
                  <c:v>16637.180636000001</c:v>
                </c:pt>
                <c:pt idx="450">
                  <c:v>6758.1678359999996</c:v>
                </c:pt>
                <c:pt idx="451">
                  <c:v>18572.249831000001</c:v>
                </c:pt>
                <c:pt idx="452">
                  <c:v>9414.6043030000001</c:v>
                </c:pt>
                <c:pt idx="453">
                  <c:v>5483.7804859999997</c:v>
                </c:pt>
                <c:pt idx="454">
                  <c:v>4165.8496729999997</c:v>
                </c:pt>
                <c:pt idx="455">
                  <c:v>22839.301326000001</c:v>
                </c:pt>
                <c:pt idx="456">
                  <c:v>6580.1964950000001</c:v>
                </c:pt>
                <c:pt idx="457">
                  <c:v>0</c:v>
                </c:pt>
                <c:pt idx="458">
                  <c:v>7744.5762439999999</c:v>
                </c:pt>
                <c:pt idx="459">
                  <c:v>6484.6991429999998</c:v>
                </c:pt>
                <c:pt idx="460">
                  <c:v>6472.1585830000004</c:v>
                </c:pt>
                <c:pt idx="461">
                  <c:v>7333.1844149999997</c:v>
                </c:pt>
                <c:pt idx="462">
                  <c:v>29349.065184999999</c:v>
                </c:pt>
                <c:pt idx="463">
                  <c:v>7169.4878900000003</c:v>
                </c:pt>
                <c:pt idx="464">
                  <c:v>6655.6126670000003</c:v>
                </c:pt>
                <c:pt idx="465">
                  <c:v>44340.570064</c:v>
                </c:pt>
                <c:pt idx="466">
                  <c:v>7764.0769399999999</c:v>
                </c:pt>
                <c:pt idx="467">
                  <c:v>39475.947806999997</c:v>
                </c:pt>
                <c:pt idx="468">
                  <c:v>22020.20104</c:v>
                </c:pt>
                <c:pt idx="469">
                  <c:v>0</c:v>
                </c:pt>
                <c:pt idx="470">
                  <c:v>7192.3560310000003</c:v>
                </c:pt>
                <c:pt idx="471">
                  <c:v>4193.1328050000002</c:v>
                </c:pt>
                <c:pt idx="472">
                  <c:v>6172.1168280000002</c:v>
                </c:pt>
                <c:pt idx="473">
                  <c:v>6267.1142550000004</c:v>
                </c:pt>
                <c:pt idx="474">
                  <c:v>4478.2543969999997</c:v>
                </c:pt>
                <c:pt idx="475">
                  <c:v>10925.202960000001</c:v>
                </c:pt>
                <c:pt idx="476">
                  <c:v>14978.206495999999</c:v>
                </c:pt>
                <c:pt idx="477">
                  <c:v>0</c:v>
                </c:pt>
                <c:pt idx="478">
                  <c:v>19476.496725000001</c:v>
                </c:pt>
                <c:pt idx="479">
                  <c:v>6857.779106</c:v>
                </c:pt>
                <c:pt idx="480">
                  <c:v>0</c:v>
                </c:pt>
                <c:pt idx="481">
                  <c:v>8975.0504199999996</c:v>
                </c:pt>
                <c:pt idx="482">
                  <c:v>0</c:v>
                </c:pt>
                <c:pt idx="483">
                  <c:v>15783.286927000001</c:v>
                </c:pt>
                <c:pt idx="484">
                  <c:v>9408.8067449999999</c:v>
                </c:pt>
                <c:pt idx="485">
                  <c:v>9522.572768</c:v>
                </c:pt>
                <c:pt idx="486">
                  <c:v>11763.65115</c:v>
                </c:pt>
                <c:pt idx="487">
                  <c:v>5871.8778709999997</c:v>
                </c:pt>
                <c:pt idx="488">
                  <c:v>6739.7506149999999</c:v>
                </c:pt>
                <c:pt idx="489">
                  <c:v>7880.2363729999997</c:v>
                </c:pt>
                <c:pt idx="490">
                  <c:v>0</c:v>
                </c:pt>
                <c:pt idx="491">
                  <c:v>8882.1943439999995</c:v>
                </c:pt>
                <c:pt idx="492">
                  <c:v>0</c:v>
                </c:pt>
                <c:pt idx="493">
                  <c:v>5542.0164409999998</c:v>
                </c:pt>
                <c:pt idx="494">
                  <c:v>24871.822285000002</c:v>
                </c:pt>
                <c:pt idx="495">
                  <c:v>0</c:v>
                </c:pt>
                <c:pt idx="496">
                  <c:v>6403.984297</c:v>
                </c:pt>
                <c:pt idx="497">
                  <c:v>3596.6102390000001</c:v>
                </c:pt>
                <c:pt idx="498">
                  <c:v>0</c:v>
                </c:pt>
                <c:pt idx="499">
                  <c:v>7524.4025030000003</c:v>
                </c:pt>
                <c:pt idx="500">
                  <c:v>3903.5006119999998</c:v>
                </c:pt>
                <c:pt idx="501">
                  <c:v>15590.027189</c:v>
                </c:pt>
                <c:pt idx="502">
                  <c:v>10904.542659999999</c:v>
                </c:pt>
                <c:pt idx="503">
                  <c:v>61286.434745999999</c:v>
                </c:pt>
                <c:pt idx="504">
                  <c:v>9391.4597049999993</c:v>
                </c:pt>
                <c:pt idx="505">
                  <c:v>5114.4835849999999</c:v>
                </c:pt>
                <c:pt idx="506">
                  <c:v>4870.5006759999997</c:v>
                </c:pt>
                <c:pt idx="507">
                  <c:v>7713.7507969999997</c:v>
                </c:pt>
                <c:pt idx="508">
                  <c:v>3575.688345</c:v>
                </c:pt>
                <c:pt idx="509">
                  <c:v>0</c:v>
                </c:pt>
                <c:pt idx="510">
                  <c:v>10568.582490000001</c:v>
                </c:pt>
                <c:pt idx="511">
                  <c:v>11736.534331999999</c:v>
                </c:pt>
                <c:pt idx="512">
                  <c:v>4131.2074919999995</c:v>
                </c:pt>
                <c:pt idx="513">
                  <c:v>6578.4049429999995</c:v>
                </c:pt>
                <c:pt idx="514">
                  <c:v>5797.7310310000003</c:v>
                </c:pt>
                <c:pt idx="515">
                  <c:v>5425.059072</c:v>
                </c:pt>
                <c:pt idx="516">
                  <c:v>18833.714758999999</c:v>
                </c:pt>
                <c:pt idx="517">
                  <c:v>10073.262559999999</c:v>
                </c:pt>
                <c:pt idx="518">
                  <c:v>2514.3530529999998</c:v>
                </c:pt>
                <c:pt idx="519">
                  <c:v>9024.1967559999994</c:v>
                </c:pt>
                <c:pt idx="520">
                  <c:v>9641.2872910000006</c:v>
                </c:pt>
                <c:pt idx="521">
                  <c:v>9454.8944659999997</c:v>
                </c:pt>
                <c:pt idx="522">
                  <c:v>9138.4001690000005</c:v>
                </c:pt>
                <c:pt idx="523">
                  <c:v>6819.0374739999997</c:v>
                </c:pt>
                <c:pt idx="524">
                  <c:v>5834.7124990000002</c:v>
                </c:pt>
                <c:pt idx="525">
                  <c:v>5484.9812009999996</c:v>
                </c:pt>
                <c:pt idx="526">
                  <c:v>3959.4242009999998</c:v>
                </c:pt>
                <c:pt idx="527">
                  <c:v>8958.9921470000008</c:v>
                </c:pt>
                <c:pt idx="528">
                  <c:v>9363.0900099999999</c:v>
                </c:pt>
                <c:pt idx="529">
                  <c:v>6628.0325949999997</c:v>
                </c:pt>
                <c:pt idx="530">
                  <c:v>11042.55287</c:v>
                </c:pt>
                <c:pt idx="531">
                  <c:v>5946.4216159999996</c:v>
                </c:pt>
                <c:pt idx="532">
                  <c:v>6645.822013</c:v>
                </c:pt>
                <c:pt idx="533">
                  <c:v>0</c:v>
                </c:pt>
                <c:pt idx="534">
                  <c:v>4602.52639</c:v>
                </c:pt>
                <c:pt idx="535">
                  <c:v>13009.969055</c:v>
                </c:pt>
                <c:pt idx="536">
                  <c:v>4765.979953</c:v>
                </c:pt>
                <c:pt idx="537">
                  <c:v>13017.050927</c:v>
                </c:pt>
                <c:pt idx="538">
                  <c:v>13275.983179999999</c:v>
                </c:pt>
                <c:pt idx="539">
                  <c:v>7198.8757560000004</c:v>
                </c:pt>
                <c:pt idx="540">
                  <c:v>7041.006523</c:v>
                </c:pt>
                <c:pt idx="541">
                  <c:v>6363.9687059999997</c:v>
                </c:pt>
                <c:pt idx="542">
                  <c:v>8762.6379010000001</c:v>
                </c:pt>
                <c:pt idx="543">
                  <c:v>19232.218499999999</c:v>
                </c:pt>
                <c:pt idx="544">
                  <c:v>4482.8957410000003</c:v>
                </c:pt>
                <c:pt idx="545">
                  <c:v>13591.760475999999</c:v>
                </c:pt>
                <c:pt idx="546">
                  <c:v>10833.35651</c:v>
                </c:pt>
                <c:pt idx="547">
                  <c:v>6606.8399440000003</c:v>
                </c:pt>
                <c:pt idx="548">
                  <c:v>9800.545091</c:v>
                </c:pt>
                <c:pt idx="549">
                  <c:v>0</c:v>
                </c:pt>
                <c:pt idx="550">
                  <c:v>6949.9976749999996</c:v>
                </c:pt>
                <c:pt idx="551">
                  <c:v>5828.9510529999998</c:v>
                </c:pt>
                <c:pt idx="552">
                  <c:v>23422.964873999998</c:v>
                </c:pt>
                <c:pt idx="553">
                  <c:v>20343.228587999998</c:v>
                </c:pt>
                <c:pt idx="554">
                  <c:v>0</c:v>
                </c:pt>
                <c:pt idx="555">
                  <c:v>31388.153908</c:v>
                </c:pt>
                <c:pt idx="556">
                  <c:v>12289.41677</c:v>
                </c:pt>
                <c:pt idx="557">
                  <c:v>11136.08871</c:v>
                </c:pt>
                <c:pt idx="558">
                  <c:v>0</c:v>
                </c:pt>
                <c:pt idx="559">
                  <c:v>9959.9620259999992</c:v>
                </c:pt>
                <c:pt idx="560">
                  <c:v>7217.0411720000002</c:v>
                </c:pt>
                <c:pt idx="561">
                  <c:v>6422.3863490000003</c:v>
                </c:pt>
                <c:pt idx="562">
                  <c:v>3380.4050309999998</c:v>
                </c:pt>
                <c:pt idx="563">
                  <c:v>4910.1855580000001</c:v>
                </c:pt>
                <c:pt idx="564">
                  <c:v>21415.000706999999</c:v>
                </c:pt>
                <c:pt idx="565">
                  <c:v>6527.7510130000001</c:v>
                </c:pt>
                <c:pt idx="566">
                  <c:v>0</c:v>
                </c:pt>
                <c:pt idx="567">
                  <c:v>6708.5003610000003</c:v>
                </c:pt>
                <c:pt idx="568">
                  <c:v>3779.2054720000001</c:v>
                </c:pt>
                <c:pt idx="569">
                  <c:v>17310.473571000002</c:v>
                </c:pt>
                <c:pt idx="570">
                  <c:v>5964.0540920000003</c:v>
                </c:pt>
                <c:pt idx="571">
                  <c:v>0</c:v>
                </c:pt>
                <c:pt idx="572">
                  <c:v>7304.5844509999997</c:v>
                </c:pt>
                <c:pt idx="573">
                  <c:v>5999.4293530000004</c:v>
                </c:pt>
                <c:pt idx="574">
                  <c:v>86439.889412000004</c:v>
                </c:pt>
                <c:pt idx="575">
                  <c:v>9072.6954139999998</c:v>
                </c:pt>
                <c:pt idx="576">
                  <c:v>4881.3283949999995</c:v>
                </c:pt>
                <c:pt idx="577">
                  <c:v>7848.5815700000003</c:v>
                </c:pt>
                <c:pt idx="578">
                  <c:v>4369.8713100000004</c:v>
                </c:pt>
                <c:pt idx="579">
                  <c:v>5271.4078529999997</c:v>
                </c:pt>
                <c:pt idx="580">
                  <c:v>0</c:v>
                </c:pt>
                <c:pt idx="581">
                  <c:v>6858.5445069999996</c:v>
                </c:pt>
                <c:pt idx="582">
                  <c:v>5676.0864650000003</c:v>
                </c:pt>
                <c:pt idx="583">
                  <c:v>8790.2875590000003</c:v>
                </c:pt>
                <c:pt idx="584">
                  <c:v>10392.984630000001</c:v>
                </c:pt>
                <c:pt idx="585">
                  <c:v>44360.852243000001</c:v>
                </c:pt>
                <c:pt idx="586">
                  <c:v>5133.4760020000003</c:v>
                </c:pt>
                <c:pt idx="587">
                  <c:v>0</c:v>
                </c:pt>
                <c:pt idx="588">
                  <c:v>5159.9315299999998</c:v>
                </c:pt>
                <c:pt idx="589">
                  <c:v>11496.603045</c:v>
                </c:pt>
                <c:pt idx="590">
                  <c:v>13115.946832000001</c:v>
                </c:pt>
                <c:pt idx="591">
                  <c:v>10602.91165</c:v>
                </c:pt>
                <c:pt idx="592">
                  <c:v>10921.673602000001</c:v>
                </c:pt>
                <c:pt idx="593">
                  <c:v>4178.2015419999998</c:v>
                </c:pt>
                <c:pt idx="594">
                  <c:v>0</c:v>
                </c:pt>
                <c:pt idx="595">
                  <c:v>6831.3721599999999</c:v>
                </c:pt>
                <c:pt idx="596">
                  <c:v>172047.00901399998</c:v>
                </c:pt>
                <c:pt idx="597">
                  <c:v>13830.326370000001</c:v>
                </c:pt>
                <c:pt idx="598">
                  <c:v>11464.245573</c:v>
                </c:pt>
                <c:pt idx="599">
                  <c:v>6634.8299139999999</c:v>
                </c:pt>
                <c:pt idx="600">
                  <c:v>5611.3168020000003</c:v>
                </c:pt>
                <c:pt idx="601">
                  <c:v>7004.1306439999998</c:v>
                </c:pt>
                <c:pt idx="602">
                  <c:v>27606.717110999998</c:v>
                </c:pt>
                <c:pt idx="603">
                  <c:v>6824.4457249999996</c:v>
                </c:pt>
                <c:pt idx="604">
                  <c:v>6454.1489140000003</c:v>
                </c:pt>
                <c:pt idx="605">
                  <c:v>0</c:v>
                </c:pt>
                <c:pt idx="606">
                  <c:v>57472.736254000003</c:v>
                </c:pt>
                <c:pt idx="607">
                  <c:v>0</c:v>
                </c:pt>
                <c:pt idx="608">
                  <c:v>8852.6402579999994</c:v>
                </c:pt>
                <c:pt idx="609">
                  <c:v>6312.1274890000004</c:v>
                </c:pt>
                <c:pt idx="610">
                  <c:v>4904.3954780000004</c:v>
                </c:pt>
                <c:pt idx="611">
                  <c:v>12451.43289</c:v>
                </c:pt>
                <c:pt idx="612">
                  <c:v>21797.066296000001</c:v>
                </c:pt>
                <c:pt idx="613">
                  <c:v>11202.11053</c:v>
                </c:pt>
                <c:pt idx="614">
                  <c:v>7294.0560089999999</c:v>
                </c:pt>
                <c:pt idx="615">
                  <c:v>0</c:v>
                </c:pt>
                <c:pt idx="616">
                  <c:v>20681.822268</c:v>
                </c:pt>
                <c:pt idx="617">
                  <c:v>10215.776030000001</c:v>
                </c:pt>
                <c:pt idx="618">
                  <c:v>7842.2698289999998</c:v>
                </c:pt>
                <c:pt idx="619">
                  <c:v>5724.9963200000002</c:v>
                </c:pt>
                <c:pt idx="620">
                  <c:v>10119.22955</c:v>
                </c:pt>
                <c:pt idx="621">
                  <c:v>3621.0267570000001</c:v>
                </c:pt>
                <c:pt idx="622">
                  <c:v>6964.8404950000004</c:v>
                </c:pt>
                <c:pt idx="623">
                  <c:v>8813.0339660000009</c:v>
                </c:pt>
                <c:pt idx="624">
                  <c:v>8677.2595029999993</c:v>
                </c:pt>
                <c:pt idx="625">
                  <c:v>8376.7711170000002</c:v>
                </c:pt>
                <c:pt idx="626">
                  <c:v>4859.9498199999998</c:v>
                </c:pt>
                <c:pt idx="627">
                  <c:v>5660.0764769999996</c:v>
                </c:pt>
                <c:pt idx="628">
                  <c:v>17046.441475</c:v>
                </c:pt>
                <c:pt idx="629">
                  <c:v>9658.8149080000003</c:v>
                </c:pt>
                <c:pt idx="630">
                  <c:v>5357.5526049999999</c:v>
                </c:pt>
                <c:pt idx="631">
                  <c:v>9095.217251</c:v>
                </c:pt>
                <c:pt idx="632">
                  <c:v>9652.7585139999992</c:v>
                </c:pt>
                <c:pt idx="633">
                  <c:v>17250.389620999998</c:v>
                </c:pt>
                <c:pt idx="634">
                  <c:v>12845.896419999999</c:v>
                </c:pt>
                <c:pt idx="635">
                  <c:v>7226.6973319999997</c:v>
                </c:pt>
                <c:pt idx="636">
                  <c:v>16708.233777999998</c:v>
                </c:pt>
                <c:pt idx="637">
                  <c:v>5495.4151469999997</c:v>
                </c:pt>
                <c:pt idx="638">
                  <c:v>0</c:v>
                </c:pt>
                <c:pt idx="639">
                  <c:v>14608.894423</c:v>
                </c:pt>
                <c:pt idx="640">
                  <c:v>0</c:v>
                </c:pt>
                <c:pt idx="641">
                  <c:v>15002.226769999999</c:v>
                </c:pt>
                <c:pt idx="642">
                  <c:v>6987.0041030000002</c:v>
                </c:pt>
                <c:pt idx="643">
                  <c:v>7082.752485</c:v>
                </c:pt>
                <c:pt idx="644">
                  <c:v>6820.4516750000003</c:v>
                </c:pt>
                <c:pt idx="645">
                  <c:v>0</c:v>
                </c:pt>
                <c:pt idx="646">
                  <c:v>6205.0215109999999</c:v>
                </c:pt>
                <c:pt idx="647">
                  <c:v>14945.030581999999</c:v>
                </c:pt>
                <c:pt idx="648">
                  <c:v>8402.2660980000001</c:v>
                </c:pt>
                <c:pt idx="649">
                  <c:v>5530.8612480000002</c:v>
                </c:pt>
                <c:pt idx="650">
                  <c:v>0</c:v>
                </c:pt>
                <c:pt idx="651">
                  <c:v>7153.3183049999998</c:v>
                </c:pt>
                <c:pt idx="652">
                  <c:v>6793.454393</c:v>
                </c:pt>
                <c:pt idx="653">
                  <c:v>4507.9452680000004</c:v>
                </c:pt>
                <c:pt idx="654">
                  <c:v>4593.7382870000001</c:v>
                </c:pt>
                <c:pt idx="655">
                  <c:v>7390.5525809999999</c:v>
                </c:pt>
                <c:pt idx="656">
                  <c:v>8352.0175299999992</c:v>
                </c:pt>
                <c:pt idx="657">
                  <c:v>4718.6869729999999</c:v>
                </c:pt>
                <c:pt idx="658">
                  <c:v>0</c:v>
                </c:pt>
                <c:pt idx="659">
                  <c:v>0</c:v>
                </c:pt>
                <c:pt idx="660">
                  <c:v>16786.172931000001</c:v>
                </c:pt>
                <c:pt idx="661">
                  <c:v>4982.5045049999999</c:v>
                </c:pt>
                <c:pt idx="662">
                  <c:v>14066.994069</c:v>
                </c:pt>
                <c:pt idx="663">
                  <c:v>8785.6644340000003</c:v>
                </c:pt>
                <c:pt idx="664">
                  <c:v>10739.874426</c:v>
                </c:pt>
                <c:pt idx="665">
                  <c:v>5888.8260010000004</c:v>
                </c:pt>
                <c:pt idx="666">
                  <c:v>2984.2528269999998</c:v>
                </c:pt>
                <c:pt idx="667">
                  <c:v>5301.5703830000002</c:v>
                </c:pt>
                <c:pt idx="668">
                  <c:v>0</c:v>
                </c:pt>
                <c:pt idx="669">
                  <c:v>86841.03856999999</c:v>
                </c:pt>
                <c:pt idx="670">
                  <c:v>6725.2501099999999</c:v>
                </c:pt>
                <c:pt idx="671">
                  <c:v>5749.9991639999998</c:v>
                </c:pt>
                <c:pt idx="672">
                  <c:v>8118.2410890000001</c:v>
                </c:pt>
                <c:pt idx="673">
                  <c:v>12544.993855000001</c:v>
                </c:pt>
                <c:pt idx="674">
                  <c:v>8013.2201210000003</c:v>
                </c:pt>
                <c:pt idx="675">
                  <c:v>25883.376379000001</c:v>
                </c:pt>
                <c:pt idx="676">
                  <c:v>0</c:v>
                </c:pt>
                <c:pt idx="677">
                  <c:v>10883.599219</c:v>
                </c:pt>
                <c:pt idx="678">
                  <c:v>5718.2827260000004</c:v>
                </c:pt>
                <c:pt idx="679">
                  <c:v>8242.7040219999999</c:v>
                </c:pt>
                <c:pt idx="680">
                  <c:v>104033.88654800001</c:v>
                </c:pt>
                <c:pt idx="681">
                  <c:v>5262.9420040000005</c:v>
                </c:pt>
                <c:pt idx="682">
                  <c:v>7793.0155580000001</c:v>
                </c:pt>
                <c:pt idx="683">
                  <c:v>8246.5800560000007</c:v>
                </c:pt>
                <c:pt idx="684">
                  <c:v>7317.1137600000002</c:v>
                </c:pt>
                <c:pt idx="685">
                  <c:v>17118.831343999998</c:v>
                </c:pt>
                <c:pt idx="686">
                  <c:v>5498.9036139999998</c:v>
                </c:pt>
                <c:pt idx="687">
                  <c:v>8876.7061009999998</c:v>
                </c:pt>
                <c:pt idx="688">
                  <c:v>0</c:v>
                </c:pt>
                <c:pt idx="689">
                  <c:v>13108.602209999999</c:v>
                </c:pt>
                <c:pt idx="690">
                  <c:v>0</c:v>
                </c:pt>
                <c:pt idx="691">
                  <c:v>7811.6724990000002</c:v>
                </c:pt>
                <c:pt idx="692">
                  <c:v>28418.746920999998</c:v>
                </c:pt>
                <c:pt idx="693">
                  <c:v>13160.299525999999</c:v>
                </c:pt>
                <c:pt idx="694">
                  <c:v>8275.8429419999993</c:v>
                </c:pt>
                <c:pt idx="695">
                  <c:v>7385.4726430000001</c:v>
                </c:pt>
                <c:pt idx="696">
                  <c:v>7562.5677189999997</c:v>
                </c:pt>
                <c:pt idx="697">
                  <c:v>3224.5018850000001</c:v>
                </c:pt>
                <c:pt idx="698">
                  <c:v>3062.8065139999999</c:v>
                </c:pt>
                <c:pt idx="699">
                  <c:v>5031.5442160000002</c:v>
                </c:pt>
                <c:pt idx="700">
                  <c:v>0</c:v>
                </c:pt>
                <c:pt idx="701">
                  <c:v>6628.3197460000001</c:v>
                </c:pt>
                <c:pt idx="702">
                  <c:v>0</c:v>
                </c:pt>
                <c:pt idx="703">
                  <c:v>16529.470327999999</c:v>
                </c:pt>
                <c:pt idx="704">
                  <c:v>18929.443145000001</c:v>
                </c:pt>
                <c:pt idx="705">
                  <c:v>12360.819487000001</c:v>
                </c:pt>
                <c:pt idx="706">
                  <c:v>9231.096528</c:v>
                </c:pt>
                <c:pt idx="707">
                  <c:v>49602.651073000001</c:v>
                </c:pt>
                <c:pt idx="708">
                  <c:v>3407.5460400000002</c:v>
                </c:pt>
                <c:pt idx="709">
                  <c:v>7132.0179250000001</c:v>
                </c:pt>
                <c:pt idx="710">
                  <c:v>13948.238572</c:v>
                </c:pt>
                <c:pt idx="711">
                  <c:v>9642.6252879999993</c:v>
                </c:pt>
                <c:pt idx="712">
                  <c:v>8140.4885160000003</c:v>
                </c:pt>
                <c:pt idx="713">
                  <c:v>69188.439593000003</c:v>
                </c:pt>
                <c:pt idx="714">
                  <c:v>0</c:v>
                </c:pt>
                <c:pt idx="715">
                  <c:v>5390.7985740000004</c:v>
                </c:pt>
                <c:pt idx="716">
                  <c:v>5383.8797539999996</c:v>
                </c:pt>
                <c:pt idx="717">
                  <c:v>0</c:v>
                </c:pt>
                <c:pt idx="718">
                  <c:v>9522.1632229999996</c:v>
                </c:pt>
                <c:pt idx="719">
                  <c:v>5810.5367139999998</c:v>
                </c:pt>
                <c:pt idx="720">
                  <c:v>15964.979896000001</c:v>
                </c:pt>
                <c:pt idx="721">
                  <c:v>46466.295165999996</c:v>
                </c:pt>
                <c:pt idx="722">
                  <c:v>0</c:v>
                </c:pt>
                <c:pt idx="723">
                  <c:v>6723.3570950000003</c:v>
                </c:pt>
                <c:pt idx="724">
                  <c:v>6458.9350260000001</c:v>
                </c:pt>
                <c:pt idx="725">
                  <c:v>12723.647360000001</c:v>
                </c:pt>
                <c:pt idx="726">
                  <c:v>9307.3755149999997</c:v>
                </c:pt>
                <c:pt idx="727">
                  <c:v>7659.3878850000001</c:v>
                </c:pt>
                <c:pt idx="728">
                  <c:v>6042.3483820000001</c:v>
                </c:pt>
                <c:pt idx="729">
                  <c:v>7701.3404520000004</c:v>
                </c:pt>
                <c:pt idx="730">
                  <c:v>11328.226364</c:v>
                </c:pt>
                <c:pt idx="731">
                  <c:v>61242.088449999996</c:v>
                </c:pt>
                <c:pt idx="732">
                  <c:v>4592.3186489999998</c:v>
                </c:pt>
                <c:pt idx="733">
                  <c:v>13445.396916</c:v>
                </c:pt>
                <c:pt idx="734">
                  <c:v>5895.3438640000004</c:v>
                </c:pt>
                <c:pt idx="735">
                  <c:v>0</c:v>
                </c:pt>
                <c:pt idx="736">
                  <c:v>6612.7722279999998</c:v>
                </c:pt>
                <c:pt idx="737">
                  <c:v>13549.358935</c:v>
                </c:pt>
                <c:pt idx="738">
                  <c:v>6731.5925269999998</c:v>
                </c:pt>
                <c:pt idx="739">
                  <c:v>9188.120621</c:v>
                </c:pt>
                <c:pt idx="740">
                  <c:v>0</c:v>
                </c:pt>
                <c:pt idx="741">
                  <c:v>4758.9854359999999</c:v>
                </c:pt>
                <c:pt idx="742">
                  <c:v>17761.165292999998</c:v>
                </c:pt>
                <c:pt idx="743">
                  <c:v>8739.6023129999994</c:v>
                </c:pt>
                <c:pt idx="744">
                  <c:v>4879.3264639999998</c:v>
                </c:pt>
                <c:pt idx="745">
                  <c:v>7878.8382929999998</c:v>
                </c:pt>
                <c:pt idx="746">
                  <c:v>38917.097326000003</c:v>
                </c:pt>
                <c:pt idx="747">
                  <c:v>5092.4330600000003</c:v>
                </c:pt>
                <c:pt idx="748">
                  <c:v>7547.8832220000004</c:v>
                </c:pt>
                <c:pt idx="749">
                  <c:v>4950.6800139999996</c:v>
                </c:pt>
                <c:pt idx="750">
                  <c:v>6253.4571089999999</c:v>
                </c:pt>
                <c:pt idx="751">
                  <c:v>70905.058535000018</c:v>
                </c:pt>
                <c:pt idx="752">
                  <c:v>5782.5390649999999</c:v>
                </c:pt>
                <c:pt idx="753">
                  <c:v>8200.7587480000002</c:v>
                </c:pt>
                <c:pt idx="754">
                  <c:v>7689.1353040000004</c:v>
                </c:pt>
                <c:pt idx="755">
                  <c:v>0</c:v>
                </c:pt>
                <c:pt idx="756">
                  <c:v>14848.884501</c:v>
                </c:pt>
                <c:pt idx="757">
                  <c:v>8500.4227009999995</c:v>
                </c:pt>
                <c:pt idx="758">
                  <c:v>10457.428567999999</c:v>
                </c:pt>
                <c:pt idx="759">
                  <c:v>8765.9970969999995</c:v>
                </c:pt>
                <c:pt idx="760">
                  <c:v>8768.1830539999992</c:v>
                </c:pt>
                <c:pt idx="761">
                  <c:v>15545.508504000001</c:v>
                </c:pt>
                <c:pt idx="762">
                  <c:v>13229.237312000001</c:v>
                </c:pt>
                <c:pt idx="763">
                  <c:v>7092.9566649999997</c:v>
                </c:pt>
                <c:pt idx="764">
                  <c:v>10585.806140000001</c:v>
                </c:pt>
                <c:pt idx="765">
                  <c:v>0</c:v>
                </c:pt>
                <c:pt idx="766">
                  <c:v>0</c:v>
                </c:pt>
                <c:pt idx="767">
                  <c:v>8037.7696800000003</c:v>
                </c:pt>
                <c:pt idx="768">
                  <c:v>7219.8459059999996</c:v>
                </c:pt>
                <c:pt idx="769">
                  <c:v>0</c:v>
                </c:pt>
                <c:pt idx="770">
                  <c:v>7417.937997</c:v>
                </c:pt>
                <c:pt idx="771">
                  <c:v>25186.069813000002</c:v>
                </c:pt>
                <c:pt idx="772">
                  <c:v>3298.6472309999999</c:v>
                </c:pt>
                <c:pt idx="773">
                  <c:v>5416.1100479999996</c:v>
                </c:pt>
                <c:pt idx="774">
                  <c:v>7037.4126569999999</c:v>
                </c:pt>
                <c:pt idx="775">
                  <c:v>3339.992213</c:v>
                </c:pt>
                <c:pt idx="776">
                  <c:v>0</c:v>
                </c:pt>
                <c:pt idx="777">
                  <c:v>0</c:v>
                </c:pt>
                <c:pt idx="778">
                  <c:v>13152.326999999999</c:v>
                </c:pt>
                <c:pt idx="779">
                  <c:v>16858.617468</c:v>
                </c:pt>
                <c:pt idx="780">
                  <c:v>9224.0603310000006</c:v>
                </c:pt>
                <c:pt idx="781">
                  <c:v>10312.515740000001</c:v>
                </c:pt>
                <c:pt idx="782">
                  <c:v>6663.8900720000001</c:v>
                </c:pt>
                <c:pt idx="783">
                  <c:v>5803.0563789999997</c:v>
                </c:pt>
                <c:pt idx="784">
                  <c:v>36089.243767</c:v>
                </c:pt>
                <c:pt idx="785">
                  <c:v>42062.914959999995</c:v>
                </c:pt>
                <c:pt idx="786">
                  <c:v>8028.0651850000004</c:v>
                </c:pt>
                <c:pt idx="787">
                  <c:v>5086.7734380000002</c:v>
                </c:pt>
                <c:pt idx="788">
                  <c:v>4904.5927009999996</c:v>
                </c:pt>
                <c:pt idx="789">
                  <c:v>0</c:v>
                </c:pt>
                <c:pt idx="790">
                  <c:v>8550.4589429999996</c:v>
                </c:pt>
                <c:pt idx="791">
                  <c:v>14868.971514000001</c:v>
                </c:pt>
                <c:pt idx="792">
                  <c:v>20963.847112000003</c:v>
                </c:pt>
                <c:pt idx="793">
                  <c:v>17222.449665</c:v>
                </c:pt>
                <c:pt idx="794">
                  <c:v>8383.3891889999995</c:v>
                </c:pt>
                <c:pt idx="795">
                  <c:v>3965.8889260000001</c:v>
                </c:pt>
                <c:pt idx="796">
                  <c:v>6853.9101270000001</c:v>
                </c:pt>
                <c:pt idx="797">
                  <c:v>6512.2688410000001</c:v>
                </c:pt>
                <c:pt idx="798">
                  <c:v>15134.205017</c:v>
                </c:pt>
                <c:pt idx="799">
                  <c:v>11961.47969</c:v>
                </c:pt>
                <c:pt idx="800">
                  <c:v>4914.106949</c:v>
                </c:pt>
                <c:pt idx="801">
                  <c:v>9538.5549680000004</c:v>
                </c:pt>
                <c:pt idx="802">
                  <c:v>8907.8670770000008</c:v>
                </c:pt>
                <c:pt idx="803">
                  <c:v>3859.3969729999999</c:v>
                </c:pt>
                <c:pt idx="804">
                  <c:v>6192.6727860000001</c:v>
                </c:pt>
                <c:pt idx="805">
                  <c:v>5816.2458509999997</c:v>
                </c:pt>
                <c:pt idx="806">
                  <c:v>7969.975512</c:v>
                </c:pt>
                <c:pt idx="807">
                  <c:v>6331.9104230000003</c:v>
                </c:pt>
                <c:pt idx="808">
                  <c:v>7248.4446619999999</c:v>
                </c:pt>
                <c:pt idx="809">
                  <c:v>6848.4485860000004</c:v>
                </c:pt>
                <c:pt idx="810">
                  <c:v>6945.2543159999996</c:v>
                </c:pt>
                <c:pt idx="811">
                  <c:v>5348.0430759999999</c:v>
                </c:pt>
                <c:pt idx="812">
                  <c:v>8571.6853030000002</c:v>
                </c:pt>
                <c:pt idx="813">
                  <c:v>8526.0362779999996</c:v>
                </c:pt>
                <c:pt idx="814">
                  <c:v>7037.360216</c:v>
                </c:pt>
                <c:pt idx="815">
                  <c:v>0</c:v>
                </c:pt>
                <c:pt idx="816">
                  <c:v>22525.42569</c:v>
                </c:pt>
                <c:pt idx="817">
                  <c:v>8462.2341159999996</c:v>
                </c:pt>
                <c:pt idx="818">
                  <c:v>9461.6914899999992</c:v>
                </c:pt>
                <c:pt idx="819">
                  <c:v>5913.9233119999999</c:v>
                </c:pt>
                <c:pt idx="820">
                  <c:v>5633.1512050000001</c:v>
                </c:pt>
                <c:pt idx="821">
                  <c:v>4842.0664960000004</c:v>
                </c:pt>
                <c:pt idx="822">
                  <c:v>5436.7361929999997</c:v>
                </c:pt>
                <c:pt idx="823">
                  <c:v>0</c:v>
                </c:pt>
                <c:pt idx="824">
                  <c:v>5418.7043219999996</c:v>
                </c:pt>
                <c:pt idx="825">
                  <c:v>8248.2176319999999</c:v>
                </c:pt>
                <c:pt idx="826">
                  <c:v>9194.0766139999996</c:v>
                </c:pt>
                <c:pt idx="827">
                  <c:v>7026.8527340000001</c:v>
                </c:pt>
                <c:pt idx="828">
                  <c:v>181577.35044499999</c:v>
                </c:pt>
                <c:pt idx="829">
                  <c:v>5210.3465450000003</c:v>
                </c:pt>
                <c:pt idx="830">
                  <c:v>58348.954918000003</c:v>
                </c:pt>
                <c:pt idx="831">
                  <c:v>9379.4061669999992</c:v>
                </c:pt>
                <c:pt idx="832">
                  <c:v>10002.37024</c:v>
                </c:pt>
                <c:pt idx="833">
                  <c:v>192904.97189099994</c:v>
                </c:pt>
                <c:pt idx="834">
                  <c:v>22026.652279000002</c:v>
                </c:pt>
                <c:pt idx="835">
                  <c:v>7754.2434050000002</c:v>
                </c:pt>
                <c:pt idx="836">
                  <c:v>11059.70629</c:v>
                </c:pt>
                <c:pt idx="837">
                  <c:v>0</c:v>
                </c:pt>
                <c:pt idx="838">
                  <c:v>5924.6496219999999</c:v>
                </c:pt>
                <c:pt idx="839">
                  <c:v>6715.1148569999996</c:v>
                </c:pt>
                <c:pt idx="840">
                  <c:v>7734.3442539999996</c:v>
                </c:pt>
                <c:pt idx="841">
                  <c:v>0</c:v>
                </c:pt>
                <c:pt idx="842">
                  <c:v>5629.5028119999997</c:v>
                </c:pt>
                <c:pt idx="843">
                  <c:v>8403.8062289999998</c:v>
                </c:pt>
                <c:pt idx="844">
                  <c:v>5412.7629870000001</c:v>
                </c:pt>
                <c:pt idx="845">
                  <c:v>80243.464308999988</c:v>
                </c:pt>
                <c:pt idx="846">
                  <c:v>17289.372276000002</c:v>
                </c:pt>
                <c:pt idx="847">
                  <c:v>34128.509189000004</c:v>
                </c:pt>
                <c:pt idx="848">
                  <c:v>8423.0804489999991</c:v>
                </c:pt>
                <c:pt idx="849">
                  <c:v>5786.0925429999998</c:v>
                </c:pt>
                <c:pt idx="850">
                  <c:v>0</c:v>
                </c:pt>
                <c:pt idx="851">
                  <c:v>12541.645141000001</c:v>
                </c:pt>
                <c:pt idx="852">
                  <c:v>5646.6533310000004</c:v>
                </c:pt>
                <c:pt idx="853">
                  <c:v>6428.8630949999997</c:v>
                </c:pt>
                <c:pt idx="854">
                  <c:v>0</c:v>
                </c:pt>
                <c:pt idx="855">
                  <c:v>6575.9077159999997</c:v>
                </c:pt>
                <c:pt idx="856">
                  <c:v>5779.6115739999996</c:v>
                </c:pt>
                <c:pt idx="857">
                  <c:v>11739.80833</c:v>
                </c:pt>
                <c:pt idx="858">
                  <c:v>4820.6707969999998</c:v>
                </c:pt>
                <c:pt idx="859">
                  <c:v>9224.0765179999999</c:v>
                </c:pt>
                <c:pt idx="860">
                  <c:v>8239.8854859999992</c:v>
                </c:pt>
                <c:pt idx="861">
                  <c:v>5716.6268449999998</c:v>
                </c:pt>
                <c:pt idx="862">
                  <c:v>5612.8117009999996</c:v>
                </c:pt>
                <c:pt idx="863">
                  <c:v>6999.2724010000002</c:v>
                </c:pt>
                <c:pt idx="864">
                  <c:v>9870.5803639999995</c:v>
                </c:pt>
                <c:pt idx="865">
                  <c:v>4684.3977850000001</c:v>
                </c:pt>
                <c:pt idx="866">
                  <c:v>0</c:v>
                </c:pt>
                <c:pt idx="867">
                  <c:v>5028.4431340000001</c:v>
                </c:pt>
                <c:pt idx="868">
                  <c:v>9338.4281759999994</c:v>
                </c:pt>
                <c:pt idx="869">
                  <c:v>7344.7260370000004</c:v>
                </c:pt>
                <c:pt idx="870">
                  <c:v>8640.0114630000007</c:v>
                </c:pt>
                <c:pt idx="871">
                  <c:v>0</c:v>
                </c:pt>
                <c:pt idx="872">
                  <c:v>6727.9554539999999</c:v>
                </c:pt>
                <c:pt idx="873">
                  <c:v>6343.7224319999996</c:v>
                </c:pt>
                <c:pt idx="874">
                  <c:v>24371.323990000001</c:v>
                </c:pt>
                <c:pt idx="875">
                  <c:v>9133.8027949999996</c:v>
                </c:pt>
                <c:pt idx="876">
                  <c:v>4888.006891</c:v>
                </c:pt>
                <c:pt idx="877">
                  <c:v>7722.1183709999996</c:v>
                </c:pt>
                <c:pt idx="878">
                  <c:v>7018.9404910000003</c:v>
                </c:pt>
                <c:pt idx="879">
                  <c:v>8328.2459550000003</c:v>
                </c:pt>
                <c:pt idx="880">
                  <c:v>5999.1628760000003</c:v>
                </c:pt>
                <c:pt idx="881">
                  <c:v>4571.5260289999997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4387.1339719999996</c:v>
                </c:pt>
                <c:pt idx="888">
                  <c:v>7194.888089</c:v>
                </c:pt>
                <c:pt idx="889">
                  <c:v>6217.8893090000001</c:v>
                </c:pt>
                <c:pt idx="890">
                  <c:v>6354.1747489999998</c:v>
                </c:pt>
                <c:pt idx="891">
                  <c:v>6899.0665779999999</c:v>
                </c:pt>
                <c:pt idx="892">
                  <c:v>13297.87112</c:v>
                </c:pt>
                <c:pt idx="893">
                  <c:v>10945.715103</c:v>
                </c:pt>
                <c:pt idx="894">
                  <c:v>0</c:v>
                </c:pt>
                <c:pt idx="895">
                  <c:v>0</c:v>
                </c:pt>
                <c:pt idx="896">
                  <c:v>8992.4984569999997</c:v>
                </c:pt>
                <c:pt idx="897">
                  <c:v>4601.9999660000003</c:v>
                </c:pt>
                <c:pt idx="898">
                  <c:v>5193.3303580000002</c:v>
                </c:pt>
                <c:pt idx="899">
                  <c:v>4456.7036470000003</c:v>
                </c:pt>
                <c:pt idx="900">
                  <c:v>0</c:v>
                </c:pt>
                <c:pt idx="901">
                  <c:v>8312.9831740000009</c:v>
                </c:pt>
                <c:pt idx="902">
                  <c:v>8162.36672</c:v>
                </c:pt>
                <c:pt idx="903">
                  <c:v>5573.3779320000003</c:v>
                </c:pt>
                <c:pt idx="904">
                  <c:v>12120.37975</c:v>
                </c:pt>
                <c:pt idx="905">
                  <c:v>60664.261602999999</c:v>
                </c:pt>
                <c:pt idx="906">
                  <c:v>3764.991743</c:v>
                </c:pt>
                <c:pt idx="907">
                  <c:v>5474.3791620000002</c:v>
                </c:pt>
                <c:pt idx="908">
                  <c:v>5590.7496460000002</c:v>
                </c:pt>
                <c:pt idx="909">
                  <c:v>6248.0780679999998</c:v>
                </c:pt>
                <c:pt idx="910">
                  <c:v>3207.0316579999999</c:v>
                </c:pt>
                <c:pt idx="911">
                  <c:v>15407.901970000001</c:v>
                </c:pt>
                <c:pt idx="912">
                  <c:v>5549.2625189999999</c:v>
                </c:pt>
                <c:pt idx="913">
                  <c:v>13124.08627</c:v>
                </c:pt>
                <c:pt idx="914">
                  <c:v>4800.9513740000002</c:v>
                </c:pt>
                <c:pt idx="915">
                  <c:v>13424.686891000001</c:v>
                </c:pt>
                <c:pt idx="916">
                  <c:v>7675.5687600000001</c:v>
                </c:pt>
                <c:pt idx="917">
                  <c:v>3190.7843429999998</c:v>
                </c:pt>
                <c:pt idx="918">
                  <c:v>8401.648792</c:v>
                </c:pt>
                <c:pt idx="919">
                  <c:v>8858.9047360000004</c:v>
                </c:pt>
                <c:pt idx="920">
                  <c:v>40238.722439999998</c:v>
                </c:pt>
                <c:pt idx="921">
                  <c:v>7762.9591790000004</c:v>
                </c:pt>
                <c:pt idx="922">
                  <c:v>5403.9147370000001</c:v>
                </c:pt>
                <c:pt idx="923">
                  <c:v>80103.076988000001</c:v>
                </c:pt>
                <c:pt idx="924">
                  <c:v>0</c:v>
                </c:pt>
                <c:pt idx="925">
                  <c:v>0</c:v>
                </c:pt>
                <c:pt idx="926">
                  <c:v>33505.908985999995</c:v>
                </c:pt>
                <c:pt idx="927">
                  <c:v>7765.2292749999997</c:v>
                </c:pt>
                <c:pt idx="928">
                  <c:v>4296.2185989999998</c:v>
                </c:pt>
                <c:pt idx="929">
                  <c:v>0</c:v>
                </c:pt>
                <c:pt idx="930">
                  <c:v>5426.5297449999998</c:v>
                </c:pt>
                <c:pt idx="931">
                  <c:v>26223.948841999998</c:v>
                </c:pt>
                <c:pt idx="932">
                  <c:v>6173.4575100000002</c:v>
                </c:pt>
                <c:pt idx="933">
                  <c:v>6015.5695299999998</c:v>
                </c:pt>
                <c:pt idx="934">
                  <c:v>4637.2325330000003</c:v>
                </c:pt>
                <c:pt idx="935">
                  <c:v>6749.6841860000004</c:v>
                </c:pt>
                <c:pt idx="936">
                  <c:v>5896.495739</c:v>
                </c:pt>
                <c:pt idx="937">
                  <c:v>8923.0949939999991</c:v>
                </c:pt>
                <c:pt idx="938">
                  <c:v>6760.3938690000004</c:v>
                </c:pt>
                <c:pt idx="939">
                  <c:v>4803.1213669999997</c:v>
                </c:pt>
                <c:pt idx="940">
                  <c:v>6081.5296660000004</c:v>
                </c:pt>
                <c:pt idx="941">
                  <c:v>11421.534530000001</c:v>
                </c:pt>
                <c:pt idx="942">
                  <c:v>7576.355176</c:v>
                </c:pt>
                <c:pt idx="943">
                  <c:v>6056.9307980000003</c:v>
                </c:pt>
                <c:pt idx="944">
                  <c:v>4592.2195769999998</c:v>
                </c:pt>
                <c:pt idx="945">
                  <c:v>8879.9048540000003</c:v>
                </c:pt>
                <c:pt idx="946">
                  <c:v>28072.733851000001</c:v>
                </c:pt>
                <c:pt idx="947">
                  <c:v>9471.0931359999995</c:v>
                </c:pt>
                <c:pt idx="948">
                  <c:v>19887.67799</c:v>
                </c:pt>
                <c:pt idx="949">
                  <c:v>5185.671593</c:v>
                </c:pt>
                <c:pt idx="950">
                  <c:v>100278.365984</c:v>
                </c:pt>
                <c:pt idx="951">
                  <c:v>11508.707119999999</c:v>
                </c:pt>
                <c:pt idx="952">
                  <c:v>3626.4743950000002</c:v>
                </c:pt>
                <c:pt idx="953">
                  <c:v>8575.5141999999996</c:v>
                </c:pt>
                <c:pt idx="954">
                  <c:v>9069.4712359999994</c:v>
                </c:pt>
                <c:pt idx="955">
                  <c:v>5555.4821400000001</c:v>
                </c:pt>
                <c:pt idx="956">
                  <c:v>6509.6175290000001</c:v>
                </c:pt>
                <c:pt idx="957">
                  <c:v>97546.945248000018</c:v>
                </c:pt>
                <c:pt idx="958">
                  <c:v>3406.64102</c:v>
                </c:pt>
                <c:pt idx="959">
                  <c:v>13692.00676</c:v>
                </c:pt>
                <c:pt idx="960">
                  <c:v>6162.5707540000003</c:v>
                </c:pt>
                <c:pt idx="961">
                  <c:v>5587.4030380000004</c:v>
                </c:pt>
                <c:pt idx="962">
                  <c:v>6274.0365570000004</c:v>
                </c:pt>
                <c:pt idx="963">
                  <c:v>9012.2410039999995</c:v>
                </c:pt>
                <c:pt idx="964">
                  <c:v>15125.033318</c:v>
                </c:pt>
                <c:pt idx="965">
                  <c:v>10669.80572</c:v>
                </c:pt>
                <c:pt idx="966">
                  <c:v>11873.696620000001</c:v>
                </c:pt>
                <c:pt idx="967">
                  <c:v>9234.8030620000009</c:v>
                </c:pt>
                <c:pt idx="968">
                  <c:v>52644.927838000003</c:v>
                </c:pt>
                <c:pt idx="969">
                  <c:v>6155.4365340000004</c:v>
                </c:pt>
                <c:pt idx="970">
                  <c:v>7277.0888109999996</c:v>
                </c:pt>
                <c:pt idx="971">
                  <c:v>0</c:v>
                </c:pt>
                <c:pt idx="972">
                  <c:v>23138.683163000002</c:v>
                </c:pt>
                <c:pt idx="973">
                  <c:v>6398.757818</c:v>
                </c:pt>
                <c:pt idx="974">
                  <c:v>15365.206603999999</c:v>
                </c:pt>
                <c:pt idx="975">
                  <c:v>152458.02130800002</c:v>
                </c:pt>
                <c:pt idx="976">
                  <c:v>27745.663114999999</c:v>
                </c:pt>
                <c:pt idx="977">
                  <c:v>0</c:v>
                </c:pt>
                <c:pt idx="978">
                  <c:v>5493.5315559999999</c:v>
                </c:pt>
                <c:pt idx="979">
                  <c:v>8125.9648219999999</c:v>
                </c:pt>
                <c:pt idx="980">
                  <c:v>5626.8976570000004</c:v>
                </c:pt>
                <c:pt idx="981">
                  <c:v>40978.611387000004</c:v>
                </c:pt>
                <c:pt idx="982">
                  <c:v>6991.4003089999997</c:v>
                </c:pt>
                <c:pt idx="983">
                  <c:v>56582.375828000004</c:v>
                </c:pt>
                <c:pt idx="984">
                  <c:v>5412.8009920000004</c:v>
                </c:pt>
                <c:pt idx="985">
                  <c:v>8989.4360629999992</c:v>
                </c:pt>
                <c:pt idx="986">
                  <c:v>7896.3298070000001</c:v>
                </c:pt>
                <c:pt idx="987">
                  <c:v>3435.7168830000001</c:v>
                </c:pt>
                <c:pt idx="988">
                  <c:v>4969.7229100000004</c:v>
                </c:pt>
                <c:pt idx="989">
                  <c:v>8386.4343169999993</c:v>
                </c:pt>
                <c:pt idx="990">
                  <c:v>3143.709715</c:v>
                </c:pt>
                <c:pt idx="991">
                  <c:v>13187.480985999999</c:v>
                </c:pt>
                <c:pt idx="992">
                  <c:v>0</c:v>
                </c:pt>
                <c:pt idx="993">
                  <c:v>8792.1977790000001</c:v>
                </c:pt>
                <c:pt idx="994">
                  <c:v>0</c:v>
                </c:pt>
                <c:pt idx="995">
                  <c:v>30588.355294000001</c:v>
                </c:pt>
                <c:pt idx="996">
                  <c:v>7988.1595889999999</c:v>
                </c:pt>
                <c:pt idx="997">
                  <c:v>14408.390656</c:v>
                </c:pt>
                <c:pt idx="998">
                  <c:v>0</c:v>
                </c:pt>
                <c:pt idx="999">
                  <c:v>6699.9532300000001</c:v>
                </c:pt>
                <c:pt idx="1000">
                  <c:v>8285.1954029999997</c:v>
                </c:pt>
                <c:pt idx="1001">
                  <c:v>7691.5890330000002</c:v>
                </c:pt>
                <c:pt idx="1002">
                  <c:v>8658.0459210000008</c:v>
                </c:pt>
                <c:pt idx="1003">
                  <c:v>6747.4021389999998</c:v>
                </c:pt>
                <c:pt idx="1004">
                  <c:v>10308.811879999999</c:v>
                </c:pt>
                <c:pt idx="1005">
                  <c:v>7060.6512069999999</c:v>
                </c:pt>
                <c:pt idx="1006">
                  <c:v>6705.312594</c:v>
                </c:pt>
                <c:pt idx="1007">
                  <c:v>25814.895637000001</c:v>
                </c:pt>
                <c:pt idx="1008">
                  <c:v>6944.0731919999998</c:v>
                </c:pt>
                <c:pt idx="1009">
                  <c:v>7482.2647969999998</c:v>
                </c:pt>
                <c:pt idx="1010">
                  <c:v>51206.718023000001</c:v>
                </c:pt>
                <c:pt idx="1011">
                  <c:v>7495.8205429999998</c:v>
                </c:pt>
                <c:pt idx="1012">
                  <c:v>6199.1025209999998</c:v>
                </c:pt>
                <c:pt idx="1013">
                  <c:v>143613.79002099996</c:v>
                </c:pt>
                <c:pt idx="1014">
                  <c:v>10084.012720000001</c:v>
                </c:pt>
                <c:pt idx="1015">
                  <c:v>4988.9329939999998</c:v>
                </c:pt>
                <c:pt idx="1016">
                  <c:v>13579.766900000001</c:v>
                </c:pt>
                <c:pt idx="1017">
                  <c:v>8659.5083969999996</c:v>
                </c:pt>
                <c:pt idx="1018">
                  <c:v>8726.0581509999993</c:v>
                </c:pt>
                <c:pt idx="1019">
                  <c:v>6629.573171</c:v>
                </c:pt>
                <c:pt idx="1020">
                  <c:v>5234.1404849999999</c:v>
                </c:pt>
                <c:pt idx="1021">
                  <c:v>0</c:v>
                </c:pt>
                <c:pt idx="1022">
                  <c:v>7571.1199699999997</c:v>
                </c:pt>
                <c:pt idx="1023">
                  <c:v>6890.0598090000003</c:v>
                </c:pt>
                <c:pt idx="1024">
                  <c:v>5817.8685290000003</c:v>
                </c:pt>
                <c:pt idx="1025">
                  <c:v>4979.8705559999999</c:v>
                </c:pt>
                <c:pt idx="1026">
                  <c:v>10376.71494</c:v>
                </c:pt>
                <c:pt idx="1027">
                  <c:v>6387.8039419999996</c:v>
                </c:pt>
                <c:pt idx="1028">
                  <c:v>6776.2968440000004</c:v>
                </c:pt>
                <c:pt idx="1029">
                  <c:v>2939.9378839999999</c:v>
                </c:pt>
                <c:pt idx="1030">
                  <c:v>5771.9680200000003</c:v>
                </c:pt>
                <c:pt idx="1031">
                  <c:v>144131.86526200001</c:v>
                </c:pt>
                <c:pt idx="1032">
                  <c:v>6512.2204439999996</c:v>
                </c:pt>
                <c:pt idx="1033">
                  <c:v>11766.421329999999</c:v>
                </c:pt>
                <c:pt idx="1034">
                  <c:v>12514.258417000001</c:v>
                </c:pt>
                <c:pt idx="1035">
                  <c:v>78985.417526999998</c:v>
                </c:pt>
                <c:pt idx="1036">
                  <c:v>43982.017731</c:v>
                </c:pt>
                <c:pt idx="1037">
                  <c:v>12569.8835</c:v>
                </c:pt>
                <c:pt idx="1038">
                  <c:v>38017.353631999998</c:v>
                </c:pt>
                <c:pt idx="1039">
                  <c:v>9298.2952069999992</c:v>
                </c:pt>
                <c:pt idx="1040">
                  <c:v>8731.1589629999999</c:v>
                </c:pt>
                <c:pt idx="1041">
                  <c:v>6349.6081549999999</c:v>
                </c:pt>
                <c:pt idx="1042">
                  <c:v>4990.6686550000004</c:v>
                </c:pt>
                <c:pt idx="1043">
                  <c:v>4933.2211809999999</c:v>
                </c:pt>
                <c:pt idx="1044">
                  <c:v>7838.0543079999998</c:v>
                </c:pt>
                <c:pt idx="1045">
                  <c:v>6227.1366619999999</c:v>
                </c:pt>
                <c:pt idx="1046">
                  <c:v>9616.8182070000003</c:v>
                </c:pt>
                <c:pt idx="1047">
                  <c:v>7681.2412450000002</c:v>
                </c:pt>
                <c:pt idx="1048">
                  <c:v>0</c:v>
                </c:pt>
                <c:pt idx="1049">
                  <c:v>4814.6335589999999</c:v>
                </c:pt>
                <c:pt idx="1050">
                  <c:v>10281.098029999999</c:v>
                </c:pt>
                <c:pt idx="1051">
                  <c:v>7858.2307920000003</c:v>
                </c:pt>
                <c:pt idx="1052">
                  <c:v>11189.592269999999</c:v>
                </c:pt>
                <c:pt idx="1053">
                  <c:v>6169.8903739999996</c:v>
                </c:pt>
                <c:pt idx="1054">
                  <c:v>11803.767019999999</c:v>
                </c:pt>
                <c:pt idx="1055">
                  <c:v>8376.392452</c:v>
                </c:pt>
                <c:pt idx="1056">
                  <c:v>5459.4409429999996</c:v>
                </c:pt>
                <c:pt idx="1057">
                  <c:v>24408.705907000003</c:v>
                </c:pt>
                <c:pt idx="1058">
                  <c:v>9755.1693739999992</c:v>
                </c:pt>
                <c:pt idx="1059">
                  <c:v>10169.825070999999</c:v>
                </c:pt>
                <c:pt idx="1060">
                  <c:v>17949.474383000001</c:v>
                </c:pt>
                <c:pt idx="1061">
                  <c:v>7047.5720030000002</c:v>
                </c:pt>
                <c:pt idx="1062">
                  <c:v>6169.0737019999997</c:v>
                </c:pt>
                <c:pt idx="1063">
                  <c:v>15238.84592</c:v>
                </c:pt>
                <c:pt idx="1064">
                  <c:v>20425.632098000002</c:v>
                </c:pt>
                <c:pt idx="1065">
                  <c:v>6928.7739620000002</c:v>
                </c:pt>
                <c:pt idx="1066">
                  <c:v>3644.2104639999998</c:v>
                </c:pt>
                <c:pt idx="1067">
                  <c:v>10303.40914</c:v>
                </c:pt>
                <c:pt idx="1068">
                  <c:v>0</c:v>
                </c:pt>
                <c:pt idx="1069">
                  <c:v>10231.20613</c:v>
                </c:pt>
                <c:pt idx="1070">
                  <c:v>5579.2152100000003</c:v>
                </c:pt>
                <c:pt idx="1071">
                  <c:v>20640.626092999999</c:v>
                </c:pt>
                <c:pt idx="1072">
                  <c:v>0</c:v>
                </c:pt>
                <c:pt idx="1073">
                  <c:v>15971.924501</c:v>
                </c:pt>
                <c:pt idx="1074">
                  <c:v>5196.8614939999998</c:v>
                </c:pt>
                <c:pt idx="1075">
                  <c:v>11496.302497000001</c:v>
                </c:pt>
                <c:pt idx="1076">
                  <c:v>4025.0793100000001</c:v>
                </c:pt>
                <c:pt idx="1077">
                  <c:v>20088.247542999998</c:v>
                </c:pt>
                <c:pt idx="1078">
                  <c:v>14163.009690000001</c:v>
                </c:pt>
                <c:pt idx="1079">
                  <c:v>5183.8540990000001</c:v>
                </c:pt>
                <c:pt idx="1080">
                  <c:v>7039.9569369999999</c:v>
                </c:pt>
                <c:pt idx="1081">
                  <c:v>9371.5911809999998</c:v>
                </c:pt>
                <c:pt idx="1082">
                  <c:v>17430.576929000003</c:v>
                </c:pt>
                <c:pt idx="1083">
                  <c:v>6438.8343960000002</c:v>
                </c:pt>
                <c:pt idx="1084">
                  <c:v>49527.551518</c:v>
                </c:pt>
                <c:pt idx="1085">
                  <c:v>9621.6525459999993</c:v>
                </c:pt>
                <c:pt idx="1086">
                  <c:v>3863.8432769999999</c:v>
                </c:pt>
                <c:pt idx="1087">
                  <c:v>5924.6154200000001</c:v>
                </c:pt>
                <c:pt idx="1088">
                  <c:v>6615.6666230000001</c:v>
                </c:pt>
                <c:pt idx="1089">
                  <c:v>8120.2264740000001</c:v>
                </c:pt>
                <c:pt idx="1090">
                  <c:v>19482.309688000001</c:v>
                </c:pt>
                <c:pt idx="1091">
                  <c:v>5214.3742590000002</c:v>
                </c:pt>
                <c:pt idx="1092">
                  <c:v>20468.373522999998</c:v>
                </c:pt>
                <c:pt idx="1093">
                  <c:v>11669.737107000001</c:v>
                </c:pt>
                <c:pt idx="1094">
                  <c:v>7319.9607159999996</c:v>
                </c:pt>
                <c:pt idx="1095">
                  <c:v>7883.2915540000004</c:v>
                </c:pt>
                <c:pt idx="1096">
                  <c:v>4737.9376229999998</c:v>
                </c:pt>
                <c:pt idx="1097">
                  <c:v>7549.6345979999996</c:v>
                </c:pt>
                <c:pt idx="1098">
                  <c:v>30370.954022000002</c:v>
                </c:pt>
                <c:pt idx="1099">
                  <c:v>10982.065029000001</c:v>
                </c:pt>
                <c:pt idx="1100">
                  <c:v>8713.0207680000003</c:v>
                </c:pt>
                <c:pt idx="1101">
                  <c:v>0</c:v>
                </c:pt>
                <c:pt idx="1102">
                  <c:v>14828.459322999999</c:v>
                </c:pt>
                <c:pt idx="1103">
                  <c:v>12889.096439999999</c:v>
                </c:pt>
                <c:pt idx="1104">
                  <c:v>6068.494232</c:v>
                </c:pt>
                <c:pt idx="1105">
                  <c:v>5731.1778329999997</c:v>
                </c:pt>
                <c:pt idx="1106">
                  <c:v>4741.6886759999998</c:v>
                </c:pt>
                <c:pt idx="1107">
                  <c:v>22982.68361</c:v>
                </c:pt>
                <c:pt idx="1108">
                  <c:v>5611.3400739999997</c:v>
                </c:pt>
                <c:pt idx="1109">
                  <c:v>31543.372839</c:v>
                </c:pt>
                <c:pt idx="1110">
                  <c:v>10106.893889999999</c:v>
                </c:pt>
                <c:pt idx="1111">
                  <c:v>7260.6256439999997</c:v>
                </c:pt>
                <c:pt idx="1112">
                  <c:v>5790.4409900000001</c:v>
                </c:pt>
                <c:pt idx="1113">
                  <c:v>9710.8752540000005</c:v>
                </c:pt>
                <c:pt idx="1114">
                  <c:v>4959.0907669999997</c:v>
                </c:pt>
                <c:pt idx="1115">
                  <c:v>5386.4934830000002</c:v>
                </c:pt>
                <c:pt idx="1116">
                  <c:v>2445.0496589999998</c:v>
                </c:pt>
                <c:pt idx="1117">
                  <c:v>6118.6172550000001</c:v>
                </c:pt>
                <c:pt idx="1118">
                  <c:v>5903.5648419999998</c:v>
                </c:pt>
                <c:pt idx="1119">
                  <c:v>126906.95015199999</c:v>
                </c:pt>
                <c:pt idx="1120">
                  <c:v>8353.0620670000008</c:v>
                </c:pt>
                <c:pt idx="1121">
                  <c:v>6864.5666330000004</c:v>
                </c:pt>
                <c:pt idx="1122">
                  <c:v>4935.4565650000004</c:v>
                </c:pt>
                <c:pt idx="1123">
                  <c:v>7571.5819739999997</c:v>
                </c:pt>
                <c:pt idx="1124">
                  <c:v>131038.22113999999</c:v>
                </c:pt>
                <c:pt idx="1125">
                  <c:v>7555.3527979999999</c:v>
                </c:pt>
                <c:pt idx="1126">
                  <c:v>5634.4669320000003</c:v>
                </c:pt>
                <c:pt idx="1127">
                  <c:v>6147.912163</c:v>
                </c:pt>
                <c:pt idx="1128">
                  <c:v>3496.564691</c:v>
                </c:pt>
                <c:pt idx="1129">
                  <c:v>18226.357005999998</c:v>
                </c:pt>
                <c:pt idx="1130">
                  <c:v>0</c:v>
                </c:pt>
                <c:pt idx="1131">
                  <c:v>12009.36529</c:v>
                </c:pt>
                <c:pt idx="1132">
                  <c:v>83955.210741000017</c:v>
                </c:pt>
                <c:pt idx="1133">
                  <c:v>0</c:v>
                </c:pt>
                <c:pt idx="1134">
                  <c:v>13911.090162</c:v>
                </c:pt>
                <c:pt idx="1135">
                  <c:v>4817.6956110000001</c:v>
                </c:pt>
                <c:pt idx="1136">
                  <c:v>10546.945670000001</c:v>
                </c:pt>
                <c:pt idx="1137">
                  <c:v>6048.7734140000002</c:v>
                </c:pt>
                <c:pt idx="1138">
                  <c:v>0</c:v>
                </c:pt>
                <c:pt idx="1139">
                  <c:v>4401.482739</c:v>
                </c:pt>
                <c:pt idx="1140">
                  <c:v>9980.6534879999999</c:v>
                </c:pt>
                <c:pt idx="1141">
                  <c:v>4758.8988749999999</c:v>
                </c:pt>
                <c:pt idx="1142">
                  <c:v>8462.2185549999995</c:v>
                </c:pt>
                <c:pt idx="1143">
                  <c:v>5654.6313399999999</c:v>
                </c:pt>
                <c:pt idx="1144">
                  <c:v>20291.519156000002</c:v>
                </c:pt>
                <c:pt idx="1145">
                  <c:v>5179.0129630000001</c:v>
                </c:pt>
                <c:pt idx="1146">
                  <c:v>10540.991819999999</c:v>
                </c:pt>
                <c:pt idx="1147">
                  <c:v>8045.7858649999998</c:v>
                </c:pt>
                <c:pt idx="1148">
                  <c:v>8397.2692999999999</c:v>
                </c:pt>
                <c:pt idx="1149">
                  <c:v>11335.816629999999</c:v>
                </c:pt>
                <c:pt idx="1150">
                  <c:v>0</c:v>
                </c:pt>
                <c:pt idx="1151">
                  <c:v>7298.2626319999999</c:v>
                </c:pt>
                <c:pt idx="1152">
                  <c:v>0</c:v>
                </c:pt>
                <c:pt idx="1153">
                  <c:v>3032.379109</c:v>
                </c:pt>
                <c:pt idx="1154">
                  <c:v>4232.6488399999998</c:v>
                </c:pt>
                <c:pt idx="1155">
                  <c:v>9578.6660329999995</c:v>
                </c:pt>
                <c:pt idx="1156">
                  <c:v>12711.946920999999</c:v>
                </c:pt>
                <c:pt idx="1157">
                  <c:v>10164.205099999999</c:v>
                </c:pt>
                <c:pt idx="1158">
                  <c:v>6887.4458050000003</c:v>
                </c:pt>
                <c:pt idx="1159">
                  <c:v>12885.33887</c:v>
                </c:pt>
                <c:pt idx="1160">
                  <c:v>8295.0292470000004</c:v>
                </c:pt>
                <c:pt idx="1161">
                  <c:v>14726.845998999999</c:v>
                </c:pt>
                <c:pt idx="1162">
                  <c:v>10024.182005999999</c:v>
                </c:pt>
                <c:pt idx="1163">
                  <c:v>6243.8067709999996</c:v>
                </c:pt>
                <c:pt idx="1164">
                  <c:v>13860.489680000001</c:v>
                </c:pt>
                <c:pt idx="1165">
                  <c:v>0</c:v>
                </c:pt>
                <c:pt idx="1166">
                  <c:v>13228.109665</c:v>
                </c:pt>
                <c:pt idx="1167">
                  <c:v>7430.9924650000003</c:v>
                </c:pt>
                <c:pt idx="1168">
                  <c:v>6977.9209449999998</c:v>
                </c:pt>
                <c:pt idx="1169">
                  <c:v>6022.4463420000002</c:v>
                </c:pt>
                <c:pt idx="1170">
                  <c:v>5566.448668</c:v>
                </c:pt>
                <c:pt idx="1171">
                  <c:v>6042.364345</c:v>
                </c:pt>
                <c:pt idx="1172">
                  <c:v>10666.898510000001</c:v>
                </c:pt>
                <c:pt idx="1173">
                  <c:v>3817.9209660000001</c:v>
                </c:pt>
                <c:pt idx="1174">
                  <c:v>6242.7631940000001</c:v>
                </c:pt>
                <c:pt idx="1175">
                  <c:v>6959.5235650000004</c:v>
                </c:pt>
                <c:pt idx="1176">
                  <c:v>4808.4136550000003</c:v>
                </c:pt>
                <c:pt idx="1177">
                  <c:v>7955.4446980000002</c:v>
                </c:pt>
                <c:pt idx="1178">
                  <c:v>48485.945041999999</c:v>
                </c:pt>
                <c:pt idx="1179">
                  <c:v>6222.6413039999998</c:v>
                </c:pt>
                <c:pt idx="1180">
                  <c:v>7247.0004509999999</c:v>
                </c:pt>
                <c:pt idx="1181">
                  <c:v>17208.345852999999</c:v>
                </c:pt>
                <c:pt idx="1182">
                  <c:v>2836.5061780000001</c:v>
                </c:pt>
                <c:pt idx="1183">
                  <c:v>0</c:v>
                </c:pt>
                <c:pt idx="1184">
                  <c:v>20438.029861999999</c:v>
                </c:pt>
                <c:pt idx="1185">
                  <c:v>3901.4319399999999</c:v>
                </c:pt>
                <c:pt idx="1186">
                  <c:v>4601.5184799999997</c:v>
                </c:pt>
                <c:pt idx="1187">
                  <c:v>8033.4823059999999</c:v>
                </c:pt>
                <c:pt idx="1188">
                  <c:v>11852.862450000001</c:v>
                </c:pt>
                <c:pt idx="1189">
                  <c:v>4556.9980400000004</c:v>
                </c:pt>
                <c:pt idx="1190">
                  <c:v>9143.7495340000005</c:v>
                </c:pt>
                <c:pt idx="1191">
                  <c:v>5990.3905860000004</c:v>
                </c:pt>
                <c:pt idx="1192">
                  <c:v>8029.8975330000003</c:v>
                </c:pt>
                <c:pt idx="1193">
                  <c:v>22262.424265000001</c:v>
                </c:pt>
                <c:pt idx="1194">
                  <c:v>12378.348953000001</c:v>
                </c:pt>
                <c:pt idx="1195">
                  <c:v>13499.65538</c:v>
                </c:pt>
                <c:pt idx="1196">
                  <c:v>6338.1372199999996</c:v>
                </c:pt>
                <c:pt idx="1197">
                  <c:v>8499.8728319999991</c:v>
                </c:pt>
                <c:pt idx="1198">
                  <c:v>7212.6555319999998</c:v>
                </c:pt>
                <c:pt idx="1199">
                  <c:v>7856.6176619999997</c:v>
                </c:pt>
                <c:pt idx="1200">
                  <c:v>9248.5277449999994</c:v>
                </c:pt>
                <c:pt idx="1201">
                  <c:v>0</c:v>
                </c:pt>
                <c:pt idx="1202">
                  <c:v>7530.5032879999999</c:v>
                </c:pt>
                <c:pt idx="1203">
                  <c:v>10183.165199999999</c:v>
                </c:pt>
                <c:pt idx="1204">
                  <c:v>5715.3741579999996</c:v>
                </c:pt>
                <c:pt idx="1205">
                  <c:v>7572.2947359999998</c:v>
                </c:pt>
                <c:pt idx="1206">
                  <c:v>4144.0440339999996</c:v>
                </c:pt>
                <c:pt idx="1207">
                  <c:v>6600.9198249999999</c:v>
                </c:pt>
                <c:pt idx="1208">
                  <c:v>6182.5263409999998</c:v>
                </c:pt>
                <c:pt idx="1209">
                  <c:v>5024.2461970000004</c:v>
                </c:pt>
                <c:pt idx="1210">
                  <c:v>11997.343554999999</c:v>
                </c:pt>
                <c:pt idx="1211">
                  <c:v>5360.981828</c:v>
                </c:pt>
                <c:pt idx="1212">
                  <c:v>8264.2593949999991</c:v>
                </c:pt>
                <c:pt idx="1213">
                  <c:v>25269.17453</c:v>
                </c:pt>
                <c:pt idx="1214">
                  <c:v>6067.4072530000003</c:v>
                </c:pt>
                <c:pt idx="1215">
                  <c:v>5636.4546780000001</c:v>
                </c:pt>
                <c:pt idx="1216">
                  <c:v>21563.647821999999</c:v>
                </c:pt>
                <c:pt idx="1217">
                  <c:v>7588.7224889999998</c:v>
                </c:pt>
                <c:pt idx="1218">
                  <c:v>6279.390582</c:v>
                </c:pt>
                <c:pt idx="1219">
                  <c:v>9067.0820700000004</c:v>
                </c:pt>
                <c:pt idx="1220">
                  <c:v>11168.55529</c:v>
                </c:pt>
                <c:pt idx="1221">
                  <c:v>8752.0874609999992</c:v>
                </c:pt>
                <c:pt idx="1222">
                  <c:v>11241.886860000001</c:v>
                </c:pt>
                <c:pt idx="1223">
                  <c:v>7935.087947</c:v>
                </c:pt>
                <c:pt idx="1224">
                  <c:v>4899.0077670000001</c:v>
                </c:pt>
                <c:pt idx="1225">
                  <c:v>0</c:v>
                </c:pt>
                <c:pt idx="1226">
                  <c:v>4046.3673469999999</c:v>
                </c:pt>
                <c:pt idx="1227">
                  <c:v>12464.646608999999</c:v>
                </c:pt>
                <c:pt idx="1228">
                  <c:v>6342.6667219999999</c:v>
                </c:pt>
                <c:pt idx="1229">
                  <c:v>7905.2377569999999</c:v>
                </c:pt>
                <c:pt idx="1230">
                  <c:v>5605.2214839999997</c:v>
                </c:pt>
                <c:pt idx="1231">
                  <c:v>5569.1234009999998</c:v>
                </c:pt>
                <c:pt idx="1232">
                  <c:v>49878.865986000004</c:v>
                </c:pt>
                <c:pt idx="1233">
                  <c:v>10992.76778</c:v>
                </c:pt>
                <c:pt idx="1234">
                  <c:v>8915.0425689999993</c:v>
                </c:pt>
                <c:pt idx="1235">
                  <c:v>22853.792054000001</c:v>
                </c:pt>
                <c:pt idx="1236">
                  <c:v>18953.791797000002</c:v>
                </c:pt>
                <c:pt idx="1237">
                  <c:v>0</c:v>
                </c:pt>
                <c:pt idx="1238">
                  <c:v>18328.399063999997</c:v>
                </c:pt>
                <c:pt idx="1239">
                  <c:v>8243.7983870000007</c:v>
                </c:pt>
                <c:pt idx="1240">
                  <c:v>6813.9182410000003</c:v>
                </c:pt>
                <c:pt idx="1241">
                  <c:v>16133.048559999999</c:v>
                </c:pt>
                <c:pt idx="1242">
                  <c:v>3630.5881039999999</c:v>
                </c:pt>
                <c:pt idx="1243">
                  <c:v>12621.213928000001</c:v>
                </c:pt>
                <c:pt idx="1244">
                  <c:v>28417.080956999998</c:v>
                </c:pt>
                <c:pt idx="1245">
                  <c:v>4946.3215760000003</c:v>
                </c:pt>
                <c:pt idx="1246">
                  <c:v>18851.744556999998</c:v>
                </c:pt>
                <c:pt idx="1247">
                  <c:v>0</c:v>
                </c:pt>
                <c:pt idx="1248">
                  <c:v>4921.2350669999996</c:v>
                </c:pt>
                <c:pt idx="1249">
                  <c:v>8635.4296680000007</c:v>
                </c:pt>
                <c:pt idx="1250">
                  <c:v>15022.338086</c:v>
                </c:pt>
                <c:pt idx="1251">
                  <c:v>13992.83484</c:v>
                </c:pt>
                <c:pt idx="1252">
                  <c:v>7936.8323</c:v>
                </c:pt>
                <c:pt idx="1253">
                  <c:v>6826.2610180000001</c:v>
                </c:pt>
                <c:pt idx="1254">
                  <c:v>7732.4194289999996</c:v>
                </c:pt>
                <c:pt idx="1255">
                  <c:v>3675.9197239999999</c:v>
                </c:pt>
                <c:pt idx="1256">
                  <c:v>7136.5470930000001</c:v>
                </c:pt>
                <c:pt idx="1257">
                  <c:v>12141.223758</c:v>
                </c:pt>
                <c:pt idx="1258">
                  <c:v>6762.9367080000002</c:v>
                </c:pt>
                <c:pt idx="1259">
                  <c:v>5945.4825579999997</c:v>
                </c:pt>
                <c:pt idx="1260">
                  <c:v>8135.9632600000004</c:v>
                </c:pt>
                <c:pt idx="1261">
                  <c:v>6492.056321</c:v>
                </c:pt>
                <c:pt idx="1262">
                  <c:v>19349.802566999999</c:v>
                </c:pt>
                <c:pt idx="1263">
                  <c:v>15635.003875999999</c:v>
                </c:pt>
                <c:pt idx="1264">
                  <c:v>5946.5292659999996</c:v>
                </c:pt>
                <c:pt idx="1265">
                  <c:v>6126.438709</c:v>
                </c:pt>
                <c:pt idx="1266">
                  <c:v>5699.8048710000003</c:v>
                </c:pt>
                <c:pt idx="1267">
                  <c:v>8415.0143489999991</c:v>
                </c:pt>
                <c:pt idx="1268">
                  <c:v>7778.732422</c:v>
                </c:pt>
                <c:pt idx="1269">
                  <c:v>5590.1429840000001</c:v>
                </c:pt>
                <c:pt idx="1270">
                  <c:v>8014.0444269999998</c:v>
                </c:pt>
                <c:pt idx="1271">
                  <c:v>12080.386850999999</c:v>
                </c:pt>
                <c:pt idx="1272">
                  <c:v>14122.588178999998</c:v>
                </c:pt>
                <c:pt idx="1273">
                  <c:v>7186.1392260000002</c:v>
                </c:pt>
                <c:pt idx="1274">
                  <c:v>7165.5246630000001</c:v>
                </c:pt>
                <c:pt idx="1275">
                  <c:v>10120.24697</c:v>
                </c:pt>
                <c:pt idx="1276">
                  <c:v>9755.9227609999998</c:v>
                </c:pt>
                <c:pt idx="1277">
                  <c:v>4879.2037689999997</c:v>
                </c:pt>
                <c:pt idx="1278">
                  <c:v>4614.5681590000004</c:v>
                </c:pt>
                <c:pt idx="1279">
                  <c:v>11808.04212</c:v>
                </c:pt>
                <c:pt idx="1280">
                  <c:v>6492.5815190000003</c:v>
                </c:pt>
                <c:pt idx="1281">
                  <c:v>8423.4454289999994</c:v>
                </c:pt>
                <c:pt idx="1282">
                  <c:v>15729.843891</c:v>
                </c:pt>
                <c:pt idx="1283">
                  <c:v>11394.071981000001</c:v>
                </c:pt>
                <c:pt idx="1284">
                  <c:v>7249.2073060000002</c:v>
                </c:pt>
                <c:pt idx="1285">
                  <c:v>7945.6613829999997</c:v>
                </c:pt>
                <c:pt idx="1286">
                  <c:v>3733.8638249999999</c:v>
                </c:pt>
                <c:pt idx="1287">
                  <c:v>0</c:v>
                </c:pt>
                <c:pt idx="1288">
                  <c:v>6501.3299690000003</c:v>
                </c:pt>
                <c:pt idx="1289">
                  <c:v>83030.721613000002</c:v>
                </c:pt>
                <c:pt idx="1290">
                  <c:v>4582.5420889999996</c:v>
                </c:pt>
                <c:pt idx="1291">
                  <c:v>8661.7637570000006</c:v>
                </c:pt>
                <c:pt idx="1292">
                  <c:v>0</c:v>
                </c:pt>
                <c:pt idx="1293">
                  <c:v>17081.417740000001</c:v>
                </c:pt>
                <c:pt idx="1294">
                  <c:v>0</c:v>
                </c:pt>
                <c:pt idx="1295">
                  <c:v>7346.4023550000002</c:v>
                </c:pt>
                <c:pt idx="1296">
                  <c:v>11751.504137</c:v>
                </c:pt>
                <c:pt idx="1297">
                  <c:v>9827.4641389999997</c:v>
                </c:pt>
                <c:pt idx="1298">
                  <c:v>12440.86922</c:v>
                </c:pt>
                <c:pt idx="1299">
                  <c:v>4779.5682919999999</c:v>
                </c:pt>
                <c:pt idx="1300">
                  <c:v>7395.1369809999997</c:v>
                </c:pt>
                <c:pt idx="1301">
                  <c:v>22871.881097000001</c:v>
                </c:pt>
                <c:pt idx="1302">
                  <c:v>6084.1369789999999</c:v>
                </c:pt>
                <c:pt idx="1303">
                  <c:v>24245.717080999999</c:v>
                </c:pt>
                <c:pt idx="1304">
                  <c:v>81882.685383999997</c:v>
                </c:pt>
                <c:pt idx="1305">
                  <c:v>7176.0861649999997</c:v>
                </c:pt>
                <c:pt idx="1306">
                  <c:v>6476.2566569999999</c:v>
                </c:pt>
                <c:pt idx="1307">
                  <c:v>6325.5091750000001</c:v>
                </c:pt>
                <c:pt idx="1308">
                  <c:v>7869.356667</c:v>
                </c:pt>
                <c:pt idx="1309">
                  <c:v>5180.7814550000003</c:v>
                </c:pt>
                <c:pt idx="1310">
                  <c:v>6911.7299679999996</c:v>
                </c:pt>
                <c:pt idx="1311">
                  <c:v>2119.7485259999999</c:v>
                </c:pt>
                <c:pt idx="1312">
                  <c:v>7086.5496089999997</c:v>
                </c:pt>
                <c:pt idx="1313">
                  <c:v>11316.485650000001</c:v>
                </c:pt>
                <c:pt idx="1314">
                  <c:v>8102.4306880000004</c:v>
                </c:pt>
                <c:pt idx="1315">
                  <c:v>0</c:v>
                </c:pt>
                <c:pt idx="1316">
                  <c:v>4275.291964</c:v>
                </c:pt>
                <c:pt idx="1317">
                  <c:v>6298.2941810000002</c:v>
                </c:pt>
                <c:pt idx="1318">
                  <c:v>14557.742781000001</c:v>
                </c:pt>
                <c:pt idx="1319">
                  <c:v>5528.884865</c:v>
                </c:pt>
                <c:pt idx="1320">
                  <c:v>6934.720644</c:v>
                </c:pt>
                <c:pt idx="1321">
                  <c:v>11127.842393999999</c:v>
                </c:pt>
                <c:pt idx="1322">
                  <c:v>12257.646414999999</c:v>
                </c:pt>
                <c:pt idx="1323">
                  <c:v>11615.415440000001</c:v>
                </c:pt>
                <c:pt idx="1324">
                  <c:v>9248.4621650000008</c:v>
                </c:pt>
                <c:pt idx="1325">
                  <c:v>78023.582919999986</c:v>
                </c:pt>
                <c:pt idx="1326">
                  <c:v>5722.310598</c:v>
                </c:pt>
                <c:pt idx="1327">
                  <c:v>17550.542879000001</c:v>
                </c:pt>
                <c:pt idx="1328">
                  <c:v>11302.851266</c:v>
                </c:pt>
                <c:pt idx="1329">
                  <c:v>4696.7900959999997</c:v>
                </c:pt>
                <c:pt idx="1330">
                  <c:v>10555.044946</c:v>
                </c:pt>
                <c:pt idx="1331">
                  <c:v>6564.3704390000003</c:v>
                </c:pt>
                <c:pt idx="1332">
                  <c:v>10386.71321</c:v>
                </c:pt>
                <c:pt idx="1333">
                  <c:v>5743.3527050000002</c:v>
                </c:pt>
                <c:pt idx="1334">
                  <c:v>13780.329248</c:v>
                </c:pt>
                <c:pt idx="1335">
                  <c:v>7505.8374309999999</c:v>
                </c:pt>
                <c:pt idx="1336">
                  <c:v>16795.461543999998</c:v>
                </c:pt>
                <c:pt idx="1337">
                  <c:v>0</c:v>
                </c:pt>
                <c:pt idx="1338">
                  <c:v>18290.196871</c:v>
                </c:pt>
                <c:pt idx="1339">
                  <c:v>5598.3348459999997</c:v>
                </c:pt>
                <c:pt idx="1340">
                  <c:v>4929.124135</c:v>
                </c:pt>
                <c:pt idx="1341">
                  <c:v>4659.2884809999996</c:v>
                </c:pt>
                <c:pt idx="1342">
                  <c:v>7400.7723100000003</c:v>
                </c:pt>
                <c:pt idx="1343">
                  <c:v>6639.4482399999997</c:v>
                </c:pt>
                <c:pt idx="1344">
                  <c:v>8714.7126979999994</c:v>
                </c:pt>
                <c:pt idx="1345">
                  <c:v>10236.02778</c:v>
                </c:pt>
                <c:pt idx="1346">
                  <c:v>3420.3613719999998</c:v>
                </c:pt>
                <c:pt idx="1347">
                  <c:v>6560.1053810000003</c:v>
                </c:pt>
                <c:pt idx="1348">
                  <c:v>7264.276586</c:v>
                </c:pt>
                <c:pt idx="1349">
                  <c:v>4663.4828340000004</c:v>
                </c:pt>
                <c:pt idx="1350">
                  <c:v>7408.878968</c:v>
                </c:pt>
                <c:pt idx="1351">
                  <c:v>5008.1075309999997</c:v>
                </c:pt>
                <c:pt idx="1352">
                  <c:v>6670.7317149999999</c:v>
                </c:pt>
                <c:pt idx="1353">
                  <c:v>9482.9665389999991</c:v>
                </c:pt>
                <c:pt idx="1354">
                  <c:v>4487.4894469999999</c:v>
                </c:pt>
                <c:pt idx="1355">
                  <c:v>6091.3464649999996</c:v>
                </c:pt>
                <c:pt idx="1356">
                  <c:v>6431.6966149999998</c:v>
                </c:pt>
                <c:pt idx="1357">
                  <c:v>9207.8925760000002</c:v>
                </c:pt>
                <c:pt idx="1358">
                  <c:v>56667.995401</c:v>
                </c:pt>
                <c:pt idx="1359">
                  <c:v>9268.9966729999996</c:v>
                </c:pt>
                <c:pt idx="1360">
                  <c:v>55407.281344000003</c:v>
                </c:pt>
                <c:pt idx="1361">
                  <c:v>9407.220362</c:v>
                </c:pt>
                <c:pt idx="1362">
                  <c:v>6178.5039040000001</c:v>
                </c:pt>
                <c:pt idx="1363">
                  <c:v>4212.5587859999996</c:v>
                </c:pt>
                <c:pt idx="1364">
                  <c:v>10755.07625</c:v>
                </c:pt>
                <c:pt idx="1365">
                  <c:v>5895.3089739999996</c:v>
                </c:pt>
                <c:pt idx="1366">
                  <c:v>6651.4197960000001</c:v>
                </c:pt>
                <c:pt idx="1367">
                  <c:v>5700.7477440000002</c:v>
                </c:pt>
                <c:pt idx="1368">
                  <c:v>6827.9384440000003</c:v>
                </c:pt>
                <c:pt idx="1369">
                  <c:v>11963.176079999999</c:v>
                </c:pt>
                <c:pt idx="1370">
                  <c:v>4467.3972729999996</c:v>
                </c:pt>
                <c:pt idx="1371">
                  <c:v>11120.452101000001</c:v>
                </c:pt>
                <c:pt idx="1372">
                  <c:v>6314.5752949999996</c:v>
                </c:pt>
                <c:pt idx="1373">
                  <c:v>67190.948585000006</c:v>
                </c:pt>
                <c:pt idx="1374">
                  <c:v>6946.3032919999996</c:v>
                </c:pt>
                <c:pt idx="1375">
                  <c:v>5433.0635659999998</c:v>
                </c:pt>
                <c:pt idx="1376">
                  <c:v>10244.64388</c:v>
                </c:pt>
                <c:pt idx="1377">
                  <c:v>0</c:v>
                </c:pt>
                <c:pt idx="1378">
                  <c:v>5633.6821900000004</c:v>
                </c:pt>
                <c:pt idx="1379">
                  <c:v>0</c:v>
                </c:pt>
                <c:pt idx="1380">
                  <c:v>7875.3037789999998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18946.466840000001</c:v>
                </c:pt>
                <c:pt idx="1385">
                  <c:v>4946.8284169999997</c:v>
                </c:pt>
                <c:pt idx="1386">
                  <c:v>5197.9173689999998</c:v>
                </c:pt>
                <c:pt idx="1387">
                  <c:v>6733.6757010000001</c:v>
                </c:pt>
                <c:pt idx="1388">
                  <c:v>6557.0460899999998</c:v>
                </c:pt>
                <c:pt idx="1389">
                  <c:v>6497.5860359999997</c:v>
                </c:pt>
                <c:pt idx="1390">
                  <c:v>6096.5903239999998</c:v>
                </c:pt>
                <c:pt idx="1391">
                  <c:v>4745.3194160000003</c:v>
                </c:pt>
                <c:pt idx="1392">
                  <c:v>5800.0702289999999</c:v>
                </c:pt>
                <c:pt idx="1393">
                  <c:v>6910.3744310000002</c:v>
                </c:pt>
                <c:pt idx="1394">
                  <c:v>9387.8514809999997</c:v>
                </c:pt>
                <c:pt idx="1395">
                  <c:v>10115.663676</c:v>
                </c:pt>
                <c:pt idx="1396">
                  <c:v>0</c:v>
                </c:pt>
                <c:pt idx="1397">
                  <c:v>5161.9929949999996</c:v>
                </c:pt>
                <c:pt idx="1398">
                  <c:v>49040.732892</c:v>
                </c:pt>
                <c:pt idx="1399">
                  <c:v>33336.852280000006</c:v>
                </c:pt>
                <c:pt idx="1400">
                  <c:v>8663.7968710000005</c:v>
                </c:pt>
                <c:pt idx="1401">
                  <c:v>4200.2338790000003</c:v>
                </c:pt>
                <c:pt idx="1402">
                  <c:v>0</c:v>
                </c:pt>
                <c:pt idx="1403">
                  <c:v>13663.995209999999</c:v>
                </c:pt>
                <c:pt idx="1404">
                  <c:v>4600.3378769999999</c:v>
                </c:pt>
                <c:pt idx="1405">
                  <c:v>7500.7443789999998</c:v>
                </c:pt>
                <c:pt idx="1406">
                  <c:v>18224.754907999999</c:v>
                </c:pt>
                <c:pt idx="1407">
                  <c:v>6576.8751039999997</c:v>
                </c:pt>
                <c:pt idx="1408">
                  <c:v>5690.286231</c:v>
                </c:pt>
                <c:pt idx="1409">
                  <c:v>20593.572458000002</c:v>
                </c:pt>
                <c:pt idx="1410">
                  <c:v>6395.35221</c:v>
                </c:pt>
                <c:pt idx="1411">
                  <c:v>10214.86147</c:v>
                </c:pt>
                <c:pt idx="1412">
                  <c:v>9002.0699729999997</c:v>
                </c:pt>
                <c:pt idx="1413">
                  <c:v>16451.639981</c:v>
                </c:pt>
                <c:pt idx="1414">
                  <c:v>11876.04789</c:v>
                </c:pt>
                <c:pt idx="1415">
                  <c:v>10951.740956</c:v>
                </c:pt>
                <c:pt idx="1416">
                  <c:v>6569.4817270000003</c:v>
                </c:pt>
                <c:pt idx="1417">
                  <c:v>5220.5089260000004</c:v>
                </c:pt>
                <c:pt idx="1418">
                  <c:v>10285.21471</c:v>
                </c:pt>
                <c:pt idx="1419">
                  <c:v>7270.2414570000001</c:v>
                </c:pt>
                <c:pt idx="1420">
                  <c:v>19390.344657999998</c:v>
                </c:pt>
                <c:pt idx="1421">
                  <c:v>4103.0856469999999</c:v>
                </c:pt>
                <c:pt idx="1422">
                  <c:v>4205.9107549999999</c:v>
                </c:pt>
                <c:pt idx="1423">
                  <c:v>0</c:v>
                </c:pt>
                <c:pt idx="1424">
                  <c:v>6713.3219509999999</c:v>
                </c:pt>
                <c:pt idx="1425">
                  <c:v>12136.917030000001</c:v>
                </c:pt>
                <c:pt idx="1426">
                  <c:v>4623.5329879999999</c:v>
                </c:pt>
                <c:pt idx="1427">
                  <c:v>23753.928684999999</c:v>
                </c:pt>
                <c:pt idx="1428">
                  <c:v>8527.0449960000005</c:v>
                </c:pt>
                <c:pt idx="1429">
                  <c:v>4683.834366</c:v>
                </c:pt>
                <c:pt idx="1430">
                  <c:v>11296.838239999999</c:v>
                </c:pt>
                <c:pt idx="1431">
                  <c:v>8991.0425649999997</c:v>
                </c:pt>
                <c:pt idx="1432">
                  <c:v>4474.018908</c:v>
                </c:pt>
                <c:pt idx="1433">
                  <c:v>17927.299430999999</c:v>
                </c:pt>
                <c:pt idx="1434">
                  <c:v>5327.3495999999996</c:v>
                </c:pt>
                <c:pt idx="1435">
                  <c:v>6913.578262</c:v>
                </c:pt>
                <c:pt idx="1436">
                  <c:v>12481.752009</c:v>
                </c:pt>
                <c:pt idx="1437">
                  <c:v>36082.006349000003</c:v>
                </c:pt>
                <c:pt idx="1438">
                  <c:v>15687.074154999998</c:v>
                </c:pt>
                <c:pt idx="1439">
                  <c:v>7096.3414119999998</c:v>
                </c:pt>
                <c:pt idx="1440">
                  <c:v>17268.310947999998</c:v>
                </c:pt>
                <c:pt idx="1441">
                  <c:v>5553.9758609999999</c:v>
                </c:pt>
                <c:pt idx="1442">
                  <c:v>6200.6611579999999</c:v>
                </c:pt>
                <c:pt idx="1443">
                  <c:v>5481.4752779999999</c:v>
                </c:pt>
                <c:pt idx="1444">
                  <c:v>8371.1389409999992</c:v>
                </c:pt>
                <c:pt idx="1445">
                  <c:v>7259.8074180000003</c:v>
                </c:pt>
                <c:pt idx="1446">
                  <c:v>8529.0597589999998</c:v>
                </c:pt>
                <c:pt idx="1447">
                  <c:v>7647.3014160000002</c:v>
                </c:pt>
                <c:pt idx="1448">
                  <c:v>34424.571960000001</c:v>
                </c:pt>
                <c:pt idx="1449">
                  <c:v>6214.6814649999997</c:v>
                </c:pt>
                <c:pt idx="1450">
                  <c:v>5327.3590080000004</c:v>
                </c:pt>
                <c:pt idx="1451">
                  <c:v>8904.4108809999998</c:v>
                </c:pt>
                <c:pt idx="1452">
                  <c:v>10027.38702</c:v>
                </c:pt>
                <c:pt idx="1453">
                  <c:v>4501.1968800000004</c:v>
                </c:pt>
                <c:pt idx="1454">
                  <c:v>6642.3851619999996</c:v>
                </c:pt>
                <c:pt idx="1455">
                  <c:v>4561.149797</c:v>
                </c:pt>
                <c:pt idx="1456">
                  <c:v>4117.8044669999999</c:v>
                </c:pt>
                <c:pt idx="1457">
                  <c:v>8611.2145149999997</c:v>
                </c:pt>
                <c:pt idx="1458">
                  <c:v>6944.3127340000001</c:v>
                </c:pt>
                <c:pt idx="1459">
                  <c:v>23065.529005</c:v>
                </c:pt>
                <c:pt idx="1460">
                  <c:v>4952.4096339999996</c:v>
                </c:pt>
                <c:pt idx="1461">
                  <c:v>3220.1502690000002</c:v>
                </c:pt>
                <c:pt idx="1462">
                  <c:v>8802.2293979999995</c:v>
                </c:pt>
                <c:pt idx="1463">
                  <c:v>7948.354523</c:v>
                </c:pt>
                <c:pt idx="1464">
                  <c:v>5268.398682</c:v>
                </c:pt>
                <c:pt idx="1465">
                  <c:v>0</c:v>
                </c:pt>
                <c:pt idx="1466">
                  <c:v>7428.5639609999998</c:v>
                </c:pt>
                <c:pt idx="1467">
                  <c:v>6774.400842</c:v>
                </c:pt>
                <c:pt idx="1468">
                  <c:v>7386.1122539999997</c:v>
                </c:pt>
                <c:pt idx="1469">
                  <c:v>7144.0649970000004</c:v>
                </c:pt>
                <c:pt idx="1470">
                  <c:v>6763.660648</c:v>
                </c:pt>
                <c:pt idx="1471">
                  <c:v>5033.0211049999998</c:v>
                </c:pt>
                <c:pt idx="1472">
                  <c:v>4803.6157460000004</c:v>
                </c:pt>
                <c:pt idx="1473">
                  <c:v>3485.3429529999999</c:v>
                </c:pt>
                <c:pt idx="1474">
                  <c:v>8611.3502829999998</c:v>
                </c:pt>
                <c:pt idx="1475">
                  <c:v>6593.2487689999998</c:v>
                </c:pt>
                <c:pt idx="1476">
                  <c:v>6736.8751659999998</c:v>
                </c:pt>
                <c:pt idx="1477">
                  <c:v>6897.9187199999997</c:v>
                </c:pt>
                <c:pt idx="1478">
                  <c:v>4619.7910920000004</c:v>
                </c:pt>
                <c:pt idx="1479">
                  <c:v>0</c:v>
                </c:pt>
                <c:pt idx="1480">
                  <c:v>4522.0161479999997</c:v>
                </c:pt>
                <c:pt idx="1481">
                  <c:v>5416.6322790000004</c:v>
                </c:pt>
                <c:pt idx="1482">
                  <c:v>4745.8500100000001</c:v>
                </c:pt>
                <c:pt idx="1483">
                  <c:v>7713.1044830000001</c:v>
                </c:pt>
                <c:pt idx="1484">
                  <c:v>6326.3785260000004</c:v>
                </c:pt>
                <c:pt idx="1485">
                  <c:v>0</c:v>
                </c:pt>
                <c:pt idx="1486">
                  <c:v>6120.5354980000002</c:v>
                </c:pt>
                <c:pt idx="1487">
                  <c:v>5016.1387530000002</c:v>
                </c:pt>
                <c:pt idx="1488">
                  <c:v>3750.60284</c:v>
                </c:pt>
                <c:pt idx="1489">
                  <c:v>16607.038951000002</c:v>
                </c:pt>
                <c:pt idx="1490">
                  <c:v>9220.4616879999994</c:v>
                </c:pt>
                <c:pt idx="1491">
                  <c:v>12106.31013</c:v>
                </c:pt>
                <c:pt idx="1492">
                  <c:v>15212.323741</c:v>
                </c:pt>
                <c:pt idx="1493">
                  <c:v>84873.769476999994</c:v>
                </c:pt>
                <c:pt idx="1494">
                  <c:v>6394.719435</c:v>
                </c:pt>
                <c:pt idx="1495">
                  <c:v>7836.4924540000002</c:v>
                </c:pt>
                <c:pt idx="1496">
                  <c:v>5859.2969169999997</c:v>
                </c:pt>
                <c:pt idx="1497">
                  <c:v>7602.2195769999998</c:v>
                </c:pt>
                <c:pt idx="1498">
                  <c:v>8638.5345259999995</c:v>
                </c:pt>
                <c:pt idx="1499">
                  <c:v>7822.4046259999996</c:v>
                </c:pt>
                <c:pt idx="1500">
                  <c:v>25259.779122</c:v>
                </c:pt>
                <c:pt idx="1501">
                  <c:v>13607.865275</c:v>
                </c:pt>
                <c:pt idx="1502">
                  <c:v>7251.2143139999998</c:v>
                </c:pt>
                <c:pt idx="1503">
                  <c:v>10556.4061</c:v>
                </c:pt>
                <c:pt idx="1504">
                  <c:v>22288.225394999998</c:v>
                </c:pt>
                <c:pt idx="1505">
                  <c:v>9491.1533039999995</c:v>
                </c:pt>
                <c:pt idx="1506">
                  <c:v>0</c:v>
                </c:pt>
                <c:pt idx="1507">
                  <c:v>6909.5613590000003</c:v>
                </c:pt>
                <c:pt idx="1508">
                  <c:v>12720.811750000001</c:v>
                </c:pt>
                <c:pt idx="1509">
                  <c:v>9502.4873380000008</c:v>
                </c:pt>
                <c:pt idx="1510">
                  <c:v>8502.1275569999998</c:v>
                </c:pt>
                <c:pt idx="1511">
                  <c:v>5991.9560250000004</c:v>
                </c:pt>
                <c:pt idx="1512">
                  <c:v>8321.3798719999995</c:v>
                </c:pt>
                <c:pt idx="1513">
                  <c:v>5363.3069830000004</c:v>
                </c:pt>
                <c:pt idx="1514">
                  <c:v>62317.540328000003</c:v>
                </c:pt>
                <c:pt idx="1515">
                  <c:v>5370.430668</c:v>
                </c:pt>
                <c:pt idx="1516">
                  <c:v>4041.9098530000001</c:v>
                </c:pt>
                <c:pt idx="1517">
                  <c:v>11759.786064</c:v>
                </c:pt>
                <c:pt idx="1518">
                  <c:v>6328.5211820000004</c:v>
                </c:pt>
                <c:pt idx="1519">
                  <c:v>6517.3133690000004</c:v>
                </c:pt>
                <c:pt idx="1520">
                  <c:v>7620.28892</c:v>
                </c:pt>
                <c:pt idx="1521">
                  <c:v>3875.8009149999998</c:v>
                </c:pt>
                <c:pt idx="1522">
                  <c:v>10860.65763</c:v>
                </c:pt>
                <c:pt idx="1523">
                  <c:v>7589.9092799999999</c:v>
                </c:pt>
                <c:pt idx="1524">
                  <c:v>17588.788050000003</c:v>
                </c:pt>
                <c:pt idx="1525">
                  <c:v>21067.435798999999</c:v>
                </c:pt>
                <c:pt idx="1526">
                  <c:v>8335.3233739999996</c:v>
                </c:pt>
                <c:pt idx="1527">
                  <c:v>4213.4496440000003</c:v>
                </c:pt>
                <c:pt idx="1528">
                  <c:v>5536.4257299999999</c:v>
                </c:pt>
                <c:pt idx="1529">
                  <c:v>0</c:v>
                </c:pt>
                <c:pt idx="1530">
                  <c:v>4342.3624300000001</c:v>
                </c:pt>
                <c:pt idx="1531">
                  <c:v>0</c:v>
                </c:pt>
                <c:pt idx="1532">
                  <c:v>24820.950652</c:v>
                </c:pt>
                <c:pt idx="1533">
                  <c:v>9628.2097840000006</c:v>
                </c:pt>
                <c:pt idx="1534">
                  <c:v>5196.2791090000001</c:v>
                </c:pt>
                <c:pt idx="1535">
                  <c:v>4579.840921</c:v>
                </c:pt>
                <c:pt idx="1536">
                  <c:v>8936.4111699999994</c:v>
                </c:pt>
                <c:pt idx="1537">
                  <c:v>5884.0200960000002</c:v>
                </c:pt>
                <c:pt idx="1538">
                  <c:v>27665.850791000001</c:v>
                </c:pt>
                <c:pt idx="1539">
                  <c:v>6104.7794210000002</c:v>
                </c:pt>
                <c:pt idx="1540">
                  <c:v>4558.0501340000001</c:v>
                </c:pt>
                <c:pt idx="1541">
                  <c:v>5956.0640199999998</c:v>
                </c:pt>
                <c:pt idx="1542">
                  <c:v>4847.6896239999996</c:v>
                </c:pt>
                <c:pt idx="1543">
                  <c:v>10673.53119</c:v>
                </c:pt>
                <c:pt idx="1544">
                  <c:v>8975.3789930000003</c:v>
                </c:pt>
                <c:pt idx="1545">
                  <c:v>11985.485132</c:v>
                </c:pt>
                <c:pt idx="1546">
                  <c:v>6039.7345919999998</c:v>
                </c:pt>
                <c:pt idx="1547">
                  <c:v>6494.5787369999998</c:v>
                </c:pt>
                <c:pt idx="1548">
                  <c:v>6300.587313</c:v>
                </c:pt>
                <c:pt idx="1549">
                  <c:v>10292.917740000001</c:v>
                </c:pt>
                <c:pt idx="1550">
                  <c:v>12176.934941</c:v>
                </c:pt>
                <c:pt idx="1551">
                  <c:v>31149.861459</c:v>
                </c:pt>
                <c:pt idx="1552">
                  <c:v>4128.4591849999997</c:v>
                </c:pt>
                <c:pt idx="1553">
                  <c:v>10082.72248</c:v>
                </c:pt>
                <c:pt idx="1554">
                  <c:v>9021.4422930000001</c:v>
                </c:pt>
                <c:pt idx="1555">
                  <c:v>9774.2585990000007</c:v>
                </c:pt>
                <c:pt idx="1556">
                  <c:v>8345.7307230000006</c:v>
                </c:pt>
                <c:pt idx="1557">
                  <c:v>9502.9041450000004</c:v>
                </c:pt>
                <c:pt idx="1558">
                  <c:v>5362.4146049999999</c:v>
                </c:pt>
                <c:pt idx="1559">
                  <c:v>15137.727351000001</c:v>
                </c:pt>
                <c:pt idx="1560">
                  <c:v>11787.89956</c:v>
                </c:pt>
                <c:pt idx="1561">
                  <c:v>6028.9313389999998</c:v>
                </c:pt>
                <c:pt idx="1562">
                  <c:v>14305.186877</c:v>
                </c:pt>
                <c:pt idx="1563">
                  <c:v>12614.122499999999</c:v>
                </c:pt>
                <c:pt idx="1564">
                  <c:v>7325.0621000000001</c:v>
                </c:pt>
                <c:pt idx="1565">
                  <c:v>8877.7743859999991</c:v>
                </c:pt>
                <c:pt idx="1566">
                  <c:v>8794.1586480000005</c:v>
                </c:pt>
                <c:pt idx="1567">
                  <c:v>6223.8589119999997</c:v>
                </c:pt>
                <c:pt idx="1568">
                  <c:v>6597.8994290000001</c:v>
                </c:pt>
                <c:pt idx="1569">
                  <c:v>11554.289364</c:v>
                </c:pt>
                <c:pt idx="1570">
                  <c:v>6919.6329310000001</c:v>
                </c:pt>
                <c:pt idx="1571">
                  <c:v>0</c:v>
                </c:pt>
                <c:pt idx="1572">
                  <c:v>8486.1632310000005</c:v>
                </c:pt>
                <c:pt idx="1573">
                  <c:v>0</c:v>
                </c:pt>
                <c:pt idx="1574">
                  <c:v>19348.256365000001</c:v>
                </c:pt>
                <c:pt idx="1575">
                  <c:v>8800.3243320000001</c:v>
                </c:pt>
                <c:pt idx="1576">
                  <c:v>6016.2232839999997</c:v>
                </c:pt>
                <c:pt idx="1577">
                  <c:v>8113.237599</c:v>
                </c:pt>
                <c:pt idx="1578">
                  <c:v>5500.1238960000001</c:v>
                </c:pt>
                <c:pt idx="1579">
                  <c:v>4511.3150539999997</c:v>
                </c:pt>
                <c:pt idx="1580">
                  <c:v>4058.9667399999998</c:v>
                </c:pt>
                <c:pt idx="1581">
                  <c:v>25640.729769999998</c:v>
                </c:pt>
                <c:pt idx="1582">
                  <c:v>6015.1999070000002</c:v>
                </c:pt>
                <c:pt idx="1583">
                  <c:v>0</c:v>
                </c:pt>
                <c:pt idx="1584">
                  <c:v>11073.32044</c:v>
                </c:pt>
                <c:pt idx="1585">
                  <c:v>12601.866941</c:v>
                </c:pt>
                <c:pt idx="1586">
                  <c:v>16842.245010999999</c:v>
                </c:pt>
                <c:pt idx="1587">
                  <c:v>2729.8870499999998</c:v>
                </c:pt>
                <c:pt idx="1588">
                  <c:v>8145.168756</c:v>
                </c:pt>
                <c:pt idx="1589">
                  <c:v>8521.2331699999995</c:v>
                </c:pt>
                <c:pt idx="1590">
                  <c:v>26383.318242999998</c:v>
                </c:pt>
                <c:pt idx="1591">
                  <c:v>0</c:v>
                </c:pt>
                <c:pt idx="1592">
                  <c:v>0</c:v>
                </c:pt>
                <c:pt idx="1593">
                  <c:v>3909.33403</c:v>
                </c:pt>
                <c:pt idx="1594">
                  <c:v>6812.614133</c:v>
                </c:pt>
                <c:pt idx="1595">
                  <c:v>5383.0950620000003</c:v>
                </c:pt>
                <c:pt idx="1596">
                  <c:v>4323.6324500000001</c:v>
                </c:pt>
                <c:pt idx="1597">
                  <c:v>11128.293833</c:v>
                </c:pt>
                <c:pt idx="1598">
                  <c:v>6025.6566119999998</c:v>
                </c:pt>
                <c:pt idx="1599">
                  <c:v>41573.233340999999</c:v>
                </c:pt>
                <c:pt idx="1600">
                  <c:v>0</c:v>
                </c:pt>
                <c:pt idx="1601">
                  <c:v>9269.0347070000007</c:v>
                </c:pt>
                <c:pt idx="1602">
                  <c:v>14337.921321000002</c:v>
                </c:pt>
                <c:pt idx="1603">
                  <c:v>13460.761546000002</c:v>
                </c:pt>
                <c:pt idx="1604">
                  <c:v>37542.629606999995</c:v>
                </c:pt>
                <c:pt idx="1605">
                  <c:v>12761.81789</c:v>
                </c:pt>
                <c:pt idx="1606">
                  <c:v>16381.04638</c:v>
                </c:pt>
                <c:pt idx="1607">
                  <c:v>6968.5263800000002</c:v>
                </c:pt>
                <c:pt idx="1608">
                  <c:v>21942.126432000001</c:v>
                </c:pt>
                <c:pt idx="1609">
                  <c:v>6545.6335939999999</c:v>
                </c:pt>
                <c:pt idx="1610">
                  <c:v>0</c:v>
                </c:pt>
                <c:pt idx="1611">
                  <c:v>8350.7198769999995</c:v>
                </c:pt>
                <c:pt idx="1612">
                  <c:v>10291.395420000001</c:v>
                </c:pt>
                <c:pt idx="1613">
                  <c:v>0</c:v>
                </c:pt>
                <c:pt idx="1614">
                  <c:v>6915.9443840000004</c:v>
                </c:pt>
                <c:pt idx="1615">
                  <c:v>6376.2405150000004</c:v>
                </c:pt>
                <c:pt idx="1616">
                  <c:v>6821.0658789999998</c:v>
                </c:pt>
                <c:pt idx="1617">
                  <c:v>6812.7630479999998</c:v>
                </c:pt>
                <c:pt idx="1618">
                  <c:v>10360.216053</c:v>
                </c:pt>
                <c:pt idx="1619">
                  <c:v>0</c:v>
                </c:pt>
                <c:pt idx="1620">
                  <c:v>11174.049300000001</c:v>
                </c:pt>
                <c:pt idx="1621">
                  <c:v>8792.1171720000002</c:v>
                </c:pt>
                <c:pt idx="1622">
                  <c:v>9335.1088299999992</c:v>
                </c:pt>
                <c:pt idx="1623">
                  <c:v>7497.728239</c:v>
                </c:pt>
                <c:pt idx="1624">
                  <c:v>8190.2687409999999</c:v>
                </c:pt>
                <c:pt idx="1625">
                  <c:v>10037.75851</c:v>
                </c:pt>
                <c:pt idx="1626">
                  <c:v>8352.765598</c:v>
                </c:pt>
                <c:pt idx="1627">
                  <c:v>6292.5452930000001</c:v>
                </c:pt>
                <c:pt idx="1628">
                  <c:v>9066.400001</c:v>
                </c:pt>
                <c:pt idx="1629">
                  <c:v>7983.2735329999996</c:v>
                </c:pt>
                <c:pt idx="1630">
                  <c:v>48594.513707999999</c:v>
                </c:pt>
                <c:pt idx="1631">
                  <c:v>16687.982991999997</c:v>
                </c:pt>
                <c:pt idx="1632">
                  <c:v>7994.9589880000003</c:v>
                </c:pt>
                <c:pt idx="1633">
                  <c:v>7161.7350420000002</c:v>
                </c:pt>
                <c:pt idx="1634">
                  <c:v>5740.9818249999998</c:v>
                </c:pt>
                <c:pt idx="1635">
                  <c:v>8497.0770979999998</c:v>
                </c:pt>
                <c:pt idx="1636">
                  <c:v>9072.4824790000002</c:v>
                </c:pt>
                <c:pt idx="1637">
                  <c:v>7314.9714309999999</c:v>
                </c:pt>
                <c:pt idx="1638">
                  <c:v>7602.9632750000001</c:v>
                </c:pt>
                <c:pt idx="1639">
                  <c:v>9835.2133489999997</c:v>
                </c:pt>
                <c:pt idx="1640">
                  <c:v>14751.625724000001</c:v>
                </c:pt>
                <c:pt idx="1641">
                  <c:v>5012.3261549999997</c:v>
                </c:pt>
                <c:pt idx="1642">
                  <c:v>13421.632427</c:v>
                </c:pt>
                <c:pt idx="1643">
                  <c:v>0</c:v>
                </c:pt>
                <c:pt idx="1644">
                  <c:v>18288.676856999999</c:v>
                </c:pt>
                <c:pt idx="1645">
                  <c:v>7925.5875400000004</c:v>
                </c:pt>
                <c:pt idx="1646">
                  <c:v>5457.3120650000001</c:v>
                </c:pt>
                <c:pt idx="1647">
                  <c:v>8303.2812360000007</c:v>
                </c:pt>
                <c:pt idx="1648">
                  <c:v>11345.823113999999</c:v>
                </c:pt>
                <c:pt idx="1649">
                  <c:v>10099.53773</c:v>
                </c:pt>
                <c:pt idx="1650">
                  <c:v>5876.868571</c:v>
                </c:pt>
                <c:pt idx="1651">
                  <c:v>15060.160185000001</c:v>
                </c:pt>
                <c:pt idx="1652">
                  <c:v>11058.72738</c:v>
                </c:pt>
                <c:pt idx="1653">
                  <c:v>6239.9825129999999</c:v>
                </c:pt>
                <c:pt idx="1654">
                  <c:v>30160.939187</c:v>
                </c:pt>
                <c:pt idx="1655">
                  <c:v>4579.3353029999998</c:v>
                </c:pt>
                <c:pt idx="1656">
                  <c:v>6969.1261930000001</c:v>
                </c:pt>
                <c:pt idx="1657">
                  <c:v>4782.9199799999997</c:v>
                </c:pt>
                <c:pt idx="1658">
                  <c:v>6042.6680530000003</c:v>
                </c:pt>
                <c:pt idx="1659">
                  <c:v>7027.4505280000003</c:v>
                </c:pt>
                <c:pt idx="1660">
                  <c:v>9356.1169530000006</c:v>
                </c:pt>
                <c:pt idx="1661">
                  <c:v>8600.2177649999994</c:v>
                </c:pt>
                <c:pt idx="1662">
                  <c:v>0</c:v>
                </c:pt>
                <c:pt idx="1663">
                  <c:v>7537.2200549999998</c:v>
                </c:pt>
                <c:pt idx="1664">
                  <c:v>4954.4208900000003</c:v>
                </c:pt>
                <c:pt idx="1665">
                  <c:v>6287.0946999999996</c:v>
                </c:pt>
                <c:pt idx="1666">
                  <c:v>0</c:v>
                </c:pt>
                <c:pt idx="1667">
                  <c:v>4486.8457310000003</c:v>
                </c:pt>
                <c:pt idx="1668">
                  <c:v>0</c:v>
                </c:pt>
                <c:pt idx="1669">
                  <c:v>0</c:v>
                </c:pt>
                <c:pt idx="1670">
                  <c:v>5667.0122680000004</c:v>
                </c:pt>
                <c:pt idx="1671">
                  <c:v>5527.210626</c:v>
                </c:pt>
                <c:pt idx="1672">
                  <c:v>6329.0088880000003</c:v>
                </c:pt>
                <c:pt idx="1673">
                  <c:v>8791.594857</c:v>
                </c:pt>
                <c:pt idx="1674">
                  <c:v>19138.310237999998</c:v>
                </c:pt>
                <c:pt idx="1675">
                  <c:v>6487.0576199999996</c:v>
                </c:pt>
                <c:pt idx="1676">
                  <c:v>9095.8628489999992</c:v>
                </c:pt>
                <c:pt idx="1677">
                  <c:v>8230.0037059999995</c:v>
                </c:pt>
                <c:pt idx="1678">
                  <c:v>9967.6297149999991</c:v>
                </c:pt>
                <c:pt idx="1679">
                  <c:v>6008.7512640000004</c:v>
                </c:pt>
                <c:pt idx="1680">
                  <c:v>6939.0412269999997</c:v>
                </c:pt>
                <c:pt idx="1681">
                  <c:v>8427.3836769999998</c:v>
                </c:pt>
                <c:pt idx="1682">
                  <c:v>11695.16734</c:v>
                </c:pt>
                <c:pt idx="1683">
                  <c:v>6588.499476</c:v>
                </c:pt>
                <c:pt idx="1684">
                  <c:v>13283.879599</c:v>
                </c:pt>
                <c:pt idx="1685">
                  <c:v>8304.9253150000004</c:v>
                </c:pt>
                <c:pt idx="1686">
                  <c:v>6471.5685830000002</c:v>
                </c:pt>
                <c:pt idx="1687">
                  <c:v>6717.5926399999998</c:v>
                </c:pt>
                <c:pt idx="1688">
                  <c:v>12446.75304</c:v>
                </c:pt>
                <c:pt idx="1689">
                  <c:v>6669.243453</c:v>
                </c:pt>
                <c:pt idx="1690">
                  <c:v>15974.740489</c:v>
                </c:pt>
                <c:pt idx="1691">
                  <c:v>4982.3397299999997</c:v>
                </c:pt>
                <c:pt idx="1692">
                  <c:v>6011.1486839999998</c:v>
                </c:pt>
                <c:pt idx="1693">
                  <c:v>7443.2141359999996</c:v>
                </c:pt>
                <c:pt idx="1694">
                  <c:v>6082.1823780000004</c:v>
                </c:pt>
                <c:pt idx="1695">
                  <c:v>6748.452139</c:v>
                </c:pt>
                <c:pt idx="1696">
                  <c:v>9879.0019489999995</c:v>
                </c:pt>
                <c:pt idx="1697">
                  <c:v>125034.270924</c:v>
                </c:pt>
                <c:pt idx="1698">
                  <c:v>16317.501168999999</c:v>
                </c:pt>
                <c:pt idx="1699">
                  <c:v>9139.419183</c:v>
                </c:pt>
                <c:pt idx="1700">
                  <c:v>4918.9849320000003</c:v>
                </c:pt>
                <c:pt idx="1701">
                  <c:v>4921.9526169999999</c:v>
                </c:pt>
                <c:pt idx="1702">
                  <c:v>5837.0508570000002</c:v>
                </c:pt>
                <c:pt idx="1703">
                  <c:v>5928.4558870000001</c:v>
                </c:pt>
                <c:pt idx="1704">
                  <c:v>5308.1947760000003</c:v>
                </c:pt>
                <c:pt idx="1705">
                  <c:v>8451.7487469999996</c:v>
                </c:pt>
                <c:pt idx="1706">
                  <c:v>8751.6261589999995</c:v>
                </c:pt>
                <c:pt idx="1707">
                  <c:v>28974.136781000001</c:v>
                </c:pt>
                <c:pt idx="1708">
                  <c:v>7127.5918410000004</c:v>
                </c:pt>
                <c:pt idx="1709">
                  <c:v>8141.0564400000003</c:v>
                </c:pt>
                <c:pt idx="1710">
                  <c:v>11852.258680000001</c:v>
                </c:pt>
                <c:pt idx="1711">
                  <c:v>8570.0130950000002</c:v>
                </c:pt>
                <c:pt idx="1712">
                  <c:v>7293.7390539999997</c:v>
                </c:pt>
                <c:pt idx="1713">
                  <c:v>4527.694313</c:v>
                </c:pt>
                <c:pt idx="1714">
                  <c:v>17426.382405</c:v>
                </c:pt>
                <c:pt idx="1715">
                  <c:v>6991.0775379999995</c:v>
                </c:pt>
                <c:pt idx="1716">
                  <c:v>22087.731831000001</c:v>
                </c:pt>
                <c:pt idx="1717">
                  <c:v>6929.1778489999997</c:v>
                </c:pt>
                <c:pt idx="1718">
                  <c:v>8511.5889569999999</c:v>
                </c:pt>
                <c:pt idx="1719">
                  <c:v>6894.627023</c:v>
                </c:pt>
                <c:pt idx="1720">
                  <c:v>8743.8805659999998</c:v>
                </c:pt>
                <c:pt idx="1721">
                  <c:v>5470.5861189999996</c:v>
                </c:pt>
                <c:pt idx="1722">
                  <c:v>9117.2342329999992</c:v>
                </c:pt>
                <c:pt idx="1723">
                  <c:v>12269.833905</c:v>
                </c:pt>
                <c:pt idx="1724">
                  <c:v>3052.5546060000001</c:v>
                </c:pt>
                <c:pt idx="1725">
                  <c:v>4690.0926980000004</c:v>
                </c:pt>
                <c:pt idx="1726">
                  <c:v>7961.9575690000001</c:v>
                </c:pt>
                <c:pt idx="1727">
                  <c:v>6419.62273</c:v>
                </c:pt>
                <c:pt idx="1728">
                  <c:v>0</c:v>
                </c:pt>
                <c:pt idx="1729">
                  <c:v>4543.7476720000004</c:v>
                </c:pt>
                <c:pt idx="1730">
                  <c:v>7154.4337029999997</c:v>
                </c:pt>
                <c:pt idx="1731">
                  <c:v>5570.9456659999996</c:v>
                </c:pt>
                <c:pt idx="1732">
                  <c:v>29662.221614000002</c:v>
                </c:pt>
                <c:pt idx="1733">
                  <c:v>5355.9236769999998</c:v>
                </c:pt>
                <c:pt idx="1734">
                  <c:v>0</c:v>
                </c:pt>
                <c:pt idx="1735">
                  <c:v>5845.2191599999996</c:v>
                </c:pt>
                <c:pt idx="1736">
                  <c:v>0</c:v>
                </c:pt>
                <c:pt idx="1737">
                  <c:v>5134.6293759999999</c:v>
                </c:pt>
                <c:pt idx="1738">
                  <c:v>7435.6405340000001</c:v>
                </c:pt>
                <c:pt idx="1739">
                  <c:v>14445.282416</c:v>
                </c:pt>
                <c:pt idx="1740">
                  <c:v>11977.347159000001</c:v>
                </c:pt>
                <c:pt idx="1741">
                  <c:v>7554.7822020000003</c:v>
                </c:pt>
                <c:pt idx="1742">
                  <c:v>13740.339173</c:v>
                </c:pt>
                <c:pt idx="1743">
                  <c:v>9413.2905649999993</c:v>
                </c:pt>
                <c:pt idx="1744">
                  <c:v>96877.138854999997</c:v>
                </c:pt>
                <c:pt idx="1745">
                  <c:v>5667.561256</c:v>
                </c:pt>
                <c:pt idx="1746">
                  <c:v>3943.6608310000001</c:v>
                </c:pt>
                <c:pt idx="1747">
                  <c:v>6474.1519490000001</c:v>
                </c:pt>
                <c:pt idx="1748">
                  <c:v>3460.2263710000002</c:v>
                </c:pt>
                <c:pt idx="1749">
                  <c:v>4500.9241190000002</c:v>
                </c:pt>
                <c:pt idx="1750">
                  <c:v>4941.8824089999998</c:v>
                </c:pt>
                <c:pt idx="1751">
                  <c:v>215209.39975400001</c:v>
                </c:pt>
                <c:pt idx="1752">
                  <c:v>9372.8330750000005</c:v>
                </c:pt>
                <c:pt idx="1753">
                  <c:v>6670.1698829999996</c:v>
                </c:pt>
                <c:pt idx="1754">
                  <c:v>4878.8919740000001</c:v>
                </c:pt>
                <c:pt idx="1755">
                  <c:v>4254.6649319999997</c:v>
                </c:pt>
                <c:pt idx="1756">
                  <c:v>5498.4806959999996</c:v>
                </c:pt>
                <c:pt idx="1757">
                  <c:v>4543.3855009999997</c:v>
                </c:pt>
                <c:pt idx="1758">
                  <c:v>5935.3990169999997</c:v>
                </c:pt>
                <c:pt idx="1759">
                  <c:v>5085.1550539999998</c:v>
                </c:pt>
                <c:pt idx="1760">
                  <c:v>119312.079941</c:v>
                </c:pt>
                <c:pt idx="1761">
                  <c:v>7070.3848939999998</c:v>
                </c:pt>
                <c:pt idx="1762">
                  <c:v>8318.5446339999999</c:v>
                </c:pt>
                <c:pt idx="1763">
                  <c:v>5712.5739620000004</c:v>
                </c:pt>
                <c:pt idx="1764">
                  <c:v>6514.2972689999997</c:v>
                </c:pt>
                <c:pt idx="1765">
                  <c:v>47946.473123999996</c:v>
                </c:pt>
                <c:pt idx="1766">
                  <c:v>5492.9754949999997</c:v>
                </c:pt>
                <c:pt idx="1767">
                  <c:v>5571.0474439999998</c:v>
                </c:pt>
                <c:pt idx="1768">
                  <c:v>7310.7188880000003</c:v>
                </c:pt>
                <c:pt idx="1769">
                  <c:v>8637.8107070000005</c:v>
                </c:pt>
                <c:pt idx="1770">
                  <c:v>7176.8503460000002</c:v>
                </c:pt>
                <c:pt idx="1771">
                  <c:v>4105.4251359999998</c:v>
                </c:pt>
                <c:pt idx="1772">
                  <c:v>14858.807508999998</c:v>
                </c:pt>
                <c:pt idx="1773">
                  <c:v>3608.9016150000002</c:v>
                </c:pt>
                <c:pt idx="1774">
                  <c:v>8568.7406339999998</c:v>
                </c:pt>
                <c:pt idx="1775">
                  <c:v>6449.2511320000003</c:v>
                </c:pt>
                <c:pt idx="1776">
                  <c:v>7481.7681270000003</c:v>
                </c:pt>
                <c:pt idx="1777">
                  <c:v>4761.7626170000003</c:v>
                </c:pt>
                <c:pt idx="1778">
                  <c:v>0</c:v>
                </c:pt>
                <c:pt idx="1779">
                  <c:v>11277.679712000001</c:v>
                </c:pt>
                <c:pt idx="1780">
                  <c:v>37953.214339999999</c:v>
                </c:pt>
                <c:pt idx="1781">
                  <c:v>5387.6345650000003</c:v>
                </c:pt>
                <c:pt idx="1782">
                  <c:v>6561.6284219999998</c:v>
                </c:pt>
                <c:pt idx="1783">
                  <c:v>6428.856745</c:v>
                </c:pt>
                <c:pt idx="1784">
                  <c:v>18869.958031000002</c:v>
                </c:pt>
                <c:pt idx="1785">
                  <c:v>3571.9505720000002</c:v>
                </c:pt>
                <c:pt idx="1786">
                  <c:v>0</c:v>
                </c:pt>
                <c:pt idx="1787">
                  <c:v>8676.0907289999996</c:v>
                </c:pt>
                <c:pt idx="1788">
                  <c:v>8478.3893759999992</c:v>
                </c:pt>
                <c:pt idx="1789">
                  <c:v>6704.6802960000005</c:v>
                </c:pt>
                <c:pt idx="1790">
                  <c:v>17728.065028000001</c:v>
                </c:pt>
                <c:pt idx="1791">
                  <c:v>16435.372997999999</c:v>
                </c:pt>
                <c:pt idx="1792">
                  <c:v>4642.2367880000002</c:v>
                </c:pt>
                <c:pt idx="1793">
                  <c:v>20173.676792999999</c:v>
                </c:pt>
                <c:pt idx="1794">
                  <c:v>5623.3686909999997</c:v>
                </c:pt>
                <c:pt idx="1795">
                  <c:v>7080.5070059999998</c:v>
                </c:pt>
                <c:pt idx="1796">
                  <c:v>12764.119542</c:v>
                </c:pt>
                <c:pt idx="1797">
                  <c:v>12163.704760000001</c:v>
                </c:pt>
                <c:pt idx="1798">
                  <c:v>0</c:v>
                </c:pt>
                <c:pt idx="1799">
                  <c:v>14930.149794999999</c:v>
                </c:pt>
                <c:pt idx="1800">
                  <c:v>28701.439103000001</c:v>
                </c:pt>
                <c:pt idx="1801">
                  <c:v>5958.193526</c:v>
                </c:pt>
                <c:pt idx="1802">
                  <c:v>13458.713695</c:v>
                </c:pt>
                <c:pt idx="1803">
                  <c:v>5471.3647199999996</c:v>
                </c:pt>
                <c:pt idx="1804">
                  <c:v>8078.3257080000003</c:v>
                </c:pt>
                <c:pt idx="1805">
                  <c:v>9445.6860030000007</c:v>
                </c:pt>
                <c:pt idx="1806">
                  <c:v>18944.089273000001</c:v>
                </c:pt>
                <c:pt idx="1807">
                  <c:v>2666.2349260000001</c:v>
                </c:pt>
                <c:pt idx="1808">
                  <c:v>4920.0697449999998</c:v>
                </c:pt>
                <c:pt idx="1809">
                  <c:v>18800.402382</c:v>
                </c:pt>
                <c:pt idx="1810">
                  <c:v>5536.9393650000002</c:v>
                </c:pt>
                <c:pt idx="1811">
                  <c:v>18672.275858000001</c:v>
                </c:pt>
                <c:pt idx="1812">
                  <c:v>10872.16077</c:v>
                </c:pt>
                <c:pt idx="1813">
                  <c:v>28690.030304</c:v>
                </c:pt>
                <c:pt idx="1814">
                  <c:v>6487.6315979999999</c:v>
                </c:pt>
                <c:pt idx="1815">
                  <c:v>10919.061033</c:v>
                </c:pt>
                <c:pt idx="1816">
                  <c:v>9044.3637490000001</c:v>
                </c:pt>
                <c:pt idx="1817">
                  <c:v>7546.9256100000002</c:v>
                </c:pt>
                <c:pt idx="1818">
                  <c:v>0</c:v>
                </c:pt>
                <c:pt idx="1819">
                  <c:v>7464.1775889999999</c:v>
                </c:pt>
                <c:pt idx="1820">
                  <c:v>14015.43564</c:v>
                </c:pt>
                <c:pt idx="1821">
                  <c:v>14022.238225000001</c:v>
                </c:pt>
                <c:pt idx="1822">
                  <c:v>0</c:v>
                </c:pt>
                <c:pt idx="1823">
                  <c:v>18027.956459000001</c:v>
                </c:pt>
                <c:pt idx="1824">
                  <c:v>6486.361296</c:v>
                </c:pt>
                <c:pt idx="1825">
                  <c:v>9097.1940319999994</c:v>
                </c:pt>
                <c:pt idx="1826">
                  <c:v>25198.865065999998</c:v>
                </c:pt>
                <c:pt idx="1827">
                  <c:v>7784.8349909999997</c:v>
                </c:pt>
                <c:pt idx="1828">
                  <c:v>7129.8989259999998</c:v>
                </c:pt>
                <c:pt idx="1829">
                  <c:v>7330.157451</c:v>
                </c:pt>
                <c:pt idx="1830">
                  <c:v>0</c:v>
                </c:pt>
                <c:pt idx="1831">
                  <c:v>9525.5950599999996</c:v>
                </c:pt>
                <c:pt idx="1832">
                  <c:v>5503.8447820000001</c:v>
                </c:pt>
                <c:pt idx="1833">
                  <c:v>6002.4071679999997</c:v>
                </c:pt>
                <c:pt idx="1834">
                  <c:v>6220.2070750000003</c:v>
                </c:pt>
                <c:pt idx="1835">
                  <c:v>6113.744353</c:v>
                </c:pt>
                <c:pt idx="1836">
                  <c:v>7268.0645210000002</c:v>
                </c:pt>
                <c:pt idx="1837">
                  <c:v>10970.37414</c:v>
                </c:pt>
                <c:pt idx="1838">
                  <c:v>9359.0306920000003</c:v>
                </c:pt>
                <c:pt idx="1839">
                  <c:v>4103.0108479999999</c:v>
                </c:pt>
                <c:pt idx="1840">
                  <c:v>6718.3283529999999</c:v>
                </c:pt>
                <c:pt idx="1841">
                  <c:v>5306.0172240000002</c:v>
                </c:pt>
                <c:pt idx="1842">
                  <c:v>4475.1263250000002</c:v>
                </c:pt>
                <c:pt idx="1843">
                  <c:v>29485.031465</c:v>
                </c:pt>
                <c:pt idx="1844">
                  <c:v>8467.4610479999992</c:v>
                </c:pt>
                <c:pt idx="1845">
                  <c:v>8880.8371599999991</c:v>
                </c:pt>
                <c:pt idx="1846">
                  <c:v>13833.85529</c:v>
                </c:pt>
                <c:pt idx="1847">
                  <c:v>9692.5945620000002</c:v>
                </c:pt>
                <c:pt idx="1848">
                  <c:v>6384.6035179999999</c:v>
                </c:pt>
                <c:pt idx="1849">
                  <c:v>7040.405675</c:v>
                </c:pt>
                <c:pt idx="1850">
                  <c:v>7197.2342040000003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3D-4160-A956-9097F542D6F6}"/>
            </c:ext>
          </c:extLst>
        </c:ser>
        <c:ser>
          <c:idx val="1"/>
          <c:order val="1"/>
          <c:tx>
            <c:strRef>
              <c:f>Pivot!$BG$4</c:f>
              <c:strCache>
                <c:ptCount val="1"/>
                <c:pt idx="0">
                  <c:v>Sum of 95percent_ci_high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Pivot!$BE$5:$BE$1856</c:f>
              <c:strCache>
                <c:ptCount val="1851"/>
                <c:pt idx="1">
                  <c:v>Abbeville</c:v>
                </c:pt>
                <c:pt idx="2">
                  <c:v>Acadia</c:v>
                </c:pt>
                <c:pt idx="3">
                  <c:v>Accomack</c:v>
                </c:pt>
                <c:pt idx="4">
                  <c:v>Ada</c:v>
                </c:pt>
                <c:pt idx="5">
                  <c:v>Adair</c:v>
                </c:pt>
                <c:pt idx="6">
                  <c:v>Adams</c:v>
                </c:pt>
                <c:pt idx="7">
                  <c:v>Addison</c:v>
                </c:pt>
                <c:pt idx="8">
                  <c:v>Aiken</c:v>
                </c:pt>
                <c:pt idx="9">
                  <c:v>Aitkin</c:v>
                </c:pt>
                <c:pt idx="10">
                  <c:v>Alachua</c:v>
                </c:pt>
                <c:pt idx="11">
                  <c:v>Alamance</c:v>
                </c:pt>
                <c:pt idx="12">
                  <c:v>Alameda</c:v>
                </c:pt>
                <c:pt idx="13">
                  <c:v>Alamosa</c:v>
                </c:pt>
                <c:pt idx="14">
                  <c:v>Albany</c:v>
                </c:pt>
                <c:pt idx="15">
                  <c:v>Albemarle</c:v>
                </c:pt>
                <c:pt idx="16">
                  <c:v>Alcona</c:v>
                </c:pt>
                <c:pt idx="17">
                  <c:v>Alcorn</c:v>
                </c:pt>
                <c:pt idx="18">
                  <c:v>Aleutians East</c:v>
                </c:pt>
                <c:pt idx="19">
                  <c:v>Aleutians West</c:v>
                </c:pt>
                <c:pt idx="20">
                  <c:v>Alexander</c:v>
                </c:pt>
                <c:pt idx="21">
                  <c:v>Alexandria City</c:v>
                </c:pt>
                <c:pt idx="22">
                  <c:v>Alfalfa</c:v>
                </c:pt>
                <c:pt idx="23">
                  <c:v>Alger</c:v>
                </c:pt>
                <c:pt idx="24">
                  <c:v>Allamakee</c:v>
                </c:pt>
                <c:pt idx="25">
                  <c:v>Allegan</c:v>
                </c:pt>
                <c:pt idx="26">
                  <c:v>Allegany</c:v>
                </c:pt>
                <c:pt idx="27">
                  <c:v>Alleghany</c:v>
                </c:pt>
                <c:pt idx="28">
                  <c:v>Allegheny</c:v>
                </c:pt>
                <c:pt idx="29">
                  <c:v>Allen</c:v>
                </c:pt>
                <c:pt idx="30">
                  <c:v>Allendale</c:v>
                </c:pt>
                <c:pt idx="31">
                  <c:v>Alpena</c:v>
                </c:pt>
                <c:pt idx="32">
                  <c:v>Alpine</c:v>
                </c:pt>
                <c:pt idx="33">
                  <c:v>Amador</c:v>
                </c:pt>
                <c:pt idx="34">
                  <c:v>Amelia</c:v>
                </c:pt>
                <c:pt idx="35">
                  <c:v>Amherst</c:v>
                </c:pt>
                <c:pt idx="36">
                  <c:v>Amite</c:v>
                </c:pt>
                <c:pt idx="37">
                  <c:v>Anchorage</c:v>
                </c:pt>
                <c:pt idx="38">
                  <c:v>Anderson</c:v>
                </c:pt>
                <c:pt idx="39">
                  <c:v>Andrew</c:v>
                </c:pt>
                <c:pt idx="40">
                  <c:v>Andrews</c:v>
                </c:pt>
                <c:pt idx="41">
                  <c:v>Androscoggin</c:v>
                </c:pt>
                <c:pt idx="42">
                  <c:v>Angelina</c:v>
                </c:pt>
                <c:pt idx="43">
                  <c:v>Anne Arundel</c:v>
                </c:pt>
                <c:pt idx="44">
                  <c:v>Anoka</c:v>
                </c:pt>
                <c:pt idx="45">
                  <c:v>Anson</c:v>
                </c:pt>
                <c:pt idx="46">
                  <c:v>Antelope</c:v>
                </c:pt>
                <c:pt idx="47">
                  <c:v>Antrim</c:v>
                </c:pt>
                <c:pt idx="48">
                  <c:v>Apache</c:v>
                </c:pt>
                <c:pt idx="49">
                  <c:v>Appanoose</c:v>
                </c:pt>
                <c:pt idx="50">
                  <c:v>Appling</c:v>
                </c:pt>
                <c:pt idx="51">
                  <c:v>Appomattox</c:v>
                </c:pt>
                <c:pt idx="52">
                  <c:v>Aransas</c:v>
                </c:pt>
                <c:pt idx="53">
                  <c:v>Arapahoe</c:v>
                </c:pt>
                <c:pt idx="54">
                  <c:v>Archer</c:v>
                </c:pt>
                <c:pt idx="55">
                  <c:v>Archuleta</c:v>
                </c:pt>
                <c:pt idx="56">
                  <c:v>Arenac</c:v>
                </c:pt>
                <c:pt idx="57">
                  <c:v>Arkansas</c:v>
                </c:pt>
                <c:pt idx="58">
                  <c:v>Arlington</c:v>
                </c:pt>
                <c:pt idx="59">
                  <c:v>Armstrong</c:v>
                </c:pt>
                <c:pt idx="60">
                  <c:v>Aroostook</c:v>
                </c:pt>
                <c:pt idx="61">
                  <c:v>Arthur</c:v>
                </c:pt>
                <c:pt idx="62">
                  <c:v>Ascension</c:v>
                </c:pt>
                <c:pt idx="63">
                  <c:v>Ashe</c:v>
                </c:pt>
                <c:pt idx="64">
                  <c:v>Ashland</c:v>
                </c:pt>
                <c:pt idx="65">
                  <c:v>Ashley</c:v>
                </c:pt>
                <c:pt idx="66">
                  <c:v>Ashtabula</c:v>
                </c:pt>
                <c:pt idx="67">
                  <c:v>Asotin</c:v>
                </c:pt>
                <c:pt idx="68">
                  <c:v>Assumption</c:v>
                </c:pt>
                <c:pt idx="69">
                  <c:v>Atascosa</c:v>
                </c:pt>
                <c:pt idx="70">
                  <c:v>Atchison</c:v>
                </c:pt>
                <c:pt idx="71">
                  <c:v>Athens</c:v>
                </c:pt>
                <c:pt idx="72">
                  <c:v>Atkinson</c:v>
                </c:pt>
                <c:pt idx="73">
                  <c:v>Atlantic</c:v>
                </c:pt>
                <c:pt idx="74">
                  <c:v>Atoka</c:v>
                </c:pt>
                <c:pt idx="75">
                  <c:v>Attala</c:v>
                </c:pt>
                <c:pt idx="76">
                  <c:v>Audrain</c:v>
                </c:pt>
                <c:pt idx="77">
                  <c:v>Audubon</c:v>
                </c:pt>
                <c:pt idx="78">
                  <c:v>Auglaize</c:v>
                </c:pt>
                <c:pt idx="79">
                  <c:v>Augusta</c:v>
                </c:pt>
                <c:pt idx="80">
                  <c:v>Aurora</c:v>
                </c:pt>
                <c:pt idx="81">
                  <c:v>Austin</c:v>
                </c:pt>
                <c:pt idx="82">
                  <c:v>Autauga</c:v>
                </c:pt>
                <c:pt idx="83">
                  <c:v>Avery</c:v>
                </c:pt>
                <c:pt idx="84">
                  <c:v>Avoyelles</c:v>
                </c:pt>
                <c:pt idx="85">
                  <c:v>Baca</c:v>
                </c:pt>
                <c:pt idx="86">
                  <c:v>Bacon</c:v>
                </c:pt>
                <c:pt idx="87">
                  <c:v>Bailey</c:v>
                </c:pt>
                <c:pt idx="88">
                  <c:v>Baker</c:v>
                </c:pt>
                <c:pt idx="89">
                  <c:v>Baldwin</c:v>
                </c:pt>
                <c:pt idx="90">
                  <c:v>Ballard</c:v>
                </c:pt>
                <c:pt idx="91">
                  <c:v>Baltimore</c:v>
                </c:pt>
                <c:pt idx="92">
                  <c:v>Baltimore City</c:v>
                </c:pt>
                <c:pt idx="93">
                  <c:v>Bamberg</c:v>
                </c:pt>
                <c:pt idx="94">
                  <c:v>Bandera</c:v>
                </c:pt>
                <c:pt idx="95">
                  <c:v>Banks</c:v>
                </c:pt>
                <c:pt idx="96">
                  <c:v>Banner</c:v>
                </c:pt>
                <c:pt idx="97">
                  <c:v>Bannock</c:v>
                </c:pt>
                <c:pt idx="98">
                  <c:v>Baraga</c:v>
                </c:pt>
                <c:pt idx="99">
                  <c:v>Barber</c:v>
                </c:pt>
                <c:pt idx="100">
                  <c:v>Barbour</c:v>
                </c:pt>
                <c:pt idx="101">
                  <c:v>Barnes</c:v>
                </c:pt>
                <c:pt idx="102">
                  <c:v>Barnstable</c:v>
                </c:pt>
                <c:pt idx="103">
                  <c:v>Barnwell</c:v>
                </c:pt>
                <c:pt idx="104">
                  <c:v>Barren</c:v>
                </c:pt>
                <c:pt idx="105">
                  <c:v>Barron</c:v>
                </c:pt>
                <c:pt idx="106">
                  <c:v>Barrow</c:v>
                </c:pt>
                <c:pt idx="107">
                  <c:v>Barry</c:v>
                </c:pt>
                <c:pt idx="108">
                  <c:v>Bartholomew</c:v>
                </c:pt>
                <c:pt idx="109">
                  <c:v>Barton</c:v>
                </c:pt>
                <c:pt idx="110">
                  <c:v>Bartow</c:v>
                </c:pt>
                <c:pt idx="111">
                  <c:v>Bastrop</c:v>
                </c:pt>
                <c:pt idx="112">
                  <c:v>Bates</c:v>
                </c:pt>
                <c:pt idx="113">
                  <c:v>Bath</c:v>
                </c:pt>
                <c:pt idx="114">
                  <c:v>Baxter</c:v>
                </c:pt>
                <c:pt idx="115">
                  <c:v>Bay</c:v>
                </c:pt>
                <c:pt idx="116">
                  <c:v>Bayfield</c:v>
                </c:pt>
                <c:pt idx="117">
                  <c:v>Baylor</c:v>
                </c:pt>
                <c:pt idx="118">
                  <c:v>Beadle</c:v>
                </c:pt>
                <c:pt idx="119">
                  <c:v>Bear Lake</c:v>
                </c:pt>
                <c:pt idx="120">
                  <c:v>Beaufort</c:v>
                </c:pt>
                <c:pt idx="121">
                  <c:v>Beauregard</c:v>
                </c:pt>
                <c:pt idx="122">
                  <c:v>Beaver</c:v>
                </c:pt>
                <c:pt idx="123">
                  <c:v>Beaverhead</c:v>
                </c:pt>
                <c:pt idx="124">
                  <c:v>Becker</c:v>
                </c:pt>
                <c:pt idx="125">
                  <c:v>Beckham</c:v>
                </c:pt>
                <c:pt idx="126">
                  <c:v>Bedford</c:v>
                </c:pt>
                <c:pt idx="127">
                  <c:v>Bee</c:v>
                </c:pt>
                <c:pt idx="128">
                  <c:v>Belknap</c:v>
                </c:pt>
                <c:pt idx="129">
                  <c:v>Bell</c:v>
                </c:pt>
                <c:pt idx="130">
                  <c:v>Belmont</c:v>
                </c:pt>
                <c:pt idx="131">
                  <c:v>Beltrami</c:v>
                </c:pt>
                <c:pt idx="132">
                  <c:v>Ben Hill</c:v>
                </c:pt>
                <c:pt idx="133">
                  <c:v>Benewah</c:v>
                </c:pt>
                <c:pt idx="134">
                  <c:v>Bennett</c:v>
                </c:pt>
                <c:pt idx="135">
                  <c:v>Bennington</c:v>
                </c:pt>
                <c:pt idx="136">
                  <c:v>Benson</c:v>
                </c:pt>
                <c:pt idx="137">
                  <c:v>Bent</c:v>
                </c:pt>
                <c:pt idx="138">
                  <c:v>Benton</c:v>
                </c:pt>
                <c:pt idx="139">
                  <c:v>Benzie</c:v>
                </c:pt>
                <c:pt idx="140">
                  <c:v>Bergen</c:v>
                </c:pt>
                <c:pt idx="141">
                  <c:v>Berkeley</c:v>
                </c:pt>
                <c:pt idx="142">
                  <c:v>Berks</c:v>
                </c:pt>
                <c:pt idx="143">
                  <c:v>Berkshire</c:v>
                </c:pt>
                <c:pt idx="144">
                  <c:v>Bernalillo</c:v>
                </c:pt>
                <c:pt idx="145">
                  <c:v>Berrien</c:v>
                </c:pt>
                <c:pt idx="146">
                  <c:v>Bertie</c:v>
                </c:pt>
                <c:pt idx="147">
                  <c:v>Bethel</c:v>
                </c:pt>
                <c:pt idx="148">
                  <c:v>Bexar</c:v>
                </c:pt>
                <c:pt idx="149">
                  <c:v>Bibb</c:v>
                </c:pt>
                <c:pt idx="150">
                  <c:v>Bienville</c:v>
                </c:pt>
                <c:pt idx="151">
                  <c:v>Big Horn</c:v>
                </c:pt>
                <c:pt idx="152">
                  <c:v>Big Stone</c:v>
                </c:pt>
                <c:pt idx="153">
                  <c:v>Billings</c:v>
                </c:pt>
                <c:pt idx="154">
                  <c:v>Bingham</c:v>
                </c:pt>
                <c:pt idx="155">
                  <c:v>Black Hawk</c:v>
                </c:pt>
                <c:pt idx="156">
                  <c:v>Blackford</c:v>
                </c:pt>
                <c:pt idx="157">
                  <c:v>Bladen</c:v>
                </c:pt>
                <c:pt idx="158">
                  <c:v>Blaine</c:v>
                </c:pt>
                <c:pt idx="159">
                  <c:v>Blair</c:v>
                </c:pt>
                <c:pt idx="160">
                  <c:v>Blanco</c:v>
                </c:pt>
                <c:pt idx="161">
                  <c:v>Bland</c:v>
                </c:pt>
                <c:pt idx="162">
                  <c:v>Bleckley</c:v>
                </c:pt>
                <c:pt idx="163">
                  <c:v>Bledsoe</c:v>
                </c:pt>
                <c:pt idx="164">
                  <c:v>Blount</c:v>
                </c:pt>
                <c:pt idx="165">
                  <c:v>Blue Earth</c:v>
                </c:pt>
                <c:pt idx="166">
                  <c:v>Boise</c:v>
                </c:pt>
                <c:pt idx="167">
                  <c:v>Bolivar</c:v>
                </c:pt>
                <c:pt idx="168">
                  <c:v>Bollinger</c:v>
                </c:pt>
                <c:pt idx="169">
                  <c:v>Bon Homme</c:v>
                </c:pt>
                <c:pt idx="170">
                  <c:v>Bond</c:v>
                </c:pt>
                <c:pt idx="171">
                  <c:v>Bonner</c:v>
                </c:pt>
                <c:pt idx="172">
                  <c:v>Bonneville</c:v>
                </c:pt>
                <c:pt idx="173">
                  <c:v>Boone</c:v>
                </c:pt>
                <c:pt idx="174">
                  <c:v>Borden</c:v>
                </c:pt>
                <c:pt idx="175">
                  <c:v>Bosque</c:v>
                </c:pt>
                <c:pt idx="176">
                  <c:v>Bossier</c:v>
                </c:pt>
                <c:pt idx="177">
                  <c:v>Botetourt</c:v>
                </c:pt>
                <c:pt idx="178">
                  <c:v>Bottineau</c:v>
                </c:pt>
                <c:pt idx="179">
                  <c:v>Boulder</c:v>
                </c:pt>
                <c:pt idx="180">
                  <c:v>Boundary</c:v>
                </c:pt>
                <c:pt idx="181">
                  <c:v>Bourbon</c:v>
                </c:pt>
                <c:pt idx="182">
                  <c:v>Bowie</c:v>
                </c:pt>
                <c:pt idx="183">
                  <c:v>Bowman</c:v>
                </c:pt>
                <c:pt idx="184">
                  <c:v>Box Butte</c:v>
                </c:pt>
                <c:pt idx="185">
                  <c:v>Box Elder</c:v>
                </c:pt>
                <c:pt idx="186">
                  <c:v>Boyd</c:v>
                </c:pt>
                <c:pt idx="187">
                  <c:v>Boyle</c:v>
                </c:pt>
                <c:pt idx="188">
                  <c:v>Bracken</c:v>
                </c:pt>
                <c:pt idx="189">
                  <c:v>Bradford</c:v>
                </c:pt>
                <c:pt idx="190">
                  <c:v>Bradley</c:v>
                </c:pt>
                <c:pt idx="191">
                  <c:v>Branch</c:v>
                </c:pt>
                <c:pt idx="192">
                  <c:v>Brantley</c:v>
                </c:pt>
                <c:pt idx="193">
                  <c:v>Braxton</c:v>
                </c:pt>
                <c:pt idx="194">
                  <c:v>Brazoria</c:v>
                </c:pt>
                <c:pt idx="195">
                  <c:v>Brazos</c:v>
                </c:pt>
                <c:pt idx="196">
                  <c:v>Breathitt</c:v>
                </c:pt>
                <c:pt idx="197">
                  <c:v>Breckinridge</c:v>
                </c:pt>
                <c:pt idx="198">
                  <c:v>Bremer</c:v>
                </c:pt>
                <c:pt idx="199">
                  <c:v>Brevard</c:v>
                </c:pt>
                <c:pt idx="200">
                  <c:v>Brewster</c:v>
                </c:pt>
                <c:pt idx="201">
                  <c:v>Briscoe</c:v>
                </c:pt>
                <c:pt idx="202">
                  <c:v>Bristol</c:v>
                </c:pt>
                <c:pt idx="203">
                  <c:v>Bristol Bay</c:v>
                </c:pt>
                <c:pt idx="204">
                  <c:v>Bristol City</c:v>
                </c:pt>
                <c:pt idx="205">
                  <c:v>Broadwater</c:v>
                </c:pt>
                <c:pt idx="206">
                  <c:v>Bronx</c:v>
                </c:pt>
                <c:pt idx="207">
                  <c:v>Brooke</c:v>
                </c:pt>
                <c:pt idx="208">
                  <c:v>Brookings</c:v>
                </c:pt>
                <c:pt idx="209">
                  <c:v>Brooks</c:v>
                </c:pt>
                <c:pt idx="210">
                  <c:v>Broome</c:v>
                </c:pt>
                <c:pt idx="211">
                  <c:v>Broomfield</c:v>
                </c:pt>
                <c:pt idx="212">
                  <c:v>Broward</c:v>
                </c:pt>
                <c:pt idx="213">
                  <c:v>Brown</c:v>
                </c:pt>
                <c:pt idx="214">
                  <c:v>Brule</c:v>
                </c:pt>
                <c:pt idx="215">
                  <c:v>Brunswick</c:v>
                </c:pt>
                <c:pt idx="216">
                  <c:v>Bryan</c:v>
                </c:pt>
                <c:pt idx="217">
                  <c:v>Buchanan</c:v>
                </c:pt>
                <c:pt idx="218">
                  <c:v>Buckingham</c:v>
                </c:pt>
                <c:pt idx="219">
                  <c:v>Bucks</c:v>
                </c:pt>
                <c:pt idx="220">
                  <c:v>Buena Vista</c:v>
                </c:pt>
                <c:pt idx="221">
                  <c:v>Buena Vista City</c:v>
                </c:pt>
                <c:pt idx="222">
                  <c:v>Buffalo</c:v>
                </c:pt>
                <c:pt idx="223">
                  <c:v>Bullitt</c:v>
                </c:pt>
                <c:pt idx="224">
                  <c:v>Bulloch</c:v>
                </c:pt>
                <c:pt idx="225">
                  <c:v>Bullock</c:v>
                </c:pt>
                <c:pt idx="226">
                  <c:v>Buncombe</c:v>
                </c:pt>
                <c:pt idx="227">
                  <c:v>Bureau</c:v>
                </c:pt>
                <c:pt idx="228">
                  <c:v>Burke</c:v>
                </c:pt>
                <c:pt idx="229">
                  <c:v>Burleigh</c:v>
                </c:pt>
                <c:pt idx="230">
                  <c:v>Burleson</c:v>
                </c:pt>
                <c:pt idx="231">
                  <c:v>Burlington</c:v>
                </c:pt>
                <c:pt idx="232">
                  <c:v>Burnet</c:v>
                </c:pt>
                <c:pt idx="233">
                  <c:v>Burnett</c:v>
                </c:pt>
                <c:pt idx="234">
                  <c:v>Burt</c:v>
                </c:pt>
                <c:pt idx="235">
                  <c:v>Butler</c:v>
                </c:pt>
                <c:pt idx="236">
                  <c:v>Butte</c:v>
                </c:pt>
                <c:pt idx="237">
                  <c:v>Butts</c:v>
                </c:pt>
                <c:pt idx="238">
                  <c:v>Cabarrus</c:v>
                </c:pt>
                <c:pt idx="239">
                  <c:v>Cabell</c:v>
                </c:pt>
                <c:pt idx="240">
                  <c:v>Cache</c:v>
                </c:pt>
                <c:pt idx="241">
                  <c:v>Caddo</c:v>
                </c:pt>
                <c:pt idx="242">
                  <c:v>Calaveras</c:v>
                </c:pt>
                <c:pt idx="243">
                  <c:v>Calcasieu</c:v>
                </c:pt>
                <c:pt idx="244">
                  <c:v>Caldwell</c:v>
                </c:pt>
                <c:pt idx="245">
                  <c:v>Caledonia</c:v>
                </c:pt>
                <c:pt idx="246">
                  <c:v>Calhoun</c:v>
                </c:pt>
                <c:pt idx="247">
                  <c:v>Callahan</c:v>
                </c:pt>
                <c:pt idx="248">
                  <c:v>Callaway</c:v>
                </c:pt>
                <c:pt idx="249">
                  <c:v>Calloway</c:v>
                </c:pt>
                <c:pt idx="250">
                  <c:v>Calumet</c:v>
                </c:pt>
                <c:pt idx="251">
                  <c:v>Calvert</c:v>
                </c:pt>
                <c:pt idx="252">
                  <c:v>Camas</c:v>
                </c:pt>
                <c:pt idx="253">
                  <c:v>Cambria</c:v>
                </c:pt>
                <c:pt idx="254">
                  <c:v>Camden</c:v>
                </c:pt>
                <c:pt idx="255">
                  <c:v>Cameron</c:v>
                </c:pt>
                <c:pt idx="256">
                  <c:v>Camp</c:v>
                </c:pt>
                <c:pt idx="257">
                  <c:v>Campbell</c:v>
                </c:pt>
                <c:pt idx="258">
                  <c:v>Canadian</c:v>
                </c:pt>
                <c:pt idx="259">
                  <c:v>Candler</c:v>
                </c:pt>
                <c:pt idx="260">
                  <c:v>Cannon</c:v>
                </c:pt>
                <c:pt idx="261">
                  <c:v>Canyon</c:v>
                </c:pt>
                <c:pt idx="262">
                  <c:v>Cape Girardeau</c:v>
                </c:pt>
                <c:pt idx="263">
                  <c:v>Cape May</c:v>
                </c:pt>
                <c:pt idx="264">
                  <c:v>Carbon</c:v>
                </c:pt>
                <c:pt idx="265">
                  <c:v>Caribou</c:v>
                </c:pt>
                <c:pt idx="266">
                  <c:v>Carlisle</c:v>
                </c:pt>
                <c:pt idx="267">
                  <c:v>Carlton</c:v>
                </c:pt>
                <c:pt idx="268">
                  <c:v>Caroline</c:v>
                </c:pt>
                <c:pt idx="269">
                  <c:v>Carroll</c:v>
                </c:pt>
                <c:pt idx="270">
                  <c:v>Carson</c:v>
                </c:pt>
                <c:pt idx="271">
                  <c:v>Carson City</c:v>
                </c:pt>
                <c:pt idx="272">
                  <c:v>Carter</c:v>
                </c:pt>
                <c:pt idx="273">
                  <c:v>Carteret</c:v>
                </c:pt>
                <c:pt idx="274">
                  <c:v>Carver</c:v>
                </c:pt>
                <c:pt idx="275">
                  <c:v>Cascade</c:v>
                </c:pt>
                <c:pt idx="276">
                  <c:v>Casey</c:v>
                </c:pt>
                <c:pt idx="277">
                  <c:v>Cass</c:v>
                </c:pt>
                <c:pt idx="278">
                  <c:v>Cassia</c:v>
                </c:pt>
                <c:pt idx="279">
                  <c:v>Castro</c:v>
                </c:pt>
                <c:pt idx="280">
                  <c:v>Caswell</c:v>
                </c:pt>
                <c:pt idx="281">
                  <c:v>Catahoula</c:v>
                </c:pt>
                <c:pt idx="282">
                  <c:v>Catawba</c:v>
                </c:pt>
                <c:pt idx="283">
                  <c:v>Catoosa</c:v>
                </c:pt>
                <c:pt idx="284">
                  <c:v>Catron</c:v>
                </c:pt>
                <c:pt idx="285">
                  <c:v>Cattaraugus</c:v>
                </c:pt>
                <c:pt idx="286">
                  <c:v>Cavalier</c:v>
                </c:pt>
                <c:pt idx="287">
                  <c:v>Cayuga</c:v>
                </c:pt>
                <c:pt idx="288">
                  <c:v>Cecil</c:v>
                </c:pt>
                <c:pt idx="289">
                  <c:v>Cedar</c:v>
                </c:pt>
                <c:pt idx="290">
                  <c:v>Centre</c:v>
                </c:pt>
                <c:pt idx="291">
                  <c:v>Cerro Gordo</c:v>
                </c:pt>
                <c:pt idx="292">
                  <c:v>Chaffee</c:v>
                </c:pt>
                <c:pt idx="293">
                  <c:v>Chambers</c:v>
                </c:pt>
                <c:pt idx="294">
                  <c:v>Champaign</c:v>
                </c:pt>
                <c:pt idx="295">
                  <c:v>Chariton</c:v>
                </c:pt>
                <c:pt idx="296">
                  <c:v>Charles</c:v>
                </c:pt>
                <c:pt idx="297">
                  <c:v>Charles City</c:v>
                </c:pt>
                <c:pt idx="298">
                  <c:v>Charles Mix</c:v>
                </c:pt>
                <c:pt idx="299">
                  <c:v>Charleston</c:v>
                </c:pt>
                <c:pt idx="300">
                  <c:v>Charlevoix</c:v>
                </c:pt>
                <c:pt idx="301">
                  <c:v>Charlotte</c:v>
                </c:pt>
                <c:pt idx="302">
                  <c:v>Charlottesville City</c:v>
                </c:pt>
                <c:pt idx="303">
                  <c:v>Charlton</c:v>
                </c:pt>
                <c:pt idx="304">
                  <c:v>Chase</c:v>
                </c:pt>
                <c:pt idx="305">
                  <c:v>Chatham</c:v>
                </c:pt>
                <c:pt idx="306">
                  <c:v>Chattahoochee</c:v>
                </c:pt>
                <c:pt idx="307">
                  <c:v>Chattooga</c:v>
                </c:pt>
                <c:pt idx="308">
                  <c:v>Chautauqua</c:v>
                </c:pt>
                <c:pt idx="309">
                  <c:v>Chaves</c:v>
                </c:pt>
                <c:pt idx="310">
                  <c:v>Cheatham</c:v>
                </c:pt>
                <c:pt idx="311">
                  <c:v>Cheboygan</c:v>
                </c:pt>
                <c:pt idx="312">
                  <c:v>Chelan</c:v>
                </c:pt>
                <c:pt idx="313">
                  <c:v>Chemung</c:v>
                </c:pt>
                <c:pt idx="314">
                  <c:v>Chenango</c:v>
                </c:pt>
                <c:pt idx="315">
                  <c:v>Cherokee</c:v>
                </c:pt>
                <c:pt idx="316">
                  <c:v>Cherry</c:v>
                </c:pt>
                <c:pt idx="317">
                  <c:v>Chesapeake City</c:v>
                </c:pt>
                <c:pt idx="318">
                  <c:v>Cheshire</c:v>
                </c:pt>
                <c:pt idx="319">
                  <c:v>Chester</c:v>
                </c:pt>
                <c:pt idx="320">
                  <c:v>Chesterfield</c:v>
                </c:pt>
                <c:pt idx="321">
                  <c:v>Cheyenne</c:v>
                </c:pt>
                <c:pt idx="322">
                  <c:v>Chickasaw</c:v>
                </c:pt>
                <c:pt idx="323">
                  <c:v>Chicot</c:v>
                </c:pt>
                <c:pt idx="324">
                  <c:v>Childress</c:v>
                </c:pt>
                <c:pt idx="325">
                  <c:v>Chilton</c:v>
                </c:pt>
                <c:pt idx="326">
                  <c:v>Chippewa</c:v>
                </c:pt>
                <c:pt idx="327">
                  <c:v>Chisago</c:v>
                </c:pt>
                <c:pt idx="328">
                  <c:v>Chittenden</c:v>
                </c:pt>
                <c:pt idx="329">
                  <c:v>Choctaw</c:v>
                </c:pt>
                <c:pt idx="330">
                  <c:v>Chouteau</c:v>
                </c:pt>
                <c:pt idx="331">
                  <c:v>Chowan</c:v>
                </c:pt>
                <c:pt idx="332">
                  <c:v>Christian</c:v>
                </c:pt>
                <c:pt idx="333">
                  <c:v>Churchill</c:v>
                </c:pt>
                <c:pt idx="334">
                  <c:v>Cibola</c:v>
                </c:pt>
                <c:pt idx="335">
                  <c:v>Cimarron</c:v>
                </c:pt>
                <c:pt idx="336">
                  <c:v>Citrus</c:v>
                </c:pt>
                <c:pt idx="337">
                  <c:v>Clackamas</c:v>
                </c:pt>
                <c:pt idx="338">
                  <c:v>Claiborne</c:v>
                </c:pt>
                <c:pt idx="339">
                  <c:v>Clallam</c:v>
                </c:pt>
                <c:pt idx="340">
                  <c:v>Clare</c:v>
                </c:pt>
                <c:pt idx="341">
                  <c:v>Clarendon</c:v>
                </c:pt>
                <c:pt idx="342">
                  <c:v>Clarion</c:v>
                </c:pt>
                <c:pt idx="343">
                  <c:v>Clark</c:v>
                </c:pt>
                <c:pt idx="344">
                  <c:v>Clarke</c:v>
                </c:pt>
                <c:pt idx="345">
                  <c:v>Clatsop</c:v>
                </c:pt>
                <c:pt idx="346">
                  <c:v>Clay</c:v>
                </c:pt>
                <c:pt idx="347">
                  <c:v>Clayton</c:v>
                </c:pt>
                <c:pt idx="348">
                  <c:v>Clear Creek</c:v>
                </c:pt>
                <c:pt idx="349">
                  <c:v>Clearfield</c:v>
                </c:pt>
                <c:pt idx="350">
                  <c:v>Clearwater</c:v>
                </c:pt>
                <c:pt idx="351">
                  <c:v>Cleburne</c:v>
                </c:pt>
                <c:pt idx="352">
                  <c:v>Clermont</c:v>
                </c:pt>
                <c:pt idx="353">
                  <c:v>Cleveland</c:v>
                </c:pt>
                <c:pt idx="354">
                  <c:v>Clinch</c:v>
                </c:pt>
                <c:pt idx="355">
                  <c:v>Clinton</c:v>
                </c:pt>
                <c:pt idx="356">
                  <c:v>Cloud</c:v>
                </c:pt>
                <c:pt idx="357">
                  <c:v>Coahoma</c:v>
                </c:pt>
                <c:pt idx="358">
                  <c:v>Coal</c:v>
                </c:pt>
                <c:pt idx="359">
                  <c:v>Cobb</c:v>
                </c:pt>
                <c:pt idx="360">
                  <c:v>Cochise</c:v>
                </c:pt>
                <c:pt idx="361">
                  <c:v>Cochran</c:v>
                </c:pt>
                <c:pt idx="362">
                  <c:v>Cocke</c:v>
                </c:pt>
                <c:pt idx="363">
                  <c:v>Coconino</c:v>
                </c:pt>
                <c:pt idx="364">
                  <c:v>Codington</c:v>
                </c:pt>
                <c:pt idx="365">
                  <c:v>Coffee</c:v>
                </c:pt>
                <c:pt idx="366">
                  <c:v>Coffey</c:v>
                </c:pt>
                <c:pt idx="367">
                  <c:v>Coke</c:v>
                </c:pt>
                <c:pt idx="368">
                  <c:v>Colbert</c:v>
                </c:pt>
                <c:pt idx="369">
                  <c:v>Cole</c:v>
                </c:pt>
                <c:pt idx="370">
                  <c:v>Coleman</c:v>
                </c:pt>
                <c:pt idx="371">
                  <c:v>Coles</c:v>
                </c:pt>
                <c:pt idx="372">
                  <c:v>Colfax</c:v>
                </c:pt>
                <c:pt idx="373">
                  <c:v>Colleton</c:v>
                </c:pt>
                <c:pt idx="374">
                  <c:v>Collier</c:v>
                </c:pt>
                <c:pt idx="375">
                  <c:v>Collin</c:v>
                </c:pt>
                <c:pt idx="376">
                  <c:v>Collingsworth</c:v>
                </c:pt>
                <c:pt idx="377">
                  <c:v>Colonial Heights City</c:v>
                </c:pt>
                <c:pt idx="378">
                  <c:v>Colorado</c:v>
                </c:pt>
                <c:pt idx="379">
                  <c:v>Colquitt</c:v>
                </c:pt>
                <c:pt idx="380">
                  <c:v>Columbia</c:v>
                </c:pt>
                <c:pt idx="381">
                  <c:v>Columbiana</c:v>
                </c:pt>
                <c:pt idx="382">
                  <c:v>Columbus</c:v>
                </c:pt>
                <c:pt idx="383">
                  <c:v>Colusa</c:v>
                </c:pt>
                <c:pt idx="384">
                  <c:v>Comal</c:v>
                </c:pt>
                <c:pt idx="385">
                  <c:v>Comanche</c:v>
                </c:pt>
                <c:pt idx="386">
                  <c:v>Concho</c:v>
                </c:pt>
                <c:pt idx="387">
                  <c:v>Concordia</c:v>
                </c:pt>
                <c:pt idx="388">
                  <c:v>Conecuh</c:v>
                </c:pt>
                <c:pt idx="389">
                  <c:v>Conejos</c:v>
                </c:pt>
                <c:pt idx="390">
                  <c:v>Contra Costa</c:v>
                </c:pt>
                <c:pt idx="391">
                  <c:v>Converse</c:v>
                </c:pt>
                <c:pt idx="392">
                  <c:v>Conway</c:v>
                </c:pt>
                <c:pt idx="393">
                  <c:v>Cook</c:v>
                </c:pt>
                <c:pt idx="394">
                  <c:v>Cooke</c:v>
                </c:pt>
                <c:pt idx="395">
                  <c:v>Cooper</c:v>
                </c:pt>
                <c:pt idx="396">
                  <c:v>Coos</c:v>
                </c:pt>
                <c:pt idx="397">
                  <c:v>Coosa</c:v>
                </c:pt>
                <c:pt idx="398">
                  <c:v>Copiah</c:v>
                </c:pt>
                <c:pt idx="399">
                  <c:v>Corson</c:v>
                </c:pt>
                <c:pt idx="400">
                  <c:v>Cortland</c:v>
                </c:pt>
                <c:pt idx="401">
                  <c:v>Coryell</c:v>
                </c:pt>
                <c:pt idx="402">
                  <c:v>Coshocton</c:v>
                </c:pt>
                <c:pt idx="403">
                  <c:v>Costilla</c:v>
                </c:pt>
                <c:pt idx="404">
                  <c:v>Cottle</c:v>
                </c:pt>
                <c:pt idx="405">
                  <c:v>Cotton</c:v>
                </c:pt>
                <c:pt idx="406">
                  <c:v>Cottonwood</c:v>
                </c:pt>
                <c:pt idx="407">
                  <c:v>Covington</c:v>
                </c:pt>
                <c:pt idx="408">
                  <c:v>Covington City</c:v>
                </c:pt>
                <c:pt idx="409">
                  <c:v>Coweta</c:v>
                </c:pt>
                <c:pt idx="410">
                  <c:v>Cowley</c:v>
                </c:pt>
                <c:pt idx="411">
                  <c:v>Cowlitz</c:v>
                </c:pt>
                <c:pt idx="412">
                  <c:v>Craig</c:v>
                </c:pt>
                <c:pt idx="413">
                  <c:v>Craighead</c:v>
                </c:pt>
                <c:pt idx="414">
                  <c:v>Crane</c:v>
                </c:pt>
                <c:pt idx="415">
                  <c:v>Craven</c:v>
                </c:pt>
                <c:pt idx="416">
                  <c:v>Crawford</c:v>
                </c:pt>
                <c:pt idx="417">
                  <c:v>Creek</c:v>
                </c:pt>
                <c:pt idx="418">
                  <c:v>Crenshaw</c:v>
                </c:pt>
                <c:pt idx="419">
                  <c:v>Crisp</c:v>
                </c:pt>
                <c:pt idx="420">
                  <c:v>Crittenden</c:v>
                </c:pt>
                <c:pt idx="421">
                  <c:v>Crockett</c:v>
                </c:pt>
                <c:pt idx="422">
                  <c:v>Crook</c:v>
                </c:pt>
                <c:pt idx="423">
                  <c:v>Crosby</c:v>
                </c:pt>
                <c:pt idx="424">
                  <c:v>Cross</c:v>
                </c:pt>
                <c:pt idx="425">
                  <c:v>Crow Wing</c:v>
                </c:pt>
                <c:pt idx="426">
                  <c:v>Crowley</c:v>
                </c:pt>
                <c:pt idx="427">
                  <c:v>Culberson</c:v>
                </c:pt>
                <c:pt idx="428">
                  <c:v>Cullman</c:v>
                </c:pt>
                <c:pt idx="429">
                  <c:v>Culpeper</c:v>
                </c:pt>
                <c:pt idx="430">
                  <c:v>Cumberland</c:v>
                </c:pt>
                <c:pt idx="431">
                  <c:v>Cuming</c:v>
                </c:pt>
                <c:pt idx="432">
                  <c:v>Currituck</c:v>
                </c:pt>
                <c:pt idx="433">
                  <c:v>Curry</c:v>
                </c:pt>
                <c:pt idx="434">
                  <c:v>Custer</c:v>
                </c:pt>
                <c:pt idx="435">
                  <c:v>Cuyahoga</c:v>
                </c:pt>
                <c:pt idx="436">
                  <c:v>Dade</c:v>
                </c:pt>
                <c:pt idx="437">
                  <c:v>Daggett</c:v>
                </c:pt>
                <c:pt idx="438">
                  <c:v>Dakota</c:v>
                </c:pt>
                <c:pt idx="439">
                  <c:v>Dale</c:v>
                </c:pt>
                <c:pt idx="440">
                  <c:v>Dallam</c:v>
                </c:pt>
                <c:pt idx="441">
                  <c:v>Dallas</c:v>
                </c:pt>
                <c:pt idx="442">
                  <c:v>Dane</c:v>
                </c:pt>
                <c:pt idx="443">
                  <c:v>Daniels</c:v>
                </c:pt>
                <c:pt idx="444">
                  <c:v>Danville City</c:v>
                </c:pt>
                <c:pt idx="445">
                  <c:v>Dare</c:v>
                </c:pt>
                <c:pt idx="446">
                  <c:v>Darke</c:v>
                </c:pt>
                <c:pt idx="447">
                  <c:v>Darlington</c:v>
                </c:pt>
                <c:pt idx="448">
                  <c:v>Dauphin</c:v>
                </c:pt>
                <c:pt idx="449">
                  <c:v>Davidson</c:v>
                </c:pt>
                <c:pt idx="450">
                  <c:v>Davie</c:v>
                </c:pt>
                <c:pt idx="451">
                  <c:v>Daviess</c:v>
                </c:pt>
                <c:pt idx="452">
                  <c:v>Davis</c:v>
                </c:pt>
                <c:pt idx="453">
                  <c:v>Davison</c:v>
                </c:pt>
                <c:pt idx="454">
                  <c:v>Dawes</c:v>
                </c:pt>
                <c:pt idx="455">
                  <c:v>Dawson</c:v>
                </c:pt>
                <c:pt idx="456">
                  <c:v>Day</c:v>
                </c:pt>
                <c:pt idx="457">
                  <c:v>De Baca</c:v>
                </c:pt>
                <c:pt idx="458">
                  <c:v>De Soto</c:v>
                </c:pt>
                <c:pt idx="459">
                  <c:v>De Witt</c:v>
                </c:pt>
                <c:pt idx="460">
                  <c:v>Deaf Smith</c:v>
                </c:pt>
                <c:pt idx="461">
                  <c:v>Dearborn</c:v>
                </c:pt>
                <c:pt idx="462">
                  <c:v>Decatur</c:v>
                </c:pt>
                <c:pt idx="463">
                  <c:v>Deer Lodge</c:v>
                </c:pt>
                <c:pt idx="464">
                  <c:v>Defiance</c:v>
                </c:pt>
                <c:pt idx="465">
                  <c:v>DeKalb</c:v>
                </c:pt>
                <c:pt idx="466">
                  <c:v>Del Norte</c:v>
                </c:pt>
                <c:pt idx="467">
                  <c:v>Delaware</c:v>
                </c:pt>
                <c:pt idx="468">
                  <c:v>Delta</c:v>
                </c:pt>
                <c:pt idx="469">
                  <c:v>Denali</c:v>
                </c:pt>
                <c:pt idx="470">
                  <c:v>Dent</c:v>
                </c:pt>
                <c:pt idx="471">
                  <c:v>Denton</c:v>
                </c:pt>
                <c:pt idx="472">
                  <c:v>Denver</c:v>
                </c:pt>
                <c:pt idx="473">
                  <c:v>Des Moines</c:v>
                </c:pt>
                <c:pt idx="474">
                  <c:v>Deschutes</c:v>
                </c:pt>
                <c:pt idx="475">
                  <c:v>Desha</c:v>
                </c:pt>
                <c:pt idx="476">
                  <c:v>DeSoto</c:v>
                </c:pt>
                <c:pt idx="477">
                  <c:v>Deuel</c:v>
                </c:pt>
                <c:pt idx="478">
                  <c:v>Dewey</c:v>
                </c:pt>
                <c:pt idx="479">
                  <c:v>DeWitt</c:v>
                </c:pt>
                <c:pt idx="480">
                  <c:v>Dickens</c:v>
                </c:pt>
                <c:pt idx="481">
                  <c:v>Dickenson</c:v>
                </c:pt>
                <c:pt idx="482">
                  <c:v>Dickey</c:v>
                </c:pt>
                <c:pt idx="483">
                  <c:v>Dickinson</c:v>
                </c:pt>
                <c:pt idx="484">
                  <c:v>Dickson</c:v>
                </c:pt>
                <c:pt idx="485">
                  <c:v>Dillingham</c:v>
                </c:pt>
                <c:pt idx="486">
                  <c:v>Dillon</c:v>
                </c:pt>
                <c:pt idx="487">
                  <c:v>Dimmit</c:v>
                </c:pt>
                <c:pt idx="488">
                  <c:v>Dinwiddie</c:v>
                </c:pt>
                <c:pt idx="489">
                  <c:v>District of Columbia</c:v>
                </c:pt>
                <c:pt idx="490">
                  <c:v>Divide</c:v>
                </c:pt>
                <c:pt idx="491">
                  <c:v>Dixie</c:v>
                </c:pt>
                <c:pt idx="492">
                  <c:v>Dixon</c:v>
                </c:pt>
                <c:pt idx="493">
                  <c:v>Doddridge</c:v>
                </c:pt>
                <c:pt idx="494">
                  <c:v>Dodge</c:v>
                </c:pt>
                <c:pt idx="495">
                  <c:v>Dolores</c:v>
                </c:pt>
                <c:pt idx="496">
                  <c:v>Dona Ana</c:v>
                </c:pt>
                <c:pt idx="497">
                  <c:v>Doniphan</c:v>
                </c:pt>
                <c:pt idx="498">
                  <c:v>Donley</c:v>
                </c:pt>
                <c:pt idx="499">
                  <c:v>Dooly</c:v>
                </c:pt>
                <c:pt idx="500">
                  <c:v>Door</c:v>
                </c:pt>
                <c:pt idx="501">
                  <c:v>Dorchester</c:v>
                </c:pt>
                <c:pt idx="502">
                  <c:v>Dougherty</c:v>
                </c:pt>
                <c:pt idx="503">
                  <c:v>Douglas</c:v>
                </c:pt>
                <c:pt idx="504">
                  <c:v>Drew</c:v>
                </c:pt>
                <c:pt idx="505">
                  <c:v>Dubois</c:v>
                </c:pt>
                <c:pt idx="506">
                  <c:v>Dubuque</c:v>
                </c:pt>
                <c:pt idx="507">
                  <c:v>Duchesne</c:v>
                </c:pt>
                <c:pt idx="508">
                  <c:v>Dukes</c:v>
                </c:pt>
                <c:pt idx="509">
                  <c:v>Dundy</c:v>
                </c:pt>
                <c:pt idx="510">
                  <c:v>Dunklin</c:v>
                </c:pt>
                <c:pt idx="511">
                  <c:v>Dunn</c:v>
                </c:pt>
                <c:pt idx="512">
                  <c:v>DuPage</c:v>
                </c:pt>
                <c:pt idx="513">
                  <c:v>Duplin</c:v>
                </c:pt>
                <c:pt idx="514">
                  <c:v>Durham</c:v>
                </c:pt>
                <c:pt idx="515">
                  <c:v>Dutchess</c:v>
                </c:pt>
                <c:pt idx="516">
                  <c:v>Duval</c:v>
                </c:pt>
                <c:pt idx="517">
                  <c:v>Dyer</c:v>
                </c:pt>
                <c:pt idx="518">
                  <c:v>Eagle</c:v>
                </c:pt>
                <c:pt idx="519">
                  <c:v>Early</c:v>
                </c:pt>
                <c:pt idx="520">
                  <c:v>East Baton Rouge</c:v>
                </c:pt>
                <c:pt idx="521">
                  <c:v>East Carroll</c:v>
                </c:pt>
                <c:pt idx="522">
                  <c:v>East Feliciana</c:v>
                </c:pt>
                <c:pt idx="523">
                  <c:v>Eastland</c:v>
                </c:pt>
                <c:pt idx="524">
                  <c:v>Eaton</c:v>
                </c:pt>
                <c:pt idx="525">
                  <c:v>Eau Claire</c:v>
                </c:pt>
                <c:pt idx="526">
                  <c:v>Echols</c:v>
                </c:pt>
                <c:pt idx="527">
                  <c:v>Ector</c:v>
                </c:pt>
                <c:pt idx="528">
                  <c:v>Eddy</c:v>
                </c:pt>
                <c:pt idx="529">
                  <c:v>Edgar</c:v>
                </c:pt>
                <c:pt idx="530">
                  <c:v>Edgecombe</c:v>
                </c:pt>
                <c:pt idx="531">
                  <c:v>Edgefield</c:v>
                </c:pt>
                <c:pt idx="532">
                  <c:v>Edmonson</c:v>
                </c:pt>
                <c:pt idx="533">
                  <c:v>Edmunds</c:v>
                </c:pt>
                <c:pt idx="534">
                  <c:v>Edwards</c:v>
                </c:pt>
                <c:pt idx="535">
                  <c:v>Effingham</c:v>
                </c:pt>
                <c:pt idx="536">
                  <c:v>El Dorado</c:v>
                </c:pt>
                <c:pt idx="537">
                  <c:v>El Paso</c:v>
                </c:pt>
                <c:pt idx="538">
                  <c:v>Elbert</c:v>
                </c:pt>
                <c:pt idx="539">
                  <c:v>Elk</c:v>
                </c:pt>
                <c:pt idx="540">
                  <c:v>Elkhart</c:v>
                </c:pt>
                <c:pt idx="541">
                  <c:v>Elko</c:v>
                </c:pt>
                <c:pt idx="542">
                  <c:v>Elliott</c:v>
                </c:pt>
                <c:pt idx="543">
                  <c:v>Ellis</c:v>
                </c:pt>
                <c:pt idx="544">
                  <c:v>Ellsworth</c:v>
                </c:pt>
                <c:pt idx="545">
                  <c:v>Elmore</c:v>
                </c:pt>
                <c:pt idx="546">
                  <c:v>Emanuel</c:v>
                </c:pt>
                <c:pt idx="547">
                  <c:v>Emery</c:v>
                </c:pt>
                <c:pt idx="548">
                  <c:v>Emmet</c:v>
                </c:pt>
                <c:pt idx="549">
                  <c:v>Emmons</c:v>
                </c:pt>
                <c:pt idx="550">
                  <c:v>Emporia City</c:v>
                </c:pt>
                <c:pt idx="551">
                  <c:v>Erath</c:v>
                </c:pt>
                <c:pt idx="552">
                  <c:v>Erie</c:v>
                </c:pt>
                <c:pt idx="553">
                  <c:v>Escambia</c:v>
                </c:pt>
                <c:pt idx="554">
                  <c:v>Esmeralda</c:v>
                </c:pt>
                <c:pt idx="555">
                  <c:v>Essex</c:v>
                </c:pt>
                <c:pt idx="556">
                  <c:v>Estill</c:v>
                </c:pt>
                <c:pt idx="557">
                  <c:v>Etowah</c:v>
                </c:pt>
                <c:pt idx="558">
                  <c:v>Eureka</c:v>
                </c:pt>
                <c:pt idx="559">
                  <c:v>Evangeline</c:v>
                </c:pt>
                <c:pt idx="560">
                  <c:v>Evans</c:v>
                </c:pt>
                <c:pt idx="561">
                  <c:v>Fairbanks North Star</c:v>
                </c:pt>
                <c:pt idx="562">
                  <c:v>Fairfax</c:v>
                </c:pt>
                <c:pt idx="563">
                  <c:v>Fairfax City</c:v>
                </c:pt>
                <c:pt idx="564">
                  <c:v>Fairfield</c:v>
                </c:pt>
                <c:pt idx="565">
                  <c:v>Fall River</c:v>
                </c:pt>
                <c:pt idx="566">
                  <c:v>Fallon</c:v>
                </c:pt>
                <c:pt idx="567">
                  <c:v>Falls</c:v>
                </c:pt>
                <c:pt idx="568">
                  <c:v>Falls Church City</c:v>
                </c:pt>
                <c:pt idx="569">
                  <c:v>Fannin</c:v>
                </c:pt>
                <c:pt idx="570">
                  <c:v>Faribault</c:v>
                </c:pt>
                <c:pt idx="571">
                  <c:v>Faulk</c:v>
                </c:pt>
                <c:pt idx="572">
                  <c:v>Faulkner</c:v>
                </c:pt>
                <c:pt idx="573">
                  <c:v>Fauquier</c:v>
                </c:pt>
                <c:pt idx="574">
                  <c:v>Fayette</c:v>
                </c:pt>
                <c:pt idx="575">
                  <c:v>Fentress</c:v>
                </c:pt>
                <c:pt idx="576">
                  <c:v>Fergus</c:v>
                </c:pt>
                <c:pt idx="577">
                  <c:v>Ferry</c:v>
                </c:pt>
                <c:pt idx="578">
                  <c:v>Fillmore</c:v>
                </c:pt>
                <c:pt idx="579">
                  <c:v>Finney</c:v>
                </c:pt>
                <c:pt idx="580">
                  <c:v>Fisher</c:v>
                </c:pt>
                <c:pt idx="581">
                  <c:v>Flagler</c:v>
                </c:pt>
                <c:pt idx="582">
                  <c:v>Flathead</c:v>
                </c:pt>
                <c:pt idx="583">
                  <c:v>Fleming</c:v>
                </c:pt>
                <c:pt idx="584">
                  <c:v>Florence</c:v>
                </c:pt>
                <c:pt idx="585">
                  <c:v>Floyd</c:v>
                </c:pt>
                <c:pt idx="586">
                  <c:v>Fluvanna</c:v>
                </c:pt>
                <c:pt idx="587">
                  <c:v>Foard</c:v>
                </c:pt>
                <c:pt idx="588">
                  <c:v>Fond du Lac</c:v>
                </c:pt>
                <c:pt idx="589">
                  <c:v>Ford</c:v>
                </c:pt>
                <c:pt idx="590">
                  <c:v>Forest</c:v>
                </c:pt>
                <c:pt idx="591">
                  <c:v>Forrest</c:v>
                </c:pt>
                <c:pt idx="592">
                  <c:v>Forsyth</c:v>
                </c:pt>
                <c:pt idx="593">
                  <c:v>Fort Bend</c:v>
                </c:pt>
                <c:pt idx="594">
                  <c:v>Foster</c:v>
                </c:pt>
                <c:pt idx="595">
                  <c:v>Fountain</c:v>
                </c:pt>
                <c:pt idx="596">
                  <c:v>Franklin</c:v>
                </c:pt>
                <c:pt idx="597">
                  <c:v>Franklin City</c:v>
                </c:pt>
                <c:pt idx="598">
                  <c:v>Frederick</c:v>
                </c:pt>
                <c:pt idx="599">
                  <c:v>Fredericksburg City</c:v>
                </c:pt>
                <c:pt idx="600">
                  <c:v>Freeborn</c:v>
                </c:pt>
                <c:pt idx="601">
                  <c:v>Freestone</c:v>
                </c:pt>
                <c:pt idx="602">
                  <c:v>Fremont</c:v>
                </c:pt>
                <c:pt idx="603">
                  <c:v>Fresno</c:v>
                </c:pt>
                <c:pt idx="604">
                  <c:v>Frio</c:v>
                </c:pt>
                <c:pt idx="605">
                  <c:v>Frontier</c:v>
                </c:pt>
                <c:pt idx="606">
                  <c:v>Fulton</c:v>
                </c:pt>
                <c:pt idx="607">
                  <c:v>Furnas</c:v>
                </c:pt>
                <c:pt idx="608">
                  <c:v>Gadsden</c:v>
                </c:pt>
                <c:pt idx="609">
                  <c:v>Gage</c:v>
                </c:pt>
                <c:pt idx="610">
                  <c:v>Gaines</c:v>
                </c:pt>
                <c:pt idx="611">
                  <c:v>Galax City</c:v>
                </c:pt>
                <c:pt idx="612">
                  <c:v>Gallatin</c:v>
                </c:pt>
                <c:pt idx="613">
                  <c:v>Gallia</c:v>
                </c:pt>
                <c:pt idx="614">
                  <c:v>Galveston</c:v>
                </c:pt>
                <c:pt idx="615">
                  <c:v>Garden</c:v>
                </c:pt>
                <c:pt idx="616">
                  <c:v>Garfield</c:v>
                </c:pt>
                <c:pt idx="617">
                  <c:v>Garland</c:v>
                </c:pt>
                <c:pt idx="618">
                  <c:v>Garrard</c:v>
                </c:pt>
                <c:pt idx="619">
                  <c:v>Garrett</c:v>
                </c:pt>
                <c:pt idx="620">
                  <c:v>Garvin</c:v>
                </c:pt>
                <c:pt idx="621">
                  <c:v>Garza</c:v>
                </c:pt>
                <c:pt idx="622">
                  <c:v>Gasconade</c:v>
                </c:pt>
                <c:pt idx="623">
                  <c:v>Gaston</c:v>
                </c:pt>
                <c:pt idx="624">
                  <c:v>Gates</c:v>
                </c:pt>
                <c:pt idx="625">
                  <c:v>Geary</c:v>
                </c:pt>
                <c:pt idx="626">
                  <c:v>Geauga</c:v>
                </c:pt>
                <c:pt idx="627">
                  <c:v>Gem</c:v>
                </c:pt>
                <c:pt idx="628">
                  <c:v>Genesee</c:v>
                </c:pt>
                <c:pt idx="629">
                  <c:v>Geneva</c:v>
                </c:pt>
                <c:pt idx="630">
                  <c:v>Gentry</c:v>
                </c:pt>
                <c:pt idx="631">
                  <c:v>George</c:v>
                </c:pt>
                <c:pt idx="632">
                  <c:v>Georgetown</c:v>
                </c:pt>
                <c:pt idx="633">
                  <c:v>Gibson</c:v>
                </c:pt>
                <c:pt idx="634">
                  <c:v>Gila</c:v>
                </c:pt>
                <c:pt idx="635">
                  <c:v>Gilchrist</c:v>
                </c:pt>
                <c:pt idx="636">
                  <c:v>Giles</c:v>
                </c:pt>
                <c:pt idx="637">
                  <c:v>Gillespie</c:v>
                </c:pt>
                <c:pt idx="638">
                  <c:v>Gilliam</c:v>
                </c:pt>
                <c:pt idx="639">
                  <c:v>Gilmer</c:v>
                </c:pt>
                <c:pt idx="640">
                  <c:v>Gilpin</c:v>
                </c:pt>
                <c:pt idx="641">
                  <c:v>Glacier</c:v>
                </c:pt>
                <c:pt idx="642">
                  <c:v>Glades</c:v>
                </c:pt>
                <c:pt idx="643">
                  <c:v>Gladwin</c:v>
                </c:pt>
                <c:pt idx="644">
                  <c:v>Glascock</c:v>
                </c:pt>
                <c:pt idx="645">
                  <c:v>Glasscock</c:v>
                </c:pt>
                <c:pt idx="646">
                  <c:v>Glenn</c:v>
                </c:pt>
                <c:pt idx="647">
                  <c:v>Gloucester</c:v>
                </c:pt>
                <c:pt idx="648">
                  <c:v>Glynn</c:v>
                </c:pt>
                <c:pt idx="649">
                  <c:v>Gogebic</c:v>
                </c:pt>
                <c:pt idx="650">
                  <c:v>Golden Valley</c:v>
                </c:pt>
                <c:pt idx="651">
                  <c:v>Goliad</c:v>
                </c:pt>
                <c:pt idx="652">
                  <c:v>Gonzales</c:v>
                </c:pt>
                <c:pt idx="653">
                  <c:v>Goochland</c:v>
                </c:pt>
                <c:pt idx="654">
                  <c:v>Goodhue</c:v>
                </c:pt>
                <c:pt idx="655">
                  <c:v>Gooding</c:v>
                </c:pt>
                <c:pt idx="656">
                  <c:v>Gordon</c:v>
                </c:pt>
                <c:pt idx="657">
                  <c:v>Goshen</c:v>
                </c:pt>
                <c:pt idx="658">
                  <c:v>Gosper</c:v>
                </c:pt>
                <c:pt idx="659">
                  <c:v>Gove</c:v>
                </c:pt>
                <c:pt idx="660">
                  <c:v>Grady</c:v>
                </c:pt>
                <c:pt idx="661">
                  <c:v>Grafton</c:v>
                </c:pt>
                <c:pt idx="662">
                  <c:v>Graham</c:v>
                </c:pt>
                <c:pt idx="663">
                  <c:v>Grainger</c:v>
                </c:pt>
                <c:pt idx="664">
                  <c:v>Grand</c:v>
                </c:pt>
                <c:pt idx="665">
                  <c:v>Grand Forks</c:v>
                </c:pt>
                <c:pt idx="666">
                  <c:v>Grand Isle</c:v>
                </c:pt>
                <c:pt idx="667">
                  <c:v>Grand Traverse</c:v>
                </c:pt>
                <c:pt idx="668">
                  <c:v>Granite</c:v>
                </c:pt>
                <c:pt idx="669">
                  <c:v>Grant</c:v>
                </c:pt>
                <c:pt idx="670">
                  <c:v>Granville</c:v>
                </c:pt>
                <c:pt idx="671">
                  <c:v>Gratiot</c:v>
                </c:pt>
                <c:pt idx="672">
                  <c:v>Graves</c:v>
                </c:pt>
                <c:pt idx="673">
                  <c:v>Gray</c:v>
                </c:pt>
                <c:pt idx="674">
                  <c:v>Grays Harbor</c:v>
                </c:pt>
                <c:pt idx="675">
                  <c:v>Grayson</c:v>
                </c:pt>
                <c:pt idx="676">
                  <c:v>Greeley</c:v>
                </c:pt>
                <c:pt idx="677">
                  <c:v>Green</c:v>
                </c:pt>
                <c:pt idx="678">
                  <c:v>Green Lake</c:v>
                </c:pt>
                <c:pt idx="679">
                  <c:v>Greenbrier</c:v>
                </c:pt>
                <c:pt idx="680">
                  <c:v>Greene</c:v>
                </c:pt>
                <c:pt idx="681">
                  <c:v>Greenlee</c:v>
                </c:pt>
                <c:pt idx="682">
                  <c:v>Greensville</c:v>
                </c:pt>
                <c:pt idx="683">
                  <c:v>Greenup</c:v>
                </c:pt>
                <c:pt idx="684">
                  <c:v>Greenville</c:v>
                </c:pt>
                <c:pt idx="685">
                  <c:v>Greenwood</c:v>
                </c:pt>
                <c:pt idx="686">
                  <c:v>Greer</c:v>
                </c:pt>
                <c:pt idx="687">
                  <c:v>Gregg</c:v>
                </c:pt>
                <c:pt idx="688">
                  <c:v>Gregory</c:v>
                </c:pt>
                <c:pt idx="689">
                  <c:v>Grenada</c:v>
                </c:pt>
                <c:pt idx="690">
                  <c:v>Griggs</c:v>
                </c:pt>
                <c:pt idx="691">
                  <c:v>Grimes</c:v>
                </c:pt>
                <c:pt idx="692">
                  <c:v>Grundy</c:v>
                </c:pt>
                <c:pt idx="693">
                  <c:v>Guadalupe</c:v>
                </c:pt>
                <c:pt idx="694">
                  <c:v>Guernsey</c:v>
                </c:pt>
                <c:pt idx="695">
                  <c:v>Guilford</c:v>
                </c:pt>
                <c:pt idx="696">
                  <c:v>Gulf</c:v>
                </c:pt>
                <c:pt idx="697">
                  <c:v>Gunnison</c:v>
                </c:pt>
                <c:pt idx="698">
                  <c:v>Guthrie</c:v>
                </c:pt>
                <c:pt idx="699">
                  <c:v>Gwinnett</c:v>
                </c:pt>
                <c:pt idx="700">
                  <c:v>Haakon</c:v>
                </c:pt>
                <c:pt idx="701">
                  <c:v>Habersham</c:v>
                </c:pt>
                <c:pt idx="702">
                  <c:v>Haines</c:v>
                </c:pt>
                <c:pt idx="703">
                  <c:v>Hale</c:v>
                </c:pt>
                <c:pt idx="704">
                  <c:v>Halifax</c:v>
                </c:pt>
                <c:pt idx="705">
                  <c:v>Hall</c:v>
                </c:pt>
                <c:pt idx="706">
                  <c:v>Hamblen</c:v>
                </c:pt>
                <c:pt idx="707">
                  <c:v>Hamilton</c:v>
                </c:pt>
                <c:pt idx="708">
                  <c:v>Hamlin</c:v>
                </c:pt>
                <c:pt idx="709">
                  <c:v>Hampden</c:v>
                </c:pt>
                <c:pt idx="710">
                  <c:v>Hampshire</c:v>
                </c:pt>
                <c:pt idx="711">
                  <c:v>Hampton</c:v>
                </c:pt>
                <c:pt idx="712">
                  <c:v>Hampton City</c:v>
                </c:pt>
                <c:pt idx="713">
                  <c:v>Hancock</c:v>
                </c:pt>
                <c:pt idx="714">
                  <c:v>Hand</c:v>
                </c:pt>
                <c:pt idx="715">
                  <c:v>Hanover</c:v>
                </c:pt>
                <c:pt idx="716">
                  <c:v>Hansford</c:v>
                </c:pt>
                <c:pt idx="717">
                  <c:v>Hanson</c:v>
                </c:pt>
                <c:pt idx="718">
                  <c:v>Haralson</c:v>
                </c:pt>
                <c:pt idx="719">
                  <c:v>Hardee</c:v>
                </c:pt>
                <c:pt idx="720">
                  <c:v>Hardeman</c:v>
                </c:pt>
                <c:pt idx="721">
                  <c:v>Hardin</c:v>
                </c:pt>
                <c:pt idx="722">
                  <c:v>Harding</c:v>
                </c:pt>
                <c:pt idx="723">
                  <c:v>Hardy</c:v>
                </c:pt>
                <c:pt idx="724">
                  <c:v>Harford</c:v>
                </c:pt>
                <c:pt idx="725">
                  <c:v>Harlan</c:v>
                </c:pt>
                <c:pt idx="726">
                  <c:v>Harmon</c:v>
                </c:pt>
                <c:pt idx="727">
                  <c:v>Harnett</c:v>
                </c:pt>
                <c:pt idx="728">
                  <c:v>Harney</c:v>
                </c:pt>
                <c:pt idx="729">
                  <c:v>Harper</c:v>
                </c:pt>
                <c:pt idx="730">
                  <c:v>Harris</c:v>
                </c:pt>
                <c:pt idx="731">
                  <c:v>Harrison</c:v>
                </c:pt>
                <c:pt idx="732">
                  <c:v>Harrisonburg City</c:v>
                </c:pt>
                <c:pt idx="733">
                  <c:v>Hart</c:v>
                </c:pt>
                <c:pt idx="734">
                  <c:v>Hartford</c:v>
                </c:pt>
                <c:pt idx="735">
                  <c:v>Hartley</c:v>
                </c:pt>
                <c:pt idx="736">
                  <c:v>Harvey</c:v>
                </c:pt>
                <c:pt idx="737">
                  <c:v>Haskell</c:v>
                </c:pt>
                <c:pt idx="738">
                  <c:v>Hawaii</c:v>
                </c:pt>
                <c:pt idx="739">
                  <c:v>Hawkins</c:v>
                </c:pt>
                <c:pt idx="740">
                  <c:v>Hayes</c:v>
                </c:pt>
                <c:pt idx="741">
                  <c:v>Hays</c:v>
                </c:pt>
                <c:pt idx="742">
                  <c:v>Haywood</c:v>
                </c:pt>
                <c:pt idx="743">
                  <c:v>Heard</c:v>
                </c:pt>
                <c:pt idx="744">
                  <c:v>Hemphill</c:v>
                </c:pt>
                <c:pt idx="745">
                  <c:v>Hempstead</c:v>
                </c:pt>
                <c:pt idx="746">
                  <c:v>Henderson</c:v>
                </c:pt>
                <c:pt idx="747">
                  <c:v>Hendricks</c:v>
                </c:pt>
                <c:pt idx="748">
                  <c:v>Hendry</c:v>
                </c:pt>
                <c:pt idx="749">
                  <c:v>Hennepin</c:v>
                </c:pt>
                <c:pt idx="750">
                  <c:v>Henrico</c:v>
                </c:pt>
                <c:pt idx="751">
                  <c:v>Henry</c:v>
                </c:pt>
                <c:pt idx="752">
                  <c:v>Herkimer</c:v>
                </c:pt>
                <c:pt idx="753">
                  <c:v>Hernando</c:v>
                </c:pt>
                <c:pt idx="754">
                  <c:v>Hertford</c:v>
                </c:pt>
                <c:pt idx="755">
                  <c:v>Hettinger</c:v>
                </c:pt>
                <c:pt idx="756">
                  <c:v>Hickman</c:v>
                </c:pt>
                <c:pt idx="757">
                  <c:v>Hickory</c:v>
                </c:pt>
                <c:pt idx="758">
                  <c:v>Hidalgo</c:v>
                </c:pt>
                <c:pt idx="759">
                  <c:v>Highland</c:v>
                </c:pt>
                <c:pt idx="760">
                  <c:v>Highlands</c:v>
                </c:pt>
                <c:pt idx="761">
                  <c:v>Hill</c:v>
                </c:pt>
                <c:pt idx="762">
                  <c:v>Hillsborough</c:v>
                </c:pt>
                <c:pt idx="763">
                  <c:v>Hillsdale</c:v>
                </c:pt>
                <c:pt idx="764">
                  <c:v>Hinds</c:v>
                </c:pt>
                <c:pt idx="765">
                  <c:v>Hinsdale</c:v>
                </c:pt>
                <c:pt idx="766">
                  <c:v>Hitchcock</c:v>
                </c:pt>
                <c:pt idx="767">
                  <c:v>Hocking</c:v>
                </c:pt>
                <c:pt idx="768">
                  <c:v>Hockley</c:v>
                </c:pt>
                <c:pt idx="769">
                  <c:v>Hodgeman</c:v>
                </c:pt>
                <c:pt idx="770">
                  <c:v>Hoke</c:v>
                </c:pt>
                <c:pt idx="771">
                  <c:v>Holmes</c:v>
                </c:pt>
                <c:pt idx="772">
                  <c:v>Holt</c:v>
                </c:pt>
                <c:pt idx="773">
                  <c:v>Honolulu</c:v>
                </c:pt>
                <c:pt idx="774">
                  <c:v>Hood</c:v>
                </c:pt>
                <c:pt idx="775">
                  <c:v>Hood River</c:v>
                </c:pt>
                <c:pt idx="776">
                  <c:v>Hooker</c:v>
                </c:pt>
                <c:pt idx="777">
                  <c:v>Hoonah-Angoon</c:v>
                </c:pt>
                <c:pt idx="778">
                  <c:v>Hopewell City</c:v>
                </c:pt>
                <c:pt idx="779">
                  <c:v>Hopkins</c:v>
                </c:pt>
                <c:pt idx="780">
                  <c:v>Horry</c:v>
                </c:pt>
                <c:pt idx="781">
                  <c:v>Hot Spring</c:v>
                </c:pt>
                <c:pt idx="782">
                  <c:v>Hot Springs</c:v>
                </c:pt>
                <c:pt idx="783">
                  <c:v>Houghton</c:v>
                </c:pt>
                <c:pt idx="784">
                  <c:v>Houston</c:v>
                </c:pt>
                <c:pt idx="785">
                  <c:v>Howard</c:v>
                </c:pt>
                <c:pt idx="786">
                  <c:v>Howell</c:v>
                </c:pt>
                <c:pt idx="787">
                  <c:v>Hubbard</c:v>
                </c:pt>
                <c:pt idx="788">
                  <c:v>Hudson</c:v>
                </c:pt>
                <c:pt idx="789">
                  <c:v>Hudspeth</c:v>
                </c:pt>
                <c:pt idx="790">
                  <c:v>Huerfano</c:v>
                </c:pt>
                <c:pt idx="791">
                  <c:v>Hughes</c:v>
                </c:pt>
                <c:pt idx="792">
                  <c:v>Humboldt</c:v>
                </c:pt>
                <c:pt idx="793">
                  <c:v>Humphreys</c:v>
                </c:pt>
                <c:pt idx="794">
                  <c:v>Hunt</c:v>
                </c:pt>
                <c:pt idx="795">
                  <c:v>Hunterdon</c:v>
                </c:pt>
                <c:pt idx="796">
                  <c:v>Huntingdon</c:v>
                </c:pt>
                <c:pt idx="797">
                  <c:v>Huntington</c:v>
                </c:pt>
                <c:pt idx="798">
                  <c:v>Huron</c:v>
                </c:pt>
                <c:pt idx="799">
                  <c:v>Hutchinson</c:v>
                </c:pt>
                <c:pt idx="800">
                  <c:v>Hyde</c:v>
                </c:pt>
                <c:pt idx="801">
                  <c:v>Iberia</c:v>
                </c:pt>
                <c:pt idx="802">
                  <c:v>Iberville</c:v>
                </c:pt>
                <c:pt idx="803">
                  <c:v>Ida</c:v>
                </c:pt>
                <c:pt idx="804">
                  <c:v>Idaho</c:v>
                </c:pt>
                <c:pt idx="805">
                  <c:v>Imperial</c:v>
                </c:pt>
                <c:pt idx="806">
                  <c:v>Independence</c:v>
                </c:pt>
                <c:pt idx="807">
                  <c:v>Indian River</c:v>
                </c:pt>
                <c:pt idx="808">
                  <c:v>Indiana</c:v>
                </c:pt>
                <c:pt idx="809">
                  <c:v>Ingham</c:v>
                </c:pt>
                <c:pt idx="810">
                  <c:v>Inyo</c:v>
                </c:pt>
                <c:pt idx="811">
                  <c:v>Ionia</c:v>
                </c:pt>
                <c:pt idx="812">
                  <c:v>Iosco</c:v>
                </c:pt>
                <c:pt idx="813">
                  <c:v>Iowa</c:v>
                </c:pt>
                <c:pt idx="814">
                  <c:v>Iredell</c:v>
                </c:pt>
                <c:pt idx="815">
                  <c:v>Irion</c:v>
                </c:pt>
                <c:pt idx="816">
                  <c:v>Iron</c:v>
                </c:pt>
                <c:pt idx="817">
                  <c:v>Iroquois</c:v>
                </c:pt>
                <c:pt idx="818">
                  <c:v>Irwin</c:v>
                </c:pt>
                <c:pt idx="819">
                  <c:v>Isabella</c:v>
                </c:pt>
                <c:pt idx="820">
                  <c:v>Isanti</c:v>
                </c:pt>
                <c:pt idx="821">
                  <c:v>Island</c:v>
                </c:pt>
                <c:pt idx="822">
                  <c:v>Isle of Wight</c:v>
                </c:pt>
                <c:pt idx="823">
                  <c:v>Issaquena</c:v>
                </c:pt>
                <c:pt idx="824">
                  <c:v>Itasca</c:v>
                </c:pt>
                <c:pt idx="825">
                  <c:v>Itawamba</c:v>
                </c:pt>
                <c:pt idx="826">
                  <c:v>Izard</c:v>
                </c:pt>
                <c:pt idx="827">
                  <c:v>Jack</c:v>
                </c:pt>
                <c:pt idx="828">
                  <c:v>Jackson</c:v>
                </c:pt>
                <c:pt idx="829">
                  <c:v>James City</c:v>
                </c:pt>
                <c:pt idx="830">
                  <c:v>Jasper</c:v>
                </c:pt>
                <c:pt idx="831">
                  <c:v>Jay</c:v>
                </c:pt>
                <c:pt idx="832">
                  <c:v>Jeff Davis</c:v>
                </c:pt>
                <c:pt idx="833">
                  <c:v>Jefferson</c:v>
                </c:pt>
                <c:pt idx="834">
                  <c:v>Jefferson Davis</c:v>
                </c:pt>
                <c:pt idx="835">
                  <c:v>Jenkins</c:v>
                </c:pt>
                <c:pt idx="836">
                  <c:v>Jennings</c:v>
                </c:pt>
                <c:pt idx="837">
                  <c:v>Jerauld</c:v>
                </c:pt>
                <c:pt idx="838">
                  <c:v>Jerome</c:v>
                </c:pt>
                <c:pt idx="839">
                  <c:v>Jersey</c:v>
                </c:pt>
                <c:pt idx="840">
                  <c:v>Jessamine</c:v>
                </c:pt>
                <c:pt idx="841">
                  <c:v>Jewell</c:v>
                </c:pt>
                <c:pt idx="842">
                  <c:v>Jim Hogg</c:v>
                </c:pt>
                <c:pt idx="843">
                  <c:v>Jim Wells</c:v>
                </c:pt>
                <c:pt idx="844">
                  <c:v>Jo Daviess</c:v>
                </c:pt>
                <c:pt idx="845">
                  <c:v>Johnson</c:v>
                </c:pt>
                <c:pt idx="846">
                  <c:v>Johnston</c:v>
                </c:pt>
                <c:pt idx="847">
                  <c:v>Jones</c:v>
                </c:pt>
                <c:pt idx="848">
                  <c:v>Josephine</c:v>
                </c:pt>
                <c:pt idx="849">
                  <c:v>Juab</c:v>
                </c:pt>
                <c:pt idx="850">
                  <c:v>Judith Basin</c:v>
                </c:pt>
                <c:pt idx="851">
                  <c:v>Juneau</c:v>
                </c:pt>
                <c:pt idx="852">
                  <c:v>Juniata</c:v>
                </c:pt>
                <c:pt idx="853">
                  <c:v>Kalamazoo</c:v>
                </c:pt>
                <c:pt idx="854">
                  <c:v>Kalawao</c:v>
                </c:pt>
                <c:pt idx="855">
                  <c:v>Kalkaska</c:v>
                </c:pt>
                <c:pt idx="856">
                  <c:v>Kanabec</c:v>
                </c:pt>
                <c:pt idx="857">
                  <c:v>Kanawha</c:v>
                </c:pt>
                <c:pt idx="858">
                  <c:v>Kandiyohi</c:v>
                </c:pt>
                <c:pt idx="859">
                  <c:v>Kane</c:v>
                </c:pt>
                <c:pt idx="860">
                  <c:v>Kankakee</c:v>
                </c:pt>
                <c:pt idx="861">
                  <c:v>Karnes</c:v>
                </c:pt>
                <c:pt idx="862">
                  <c:v>Kauai</c:v>
                </c:pt>
                <c:pt idx="863">
                  <c:v>Kaufman</c:v>
                </c:pt>
                <c:pt idx="864">
                  <c:v>Kay</c:v>
                </c:pt>
                <c:pt idx="865">
                  <c:v>Kearney</c:v>
                </c:pt>
                <c:pt idx="866">
                  <c:v>Kearny</c:v>
                </c:pt>
                <c:pt idx="867">
                  <c:v>Keith</c:v>
                </c:pt>
                <c:pt idx="868">
                  <c:v>Kemper</c:v>
                </c:pt>
                <c:pt idx="869">
                  <c:v>Kenai Peninsula</c:v>
                </c:pt>
                <c:pt idx="870">
                  <c:v>Kendall</c:v>
                </c:pt>
                <c:pt idx="871">
                  <c:v>Kenedy</c:v>
                </c:pt>
                <c:pt idx="872">
                  <c:v>Kennebec</c:v>
                </c:pt>
                <c:pt idx="873">
                  <c:v>Kenosha</c:v>
                </c:pt>
                <c:pt idx="874">
                  <c:v>Kent</c:v>
                </c:pt>
                <c:pt idx="875">
                  <c:v>Kenton</c:v>
                </c:pt>
                <c:pt idx="876">
                  <c:v>Keokuk</c:v>
                </c:pt>
                <c:pt idx="877">
                  <c:v>Kern</c:v>
                </c:pt>
                <c:pt idx="878">
                  <c:v>Kerr</c:v>
                </c:pt>
                <c:pt idx="879">
                  <c:v>Kershaw</c:v>
                </c:pt>
                <c:pt idx="880">
                  <c:v>Ketchikan Gateway</c:v>
                </c:pt>
                <c:pt idx="881">
                  <c:v>Kewaunee</c:v>
                </c:pt>
                <c:pt idx="882">
                  <c:v>Keweenaw</c:v>
                </c:pt>
                <c:pt idx="883">
                  <c:v>Keya Paha</c:v>
                </c:pt>
                <c:pt idx="884">
                  <c:v>Kidder</c:v>
                </c:pt>
                <c:pt idx="885">
                  <c:v>Kimball</c:v>
                </c:pt>
                <c:pt idx="886">
                  <c:v>Kimble</c:v>
                </c:pt>
                <c:pt idx="887">
                  <c:v>King</c:v>
                </c:pt>
                <c:pt idx="888">
                  <c:v>King and Queen</c:v>
                </c:pt>
                <c:pt idx="889">
                  <c:v>King George</c:v>
                </c:pt>
                <c:pt idx="890">
                  <c:v>King William</c:v>
                </c:pt>
                <c:pt idx="891">
                  <c:v>Kingfisher</c:v>
                </c:pt>
                <c:pt idx="892">
                  <c:v>Kingman</c:v>
                </c:pt>
                <c:pt idx="893">
                  <c:v>Kings</c:v>
                </c:pt>
                <c:pt idx="894">
                  <c:v>Kingsbury</c:v>
                </c:pt>
                <c:pt idx="895">
                  <c:v>Kinney</c:v>
                </c:pt>
                <c:pt idx="896">
                  <c:v>Kiowa</c:v>
                </c:pt>
                <c:pt idx="897">
                  <c:v>Kit Carson</c:v>
                </c:pt>
                <c:pt idx="898">
                  <c:v>Kitsap</c:v>
                </c:pt>
                <c:pt idx="899">
                  <c:v>Kittitas</c:v>
                </c:pt>
                <c:pt idx="900">
                  <c:v>Kittson</c:v>
                </c:pt>
                <c:pt idx="901">
                  <c:v>Klamath</c:v>
                </c:pt>
                <c:pt idx="902">
                  <c:v>Kleberg</c:v>
                </c:pt>
                <c:pt idx="903">
                  <c:v>Klickitat</c:v>
                </c:pt>
                <c:pt idx="904">
                  <c:v>Knott</c:v>
                </c:pt>
                <c:pt idx="905">
                  <c:v>Knox</c:v>
                </c:pt>
                <c:pt idx="906">
                  <c:v>Kodiak Island</c:v>
                </c:pt>
                <c:pt idx="907">
                  <c:v>Koochiching</c:v>
                </c:pt>
                <c:pt idx="908">
                  <c:v>Kootenai</c:v>
                </c:pt>
                <c:pt idx="909">
                  <c:v>Kosciusko</c:v>
                </c:pt>
                <c:pt idx="910">
                  <c:v>Kossuth</c:v>
                </c:pt>
                <c:pt idx="911">
                  <c:v>Kusilvak</c:v>
                </c:pt>
                <c:pt idx="912">
                  <c:v>La Crosse</c:v>
                </c:pt>
                <c:pt idx="913">
                  <c:v>La Paz</c:v>
                </c:pt>
                <c:pt idx="914">
                  <c:v>La Plata</c:v>
                </c:pt>
                <c:pt idx="915">
                  <c:v>La Salle</c:v>
                </c:pt>
                <c:pt idx="916">
                  <c:v>Labette</c:v>
                </c:pt>
                <c:pt idx="917">
                  <c:v>Lac qui Parle</c:v>
                </c:pt>
                <c:pt idx="918">
                  <c:v>Lackawanna</c:v>
                </c:pt>
                <c:pt idx="919">
                  <c:v>Laclede</c:v>
                </c:pt>
                <c:pt idx="920">
                  <c:v>Lafayette</c:v>
                </c:pt>
                <c:pt idx="921">
                  <c:v>Lafourche</c:v>
                </c:pt>
                <c:pt idx="922">
                  <c:v>LaGrange</c:v>
                </c:pt>
                <c:pt idx="923">
                  <c:v>Lake</c:v>
                </c:pt>
                <c:pt idx="924">
                  <c:v>Lake and Peninsula</c:v>
                </c:pt>
                <c:pt idx="925">
                  <c:v>Lake of the Woods</c:v>
                </c:pt>
                <c:pt idx="926">
                  <c:v>Lamar</c:v>
                </c:pt>
                <c:pt idx="927">
                  <c:v>Lamb</c:v>
                </c:pt>
                <c:pt idx="928">
                  <c:v>Lamoille</c:v>
                </c:pt>
                <c:pt idx="929">
                  <c:v>LaMoure</c:v>
                </c:pt>
                <c:pt idx="930">
                  <c:v>Lampasas</c:v>
                </c:pt>
                <c:pt idx="931">
                  <c:v>Lancaster</c:v>
                </c:pt>
                <c:pt idx="932">
                  <c:v>Lander</c:v>
                </c:pt>
                <c:pt idx="933">
                  <c:v>Lane</c:v>
                </c:pt>
                <c:pt idx="934">
                  <c:v>Langlade</c:v>
                </c:pt>
                <c:pt idx="935">
                  <c:v>Lanier</c:v>
                </c:pt>
                <c:pt idx="936">
                  <c:v>Lapeer</c:v>
                </c:pt>
                <c:pt idx="937">
                  <c:v>LaPorte</c:v>
                </c:pt>
                <c:pt idx="938">
                  <c:v>Laramie</c:v>
                </c:pt>
                <c:pt idx="939">
                  <c:v>Larimer</c:v>
                </c:pt>
                <c:pt idx="940">
                  <c:v>Larue</c:v>
                </c:pt>
                <c:pt idx="941">
                  <c:v>Las Animas</c:v>
                </c:pt>
                <c:pt idx="942">
                  <c:v>LaSalle</c:v>
                </c:pt>
                <c:pt idx="943">
                  <c:v>Lassen</c:v>
                </c:pt>
                <c:pt idx="944">
                  <c:v>Latah</c:v>
                </c:pt>
                <c:pt idx="945">
                  <c:v>Latimer</c:v>
                </c:pt>
                <c:pt idx="946">
                  <c:v>Lauderdale</c:v>
                </c:pt>
                <c:pt idx="947">
                  <c:v>Laurel</c:v>
                </c:pt>
                <c:pt idx="948">
                  <c:v>Laurens</c:v>
                </c:pt>
                <c:pt idx="949">
                  <c:v>Lavaca</c:v>
                </c:pt>
                <c:pt idx="950">
                  <c:v>Lawrence</c:v>
                </c:pt>
                <c:pt idx="951">
                  <c:v>Le Flore</c:v>
                </c:pt>
                <c:pt idx="952">
                  <c:v>Le Sueur</c:v>
                </c:pt>
                <c:pt idx="953">
                  <c:v>Lea</c:v>
                </c:pt>
                <c:pt idx="954">
                  <c:v>Leake</c:v>
                </c:pt>
                <c:pt idx="955">
                  <c:v>Leavenworth</c:v>
                </c:pt>
                <c:pt idx="956">
                  <c:v>Lebanon</c:v>
                </c:pt>
                <c:pt idx="957">
                  <c:v>Lee</c:v>
                </c:pt>
                <c:pt idx="958">
                  <c:v>Leelanau</c:v>
                </c:pt>
                <c:pt idx="959">
                  <c:v>Leflore</c:v>
                </c:pt>
                <c:pt idx="960">
                  <c:v>Lehigh</c:v>
                </c:pt>
                <c:pt idx="961">
                  <c:v>Lemhi</c:v>
                </c:pt>
                <c:pt idx="962">
                  <c:v>Lenawee</c:v>
                </c:pt>
                <c:pt idx="963">
                  <c:v>Lenoir</c:v>
                </c:pt>
                <c:pt idx="964">
                  <c:v>Leon</c:v>
                </c:pt>
                <c:pt idx="965">
                  <c:v>Leslie</c:v>
                </c:pt>
                <c:pt idx="966">
                  <c:v>Letcher</c:v>
                </c:pt>
                <c:pt idx="967">
                  <c:v>Levy</c:v>
                </c:pt>
                <c:pt idx="968">
                  <c:v>Lewis</c:v>
                </c:pt>
                <c:pt idx="969">
                  <c:v>Lewis and Clark</c:v>
                </c:pt>
                <c:pt idx="970">
                  <c:v>Lexington</c:v>
                </c:pt>
                <c:pt idx="971">
                  <c:v>Lexington City</c:v>
                </c:pt>
                <c:pt idx="972">
                  <c:v>Liberty</c:v>
                </c:pt>
                <c:pt idx="973">
                  <c:v>Licking</c:v>
                </c:pt>
                <c:pt idx="974">
                  <c:v>Limestone</c:v>
                </c:pt>
                <c:pt idx="975">
                  <c:v>Lincoln</c:v>
                </c:pt>
                <c:pt idx="976">
                  <c:v>Linn</c:v>
                </c:pt>
                <c:pt idx="977">
                  <c:v>Lipscomb</c:v>
                </c:pt>
                <c:pt idx="978">
                  <c:v>Litchfield</c:v>
                </c:pt>
                <c:pt idx="979">
                  <c:v>Little River</c:v>
                </c:pt>
                <c:pt idx="980">
                  <c:v>Live Oak</c:v>
                </c:pt>
                <c:pt idx="981">
                  <c:v>Livingston</c:v>
                </c:pt>
                <c:pt idx="982">
                  <c:v>Llano</c:v>
                </c:pt>
                <c:pt idx="983">
                  <c:v>Logan</c:v>
                </c:pt>
                <c:pt idx="984">
                  <c:v>Long</c:v>
                </c:pt>
                <c:pt idx="985">
                  <c:v>Lonoke</c:v>
                </c:pt>
                <c:pt idx="986">
                  <c:v>Lorain</c:v>
                </c:pt>
                <c:pt idx="987">
                  <c:v>Los Alamos</c:v>
                </c:pt>
                <c:pt idx="988">
                  <c:v>Los Angeles</c:v>
                </c:pt>
                <c:pt idx="989">
                  <c:v>Loudon</c:v>
                </c:pt>
                <c:pt idx="990">
                  <c:v>Loudoun</c:v>
                </c:pt>
                <c:pt idx="991">
                  <c:v>Louisa</c:v>
                </c:pt>
                <c:pt idx="992">
                  <c:v>Loup</c:v>
                </c:pt>
                <c:pt idx="993">
                  <c:v>Love</c:v>
                </c:pt>
                <c:pt idx="994">
                  <c:v>Loving</c:v>
                </c:pt>
                <c:pt idx="995">
                  <c:v>Lowndes</c:v>
                </c:pt>
                <c:pt idx="996">
                  <c:v>Lubbock</c:v>
                </c:pt>
                <c:pt idx="997">
                  <c:v>Lucas</c:v>
                </c:pt>
                <c:pt idx="998">
                  <c:v>Luce</c:v>
                </c:pt>
                <c:pt idx="999">
                  <c:v>Lumpkin</c:v>
                </c:pt>
                <c:pt idx="1000">
                  <c:v>Luna</c:v>
                </c:pt>
                <c:pt idx="1001">
                  <c:v>Lunenburg</c:v>
                </c:pt>
                <c:pt idx="1002">
                  <c:v>Luzerne</c:v>
                </c:pt>
                <c:pt idx="1003">
                  <c:v>Lycoming</c:v>
                </c:pt>
                <c:pt idx="1004">
                  <c:v>Lyman</c:v>
                </c:pt>
                <c:pt idx="1005">
                  <c:v>Lynchburg City</c:v>
                </c:pt>
                <c:pt idx="1006">
                  <c:v>Lynn</c:v>
                </c:pt>
                <c:pt idx="1007">
                  <c:v>Lyon</c:v>
                </c:pt>
                <c:pt idx="1008">
                  <c:v>Mackinac</c:v>
                </c:pt>
                <c:pt idx="1009">
                  <c:v>Macomb</c:v>
                </c:pt>
                <c:pt idx="1010">
                  <c:v>Macon</c:v>
                </c:pt>
                <c:pt idx="1011">
                  <c:v>Macoupin</c:v>
                </c:pt>
                <c:pt idx="1012">
                  <c:v>Madera</c:v>
                </c:pt>
                <c:pt idx="1013">
                  <c:v>Madison</c:v>
                </c:pt>
                <c:pt idx="1014">
                  <c:v>Magoffin</c:v>
                </c:pt>
                <c:pt idx="1015">
                  <c:v>Mahaska</c:v>
                </c:pt>
                <c:pt idx="1016">
                  <c:v>Mahnomen</c:v>
                </c:pt>
                <c:pt idx="1017">
                  <c:v>Mahoning</c:v>
                </c:pt>
                <c:pt idx="1018">
                  <c:v>Major</c:v>
                </c:pt>
                <c:pt idx="1019">
                  <c:v>Malheur</c:v>
                </c:pt>
                <c:pt idx="1020">
                  <c:v>Manassas City</c:v>
                </c:pt>
                <c:pt idx="1021">
                  <c:v>Manassas Park City</c:v>
                </c:pt>
                <c:pt idx="1022">
                  <c:v>Manatee</c:v>
                </c:pt>
                <c:pt idx="1023">
                  <c:v>Manistee</c:v>
                </c:pt>
                <c:pt idx="1024">
                  <c:v>Manitowoc</c:v>
                </c:pt>
                <c:pt idx="1025">
                  <c:v>Marathon</c:v>
                </c:pt>
                <c:pt idx="1026">
                  <c:v>Marengo</c:v>
                </c:pt>
                <c:pt idx="1027">
                  <c:v>Maricopa</c:v>
                </c:pt>
                <c:pt idx="1028">
                  <c:v>Maries</c:v>
                </c:pt>
                <c:pt idx="1029">
                  <c:v>Marin</c:v>
                </c:pt>
                <c:pt idx="1030">
                  <c:v>Marinette</c:v>
                </c:pt>
                <c:pt idx="1031">
                  <c:v>Marion</c:v>
                </c:pt>
                <c:pt idx="1032">
                  <c:v>Mariposa</c:v>
                </c:pt>
                <c:pt idx="1033">
                  <c:v>Marlboro</c:v>
                </c:pt>
                <c:pt idx="1034">
                  <c:v>Marquette</c:v>
                </c:pt>
                <c:pt idx="1035">
                  <c:v>Marshall</c:v>
                </c:pt>
                <c:pt idx="1036">
                  <c:v>Martin</c:v>
                </c:pt>
                <c:pt idx="1037">
                  <c:v>Martinsville City</c:v>
                </c:pt>
                <c:pt idx="1038">
                  <c:v>Mason</c:v>
                </c:pt>
                <c:pt idx="1039">
                  <c:v>Massac</c:v>
                </c:pt>
                <c:pt idx="1040">
                  <c:v>Matagorda</c:v>
                </c:pt>
                <c:pt idx="1041">
                  <c:v>Matanuska-Susitna</c:v>
                </c:pt>
                <c:pt idx="1042">
                  <c:v>Mathews</c:v>
                </c:pt>
                <c:pt idx="1043">
                  <c:v>Maui</c:v>
                </c:pt>
                <c:pt idx="1044">
                  <c:v>Maury</c:v>
                </c:pt>
                <c:pt idx="1045">
                  <c:v>Maverick</c:v>
                </c:pt>
                <c:pt idx="1046">
                  <c:v>Mayes</c:v>
                </c:pt>
                <c:pt idx="1047">
                  <c:v>McClain</c:v>
                </c:pt>
                <c:pt idx="1048">
                  <c:v>McCone</c:v>
                </c:pt>
                <c:pt idx="1049">
                  <c:v>McCook</c:v>
                </c:pt>
                <c:pt idx="1050">
                  <c:v>McCormick</c:v>
                </c:pt>
                <c:pt idx="1051">
                  <c:v>McCracken</c:v>
                </c:pt>
                <c:pt idx="1052">
                  <c:v>McCreary</c:v>
                </c:pt>
                <c:pt idx="1053">
                  <c:v>McCulloch</c:v>
                </c:pt>
                <c:pt idx="1054">
                  <c:v>McCurtain</c:v>
                </c:pt>
                <c:pt idx="1055">
                  <c:v>McDonald</c:v>
                </c:pt>
                <c:pt idx="1056">
                  <c:v>McDonough</c:v>
                </c:pt>
                <c:pt idx="1057">
                  <c:v>McDowell</c:v>
                </c:pt>
                <c:pt idx="1058">
                  <c:v>McDuffie</c:v>
                </c:pt>
                <c:pt idx="1059">
                  <c:v>McHenry</c:v>
                </c:pt>
                <c:pt idx="1060">
                  <c:v>McIntosh</c:v>
                </c:pt>
                <c:pt idx="1061">
                  <c:v>McKean</c:v>
                </c:pt>
                <c:pt idx="1062">
                  <c:v>McKenzie</c:v>
                </c:pt>
                <c:pt idx="1063">
                  <c:v>McKinley</c:v>
                </c:pt>
                <c:pt idx="1064">
                  <c:v>McLean</c:v>
                </c:pt>
                <c:pt idx="1065">
                  <c:v>McLennan</c:v>
                </c:pt>
                <c:pt idx="1066">
                  <c:v>McLeod</c:v>
                </c:pt>
                <c:pt idx="1067">
                  <c:v>McMinn</c:v>
                </c:pt>
                <c:pt idx="1068">
                  <c:v>McMullen</c:v>
                </c:pt>
                <c:pt idx="1069">
                  <c:v>McNairy</c:v>
                </c:pt>
                <c:pt idx="1070">
                  <c:v>McPherson</c:v>
                </c:pt>
                <c:pt idx="1071">
                  <c:v>Meade</c:v>
                </c:pt>
                <c:pt idx="1072">
                  <c:v>Meagher</c:v>
                </c:pt>
                <c:pt idx="1073">
                  <c:v>Mecklenburg</c:v>
                </c:pt>
                <c:pt idx="1074">
                  <c:v>Mecosta</c:v>
                </c:pt>
                <c:pt idx="1075">
                  <c:v>Medina</c:v>
                </c:pt>
                <c:pt idx="1076">
                  <c:v>Meeker</c:v>
                </c:pt>
                <c:pt idx="1077">
                  <c:v>Meigs</c:v>
                </c:pt>
                <c:pt idx="1078">
                  <c:v>Mellette</c:v>
                </c:pt>
                <c:pt idx="1079">
                  <c:v>Menard</c:v>
                </c:pt>
                <c:pt idx="1080">
                  <c:v>Mendocino</c:v>
                </c:pt>
                <c:pt idx="1081">
                  <c:v>Menifee</c:v>
                </c:pt>
                <c:pt idx="1082">
                  <c:v>Menominee</c:v>
                </c:pt>
                <c:pt idx="1083">
                  <c:v>Merced</c:v>
                </c:pt>
                <c:pt idx="1084">
                  <c:v>Mercer</c:v>
                </c:pt>
                <c:pt idx="1085">
                  <c:v>Meriwether</c:v>
                </c:pt>
                <c:pt idx="1086">
                  <c:v>Merrick</c:v>
                </c:pt>
                <c:pt idx="1087">
                  <c:v>Merrimack</c:v>
                </c:pt>
                <c:pt idx="1088">
                  <c:v>Mesa</c:v>
                </c:pt>
                <c:pt idx="1089">
                  <c:v>Metcalfe</c:v>
                </c:pt>
                <c:pt idx="1090">
                  <c:v>Miami</c:v>
                </c:pt>
                <c:pt idx="1091">
                  <c:v>Miami-Dade</c:v>
                </c:pt>
                <c:pt idx="1092">
                  <c:v>Middlesex</c:v>
                </c:pt>
                <c:pt idx="1093">
                  <c:v>Midland</c:v>
                </c:pt>
                <c:pt idx="1094">
                  <c:v>Mifflin</c:v>
                </c:pt>
                <c:pt idx="1095">
                  <c:v>Milam</c:v>
                </c:pt>
                <c:pt idx="1096">
                  <c:v>Millard</c:v>
                </c:pt>
                <c:pt idx="1097">
                  <c:v>Mille Lacs</c:v>
                </c:pt>
                <c:pt idx="1098">
                  <c:v>Miller</c:v>
                </c:pt>
                <c:pt idx="1099">
                  <c:v>Mills</c:v>
                </c:pt>
                <c:pt idx="1100">
                  <c:v>Milwaukee</c:v>
                </c:pt>
                <c:pt idx="1101">
                  <c:v>Miner</c:v>
                </c:pt>
                <c:pt idx="1102">
                  <c:v>Mineral</c:v>
                </c:pt>
                <c:pt idx="1103">
                  <c:v>Mingo</c:v>
                </c:pt>
                <c:pt idx="1104">
                  <c:v>Minidoka</c:v>
                </c:pt>
                <c:pt idx="1105">
                  <c:v>Minnehaha</c:v>
                </c:pt>
                <c:pt idx="1106">
                  <c:v>Missaukee</c:v>
                </c:pt>
                <c:pt idx="1107">
                  <c:v>Mississippi</c:v>
                </c:pt>
                <c:pt idx="1108">
                  <c:v>Missoula</c:v>
                </c:pt>
                <c:pt idx="1109">
                  <c:v>Mitchell</c:v>
                </c:pt>
                <c:pt idx="1110">
                  <c:v>Mobile</c:v>
                </c:pt>
                <c:pt idx="1111">
                  <c:v>Modoc</c:v>
                </c:pt>
                <c:pt idx="1112">
                  <c:v>Moffat</c:v>
                </c:pt>
                <c:pt idx="1113">
                  <c:v>Mohave</c:v>
                </c:pt>
                <c:pt idx="1114">
                  <c:v>Moniteau</c:v>
                </c:pt>
                <c:pt idx="1115">
                  <c:v>Monmouth</c:v>
                </c:pt>
                <c:pt idx="1116">
                  <c:v>Mono</c:v>
                </c:pt>
                <c:pt idx="1117">
                  <c:v>Monona</c:v>
                </c:pt>
                <c:pt idx="1118">
                  <c:v>Monongalia</c:v>
                </c:pt>
                <c:pt idx="1119">
                  <c:v>Monroe</c:v>
                </c:pt>
                <c:pt idx="1120">
                  <c:v>Montague</c:v>
                </c:pt>
                <c:pt idx="1121">
                  <c:v>Montcalm</c:v>
                </c:pt>
                <c:pt idx="1122">
                  <c:v>Monterey</c:v>
                </c:pt>
                <c:pt idx="1123">
                  <c:v>Montezuma</c:v>
                </c:pt>
                <c:pt idx="1124">
                  <c:v>Montgomery</c:v>
                </c:pt>
                <c:pt idx="1125">
                  <c:v>Montmorency</c:v>
                </c:pt>
                <c:pt idx="1126">
                  <c:v>Montour</c:v>
                </c:pt>
                <c:pt idx="1127">
                  <c:v>Montrose</c:v>
                </c:pt>
                <c:pt idx="1128">
                  <c:v>Moody</c:v>
                </c:pt>
                <c:pt idx="1129">
                  <c:v>Moore</c:v>
                </c:pt>
                <c:pt idx="1130">
                  <c:v>Mora</c:v>
                </c:pt>
                <c:pt idx="1131">
                  <c:v>Morehouse</c:v>
                </c:pt>
                <c:pt idx="1132">
                  <c:v>Morgan</c:v>
                </c:pt>
                <c:pt idx="1133">
                  <c:v>Morrill</c:v>
                </c:pt>
                <c:pt idx="1134">
                  <c:v>Morris</c:v>
                </c:pt>
                <c:pt idx="1135">
                  <c:v>Morrison</c:v>
                </c:pt>
                <c:pt idx="1136">
                  <c:v>Morrow</c:v>
                </c:pt>
                <c:pt idx="1137">
                  <c:v>Morton</c:v>
                </c:pt>
                <c:pt idx="1138">
                  <c:v>Motley</c:v>
                </c:pt>
                <c:pt idx="1139">
                  <c:v>Moultrie</c:v>
                </c:pt>
                <c:pt idx="1140">
                  <c:v>Mountrail</c:v>
                </c:pt>
                <c:pt idx="1141">
                  <c:v>Mower</c:v>
                </c:pt>
                <c:pt idx="1142">
                  <c:v>Muhlenberg</c:v>
                </c:pt>
                <c:pt idx="1143">
                  <c:v>Multnomah</c:v>
                </c:pt>
                <c:pt idx="1144">
                  <c:v>Murray</c:v>
                </c:pt>
                <c:pt idx="1145">
                  <c:v>Muscatine</c:v>
                </c:pt>
                <c:pt idx="1146">
                  <c:v>Muscogee</c:v>
                </c:pt>
                <c:pt idx="1147">
                  <c:v>Muskegon</c:v>
                </c:pt>
                <c:pt idx="1148">
                  <c:v>Muskingum</c:v>
                </c:pt>
                <c:pt idx="1149">
                  <c:v>Muskogee</c:v>
                </c:pt>
                <c:pt idx="1150">
                  <c:v>Musselshell</c:v>
                </c:pt>
                <c:pt idx="1151">
                  <c:v>Nacogdoches</c:v>
                </c:pt>
                <c:pt idx="1152">
                  <c:v>Nance</c:v>
                </c:pt>
                <c:pt idx="1153">
                  <c:v>Nantucket</c:v>
                </c:pt>
                <c:pt idx="1154">
                  <c:v>Napa</c:v>
                </c:pt>
                <c:pt idx="1155">
                  <c:v>Nash</c:v>
                </c:pt>
                <c:pt idx="1156">
                  <c:v>Nassau</c:v>
                </c:pt>
                <c:pt idx="1157">
                  <c:v>Natchitoches</c:v>
                </c:pt>
                <c:pt idx="1158">
                  <c:v>Natrona</c:v>
                </c:pt>
                <c:pt idx="1159">
                  <c:v>Navajo</c:v>
                </c:pt>
                <c:pt idx="1160">
                  <c:v>Navarro</c:v>
                </c:pt>
                <c:pt idx="1161">
                  <c:v>Nelson</c:v>
                </c:pt>
                <c:pt idx="1162">
                  <c:v>Nemaha</c:v>
                </c:pt>
                <c:pt idx="1163">
                  <c:v>Neosho</c:v>
                </c:pt>
                <c:pt idx="1164">
                  <c:v>Neshoba</c:v>
                </c:pt>
                <c:pt idx="1165">
                  <c:v>Ness</c:v>
                </c:pt>
                <c:pt idx="1166">
                  <c:v>Nevada</c:v>
                </c:pt>
                <c:pt idx="1167">
                  <c:v>New Castle</c:v>
                </c:pt>
                <c:pt idx="1168">
                  <c:v>New Hanover</c:v>
                </c:pt>
                <c:pt idx="1169">
                  <c:v>New Haven</c:v>
                </c:pt>
                <c:pt idx="1170">
                  <c:v>New Kent</c:v>
                </c:pt>
                <c:pt idx="1171">
                  <c:v>New London</c:v>
                </c:pt>
                <c:pt idx="1172">
                  <c:v>New Madrid</c:v>
                </c:pt>
                <c:pt idx="1173">
                  <c:v>New York</c:v>
                </c:pt>
                <c:pt idx="1174">
                  <c:v>Newaygo</c:v>
                </c:pt>
                <c:pt idx="1175">
                  <c:v>Newberry</c:v>
                </c:pt>
                <c:pt idx="1176">
                  <c:v>Newport</c:v>
                </c:pt>
                <c:pt idx="1177">
                  <c:v>Newport News City</c:v>
                </c:pt>
                <c:pt idx="1178">
                  <c:v>Newton</c:v>
                </c:pt>
                <c:pt idx="1179">
                  <c:v>Nez Perce</c:v>
                </c:pt>
                <c:pt idx="1180">
                  <c:v>Niagara</c:v>
                </c:pt>
                <c:pt idx="1181">
                  <c:v>Nicholas</c:v>
                </c:pt>
                <c:pt idx="1182">
                  <c:v>Nicollet</c:v>
                </c:pt>
                <c:pt idx="1183">
                  <c:v>Niobrara</c:v>
                </c:pt>
                <c:pt idx="1184">
                  <c:v>Noble</c:v>
                </c:pt>
                <c:pt idx="1185">
                  <c:v>Nobles</c:v>
                </c:pt>
                <c:pt idx="1186">
                  <c:v>Nodaway</c:v>
                </c:pt>
                <c:pt idx="1187">
                  <c:v>Nolan</c:v>
                </c:pt>
                <c:pt idx="1188">
                  <c:v>Nome</c:v>
                </c:pt>
                <c:pt idx="1189">
                  <c:v>Norfolk</c:v>
                </c:pt>
                <c:pt idx="1190">
                  <c:v>Norfolk City</c:v>
                </c:pt>
                <c:pt idx="1191">
                  <c:v>Norman</c:v>
                </c:pt>
                <c:pt idx="1192">
                  <c:v>North Slope</c:v>
                </c:pt>
                <c:pt idx="1193">
                  <c:v>Northampton</c:v>
                </c:pt>
                <c:pt idx="1194">
                  <c:v>Northumberland</c:v>
                </c:pt>
                <c:pt idx="1195">
                  <c:v>Northwest Arctic</c:v>
                </c:pt>
                <c:pt idx="1196">
                  <c:v>Norton</c:v>
                </c:pt>
                <c:pt idx="1197">
                  <c:v>Norton City</c:v>
                </c:pt>
                <c:pt idx="1198">
                  <c:v>Nottoway</c:v>
                </c:pt>
                <c:pt idx="1199">
                  <c:v>Nowata</c:v>
                </c:pt>
                <c:pt idx="1200">
                  <c:v>Noxubee</c:v>
                </c:pt>
                <c:pt idx="1201">
                  <c:v>Nuckolls</c:v>
                </c:pt>
                <c:pt idx="1202">
                  <c:v>Nueces</c:v>
                </c:pt>
                <c:pt idx="1203">
                  <c:v>Nye</c:v>
                </c:pt>
                <c:pt idx="1204">
                  <c:v>Oakland</c:v>
                </c:pt>
                <c:pt idx="1205">
                  <c:v>Obion</c:v>
                </c:pt>
                <c:pt idx="1206">
                  <c:v>O'Brien</c:v>
                </c:pt>
                <c:pt idx="1207">
                  <c:v>Ocean</c:v>
                </c:pt>
                <c:pt idx="1208">
                  <c:v>Oceana</c:v>
                </c:pt>
                <c:pt idx="1209">
                  <c:v>Ochiltree</c:v>
                </c:pt>
                <c:pt idx="1210">
                  <c:v>Oconee</c:v>
                </c:pt>
                <c:pt idx="1211">
                  <c:v>Oconto</c:v>
                </c:pt>
                <c:pt idx="1212">
                  <c:v>Ogemaw</c:v>
                </c:pt>
                <c:pt idx="1213">
                  <c:v>Oglala Lakota</c:v>
                </c:pt>
                <c:pt idx="1214">
                  <c:v>Ogle</c:v>
                </c:pt>
                <c:pt idx="1215">
                  <c:v>Oglethorpe</c:v>
                </c:pt>
                <c:pt idx="1216">
                  <c:v>Ohio</c:v>
                </c:pt>
                <c:pt idx="1217">
                  <c:v>Okaloosa</c:v>
                </c:pt>
                <c:pt idx="1218">
                  <c:v>Okanogan</c:v>
                </c:pt>
                <c:pt idx="1219">
                  <c:v>Okeechobee</c:v>
                </c:pt>
                <c:pt idx="1220">
                  <c:v>Okfuskee</c:v>
                </c:pt>
                <c:pt idx="1221">
                  <c:v>Oklahoma</c:v>
                </c:pt>
                <c:pt idx="1222">
                  <c:v>Okmulgee</c:v>
                </c:pt>
                <c:pt idx="1223">
                  <c:v>Oktibbeha</c:v>
                </c:pt>
                <c:pt idx="1224">
                  <c:v>Oldham</c:v>
                </c:pt>
                <c:pt idx="1225">
                  <c:v>Oliver</c:v>
                </c:pt>
                <c:pt idx="1226">
                  <c:v>Olmsted</c:v>
                </c:pt>
                <c:pt idx="1227">
                  <c:v>Oneida</c:v>
                </c:pt>
                <c:pt idx="1228">
                  <c:v>Onondaga</c:v>
                </c:pt>
                <c:pt idx="1229">
                  <c:v>Onslow</c:v>
                </c:pt>
                <c:pt idx="1230">
                  <c:v>Ontario</c:v>
                </c:pt>
                <c:pt idx="1231">
                  <c:v>Ontonagon</c:v>
                </c:pt>
                <c:pt idx="1232">
                  <c:v>Orange</c:v>
                </c:pt>
                <c:pt idx="1233">
                  <c:v>Orangeburg</c:v>
                </c:pt>
                <c:pt idx="1234">
                  <c:v>Oregon</c:v>
                </c:pt>
                <c:pt idx="1235">
                  <c:v>Orleans</c:v>
                </c:pt>
                <c:pt idx="1236">
                  <c:v>Osage</c:v>
                </c:pt>
                <c:pt idx="1237">
                  <c:v>Osborne</c:v>
                </c:pt>
                <c:pt idx="1238">
                  <c:v>Osceola</c:v>
                </c:pt>
                <c:pt idx="1239">
                  <c:v>Oscoda</c:v>
                </c:pt>
                <c:pt idx="1240">
                  <c:v>Oswego</c:v>
                </c:pt>
                <c:pt idx="1241">
                  <c:v>Otero</c:v>
                </c:pt>
                <c:pt idx="1242">
                  <c:v>Otoe</c:v>
                </c:pt>
                <c:pt idx="1243">
                  <c:v>Otsego</c:v>
                </c:pt>
                <c:pt idx="1244">
                  <c:v>Ottawa</c:v>
                </c:pt>
                <c:pt idx="1245">
                  <c:v>Otter Tail</c:v>
                </c:pt>
                <c:pt idx="1246">
                  <c:v>Ouachita</c:v>
                </c:pt>
                <c:pt idx="1247">
                  <c:v>Ouray</c:v>
                </c:pt>
                <c:pt idx="1248">
                  <c:v>Outagamie</c:v>
                </c:pt>
                <c:pt idx="1249">
                  <c:v>Overton</c:v>
                </c:pt>
                <c:pt idx="1250">
                  <c:v>Owen</c:v>
                </c:pt>
                <c:pt idx="1251">
                  <c:v>Owsley</c:v>
                </c:pt>
                <c:pt idx="1252">
                  <c:v>Owyhee</c:v>
                </c:pt>
                <c:pt idx="1253">
                  <c:v>Oxford</c:v>
                </c:pt>
                <c:pt idx="1254">
                  <c:v>Ozark</c:v>
                </c:pt>
                <c:pt idx="1255">
                  <c:v>Ozaukee</c:v>
                </c:pt>
                <c:pt idx="1256">
                  <c:v>Pacific</c:v>
                </c:pt>
                <c:pt idx="1257">
                  <c:v>Page</c:v>
                </c:pt>
                <c:pt idx="1258">
                  <c:v>Palm Beach</c:v>
                </c:pt>
                <c:pt idx="1259">
                  <c:v>Palo Alto</c:v>
                </c:pt>
                <c:pt idx="1260">
                  <c:v>Palo Pinto</c:v>
                </c:pt>
                <c:pt idx="1261">
                  <c:v>Pamlico</c:v>
                </c:pt>
                <c:pt idx="1262">
                  <c:v>Panola</c:v>
                </c:pt>
                <c:pt idx="1263">
                  <c:v>Park</c:v>
                </c:pt>
                <c:pt idx="1264">
                  <c:v>Parke</c:v>
                </c:pt>
                <c:pt idx="1265">
                  <c:v>Parker</c:v>
                </c:pt>
                <c:pt idx="1266">
                  <c:v>Parmer</c:v>
                </c:pt>
                <c:pt idx="1267">
                  <c:v>Pasco</c:v>
                </c:pt>
                <c:pt idx="1268">
                  <c:v>Pasquotank</c:v>
                </c:pt>
                <c:pt idx="1269">
                  <c:v>Passaic</c:v>
                </c:pt>
                <c:pt idx="1270">
                  <c:v>Patrick</c:v>
                </c:pt>
                <c:pt idx="1271">
                  <c:v>Paulding</c:v>
                </c:pt>
                <c:pt idx="1272">
                  <c:v>Pawnee</c:v>
                </c:pt>
                <c:pt idx="1273">
                  <c:v>Payette</c:v>
                </c:pt>
                <c:pt idx="1274">
                  <c:v>Payne</c:v>
                </c:pt>
                <c:pt idx="1275">
                  <c:v>Peach</c:v>
                </c:pt>
                <c:pt idx="1276">
                  <c:v>Pearl River</c:v>
                </c:pt>
                <c:pt idx="1277">
                  <c:v>Pecos</c:v>
                </c:pt>
                <c:pt idx="1278">
                  <c:v>Pembina</c:v>
                </c:pt>
                <c:pt idx="1279">
                  <c:v>Pemiscot</c:v>
                </c:pt>
                <c:pt idx="1280">
                  <c:v>Pend Oreille</c:v>
                </c:pt>
                <c:pt idx="1281">
                  <c:v>Pender</c:v>
                </c:pt>
                <c:pt idx="1282">
                  <c:v>Pendleton</c:v>
                </c:pt>
                <c:pt idx="1283">
                  <c:v>Pennington</c:v>
                </c:pt>
                <c:pt idx="1284">
                  <c:v>Penobscot</c:v>
                </c:pt>
                <c:pt idx="1285">
                  <c:v>Peoria</c:v>
                </c:pt>
                <c:pt idx="1286">
                  <c:v>Pepin</c:v>
                </c:pt>
                <c:pt idx="1287">
                  <c:v>Perkins</c:v>
                </c:pt>
                <c:pt idx="1288">
                  <c:v>Perquimans</c:v>
                </c:pt>
                <c:pt idx="1289">
                  <c:v>Perry</c:v>
                </c:pt>
                <c:pt idx="1290">
                  <c:v>Pershing</c:v>
                </c:pt>
                <c:pt idx="1291">
                  <c:v>Person</c:v>
                </c:pt>
                <c:pt idx="1292">
                  <c:v>Petersburg</c:v>
                </c:pt>
                <c:pt idx="1293">
                  <c:v>Petersburg City</c:v>
                </c:pt>
                <c:pt idx="1294">
                  <c:v>Petroleum</c:v>
                </c:pt>
                <c:pt idx="1295">
                  <c:v>Pettis</c:v>
                </c:pt>
                <c:pt idx="1296">
                  <c:v>Phelps</c:v>
                </c:pt>
                <c:pt idx="1297">
                  <c:v>Philadelphia</c:v>
                </c:pt>
                <c:pt idx="1298">
                  <c:v>Phillips</c:v>
                </c:pt>
                <c:pt idx="1299">
                  <c:v>Piatt</c:v>
                </c:pt>
                <c:pt idx="1300">
                  <c:v>Pickaway</c:v>
                </c:pt>
                <c:pt idx="1301">
                  <c:v>Pickens</c:v>
                </c:pt>
                <c:pt idx="1302">
                  <c:v>Pickett</c:v>
                </c:pt>
                <c:pt idx="1303">
                  <c:v>Pierce</c:v>
                </c:pt>
                <c:pt idx="1304">
                  <c:v>Pike</c:v>
                </c:pt>
                <c:pt idx="1305">
                  <c:v>Pima</c:v>
                </c:pt>
                <c:pt idx="1306">
                  <c:v>Pinal</c:v>
                </c:pt>
                <c:pt idx="1307">
                  <c:v>Pine</c:v>
                </c:pt>
                <c:pt idx="1308">
                  <c:v>Pinellas</c:v>
                </c:pt>
                <c:pt idx="1309">
                  <c:v>Pipestone</c:v>
                </c:pt>
                <c:pt idx="1310">
                  <c:v>Piscataquis</c:v>
                </c:pt>
                <c:pt idx="1311">
                  <c:v>Pitkin</c:v>
                </c:pt>
                <c:pt idx="1312">
                  <c:v>Pitt</c:v>
                </c:pt>
                <c:pt idx="1313">
                  <c:v>Pittsburg</c:v>
                </c:pt>
                <c:pt idx="1314">
                  <c:v>Pittsylvania</c:v>
                </c:pt>
                <c:pt idx="1315">
                  <c:v>Piute</c:v>
                </c:pt>
                <c:pt idx="1316">
                  <c:v>Placer</c:v>
                </c:pt>
                <c:pt idx="1317">
                  <c:v>Plaquemines</c:v>
                </c:pt>
                <c:pt idx="1318">
                  <c:v>Platte</c:v>
                </c:pt>
                <c:pt idx="1319">
                  <c:v>Pleasants</c:v>
                </c:pt>
                <c:pt idx="1320">
                  <c:v>Plumas</c:v>
                </c:pt>
                <c:pt idx="1321">
                  <c:v>Plymouth</c:v>
                </c:pt>
                <c:pt idx="1322">
                  <c:v>Pocahontas</c:v>
                </c:pt>
                <c:pt idx="1323">
                  <c:v>Poinsett</c:v>
                </c:pt>
                <c:pt idx="1324">
                  <c:v>Pointe Coupee</c:v>
                </c:pt>
                <c:pt idx="1325">
                  <c:v>Polk</c:v>
                </c:pt>
                <c:pt idx="1326">
                  <c:v>Pondera</c:v>
                </c:pt>
                <c:pt idx="1327">
                  <c:v>Pontotoc</c:v>
                </c:pt>
                <c:pt idx="1328">
                  <c:v>Pope</c:v>
                </c:pt>
                <c:pt idx="1329">
                  <c:v>Poquoson City</c:v>
                </c:pt>
                <c:pt idx="1330">
                  <c:v>Portage</c:v>
                </c:pt>
                <c:pt idx="1331">
                  <c:v>Porter</c:v>
                </c:pt>
                <c:pt idx="1332">
                  <c:v>Portsmouth City</c:v>
                </c:pt>
                <c:pt idx="1333">
                  <c:v>Posey</c:v>
                </c:pt>
                <c:pt idx="1334">
                  <c:v>Pottawatomie</c:v>
                </c:pt>
                <c:pt idx="1335">
                  <c:v>Pottawattamie</c:v>
                </c:pt>
                <c:pt idx="1336">
                  <c:v>Potter</c:v>
                </c:pt>
                <c:pt idx="1337">
                  <c:v>Powder River</c:v>
                </c:pt>
                <c:pt idx="1338">
                  <c:v>Powell</c:v>
                </c:pt>
                <c:pt idx="1339">
                  <c:v>Power</c:v>
                </c:pt>
                <c:pt idx="1340">
                  <c:v>Poweshiek</c:v>
                </c:pt>
                <c:pt idx="1341">
                  <c:v>Powhatan</c:v>
                </c:pt>
                <c:pt idx="1342">
                  <c:v>Prairie</c:v>
                </c:pt>
                <c:pt idx="1343">
                  <c:v>Pratt</c:v>
                </c:pt>
                <c:pt idx="1344">
                  <c:v>Preble</c:v>
                </c:pt>
                <c:pt idx="1345">
                  <c:v>Prentiss</c:v>
                </c:pt>
                <c:pt idx="1346">
                  <c:v>Presidio</c:v>
                </c:pt>
                <c:pt idx="1347">
                  <c:v>Presque Isle</c:v>
                </c:pt>
                <c:pt idx="1348">
                  <c:v>Preston</c:v>
                </c:pt>
                <c:pt idx="1349">
                  <c:v>Price</c:v>
                </c:pt>
                <c:pt idx="1350">
                  <c:v>Prince Edward</c:v>
                </c:pt>
                <c:pt idx="1351">
                  <c:v>Prince George</c:v>
                </c:pt>
                <c:pt idx="1352">
                  <c:v>Prince George's</c:v>
                </c:pt>
                <c:pt idx="1353">
                  <c:v>Prince of Wales-Hyder</c:v>
                </c:pt>
                <c:pt idx="1354">
                  <c:v>Prince William</c:v>
                </c:pt>
                <c:pt idx="1355">
                  <c:v>Providence</c:v>
                </c:pt>
                <c:pt idx="1356">
                  <c:v>Prowers</c:v>
                </c:pt>
                <c:pt idx="1357">
                  <c:v>Pueblo</c:v>
                </c:pt>
                <c:pt idx="1358">
                  <c:v>Pulaski</c:v>
                </c:pt>
                <c:pt idx="1359">
                  <c:v>Pushmataha</c:v>
                </c:pt>
                <c:pt idx="1360">
                  <c:v>Putnam</c:v>
                </c:pt>
                <c:pt idx="1361">
                  <c:v>Quay</c:v>
                </c:pt>
                <c:pt idx="1362">
                  <c:v>Queen Anne's</c:v>
                </c:pt>
                <c:pt idx="1363">
                  <c:v>Queens</c:v>
                </c:pt>
                <c:pt idx="1364">
                  <c:v>Quitman</c:v>
                </c:pt>
                <c:pt idx="1365">
                  <c:v>Rabun</c:v>
                </c:pt>
                <c:pt idx="1366">
                  <c:v>Racine</c:v>
                </c:pt>
                <c:pt idx="1367">
                  <c:v>Radford City</c:v>
                </c:pt>
                <c:pt idx="1368">
                  <c:v>Rains</c:v>
                </c:pt>
                <c:pt idx="1369">
                  <c:v>Raleigh</c:v>
                </c:pt>
                <c:pt idx="1370">
                  <c:v>Ralls</c:v>
                </c:pt>
                <c:pt idx="1371">
                  <c:v>Ramsey</c:v>
                </c:pt>
                <c:pt idx="1372">
                  <c:v>Randall</c:v>
                </c:pt>
                <c:pt idx="1373">
                  <c:v>Randolph</c:v>
                </c:pt>
                <c:pt idx="1374">
                  <c:v>Rankin</c:v>
                </c:pt>
                <c:pt idx="1375">
                  <c:v>Ransom</c:v>
                </c:pt>
                <c:pt idx="1376">
                  <c:v>Rapides</c:v>
                </c:pt>
                <c:pt idx="1377">
                  <c:v>Rappahannock</c:v>
                </c:pt>
                <c:pt idx="1378">
                  <c:v>Ravalli</c:v>
                </c:pt>
                <c:pt idx="1379">
                  <c:v>Rawlins</c:v>
                </c:pt>
                <c:pt idx="1380">
                  <c:v>Ray</c:v>
                </c:pt>
                <c:pt idx="1381">
                  <c:v>Reagan</c:v>
                </c:pt>
                <c:pt idx="1382">
                  <c:v>Real</c:v>
                </c:pt>
                <c:pt idx="1383">
                  <c:v>Red Lake</c:v>
                </c:pt>
                <c:pt idx="1384">
                  <c:v>Red River</c:v>
                </c:pt>
                <c:pt idx="1385">
                  <c:v>Red Willow</c:v>
                </c:pt>
                <c:pt idx="1386">
                  <c:v>Redwood</c:v>
                </c:pt>
                <c:pt idx="1387">
                  <c:v>Reeves</c:v>
                </c:pt>
                <c:pt idx="1388">
                  <c:v>Refugio</c:v>
                </c:pt>
                <c:pt idx="1389">
                  <c:v>Reno</c:v>
                </c:pt>
                <c:pt idx="1390">
                  <c:v>Rensselaer</c:v>
                </c:pt>
                <c:pt idx="1391">
                  <c:v>Renville</c:v>
                </c:pt>
                <c:pt idx="1392">
                  <c:v>Republic</c:v>
                </c:pt>
                <c:pt idx="1393">
                  <c:v>Reynolds</c:v>
                </c:pt>
                <c:pt idx="1394">
                  <c:v>Rhea</c:v>
                </c:pt>
                <c:pt idx="1395">
                  <c:v>Rice</c:v>
                </c:pt>
                <c:pt idx="1396">
                  <c:v>Rich</c:v>
                </c:pt>
                <c:pt idx="1397">
                  <c:v>Richardson</c:v>
                </c:pt>
                <c:pt idx="1398">
                  <c:v>Richland</c:v>
                </c:pt>
                <c:pt idx="1399">
                  <c:v>Richmond</c:v>
                </c:pt>
                <c:pt idx="1400">
                  <c:v>Richmond City</c:v>
                </c:pt>
                <c:pt idx="1401">
                  <c:v>Riley</c:v>
                </c:pt>
                <c:pt idx="1402">
                  <c:v>Ringgold</c:v>
                </c:pt>
                <c:pt idx="1403">
                  <c:v>Rio Arriba</c:v>
                </c:pt>
                <c:pt idx="1404">
                  <c:v>Rio Blanco</c:v>
                </c:pt>
                <c:pt idx="1405">
                  <c:v>Rio Grande</c:v>
                </c:pt>
                <c:pt idx="1406">
                  <c:v>Ripley</c:v>
                </c:pt>
                <c:pt idx="1407">
                  <c:v>Ritchie</c:v>
                </c:pt>
                <c:pt idx="1408">
                  <c:v>Riverside</c:v>
                </c:pt>
                <c:pt idx="1409">
                  <c:v>Roane</c:v>
                </c:pt>
                <c:pt idx="1410">
                  <c:v>Roanoke</c:v>
                </c:pt>
                <c:pt idx="1411">
                  <c:v>Roanoke City</c:v>
                </c:pt>
                <c:pt idx="1412">
                  <c:v>Roberts</c:v>
                </c:pt>
                <c:pt idx="1413">
                  <c:v>Robertson</c:v>
                </c:pt>
                <c:pt idx="1414">
                  <c:v>Robeson</c:v>
                </c:pt>
                <c:pt idx="1415">
                  <c:v>Rock</c:v>
                </c:pt>
                <c:pt idx="1416">
                  <c:v>Rock Island</c:v>
                </c:pt>
                <c:pt idx="1417">
                  <c:v>Rockbridge</c:v>
                </c:pt>
                <c:pt idx="1418">
                  <c:v>Rockcastle</c:v>
                </c:pt>
                <c:pt idx="1419">
                  <c:v>Rockdale</c:v>
                </c:pt>
                <c:pt idx="1420">
                  <c:v>Rockingham</c:v>
                </c:pt>
                <c:pt idx="1421">
                  <c:v>Rockland</c:v>
                </c:pt>
                <c:pt idx="1422">
                  <c:v>Rockwall</c:v>
                </c:pt>
                <c:pt idx="1423">
                  <c:v>Roger Mills</c:v>
                </c:pt>
                <c:pt idx="1424">
                  <c:v>Rogers</c:v>
                </c:pt>
                <c:pt idx="1425">
                  <c:v>Rolette</c:v>
                </c:pt>
                <c:pt idx="1426">
                  <c:v>Rooks</c:v>
                </c:pt>
                <c:pt idx="1427">
                  <c:v>Roosevelt</c:v>
                </c:pt>
                <c:pt idx="1428">
                  <c:v>Roscommon</c:v>
                </c:pt>
                <c:pt idx="1429">
                  <c:v>Roseau</c:v>
                </c:pt>
                <c:pt idx="1430">
                  <c:v>Rosebud</c:v>
                </c:pt>
                <c:pt idx="1431">
                  <c:v>Ross</c:v>
                </c:pt>
                <c:pt idx="1432">
                  <c:v>Routt</c:v>
                </c:pt>
                <c:pt idx="1433">
                  <c:v>Rowan</c:v>
                </c:pt>
                <c:pt idx="1434">
                  <c:v>Runnels</c:v>
                </c:pt>
                <c:pt idx="1435">
                  <c:v>Rush</c:v>
                </c:pt>
                <c:pt idx="1436">
                  <c:v>Rusk</c:v>
                </c:pt>
                <c:pt idx="1437">
                  <c:v>Russell</c:v>
                </c:pt>
                <c:pt idx="1438">
                  <c:v>Rutherford</c:v>
                </c:pt>
                <c:pt idx="1439">
                  <c:v>Rutland</c:v>
                </c:pt>
                <c:pt idx="1440">
                  <c:v>Sabine</c:v>
                </c:pt>
                <c:pt idx="1441">
                  <c:v>Sac</c:v>
                </c:pt>
                <c:pt idx="1442">
                  <c:v>Sacramento</c:v>
                </c:pt>
                <c:pt idx="1443">
                  <c:v>Sagadahoc</c:v>
                </c:pt>
                <c:pt idx="1444">
                  <c:v>Saginaw</c:v>
                </c:pt>
                <c:pt idx="1445">
                  <c:v>Saguache</c:v>
                </c:pt>
                <c:pt idx="1446">
                  <c:v>Salem</c:v>
                </c:pt>
                <c:pt idx="1447">
                  <c:v>Salem City</c:v>
                </c:pt>
                <c:pt idx="1448">
                  <c:v>Saline</c:v>
                </c:pt>
                <c:pt idx="1449">
                  <c:v>Salt Lake</c:v>
                </c:pt>
                <c:pt idx="1450">
                  <c:v>Saluda</c:v>
                </c:pt>
                <c:pt idx="1451">
                  <c:v>Sampson</c:v>
                </c:pt>
                <c:pt idx="1452">
                  <c:v>San Augustine</c:v>
                </c:pt>
                <c:pt idx="1453">
                  <c:v>San Benito</c:v>
                </c:pt>
                <c:pt idx="1454">
                  <c:v>San Bernardino</c:v>
                </c:pt>
                <c:pt idx="1455">
                  <c:v>San Diego</c:v>
                </c:pt>
                <c:pt idx="1456">
                  <c:v>San Francisco</c:v>
                </c:pt>
                <c:pt idx="1457">
                  <c:v>San Jacinto</c:v>
                </c:pt>
                <c:pt idx="1458">
                  <c:v>San Joaquin</c:v>
                </c:pt>
                <c:pt idx="1459">
                  <c:v>San Juan</c:v>
                </c:pt>
                <c:pt idx="1460">
                  <c:v>San Luis Obispo</c:v>
                </c:pt>
                <c:pt idx="1461">
                  <c:v>San Mateo</c:v>
                </c:pt>
                <c:pt idx="1462">
                  <c:v>San Miguel</c:v>
                </c:pt>
                <c:pt idx="1463">
                  <c:v>San Patricio</c:v>
                </c:pt>
                <c:pt idx="1464">
                  <c:v>San Saba</c:v>
                </c:pt>
                <c:pt idx="1465">
                  <c:v>Sanborn</c:v>
                </c:pt>
                <c:pt idx="1466">
                  <c:v>Sanders</c:v>
                </c:pt>
                <c:pt idx="1467">
                  <c:v>Sandoval</c:v>
                </c:pt>
                <c:pt idx="1468">
                  <c:v>Sandusky</c:v>
                </c:pt>
                <c:pt idx="1469">
                  <c:v>Sangamon</c:v>
                </c:pt>
                <c:pt idx="1470">
                  <c:v>Sanilac</c:v>
                </c:pt>
                <c:pt idx="1471">
                  <c:v>Sanpete</c:v>
                </c:pt>
                <c:pt idx="1472">
                  <c:v>Santa Barbara</c:v>
                </c:pt>
                <c:pt idx="1473">
                  <c:v>Santa Clara</c:v>
                </c:pt>
                <c:pt idx="1474">
                  <c:v>Santa Cruz</c:v>
                </c:pt>
                <c:pt idx="1475">
                  <c:v>Santa Fe</c:v>
                </c:pt>
                <c:pt idx="1476">
                  <c:v>Santa Rosa</c:v>
                </c:pt>
                <c:pt idx="1477">
                  <c:v>Sarasota</c:v>
                </c:pt>
                <c:pt idx="1478">
                  <c:v>Saratoga</c:v>
                </c:pt>
                <c:pt idx="1479">
                  <c:v>Sargent</c:v>
                </c:pt>
                <c:pt idx="1480">
                  <c:v>Sarpy</c:v>
                </c:pt>
                <c:pt idx="1481">
                  <c:v>Sauk</c:v>
                </c:pt>
                <c:pt idx="1482">
                  <c:v>Saunders</c:v>
                </c:pt>
                <c:pt idx="1483">
                  <c:v>Sawyer</c:v>
                </c:pt>
                <c:pt idx="1484">
                  <c:v>Schenectady</c:v>
                </c:pt>
                <c:pt idx="1485">
                  <c:v>Schleicher</c:v>
                </c:pt>
                <c:pt idx="1486">
                  <c:v>Schley</c:v>
                </c:pt>
                <c:pt idx="1487">
                  <c:v>Schoharie</c:v>
                </c:pt>
                <c:pt idx="1488">
                  <c:v>Schoolcraft</c:v>
                </c:pt>
                <c:pt idx="1489">
                  <c:v>Schuyler</c:v>
                </c:pt>
                <c:pt idx="1490">
                  <c:v>Schuylkill</c:v>
                </c:pt>
                <c:pt idx="1491">
                  <c:v>Scioto</c:v>
                </c:pt>
                <c:pt idx="1492">
                  <c:v>Scotland</c:v>
                </c:pt>
                <c:pt idx="1493">
                  <c:v>Scott</c:v>
                </c:pt>
                <c:pt idx="1494">
                  <c:v>Scotts Bluff</c:v>
                </c:pt>
                <c:pt idx="1495">
                  <c:v>Screven</c:v>
                </c:pt>
                <c:pt idx="1496">
                  <c:v>Scurry</c:v>
                </c:pt>
                <c:pt idx="1497">
                  <c:v>Searcy</c:v>
                </c:pt>
                <c:pt idx="1498">
                  <c:v>Sebastian</c:v>
                </c:pt>
                <c:pt idx="1499">
                  <c:v>Sedgwick</c:v>
                </c:pt>
                <c:pt idx="1500">
                  <c:v>Seminole</c:v>
                </c:pt>
                <c:pt idx="1501">
                  <c:v>Seneca</c:v>
                </c:pt>
                <c:pt idx="1502">
                  <c:v>Sequatchie</c:v>
                </c:pt>
                <c:pt idx="1503">
                  <c:v>Sequoyah</c:v>
                </c:pt>
                <c:pt idx="1504">
                  <c:v>Sevier</c:v>
                </c:pt>
                <c:pt idx="1505">
                  <c:v>Seward</c:v>
                </c:pt>
                <c:pt idx="1506">
                  <c:v>Shackelford</c:v>
                </c:pt>
                <c:pt idx="1507">
                  <c:v>Shannon</c:v>
                </c:pt>
                <c:pt idx="1508">
                  <c:v>Sharkey</c:v>
                </c:pt>
                <c:pt idx="1509">
                  <c:v>Sharp</c:v>
                </c:pt>
                <c:pt idx="1510">
                  <c:v>Shasta</c:v>
                </c:pt>
                <c:pt idx="1511">
                  <c:v>Shawano</c:v>
                </c:pt>
                <c:pt idx="1512">
                  <c:v>Shawnee</c:v>
                </c:pt>
                <c:pt idx="1513">
                  <c:v>Sheboygan</c:v>
                </c:pt>
                <c:pt idx="1514">
                  <c:v>Shelby</c:v>
                </c:pt>
                <c:pt idx="1515">
                  <c:v>Shenandoah</c:v>
                </c:pt>
                <c:pt idx="1516">
                  <c:v>Sherburne</c:v>
                </c:pt>
                <c:pt idx="1517">
                  <c:v>Sheridan</c:v>
                </c:pt>
                <c:pt idx="1518">
                  <c:v>Sherman</c:v>
                </c:pt>
                <c:pt idx="1519">
                  <c:v>Shiawassee</c:v>
                </c:pt>
                <c:pt idx="1520">
                  <c:v>Shoshone</c:v>
                </c:pt>
                <c:pt idx="1521">
                  <c:v>Sibley</c:v>
                </c:pt>
                <c:pt idx="1522">
                  <c:v>Sierra</c:v>
                </c:pt>
                <c:pt idx="1523">
                  <c:v>Silver Bow</c:v>
                </c:pt>
                <c:pt idx="1524">
                  <c:v>Simpson</c:v>
                </c:pt>
                <c:pt idx="1525">
                  <c:v>Sioux</c:v>
                </c:pt>
                <c:pt idx="1526">
                  <c:v>Siskiyou</c:v>
                </c:pt>
                <c:pt idx="1527">
                  <c:v>Sitka</c:v>
                </c:pt>
                <c:pt idx="1528">
                  <c:v>Skagit</c:v>
                </c:pt>
                <c:pt idx="1529">
                  <c:v>Skagway</c:v>
                </c:pt>
                <c:pt idx="1530">
                  <c:v>Skamania</c:v>
                </c:pt>
                <c:pt idx="1531">
                  <c:v>Slope</c:v>
                </c:pt>
                <c:pt idx="1532">
                  <c:v>Smith</c:v>
                </c:pt>
                <c:pt idx="1533">
                  <c:v>Smyth</c:v>
                </c:pt>
                <c:pt idx="1534">
                  <c:v>Snohomish</c:v>
                </c:pt>
                <c:pt idx="1535">
                  <c:v>Snyder</c:v>
                </c:pt>
                <c:pt idx="1536">
                  <c:v>Socorro</c:v>
                </c:pt>
                <c:pt idx="1537">
                  <c:v>Solano</c:v>
                </c:pt>
                <c:pt idx="1538">
                  <c:v>Somerset</c:v>
                </c:pt>
                <c:pt idx="1539">
                  <c:v>Somervell</c:v>
                </c:pt>
                <c:pt idx="1540">
                  <c:v>Sonoma</c:v>
                </c:pt>
                <c:pt idx="1541">
                  <c:v>Southampton</c:v>
                </c:pt>
                <c:pt idx="1542">
                  <c:v>Southeast Fairbanks</c:v>
                </c:pt>
                <c:pt idx="1543">
                  <c:v>Spalding</c:v>
                </c:pt>
                <c:pt idx="1544">
                  <c:v>Spartanburg</c:v>
                </c:pt>
                <c:pt idx="1545">
                  <c:v>Spencer</c:v>
                </c:pt>
                <c:pt idx="1546">
                  <c:v>Spink</c:v>
                </c:pt>
                <c:pt idx="1547">
                  <c:v>Spokane</c:v>
                </c:pt>
                <c:pt idx="1548">
                  <c:v>Spotsylvania</c:v>
                </c:pt>
                <c:pt idx="1549">
                  <c:v>St. Bernard</c:v>
                </c:pt>
                <c:pt idx="1550">
                  <c:v>St. Charles</c:v>
                </c:pt>
                <c:pt idx="1551">
                  <c:v>St. Clair</c:v>
                </c:pt>
                <c:pt idx="1552">
                  <c:v>St. Croix</c:v>
                </c:pt>
                <c:pt idx="1553">
                  <c:v>St. Francis</c:v>
                </c:pt>
                <c:pt idx="1554">
                  <c:v>St. Francois</c:v>
                </c:pt>
                <c:pt idx="1555">
                  <c:v>St. Helena</c:v>
                </c:pt>
                <c:pt idx="1556">
                  <c:v>St. James</c:v>
                </c:pt>
                <c:pt idx="1557">
                  <c:v>St. John the Baptist</c:v>
                </c:pt>
                <c:pt idx="1558">
                  <c:v>St. Johns</c:v>
                </c:pt>
                <c:pt idx="1559">
                  <c:v>St. Joseph</c:v>
                </c:pt>
                <c:pt idx="1560">
                  <c:v>St. Landry</c:v>
                </c:pt>
                <c:pt idx="1561">
                  <c:v>St. Lawrence</c:v>
                </c:pt>
                <c:pt idx="1562">
                  <c:v>St. Louis</c:v>
                </c:pt>
                <c:pt idx="1563">
                  <c:v>St. Louis City</c:v>
                </c:pt>
                <c:pt idx="1564">
                  <c:v>St. Lucie</c:v>
                </c:pt>
                <c:pt idx="1565">
                  <c:v>St. Martin</c:v>
                </c:pt>
                <c:pt idx="1566">
                  <c:v>St. Mary</c:v>
                </c:pt>
                <c:pt idx="1567">
                  <c:v>St. Mary's</c:v>
                </c:pt>
                <c:pt idx="1568">
                  <c:v>St. Tammany</c:v>
                </c:pt>
                <c:pt idx="1569">
                  <c:v>Stafford</c:v>
                </c:pt>
                <c:pt idx="1570">
                  <c:v>Stanislaus</c:v>
                </c:pt>
                <c:pt idx="1571">
                  <c:v>Stanley</c:v>
                </c:pt>
                <c:pt idx="1572">
                  <c:v>Stanly</c:v>
                </c:pt>
                <c:pt idx="1573">
                  <c:v>Stanton</c:v>
                </c:pt>
                <c:pt idx="1574">
                  <c:v>Stark</c:v>
                </c:pt>
                <c:pt idx="1575">
                  <c:v>Starke</c:v>
                </c:pt>
                <c:pt idx="1576">
                  <c:v>Starr</c:v>
                </c:pt>
                <c:pt idx="1577">
                  <c:v>Staunton City</c:v>
                </c:pt>
                <c:pt idx="1578">
                  <c:v>Ste. Genevieve</c:v>
                </c:pt>
                <c:pt idx="1579">
                  <c:v>Stearns</c:v>
                </c:pt>
                <c:pt idx="1580">
                  <c:v>Steele</c:v>
                </c:pt>
                <c:pt idx="1581">
                  <c:v>Stephens</c:v>
                </c:pt>
                <c:pt idx="1582">
                  <c:v>Stephenson</c:v>
                </c:pt>
                <c:pt idx="1583">
                  <c:v>Sterling</c:v>
                </c:pt>
                <c:pt idx="1584">
                  <c:v>Steuben</c:v>
                </c:pt>
                <c:pt idx="1585">
                  <c:v>Stevens</c:v>
                </c:pt>
                <c:pt idx="1586">
                  <c:v>Stewart</c:v>
                </c:pt>
                <c:pt idx="1587">
                  <c:v>Stillwater</c:v>
                </c:pt>
                <c:pt idx="1588">
                  <c:v>Stoddard</c:v>
                </c:pt>
                <c:pt idx="1589">
                  <c:v>Stokes</c:v>
                </c:pt>
                <c:pt idx="1590">
                  <c:v>Stone</c:v>
                </c:pt>
                <c:pt idx="1591">
                  <c:v>Stonewall</c:v>
                </c:pt>
                <c:pt idx="1592">
                  <c:v>Storey</c:v>
                </c:pt>
                <c:pt idx="1593">
                  <c:v>Story</c:v>
                </c:pt>
                <c:pt idx="1594">
                  <c:v>Strafford</c:v>
                </c:pt>
                <c:pt idx="1595">
                  <c:v>Stutsman</c:v>
                </c:pt>
                <c:pt idx="1596">
                  <c:v>Sublette</c:v>
                </c:pt>
                <c:pt idx="1597">
                  <c:v>Suffolk</c:v>
                </c:pt>
                <c:pt idx="1598">
                  <c:v>Suffolk City</c:v>
                </c:pt>
                <c:pt idx="1599">
                  <c:v>Sullivan</c:v>
                </c:pt>
                <c:pt idx="1600">
                  <c:v>Sully</c:v>
                </c:pt>
                <c:pt idx="1601">
                  <c:v>Summers</c:v>
                </c:pt>
                <c:pt idx="1602">
                  <c:v>Summit</c:v>
                </c:pt>
                <c:pt idx="1603">
                  <c:v>Sumner</c:v>
                </c:pt>
                <c:pt idx="1604">
                  <c:v>Sumter</c:v>
                </c:pt>
                <c:pt idx="1605">
                  <c:v>Sunflower</c:v>
                </c:pt>
                <c:pt idx="1606">
                  <c:v>Surry</c:v>
                </c:pt>
                <c:pt idx="1607">
                  <c:v>Susquehanna</c:v>
                </c:pt>
                <c:pt idx="1608">
                  <c:v>Sussex</c:v>
                </c:pt>
                <c:pt idx="1609">
                  <c:v>Sutter</c:v>
                </c:pt>
                <c:pt idx="1610">
                  <c:v>Sutton</c:v>
                </c:pt>
                <c:pt idx="1611">
                  <c:v>Suwannee</c:v>
                </c:pt>
                <c:pt idx="1612">
                  <c:v>Swain</c:v>
                </c:pt>
                <c:pt idx="1613">
                  <c:v>Sweet Grass</c:v>
                </c:pt>
                <c:pt idx="1614">
                  <c:v>Sweetwater</c:v>
                </c:pt>
                <c:pt idx="1615">
                  <c:v>Swift</c:v>
                </c:pt>
                <c:pt idx="1616">
                  <c:v>Swisher</c:v>
                </c:pt>
                <c:pt idx="1617">
                  <c:v>Switzerland</c:v>
                </c:pt>
                <c:pt idx="1618">
                  <c:v>Talbot</c:v>
                </c:pt>
                <c:pt idx="1619">
                  <c:v>Taliaferro</c:v>
                </c:pt>
                <c:pt idx="1620">
                  <c:v>Talladega</c:v>
                </c:pt>
                <c:pt idx="1621">
                  <c:v>Tallahatchie</c:v>
                </c:pt>
                <c:pt idx="1622">
                  <c:v>Tallapoosa</c:v>
                </c:pt>
                <c:pt idx="1623">
                  <c:v>Tama</c:v>
                </c:pt>
                <c:pt idx="1624">
                  <c:v>Taney</c:v>
                </c:pt>
                <c:pt idx="1625">
                  <c:v>Tangipahoa</c:v>
                </c:pt>
                <c:pt idx="1626">
                  <c:v>Taos</c:v>
                </c:pt>
                <c:pt idx="1627">
                  <c:v>Tarrant</c:v>
                </c:pt>
                <c:pt idx="1628">
                  <c:v>Tate</c:v>
                </c:pt>
                <c:pt idx="1629">
                  <c:v>Tattnall</c:v>
                </c:pt>
                <c:pt idx="1630">
                  <c:v>Taylor</c:v>
                </c:pt>
                <c:pt idx="1631">
                  <c:v>Tazewell</c:v>
                </c:pt>
                <c:pt idx="1632">
                  <c:v>Tehama</c:v>
                </c:pt>
                <c:pt idx="1633">
                  <c:v>Telfair</c:v>
                </c:pt>
                <c:pt idx="1634">
                  <c:v>Teller</c:v>
                </c:pt>
                <c:pt idx="1635">
                  <c:v>Tensas</c:v>
                </c:pt>
                <c:pt idx="1636">
                  <c:v>Terrebonne</c:v>
                </c:pt>
                <c:pt idx="1637">
                  <c:v>Terrell</c:v>
                </c:pt>
                <c:pt idx="1638">
                  <c:v>Terry</c:v>
                </c:pt>
                <c:pt idx="1639">
                  <c:v>Teton</c:v>
                </c:pt>
                <c:pt idx="1640">
                  <c:v>Texas</c:v>
                </c:pt>
                <c:pt idx="1641">
                  <c:v>Thayer</c:v>
                </c:pt>
                <c:pt idx="1642">
                  <c:v>Thomas</c:v>
                </c:pt>
                <c:pt idx="1643">
                  <c:v>Throckmorton</c:v>
                </c:pt>
                <c:pt idx="1644">
                  <c:v>Thurston</c:v>
                </c:pt>
                <c:pt idx="1645">
                  <c:v>Tift</c:v>
                </c:pt>
                <c:pt idx="1646">
                  <c:v>Tillamook</c:v>
                </c:pt>
                <c:pt idx="1647">
                  <c:v>Tillman</c:v>
                </c:pt>
                <c:pt idx="1648">
                  <c:v>Tioga</c:v>
                </c:pt>
                <c:pt idx="1649">
                  <c:v>Tippah</c:v>
                </c:pt>
                <c:pt idx="1650">
                  <c:v>Tippecanoe</c:v>
                </c:pt>
                <c:pt idx="1651">
                  <c:v>Tipton</c:v>
                </c:pt>
                <c:pt idx="1652">
                  <c:v>Tishomingo</c:v>
                </c:pt>
                <c:pt idx="1653">
                  <c:v>Titus</c:v>
                </c:pt>
                <c:pt idx="1654">
                  <c:v>Todd</c:v>
                </c:pt>
                <c:pt idx="1655">
                  <c:v>Tolland</c:v>
                </c:pt>
                <c:pt idx="1656">
                  <c:v>Tom Green</c:v>
                </c:pt>
                <c:pt idx="1657">
                  <c:v>Tompkins</c:v>
                </c:pt>
                <c:pt idx="1658">
                  <c:v>Tooele</c:v>
                </c:pt>
                <c:pt idx="1659">
                  <c:v>Toole</c:v>
                </c:pt>
                <c:pt idx="1660">
                  <c:v>Toombs</c:v>
                </c:pt>
                <c:pt idx="1661">
                  <c:v>Torrance</c:v>
                </c:pt>
                <c:pt idx="1662">
                  <c:v>Towner</c:v>
                </c:pt>
                <c:pt idx="1663">
                  <c:v>Towns</c:v>
                </c:pt>
                <c:pt idx="1664">
                  <c:v>Traill</c:v>
                </c:pt>
                <c:pt idx="1665">
                  <c:v>Transylvania</c:v>
                </c:pt>
                <c:pt idx="1666">
                  <c:v>Traverse</c:v>
                </c:pt>
                <c:pt idx="1667">
                  <c:v>Travis</c:v>
                </c:pt>
                <c:pt idx="1668">
                  <c:v>Treasure</c:v>
                </c:pt>
                <c:pt idx="1669">
                  <c:v>Trego</c:v>
                </c:pt>
                <c:pt idx="1670">
                  <c:v>Trempealeau</c:v>
                </c:pt>
                <c:pt idx="1671">
                  <c:v>Treutlen</c:v>
                </c:pt>
                <c:pt idx="1672">
                  <c:v>Trigg</c:v>
                </c:pt>
                <c:pt idx="1673">
                  <c:v>Trimble</c:v>
                </c:pt>
                <c:pt idx="1674">
                  <c:v>Trinity</c:v>
                </c:pt>
                <c:pt idx="1675">
                  <c:v>Tripp</c:v>
                </c:pt>
                <c:pt idx="1676">
                  <c:v>Troup</c:v>
                </c:pt>
                <c:pt idx="1677">
                  <c:v>Trousdale</c:v>
                </c:pt>
                <c:pt idx="1678">
                  <c:v>Trumbull</c:v>
                </c:pt>
                <c:pt idx="1679">
                  <c:v>Tucker</c:v>
                </c:pt>
                <c:pt idx="1680">
                  <c:v>Tulare</c:v>
                </c:pt>
                <c:pt idx="1681">
                  <c:v>Tulsa</c:v>
                </c:pt>
                <c:pt idx="1682">
                  <c:v>Tunica</c:v>
                </c:pt>
                <c:pt idx="1683">
                  <c:v>Tuolumne</c:v>
                </c:pt>
                <c:pt idx="1684">
                  <c:v>Turner</c:v>
                </c:pt>
                <c:pt idx="1685">
                  <c:v>Tuscaloosa</c:v>
                </c:pt>
                <c:pt idx="1686">
                  <c:v>Tuscarawas</c:v>
                </c:pt>
                <c:pt idx="1687">
                  <c:v>Tuscola</c:v>
                </c:pt>
                <c:pt idx="1688">
                  <c:v>Twiggs</c:v>
                </c:pt>
                <c:pt idx="1689">
                  <c:v>Twin Falls</c:v>
                </c:pt>
                <c:pt idx="1690">
                  <c:v>Tyler</c:v>
                </c:pt>
                <c:pt idx="1691">
                  <c:v>Tyrrell</c:v>
                </c:pt>
                <c:pt idx="1692">
                  <c:v>Uinta</c:v>
                </c:pt>
                <c:pt idx="1693">
                  <c:v>Uintah</c:v>
                </c:pt>
                <c:pt idx="1694">
                  <c:v>Ulster</c:v>
                </c:pt>
                <c:pt idx="1695">
                  <c:v>Umatilla</c:v>
                </c:pt>
                <c:pt idx="1696">
                  <c:v>Unicoi</c:v>
                </c:pt>
                <c:pt idx="1697">
                  <c:v>Union</c:v>
                </c:pt>
                <c:pt idx="1698">
                  <c:v>Upshur</c:v>
                </c:pt>
                <c:pt idx="1699">
                  <c:v>Upson</c:v>
                </c:pt>
                <c:pt idx="1700">
                  <c:v>Upton</c:v>
                </c:pt>
                <c:pt idx="1701">
                  <c:v>Utah</c:v>
                </c:pt>
                <c:pt idx="1702">
                  <c:v>Uvalde</c:v>
                </c:pt>
                <c:pt idx="1703">
                  <c:v>Val Verde</c:v>
                </c:pt>
                <c:pt idx="1704">
                  <c:v>Valdez-Cordova</c:v>
                </c:pt>
                <c:pt idx="1705">
                  <c:v>Valencia</c:v>
                </c:pt>
                <c:pt idx="1706">
                  <c:v>Valley</c:v>
                </c:pt>
                <c:pt idx="1707">
                  <c:v>Van Buren</c:v>
                </c:pt>
                <c:pt idx="1708">
                  <c:v>Van Wert</c:v>
                </c:pt>
                <c:pt idx="1709">
                  <c:v>Van Zandt</c:v>
                </c:pt>
                <c:pt idx="1710">
                  <c:v>Vance</c:v>
                </c:pt>
                <c:pt idx="1711">
                  <c:v>Vanderburgh</c:v>
                </c:pt>
                <c:pt idx="1712">
                  <c:v>Venango</c:v>
                </c:pt>
                <c:pt idx="1713">
                  <c:v>Ventura</c:v>
                </c:pt>
                <c:pt idx="1714">
                  <c:v>Vermilion</c:v>
                </c:pt>
                <c:pt idx="1715">
                  <c:v>Vermillion</c:v>
                </c:pt>
                <c:pt idx="1716">
                  <c:v>Vernon</c:v>
                </c:pt>
                <c:pt idx="1717">
                  <c:v>Victoria</c:v>
                </c:pt>
                <c:pt idx="1718">
                  <c:v>Vigo</c:v>
                </c:pt>
                <c:pt idx="1719">
                  <c:v>Vilas</c:v>
                </c:pt>
                <c:pt idx="1720">
                  <c:v>Vinton</c:v>
                </c:pt>
                <c:pt idx="1721">
                  <c:v>Virginia Beach City</c:v>
                </c:pt>
                <c:pt idx="1722">
                  <c:v>Volusia</c:v>
                </c:pt>
                <c:pt idx="1723">
                  <c:v>Wabash</c:v>
                </c:pt>
                <c:pt idx="1724">
                  <c:v>Wabasha</c:v>
                </c:pt>
                <c:pt idx="1725">
                  <c:v>Wabaunsee</c:v>
                </c:pt>
                <c:pt idx="1726">
                  <c:v>Wadena</c:v>
                </c:pt>
                <c:pt idx="1727">
                  <c:v>Wagoner</c:v>
                </c:pt>
                <c:pt idx="1728">
                  <c:v>Wahkiakum</c:v>
                </c:pt>
                <c:pt idx="1729">
                  <c:v>Wake</c:v>
                </c:pt>
                <c:pt idx="1730">
                  <c:v>Wakulla</c:v>
                </c:pt>
                <c:pt idx="1731">
                  <c:v>Waldo</c:v>
                </c:pt>
                <c:pt idx="1732">
                  <c:v>Walker</c:v>
                </c:pt>
                <c:pt idx="1733">
                  <c:v>Walla Walla</c:v>
                </c:pt>
                <c:pt idx="1734">
                  <c:v>Wallace</c:v>
                </c:pt>
                <c:pt idx="1735">
                  <c:v>Waller</c:v>
                </c:pt>
                <c:pt idx="1736">
                  <c:v>Wallowa</c:v>
                </c:pt>
                <c:pt idx="1737">
                  <c:v>Walsh</c:v>
                </c:pt>
                <c:pt idx="1738">
                  <c:v>Walthall</c:v>
                </c:pt>
                <c:pt idx="1739">
                  <c:v>Walton</c:v>
                </c:pt>
                <c:pt idx="1740">
                  <c:v>Walworth</c:v>
                </c:pt>
                <c:pt idx="1741">
                  <c:v>Wapello</c:v>
                </c:pt>
                <c:pt idx="1742">
                  <c:v>Ward</c:v>
                </c:pt>
                <c:pt idx="1743">
                  <c:v>Ware</c:v>
                </c:pt>
                <c:pt idx="1744">
                  <c:v>Warren</c:v>
                </c:pt>
                <c:pt idx="1745">
                  <c:v>Warrick</c:v>
                </c:pt>
                <c:pt idx="1746">
                  <c:v>Wasatch</c:v>
                </c:pt>
                <c:pt idx="1747">
                  <c:v>Wasco</c:v>
                </c:pt>
                <c:pt idx="1748">
                  <c:v>Waseca</c:v>
                </c:pt>
                <c:pt idx="1749">
                  <c:v>Washakie</c:v>
                </c:pt>
                <c:pt idx="1750">
                  <c:v>Washburn</c:v>
                </c:pt>
                <c:pt idx="1751">
                  <c:v>Washington</c:v>
                </c:pt>
                <c:pt idx="1752">
                  <c:v>Washita</c:v>
                </c:pt>
                <c:pt idx="1753">
                  <c:v>Washoe</c:v>
                </c:pt>
                <c:pt idx="1754">
                  <c:v>Washtenaw</c:v>
                </c:pt>
                <c:pt idx="1755">
                  <c:v>Watauga</c:v>
                </c:pt>
                <c:pt idx="1756">
                  <c:v>Watonwan</c:v>
                </c:pt>
                <c:pt idx="1757">
                  <c:v>Waukesha</c:v>
                </c:pt>
                <c:pt idx="1758">
                  <c:v>Waupaca</c:v>
                </c:pt>
                <c:pt idx="1759">
                  <c:v>Waushara</c:v>
                </c:pt>
                <c:pt idx="1760">
                  <c:v>Wayne</c:v>
                </c:pt>
                <c:pt idx="1761">
                  <c:v>Waynesboro City</c:v>
                </c:pt>
                <c:pt idx="1762">
                  <c:v>Weakley</c:v>
                </c:pt>
                <c:pt idx="1763">
                  <c:v>Webb</c:v>
                </c:pt>
                <c:pt idx="1764">
                  <c:v>Weber</c:v>
                </c:pt>
                <c:pt idx="1765">
                  <c:v>Webster</c:v>
                </c:pt>
                <c:pt idx="1766">
                  <c:v>Weld</c:v>
                </c:pt>
                <c:pt idx="1767">
                  <c:v>Wells</c:v>
                </c:pt>
                <c:pt idx="1768">
                  <c:v>West Baton Rouge</c:v>
                </c:pt>
                <c:pt idx="1769">
                  <c:v>West Carroll</c:v>
                </c:pt>
                <c:pt idx="1770">
                  <c:v>West Feliciana</c:v>
                </c:pt>
                <c:pt idx="1771">
                  <c:v>Westchester</c:v>
                </c:pt>
                <c:pt idx="1772">
                  <c:v>Westmoreland</c:v>
                </c:pt>
                <c:pt idx="1773">
                  <c:v>Weston</c:v>
                </c:pt>
                <c:pt idx="1774">
                  <c:v>Wetzel</c:v>
                </c:pt>
                <c:pt idx="1775">
                  <c:v>Wexford</c:v>
                </c:pt>
                <c:pt idx="1776">
                  <c:v>Wharton</c:v>
                </c:pt>
                <c:pt idx="1777">
                  <c:v>Whatcom</c:v>
                </c:pt>
                <c:pt idx="1778">
                  <c:v>Wheatland</c:v>
                </c:pt>
                <c:pt idx="1779">
                  <c:v>Wheeler</c:v>
                </c:pt>
                <c:pt idx="1780">
                  <c:v>White</c:v>
                </c:pt>
                <c:pt idx="1781">
                  <c:v>White Pine</c:v>
                </c:pt>
                <c:pt idx="1782">
                  <c:v>Whiteside</c:v>
                </c:pt>
                <c:pt idx="1783">
                  <c:v>Whitfield</c:v>
                </c:pt>
                <c:pt idx="1784">
                  <c:v>Whitley</c:v>
                </c:pt>
                <c:pt idx="1785">
                  <c:v>Whitman</c:v>
                </c:pt>
                <c:pt idx="1786">
                  <c:v>Wibaux</c:v>
                </c:pt>
                <c:pt idx="1787">
                  <c:v>Wichita</c:v>
                </c:pt>
                <c:pt idx="1788">
                  <c:v>Wicomico</c:v>
                </c:pt>
                <c:pt idx="1789">
                  <c:v>Wilbarger</c:v>
                </c:pt>
                <c:pt idx="1790">
                  <c:v>Wilcox</c:v>
                </c:pt>
                <c:pt idx="1791">
                  <c:v>Wilkes</c:v>
                </c:pt>
                <c:pt idx="1792">
                  <c:v>Wilkin</c:v>
                </c:pt>
                <c:pt idx="1793">
                  <c:v>Wilkinson</c:v>
                </c:pt>
                <c:pt idx="1794">
                  <c:v>Will</c:v>
                </c:pt>
                <c:pt idx="1795">
                  <c:v>Willacy</c:v>
                </c:pt>
                <c:pt idx="1796">
                  <c:v>Williams</c:v>
                </c:pt>
                <c:pt idx="1797">
                  <c:v>Williamsburg</c:v>
                </c:pt>
                <c:pt idx="1798">
                  <c:v>Williamsburg City</c:v>
                </c:pt>
                <c:pt idx="1799">
                  <c:v>Williamson</c:v>
                </c:pt>
                <c:pt idx="1800">
                  <c:v>Wilson</c:v>
                </c:pt>
                <c:pt idx="1801">
                  <c:v>Winchester City</c:v>
                </c:pt>
                <c:pt idx="1802">
                  <c:v>Windham</c:v>
                </c:pt>
                <c:pt idx="1803">
                  <c:v>Windsor</c:v>
                </c:pt>
                <c:pt idx="1804">
                  <c:v>Winkler</c:v>
                </c:pt>
                <c:pt idx="1805">
                  <c:v>Winn</c:v>
                </c:pt>
                <c:pt idx="1806">
                  <c:v>Winnebago</c:v>
                </c:pt>
                <c:pt idx="1807">
                  <c:v>Winneshiek</c:v>
                </c:pt>
                <c:pt idx="1808">
                  <c:v>Winona</c:v>
                </c:pt>
                <c:pt idx="1809">
                  <c:v>Winston</c:v>
                </c:pt>
                <c:pt idx="1810">
                  <c:v>Wirt</c:v>
                </c:pt>
                <c:pt idx="1811">
                  <c:v>Wise</c:v>
                </c:pt>
                <c:pt idx="1812">
                  <c:v>Wolfe</c:v>
                </c:pt>
                <c:pt idx="1813">
                  <c:v>Wood</c:v>
                </c:pt>
                <c:pt idx="1814">
                  <c:v>Woodbury</c:v>
                </c:pt>
                <c:pt idx="1815">
                  <c:v>Woodford</c:v>
                </c:pt>
                <c:pt idx="1816">
                  <c:v>Woodruff</c:v>
                </c:pt>
                <c:pt idx="1817">
                  <c:v>Woods</c:v>
                </c:pt>
                <c:pt idx="1818">
                  <c:v>Woodson</c:v>
                </c:pt>
                <c:pt idx="1819">
                  <c:v>Woodward</c:v>
                </c:pt>
                <c:pt idx="1820">
                  <c:v>Worcester</c:v>
                </c:pt>
                <c:pt idx="1821">
                  <c:v>Worth</c:v>
                </c:pt>
                <c:pt idx="1822">
                  <c:v>Wrangell</c:v>
                </c:pt>
                <c:pt idx="1823">
                  <c:v>Wright</c:v>
                </c:pt>
                <c:pt idx="1824">
                  <c:v>Wyandot</c:v>
                </c:pt>
                <c:pt idx="1825">
                  <c:v>Wyandotte</c:v>
                </c:pt>
                <c:pt idx="1826">
                  <c:v>Wyoming</c:v>
                </c:pt>
                <c:pt idx="1827">
                  <c:v>Wythe</c:v>
                </c:pt>
                <c:pt idx="1828">
                  <c:v>Yadkin</c:v>
                </c:pt>
                <c:pt idx="1829">
                  <c:v>Yakima</c:v>
                </c:pt>
                <c:pt idx="1830">
                  <c:v>Yakutat</c:v>
                </c:pt>
                <c:pt idx="1831">
                  <c:v>Yalobusha</c:v>
                </c:pt>
                <c:pt idx="1832">
                  <c:v>Yamhill</c:v>
                </c:pt>
                <c:pt idx="1833">
                  <c:v>Yancey</c:v>
                </c:pt>
                <c:pt idx="1834">
                  <c:v>Yankton</c:v>
                </c:pt>
                <c:pt idx="1835">
                  <c:v>Yates</c:v>
                </c:pt>
                <c:pt idx="1836">
                  <c:v>Yavapai</c:v>
                </c:pt>
                <c:pt idx="1837">
                  <c:v>Yazoo</c:v>
                </c:pt>
                <c:pt idx="1838">
                  <c:v>Yell</c:v>
                </c:pt>
                <c:pt idx="1839">
                  <c:v>Yellow Medicine</c:v>
                </c:pt>
                <c:pt idx="1840">
                  <c:v>Yellowstone</c:v>
                </c:pt>
                <c:pt idx="1841">
                  <c:v>Yoakum</c:v>
                </c:pt>
                <c:pt idx="1842">
                  <c:v>Yolo</c:v>
                </c:pt>
                <c:pt idx="1843">
                  <c:v>York</c:v>
                </c:pt>
                <c:pt idx="1844">
                  <c:v>Young</c:v>
                </c:pt>
                <c:pt idx="1845">
                  <c:v>Yuba</c:v>
                </c:pt>
                <c:pt idx="1846">
                  <c:v>Yukon-Koyukuk</c:v>
                </c:pt>
                <c:pt idx="1847">
                  <c:v>Yuma</c:v>
                </c:pt>
                <c:pt idx="1848">
                  <c:v>Zapata</c:v>
                </c:pt>
                <c:pt idx="1849">
                  <c:v>Zavala</c:v>
                </c:pt>
                <c:pt idx="1850">
                  <c:v>Ziebach</c:v>
                </c:pt>
              </c:strCache>
            </c:strRef>
          </c:cat>
          <c:val>
            <c:numRef>
              <c:f>Pivot!$BG$5:$BG$1856</c:f>
              <c:numCache>
                <c:formatCode>0</c:formatCode>
                <c:ptCount val="1851"/>
                <c:pt idx="0">
                  <c:v>368583.16472100001</c:v>
                </c:pt>
                <c:pt idx="1">
                  <c:v>11028.741180000001</c:v>
                </c:pt>
                <c:pt idx="2">
                  <c:v>10605.479670000001</c:v>
                </c:pt>
                <c:pt idx="3">
                  <c:v>10964.103660000001</c:v>
                </c:pt>
                <c:pt idx="4">
                  <c:v>5322.522927</c:v>
                </c:pt>
                <c:pt idx="5">
                  <c:v>44124.900367000002</c:v>
                </c:pt>
                <c:pt idx="6">
                  <c:v>82940.563099999985</c:v>
                </c:pt>
                <c:pt idx="7">
                  <c:v>4966.7042369999999</c:v>
                </c:pt>
                <c:pt idx="8">
                  <c:v>9854.3458950000004</c:v>
                </c:pt>
                <c:pt idx="9">
                  <c:v>12691.80053</c:v>
                </c:pt>
                <c:pt idx="10">
                  <c:v>7204.6732510000002</c:v>
                </c:pt>
                <c:pt idx="11">
                  <c:v>8579.3080599999994</c:v>
                </c:pt>
                <c:pt idx="12">
                  <c:v>4520.0748039999999</c:v>
                </c:pt>
                <c:pt idx="13">
                  <c:v>11126.9735</c:v>
                </c:pt>
                <c:pt idx="14">
                  <c:v>12668.00151</c:v>
                </c:pt>
                <c:pt idx="15">
                  <c:v>4730.4578300000003</c:v>
                </c:pt>
                <c:pt idx="16">
                  <c:v>12842.654469999999</c:v>
                </c:pt>
                <c:pt idx="17">
                  <c:v>13249.59258</c:v>
                </c:pt>
                <c:pt idx="18">
                  <c:v>0</c:v>
                </c:pt>
                <c:pt idx="19">
                  <c:v>0</c:v>
                </c:pt>
                <c:pt idx="20">
                  <c:v>22788.238649999999</c:v>
                </c:pt>
                <c:pt idx="21">
                  <c:v>3947.0442910000002</c:v>
                </c:pt>
                <c:pt idx="22">
                  <c:v>9638.2866610000001</c:v>
                </c:pt>
                <c:pt idx="23">
                  <c:v>7266.951892</c:v>
                </c:pt>
                <c:pt idx="24">
                  <c:v>6834.0741669999998</c:v>
                </c:pt>
                <c:pt idx="25">
                  <c:v>6695.4510620000001</c:v>
                </c:pt>
                <c:pt idx="26">
                  <c:v>18225.641142</c:v>
                </c:pt>
                <c:pt idx="27">
                  <c:v>21030.35439</c:v>
                </c:pt>
                <c:pt idx="28">
                  <c:v>8146.5221309999997</c:v>
                </c:pt>
                <c:pt idx="29">
                  <c:v>53504.051134000001</c:v>
                </c:pt>
                <c:pt idx="30">
                  <c:v>14926.14503</c:v>
                </c:pt>
                <c:pt idx="31">
                  <c:v>8372.4805190000006</c:v>
                </c:pt>
                <c:pt idx="32">
                  <c:v>0</c:v>
                </c:pt>
                <c:pt idx="33">
                  <c:v>7381.6156520000004</c:v>
                </c:pt>
                <c:pt idx="34">
                  <c:v>12536.181930000001</c:v>
                </c:pt>
                <c:pt idx="35">
                  <c:v>8675.5981090000005</c:v>
                </c:pt>
                <c:pt idx="36">
                  <c:v>11743.1685</c:v>
                </c:pt>
                <c:pt idx="37">
                  <c:v>8032.2731649999996</c:v>
                </c:pt>
                <c:pt idx="38">
                  <c:v>56399.603933999999</c:v>
                </c:pt>
                <c:pt idx="39">
                  <c:v>7968.8732980000004</c:v>
                </c:pt>
                <c:pt idx="40">
                  <c:v>8501.2354250000008</c:v>
                </c:pt>
                <c:pt idx="41">
                  <c:v>7864.2425059999996</c:v>
                </c:pt>
                <c:pt idx="42">
                  <c:v>9607.1080270000002</c:v>
                </c:pt>
                <c:pt idx="43">
                  <c:v>7051.8446089999998</c:v>
                </c:pt>
                <c:pt idx="44">
                  <c:v>5401.6767090000003</c:v>
                </c:pt>
                <c:pt idx="45">
                  <c:v>12913.16411</c:v>
                </c:pt>
                <c:pt idx="46">
                  <c:v>9323.4656930000001</c:v>
                </c:pt>
                <c:pt idx="47">
                  <c:v>7355.3990599999997</c:v>
                </c:pt>
                <c:pt idx="48">
                  <c:v>17024.193910000002</c:v>
                </c:pt>
                <c:pt idx="49">
                  <c:v>10043.905650000001</c:v>
                </c:pt>
                <c:pt idx="50">
                  <c:v>11310.080910000001</c:v>
                </c:pt>
                <c:pt idx="51">
                  <c:v>10595.722879999999</c:v>
                </c:pt>
                <c:pt idx="52">
                  <c:v>10105.441940000001</c:v>
                </c:pt>
                <c:pt idx="53">
                  <c:v>5543.9298509999999</c:v>
                </c:pt>
                <c:pt idx="54">
                  <c:v>10622.959769999999</c:v>
                </c:pt>
                <c:pt idx="55">
                  <c:v>7703.4656869999999</c:v>
                </c:pt>
                <c:pt idx="56">
                  <c:v>10309.423059999999</c:v>
                </c:pt>
                <c:pt idx="57">
                  <c:v>13224.14428</c:v>
                </c:pt>
                <c:pt idx="58">
                  <c:v>3018.8282599999998</c:v>
                </c:pt>
                <c:pt idx="59">
                  <c:v>10705.51179</c:v>
                </c:pt>
                <c:pt idx="60">
                  <c:v>8793.1806759999999</c:v>
                </c:pt>
                <c:pt idx="61">
                  <c:v>0</c:v>
                </c:pt>
                <c:pt idx="62">
                  <c:v>7458.1511010000004</c:v>
                </c:pt>
                <c:pt idx="63">
                  <c:v>8752.7029380000004</c:v>
                </c:pt>
                <c:pt idx="64">
                  <c:v>18394.153081999997</c:v>
                </c:pt>
                <c:pt idx="65">
                  <c:v>11561.78658</c:v>
                </c:pt>
                <c:pt idx="66">
                  <c:v>10762.796609999999</c:v>
                </c:pt>
                <c:pt idx="67">
                  <c:v>8467.5647119999994</c:v>
                </c:pt>
                <c:pt idx="68">
                  <c:v>10450.310380000001</c:v>
                </c:pt>
                <c:pt idx="69">
                  <c:v>8621.2297479999997</c:v>
                </c:pt>
                <c:pt idx="70">
                  <c:v>21462.463742</c:v>
                </c:pt>
                <c:pt idx="71">
                  <c:v>7818.6047470000003</c:v>
                </c:pt>
                <c:pt idx="72">
                  <c:v>13141.672399999999</c:v>
                </c:pt>
                <c:pt idx="73">
                  <c:v>9343.1622380000008</c:v>
                </c:pt>
                <c:pt idx="74">
                  <c:v>11710.04566</c:v>
                </c:pt>
                <c:pt idx="75">
                  <c:v>13034.96775</c:v>
                </c:pt>
                <c:pt idx="76">
                  <c:v>10163.599480000001</c:v>
                </c:pt>
                <c:pt idx="77">
                  <c:v>16930.53083</c:v>
                </c:pt>
                <c:pt idx="78">
                  <c:v>7346.9148569999998</c:v>
                </c:pt>
                <c:pt idx="79">
                  <c:v>6433.665892</c:v>
                </c:pt>
                <c:pt idx="80">
                  <c:v>0</c:v>
                </c:pt>
                <c:pt idx="81">
                  <c:v>8543.7862210000003</c:v>
                </c:pt>
                <c:pt idx="82">
                  <c:v>8973.841649</c:v>
                </c:pt>
                <c:pt idx="83">
                  <c:v>9462.1277439999994</c:v>
                </c:pt>
                <c:pt idx="84">
                  <c:v>12713.363670000001</c:v>
                </c:pt>
                <c:pt idx="85">
                  <c:v>0</c:v>
                </c:pt>
                <c:pt idx="86">
                  <c:v>12869.999820000001</c:v>
                </c:pt>
                <c:pt idx="87">
                  <c:v>12125.20801</c:v>
                </c:pt>
                <c:pt idx="88">
                  <c:v>21511.646260000001</c:v>
                </c:pt>
                <c:pt idx="89">
                  <c:v>19076.980029999999</c:v>
                </c:pt>
                <c:pt idx="90">
                  <c:v>11257.32905</c:v>
                </c:pt>
                <c:pt idx="91">
                  <c:v>8315.7219499999992</c:v>
                </c:pt>
                <c:pt idx="92">
                  <c:v>13980.003909999999</c:v>
                </c:pt>
                <c:pt idx="93">
                  <c:v>15274.12696</c:v>
                </c:pt>
                <c:pt idx="94">
                  <c:v>9093.6006949999992</c:v>
                </c:pt>
                <c:pt idx="95">
                  <c:v>11822.742840000001</c:v>
                </c:pt>
                <c:pt idx="96">
                  <c:v>0</c:v>
                </c:pt>
                <c:pt idx="97">
                  <c:v>8723.6532499999994</c:v>
                </c:pt>
                <c:pt idx="98">
                  <c:v>13341.60815</c:v>
                </c:pt>
                <c:pt idx="99">
                  <c:v>0</c:v>
                </c:pt>
                <c:pt idx="100">
                  <c:v>23597.227890000002</c:v>
                </c:pt>
                <c:pt idx="101">
                  <c:v>9026.8852889999998</c:v>
                </c:pt>
                <c:pt idx="102">
                  <c:v>7802.0020599999998</c:v>
                </c:pt>
                <c:pt idx="103">
                  <c:v>14086.752769999999</c:v>
                </c:pt>
                <c:pt idx="104">
                  <c:v>9385.9086459999999</c:v>
                </c:pt>
                <c:pt idx="105">
                  <c:v>7342.0355609999997</c:v>
                </c:pt>
                <c:pt idx="106">
                  <c:v>9210.3247429999992</c:v>
                </c:pt>
                <c:pt idx="107">
                  <c:v>17436.382976000001</c:v>
                </c:pt>
                <c:pt idx="108">
                  <c:v>8250.7514109999993</c:v>
                </c:pt>
                <c:pt idx="109">
                  <c:v>18020.633736</c:v>
                </c:pt>
                <c:pt idx="110">
                  <c:v>8888.626064</c:v>
                </c:pt>
                <c:pt idx="111">
                  <c:v>8567.5001100000009</c:v>
                </c:pt>
                <c:pt idx="112">
                  <c:v>10742.45213</c:v>
                </c:pt>
                <c:pt idx="113">
                  <c:v>14479.021199999999</c:v>
                </c:pt>
                <c:pt idx="114">
                  <c:v>9877.9465600000003</c:v>
                </c:pt>
                <c:pt idx="115">
                  <c:v>18599.550716999998</c:v>
                </c:pt>
                <c:pt idx="116">
                  <c:v>8494.564832</c:v>
                </c:pt>
                <c:pt idx="117">
                  <c:v>15952.71675</c:v>
                </c:pt>
                <c:pt idx="118">
                  <c:v>9110.9508370000003</c:v>
                </c:pt>
                <c:pt idx="119">
                  <c:v>10668.2783</c:v>
                </c:pt>
                <c:pt idx="120">
                  <c:v>17630.398997</c:v>
                </c:pt>
                <c:pt idx="121">
                  <c:v>11746.65741</c:v>
                </c:pt>
                <c:pt idx="122">
                  <c:v>32006.943460000002</c:v>
                </c:pt>
                <c:pt idx="123">
                  <c:v>7456.1635020000003</c:v>
                </c:pt>
                <c:pt idx="124">
                  <c:v>7619.351103</c:v>
                </c:pt>
                <c:pt idx="125">
                  <c:v>12881.78637</c:v>
                </c:pt>
                <c:pt idx="126">
                  <c:v>28093.013122</c:v>
                </c:pt>
                <c:pt idx="127">
                  <c:v>9310.1610349999992</c:v>
                </c:pt>
                <c:pt idx="128">
                  <c:v>8319.0776870000009</c:v>
                </c:pt>
                <c:pt idx="129">
                  <c:v>22494.398858</c:v>
                </c:pt>
                <c:pt idx="130">
                  <c:v>9086.6820430000007</c:v>
                </c:pt>
                <c:pt idx="131">
                  <c:v>9754.6629709999997</c:v>
                </c:pt>
                <c:pt idx="132">
                  <c:v>11827.265960000001</c:v>
                </c:pt>
                <c:pt idx="133">
                  <c:v>12191.54401</c:v>
                </c:pt>
                <c:pt idx="134">
                  <c:v>24251.997439999999</c:v>
                </c:pt>
                <c:pt idx="135">
                  <c:v>9209.1520359999995</c:v>
                </c:pt>
                <c:pt idx="136">
                  <c:v>19586.419320000001</c:v>
                </c:pt>
                <c:pt idx="137">
                  <c:v>13656.09345</c:v>
                </c:pt>
                <c:pt idx="138">
                  <c:v>84547.075924999997</c:v>
                </c:pt>
                <c:pt idx="139">
                  <c:v>8227.0444979999993</c:v>
                </c:pt>
                <c:pt idx="140">
                  <c:v>3967.9693069999998</c:v>
                </c:pt>
                <c:pt idx="141">
                  <c:v>18536.886546000002</c:v>
                </c:pt>
                <c:pt idx="142">
                  <c:v>6988.5441140000003</c:v>
                </c:pt>
                <c:pt idx="143">
                  <c:v>8134.2808139999997</c:v>
                </c:pt>
                <c:pt idx="144">
                  <c:v>8426.0612540000002</c:v>
                </c:pt>
                <c:pt idx="145">
                  <c:v>22094.447744000001</c:v>
                </c:pt>
                <c:pt idx="146">
                  <c:v>12890.02166</c:v>
                </c:pt>
                <c:pt idx="147">
                  <c:v>16173.379989999999</c:v>
                </c:pt>
                <c:pt idx="148">
                  <c:v>7091.7877429999999</c:v>
                </c:pt>
                <c:pt idx="149">
                  <c:v>25186.715069999998</c:v>
                </c:pt>
                <c:pt idx="150">
                  <c:v>13264.35398</c:v>
                </c:pt>
                <c:pt idx="151">
                  <c:v>33966.413359999999</c:v>
                </c:pt>
                <c:pt idx="152">
                  <c:v>0</c:v>
                </c:pt>
                <c:pt idx="153">
                  <c:v>0</c:v>
                </c:pt>
                <c:pt idx="154">
                  <c:v>9482.2062220000007</c:v>
                </c:pt>
                <c:pt idx="155">
                  <c:v>7802.35052</c:v>
                </c:pt>
                <c:pt idx="156">
                  <c:v>12532.20386</c:v>
                </c:pt>
                <c:pt idx="157">
                  <c:v>12543.616910000001</c:v>
                </c:pt>
                <c:pt idx="158">
                  <c:v>36805.843658999998</c:v>
                </c:pt>
                <c:pt idx="159">
                  <c:v>8900.3195520000008</c:v>
                </c:pt>
                <c:pt idx="160">
                  <c:v>8890.4413999999997</c:v>
                </c:pt>
                <c:pt idx="161">
                  <c:v>9180.2134569999998</c:v>
                </c:pt>
                <c:pt idx="162">
                  <c:v>11930.87585</c:v>
                </c:pt>
                <c:pt idx="163">
                  <c:v>9824.3353160000006</c:v>
                </c:pt>
                <c:pt idx="164">
                  <c:v>21829.691630000001</c:v>
                </c:pt>
                <c:pt idx="165">
                  <c:v>6027.7101419999999</c:v>
                </c:pt>
                <c:pt idx="166">
                  <c:v>0</c:v>
                </c:pt>
                <c:pt idx="167">
                  <c:v>13769.15652</c:v>
                </c:pt>
                <c:pt idx="168">
                  <c:v>11618.43072</c:v>
                </c:pt>
                <c:pt idx="169">
                  <c:v>8270.0180180000007</c:v>
                </c:pt>
                <c:pt idx="170">
                  <c:v>8818.5825839999998</c:v>
                </c:pt>
                <c:pt idx="171">
                  <c:v>7351.5761789999997</c:v>
                </c:pt>
                <c:pt idx="172">
                  <c:v>7787.9971800000003</c:v>
                </c:pt>
                <c:pt idx="173">
                  <c:v>58393.061208999992</c:v>
                </c:pt>
                <c:pt idx="174">
                  <c:v>0</c:v>
                </c:pt>
                <c:pt idx="175">
                  <c:v>11494.92319</c:v>
                </c:pt>
                <c:pt idx="176">
                  <c:v>7933.3435019999997</c:v>
                </c:pt>
                <c:pt idx="177">
                  <c:v>6779.3040860000001</c:v>
                </c:pt>
                <c:pt idx="178">
                  <c:v>13511.776099999999</c:v>
                </c:pt>
                <c:pt idx="179">
                  <c:v>4499.6007879999997</c:v>
                </c:pt>
                <c:pt idx="180">
                  <c:v>8998.0750829999997</c:v>
                </c:pt>
                <c:pt idx="181">
                  <c:v>21771.64616</c:v>
                </c:pt>
                <c:pt idx="182">
                  <c:v>10235.980449999999</c:v>
                </c:pt>
                <c:pt idx="183">
                  <c:v>0</c:v>
                </c:pt>
                <c:pt idx="184">
                  <c:v>7943.1474740000003</c:v>
                </c:pt>
                <c:pt idx="185">
                  <c:v>7246.8209989999996</c:v>
                </c:pt>
                <c:pt idx="186">
                  <c:v>11907.120440000001</c:v>
                </c:pt>
                <c:pt idx="187">
                  <c:v>11056.38747</c:v>
                </c:pt>
                <c:pt idx="188">
                  <c:v>14990.137489999999</c:v>
                </c:pt>
                <c:pt idx="189">
                  <c:v>20148.745001000003</c:v>
                </c:pt>
                <c:pt idx="190">
                  <c:v>22210.942384999998</c:v>
                </c:pt>
                <c:pt idx="191">
                  <c:v>9617.6882139999998</c:v>
                </c:pt>
                <c:pt idx="192">
                  <c:v>13635.3092</c:v>
                </c:pt>
                <c:pt idx="193">
                  <c:v>13066.253419999999</c:v>
                </c:pt>
                <c:pt idx="194">
                  <c:v>6485.3197309999996</c:v>
                </c:pt>
                <c:pt idx="195">
                  <c:v>5214.0908790000003</c:v>
                </c:pt>
                <c:pt idx="196">
                  <c:v>18341.416270000002</c:v>
                </c:pt>
                <c:pt idx="197">
                  <c:v>11405.72215</c:v>
                </c:pt>
                <c:pt idx="198">
                  <c:v>5103.9794590000001</c:v>
                </c:pt>
                <c:pt idx="199">
                  <c:v>9119.5043449999994</c:v>
                </c:pt>
                <c:pt idx="200">
                  <c:v>10422.64896</c:v>
                </c:pt>
                <c:pt idx="201">
                  <c:v>0</c:v>
                </c:pt>
                <c:pt idx="202">
                  <c:v>12162.187934000001</c:v>
                </c:pt>
                <c:pt idx="203">
                  <c:v>0</c:v>
                </c:pt>
                <c:pt idx="204">
                  <c:v>15584.710139999999</c:v>
                </c:pt>
                <c:pt idx="205">
                  <c:v>0</c:v>
                </c:pt>
                <c:pt idx="206">
                  <c:v>6837.9214810000003</c:v>
                </c:pt>
                <c:pt idx="207">
                  <c:v>10387.36723</c:v>
                </c:pt>
                <c:pt idx="208">
                  <c:v>5528.7266529999997</c:v>
                </c:pt>
                <c:pt idx="209">
                  <c:v>22584.981630000002</c:v>
                </c:pt>
                <c:pt idx="210">
                  <c:v>7880.0775430000003</c:v>
                </c:pt>
                <c:pt idx="211">
                  <c:v>5155.8302030000004</c:v>
                </c:pt>
                <c:pt idx="212">
                  <c:v>6469.5951580000001</c:v>
                </c:pt>
                <c:pt idx="213">
                  <c:v>71792.574575000006</c:v>
                </c:pt>
                <c:pt idx="214">
                  <c:v>9961.375027</c:v>
                </c:pt>
                <c:pt idx="215">
                  <c:v>22184.504443999998</c:v>
                </c:pt>
                <c:pt idx="216">
                  <c:v>20180.646381999999</c:v>
                </c:pt>
                <c:pt idx="217">
                  <c:v>30738.811206999999</c:v>
                </c:pt>
                <c:pt idx="218">
                  <c:v>9064.4765150000003</c:v>
                </c:pt>
                <c:pt idx="219">
                  <c:v>6628.8223669999998</c:v>
                </c:pt>
                <c:pt idx="220">
                  <c:v>5564.284506</c:v>
                </c:pt>
                <c:pt idx="221">
                  <c:v>0</c:v>
                </c:pt>
                <c:pt idx="222">
                  <c:v>52952.570808000004</c:v>
                </c:pt>
                <c:pt idx="223">
                  <c:v>8645.6816629999994</c:v>
                </c:pt>
                <c:pt idx="224">
                  <c:v>8598.2462209999994</c:v>
                </c:pt>
                <c:pt idx="225">
                  <c:v>14167.93115</c:v>
                </c:pt>
                <c:pt idx="226">
                  <c:v>7806.027521</c:v>
                </c:pt>
                <c:pt idx="227">
                  <c:v>8265.6486349999996</c:v>
                </c:pt>
                <c:pt idx="228">
                  <c:v>24646.053220000002</c:v>
                </c:pt>
                <c:pt idx="229">
                  <c:v>6226.3554080000004</c:v>
                </c:pt>
                <c:pt idx="230">
                  <c:v>9718.390163</c:v>
                </c:pt>
                <c:pt idx="231">
                  <c:v>6920.4095230000003</c:v>
                </c:pt>
                <c:pt idx="232">
                  <c:v>7762.0632390000001</c:v>
                </c:pt>
                <c:pt idx="233">
                  <c:v>10615.23014</c:v>
                </c:pt>
                <c:pt idx="234">
                  <c:v>10114.78429</c:v>
                </c:pt>
                <c:pt idx="235">
                  <c:v>83736.852667999992</c:v>
                </c:pt>
                <c:pt idx="236">
                  <c:v>16905.855867999999</c:v>
                </c:pt>
                <c:pt idx="237">
                  <c:v>12203.355949999999</c:v>
                </c:pt>
                <c:pt idx="238">
                  <c:v>7042.2341189999997</c:v>
                </c:pt>
                <c:pt idx="239">
                  <c:v>16583.051640000001</c:v>
                </c:pt>
                <c:pt idx="240">
                  <c:v>5373.3297810000004</c:v>
                </c:pt>
                <c:pt idx="241">
                  <c:v>25193.628420000001</c:v>
                </c:pt>
                <c:pt idx="242">
                  <c:v>8380.3795119999995</c:v>
                </c:pt>
                <c:pt idx="243">
                  <c:v>10470.7212</c:v>
                </c:pt>
                <c:pt idx="244">
                  <c:v>54942.761821</c:v>
                </c:pt>
                <c:pt idx="245">
                  <c:v>8514.814241</c:v>
                </c:pt>
                <c:pt idx="246">
                  <c:v>117849.89709200001</c:v>
                </c:pt>
                <c:pt idx="247">
                  <c:v>10739.93058</c:v>
                </c:pt>
                <c:pt idx="248">
                  <c:v>8189.912405</c:v>
                </c:pt>
                <c:pt idx="249">
                  <c:v>8237.8860839999998</c:v>
                </c:pt>
                <c:pt idx="250">
                  <c:v>5296.9458130000003</c:v>
                </c:pt>
                <c:pt idx="251">
                  <c:v>7684.5522140000003</c:v>
                </c:pt>
                <c:pt idx="252">
                  <c:v>0</c:v>
                </c:pt>
                <c:pt idx="253">
                  <c:v>10862.071260000001</c:v>
                </c:pt>
                <c:pt idx="254">
                  <c:v>34793.499321999996</c:v>
                </c:pt>
                <c:pt idx="255">
                  <c:v>16523.921045000003</c:v>
                </c:pt>
                <c:pt idx="256">
                  <c:v>11937.32771</c:v>
                </c:pt>
                <c:pt idx="257">
                  <c:v>39981.869729999999</c:v>
                </c:pt>
                <c:pt idx="258">
                  <c:v>6964.3960790000001</c:v>
                </c:pt>
                <c:pt idx="259">
                  <c:v>13880.082990000001</c:v>
                </c:pt>
                <c:pt idx="260">
                  <c:v>13219.091609999999</c:v>
                </c:pt>
                <c:pt idx="261">
                  <c:v>6761.4185539999999</c:v>
                </c:pt>
                <c:pt idx="262">
                  <c:v>8593.5354329999991</c:v>
                </c:pt>
                <c:pt idx="263">
                  <c:v>9534.078829</c:v>
                </c:pt>
                <c:pt idx="264">
                  <c:v>41111.323425999995</c:v>
                </c:pt>
                <c:pt idx="265">
                  <c:v>9520.5659539999997</c:v>
                </c:pt>
                <c:pt idx="266">
                  <c:v>14628.34489</c:v>
                </c:pt>
                <c:pt idx="267">
                  <c:v>7337.8642440000003</c:v>
                </c:pt>
                <c:pt idx="268">
                  <c:v>20162.339866000002</c:v>
                </c:pt>
                <c:pt idx="269">
                  <c:v>129373.49119500001</c:v>
                </c:pt>
                <c:pt idx="270">
                  <c:v>9466.9751950000009</c:v>
                </c:pt>
                <c:pt idx="271">
                  <c:v>10999.68345</c:v>
                </c:pt>
                <c:pt idx="272">
                  <c:v>50276.356619999999</c:v>
                </c:pt>
                <c:pt idx="273">
                  <c:v>9660.9275579999994</c:v>
                </c:pt>
                <c:pt idx="274">
                  <c:v>4027.9102039999998</c:v>
                </c:pt>
                <c:pt idx="275">
                  <c:v>7946.0182530000002</c:v>
                </c:pt>
                <c:pt idx="276">
                  <c:v>13985.63531</c:v>
                </c:pt>
                <c:pt idx="277">
                  <c:v>81018.538660999984</c:v>
                </c:pt>
                <c:pt idx="278">
                  <c:v>9643.3663290000004</c:v>
                </c:pt>
                <c:pt idx="279">
                  <c:v>10571.475490000001</c:v>
                </c:pt>
                <c:pt idx="280">
                  <c:v>11742.64128</c:v>
                </c:pt>
                <c:pt idx="281">
                  <c:v>12879.50015</c:v>
                </c:pt>
                <c:pt idx="282">
                  <c:v>8858.4045050000004</c:v>
                </c:pt>
                <c:pt idx="283">
                  <c:v>8564.2564050000001</c:v>
                </c:pt>
                <c:pt idx="284">
                  <c:v>0</c:v>
                </c:pt>
                <c:pt idx="285">
                  <c:v>7955.5288250000003</c:v>
                </c:pt>
                <c:pt idx="286">
                  <c:v>0</c:v>
                </c:pt>
                <c:pt idx="287">
                  <c:v>7142.8335429999997</c:v>
                </c:pt>
                <c:pt idx="288">
                  <c:v>9926.2692850000003</c:v>
                </c:pt>
                <c:pt idx="289">
                  <c:v>24107.603725000001</c:v>
                </c:pt>
                <c:pt idx="290">
                  <c:v>4287.0475800000004</c:v>
                </c:pt>
                <c:pt idx="291">
                  <c:v>9090.1808299999993</c:v>
                </c:pt>
                <c:pt idx="292">
                  <c:v>7391.8902699999999</c:v>
                </c:pt>
                <c:pt idx="293">
                  <c:v>20586.610357000001</c:v>
                </c:pt>
                <c:pt idx="294">
                  <c:v>15833.365932999999</c:v>
                </c:pt>
                <c:pt idx="295">
                  <c:v>9645.4421569999995</c:v>
                </c:pt>
                <c:pt idx="296">
                  <c:v>7853.6786840000004</c:v>
                </c:pt>
                <c:pt idx="297">
                  <c:v>14966.506170000001</c:v>
                </c:pt>
                <c:pt idx="298">
                  <c:v>15241.63674</c:v>
                </c:pt>
                <c:pt idx="299">
                  <c:v>7494.845026</c:v>
                </c:pt>
                <c:pt idx="300">
                  <c:v>7612.9696999999996</c:v>
                </c:pt>
                <c:pt idx="301">
                  <c:v>21383.992905999999</c:v>
                </c:pt>
                <c:pt idx="302">
                  <c:v>6114.2876139999998</c:v>
                </c:pt>
                <c:pt idx="303">
                  <c:v>10609.483</c:v>
                </c:pt>
                <c:pt idx="304">
                  <c:v>0</c:v>
                </c:pt>
                <c:pt idx="305">
                  <c:v>15644.296956</c:v>
                </c:pt>
                <c:pt idx="306">
                  <c:v>11663.4239</c:v>
                </c:pt>
                <c:pt idx="307">
                  <c:v>14116.53205</c:v>
                </c:pt>
                <c:pt idx="308">
                  <c:v>27728.620870999999</c:v>
                </c:pt>
                <c:pt idx="309">
                  <c:v>10879.852430000001</c:v>
                </c:pt>
                <c:pt idx="310">
                  <c:v>11316.249470000001</c:v>
                </c:pt>
                <c:pt idx="311">
                  <c:v>8583.2997309999992</c:v>
                </c:pt>
                <c:pt idx="312">
                  <c:v>5679.681055</c:v>
                </c:pt>
                <c:pt idx="313">
                  <c:v>8675.0390960000004</c:v>
                </c:pt>
                <c:pt idx="314">
                  <c:v>8834.7590139999993</c:v>
                </c:pt>
                <c:pt idx="315">
                  <c:v>85162.05093100002</c:v>
                </c:pt>
                <c:pt idx="316">
                  <c:v>0</c:v>
                </c:pt>
                <c:pt idx="317">
                  <c:v>7170.6024520000001</c:v>
                </c:pt>
                <c:pt idx="318">
                  <c:v>8060.6227989999998</c:v>
                </c:pt>
                <c:pt idx="319">
                  <c:v>27262.691752000002</c:v>
                </c:pt>
                <c:pt idx="320">
                  <c:v>19278.947652999999</c:v>
                </c:pt>
                <c:pt idx="321">
                  <c:v>9101.1135649999997</c:v>
                </c:pt>
                <c:pt idx="322">
                  <c:v>21226.799863</c:v>
                </c:pt>
                <c:pt idx="323">
                  <c:v>15671.340770000001</c:v>
                </c:pt>
                <c:pt idx="324">
                  <c:v>12280.68485</c:v>
                </c:pt>
                <c:pt idx="325">
                  <c:v>11050.96523</c:v>
                </c:pt>
                <c:pt idx="326">
                  <c:v>20777.266475</c:v>
                </c:pt>
                <c:pt idx="327">
                  <c:v>5545.81502</c:v>
                </c:pt>
                <c:pt idx="328">
                  <c:v>5433.1596740000005</c:v>
                </c:pt>
                <c:pt idx="329">
                  <c:v>44317.281669999997</c:v>
                </c:pt>
                <c:pt idx="330">
                  <c:v>9927.0577389999999</c:v>
                </c:pt>
                <c:pt idx="331">
                  <c:v>11860.82537</c:v>
                </c:pt>
                <c:pt idx="332">
                  <c:v>26498.532512999998</c:v>
                </c:pt>
                <c:pt idx="333">
                  <c:v>10221.91589</c:v>
                </c:pt>
                <c:pt idx="334">
                  <c:v>12100.904920000001</c:v>
                </c:pt>
                <c:pt idx="335">
                  <c:v>0</c:v>
                </c:pt>
                <c:pt idx="336">
                  <c:v>12553.790650000001</c:v>
                </c:pt>
                <c:pt idx="337">
                  <c:v>5402.070541</c:v>
                </c:pt>
                <c:pt idx="338">
                  <c:v>42328.969669999999</c:v>
                </c:pt>
                <c:pt idx="339">
                  <c:v>7719.3720899999998</c:v>
                </c:pt>
                <c:pt idx="340">
                  <c:v>11417.83654</c:v>
                </c:pt>
                <c:pt idx="341">
                  <c:v>11846.599389999999</c:v>
                </c:pt>
                <c:pt idx="342">
                  <c:v>8372.0487300000004</c:v>
                </c:pt>
                <c:pt idx="343">
                  <c:v>86015.483374000003</c:v>
                </c:pt>
                <c:pt idx="344">
                  <c:v>56482.494878999991</c:v>
                </c:pt>
                <c:pt idx="345">
                  <c:v>8558.4810689999995</c:v>
                </c:pt>
                <c:pt idx="346">
                  <c:v>178044.85414099999</c:v>
                </c:pt>
                <c:pt idx="347">
                  <c:v>16047.150175999999</c:v>
                </c:pt>
                <c:pt idx="348">
                  <c:v>6760.6031480000001</c:v>
                </c:pt>
                <c:pt idx="349">
                  <c:v>8416.6917859999994</c:v>
                </c:pt>
                <c:pt idx="350">
                  <c:v>22919.59403</c:v>
                </c:pt>
                <c:pt idx="351">
                  <c:v>25248.229639999998</c:v>
                </c:pt>
                <c:pt idx="352">
                  <c:v>8691.5343929999999</c:v>
                </c:pt>
                <c:pt idx="353">
                  <c:v>32648.233185999998</c:v>
                </c:pt>
                <c:pt idx="354">
                  <c:v>13704.074189999999</c:v>
                </c:pt>
                <c:pt idx="355">
                  <c:v>76288.825324999998</c:v>
                </c:pt>
                <c:pt idx="356">
                  <c:v>10594.216560000001</c:v>
                </c:pt>
                <c:pt idx="357">
                  <c:v>16954.99915</c:v>
                </c:pt>
                <c:pt idx="358">
                  <c:v>17134.749400000001</c:v>
                </c:pt>
                <c:pt idx="359">
                  <c:v>5814.9796500000002</c:v>
                </c:pt>
                <c:pt idx="360">
                  <c:v>8010.3630000000003</c:v>
                </c:pt>
                <c:pt idx="361">
                  <c:v>19752.006949999999</c:v>
                </c:pt>
                <c:pt idx="362">
                  <c:v>15678.01239</c:v>
                </c:pt>
                <c:pt idx="363">
                  <c:v>9292.4033299999992</c:v>
                </c:pt>
                <c:pt idx="364">
                  <c:v>6977.466496</c:v>
                </c:pt>
                <c:pt idx="365">
                  <c:v>31819.931647999998</c:v>
                </c:pt>
                <c:pt idx="366">
                  <c:v>8256.9961129999992</c:v>
                </c:pt>
                <c:pt idx="367">
                  <c:v>0</c:v>
                </c:pt>
                <c:pt idx="368">
                  <c:v>11655.542030000001</c:v>
                </c:pt>
                <c:pt idx="369">
                  <c:v>7536.4270420000003</c:v>
                </c:pt>
                <c:pt idx="370">
                  <c:v>13096.971009999999</c:v>
                </c:pt>
                <c:pt idx="371">
                  <c:v>7646.0324979999996</c:v>
                </c:pt>
                <c:pt idx="372">
                  <c:v>22526.748005000001</c:v>
                </c:pt>
                <c:pt idx="373">
                  <c:v>14928.85025</c:v>
                </c:pt>
                <c:pt idx="374">
                  <c:v>5517.5966390000003</c:v>
                </c:pt>
                <c:pt idx="375">
                  <c:v>4340.0188950000002</c:v>
                </c:pt>
                <c:pt idx="376">
                  <c:v>0</c:v>
                </c:pt>
                <c:pt idx="377">
                  <c:v>12589.44687</c:v>
                </c:pt>
                <c:pt idx="378">
                  <c:v>9655.1318420000007</c:v>
                </c:pt>
                <c:pt idx="379">
                  <c:v>11966.44016</c:v>
                </c:pt>
                <c:pt idx="380">
                  <c:v>72320.111040000003</c:v>
                </c:pt>
                <c:pt idx="381">
                  <c:v>9675.6643960000001</c:v>
                </c:pt>
                <c:pt idx="382">
                  <c:v>12819.18448</c:v>
                </c:pt>
                <c:pt idx="383">
                  <c:v>7769.5790790000001</c:v>
                </c:pt>
                <c:pt idx="384">
                  <c:v>6215.4222019999997</c:v>
                </c:pt>
                <c:pt idx="385">
                  <c:v>19558.314281999999</c:v>
                </c:pt>
                <c:pt idx="386">
                  <c:v>0</c:v>
                </c:pt>
                <c:pt idx="387">
                  <c:v>14632.41095</c:v>
                </c:pt>
                <c:pt idx="388">
                  <c:v>12962.721869999999</c:v>
                </c:pt>
                <c:pt idx="389">
                  <c:v>14520.43122</c:v>
                </c:pt>
                <c:pt idx="390">
                  <c:v>4766.3588920000002</c:v>
                </c:pt>
                <c:pt idx="391">
                  <c:v>9730.4038920000003</c:v>
                </c:pt>
                <c:pt idx="392">
                  <c:v>11813.39904</c:v>
                </c:pt>
                <c:pt idx="393">
                  <c:v>18042.156166000001</c:v>
                </c:pt>
                <c:pt idx="394">
                  <c:v>9327.2642639999995</c:v>
                </c:pt>
                <c:pt idx="395">
                  <c:v>8987.3716519999998</c:v>
                </c:pt>
                <c:pt idx="396">
                  <c:v>18500.090985999999</c:v>
                </c:pt>
                <c:pt idx="397">
                  <c:v>15768.30257</c:v>
                </c:pt>
                <c:pt idx="398">
                  <c:v>11739.490519999999</c:v>
                </c:pt>
                <c:pt idx="399">
                  <c:v>28254.97536</c:v>
                </c:pt>
                <c:pt idx="400">
                  <c:v>7931.1787549999999</c:v>
                </c:pt>
                <c:pt idx="401">
                  <c:v>7770.6539140000004</c:v>
                </c:pt>
                <c:pt idx="402">
                  <c:v>9688.0485360000002</c:v>
                </c:pt>
                <c:pt idx="403">
                  <c:v>0</c:v>
                </c:pt>
                <c:pt idx="404">
                  <c:v>0</c:v>
                </c:pt>
                <c:pt idx="405">
                  <c:v>15480.6648</c:v>
                </c:pt>
                <c:pt idx="406">
                  <c:v>6527.5535769999997</c:v>
                </c:pt>
                <c:pt idx="407">
                  <c:v>26718.37444</c:v>
                </c:pt>
                <c:pt idx="408">
                  <c:v>21907.831200000001</c:v>
                </c:pt>
                <c:pt idx="409">
                  <c:v>6914.8310709999996</c:v>
                </c:pt>
                <c:pt idx="410">
                  <c:v>10815.29846</c:v>
                </c:pt>
                <c:pt idx="411">
                  <c:v>9168.925819</c:v>
                </c:pt>
                <c:pt idx="412">
                  <c:v>13180.20156</c:v>
                </c:pt>
                <c:pt idx="413">
                  <c:v>8828.3764859999992</c:v>
                </c:pt>
                <c:pt idx="414">
                  <c:v>10188.90439</c:v>
                </c:pt>
                <c:pt idx="415">
                  <c:v>10545.83157</c:v>
                </c:pt>
                <c:pt idx="416">
                  <c:v>114699.178311</c:v>
                </c:pt>
                <c:pt idx="417">
                  <c:v>11728.061900000001</c:v>
                </c:pt>
                <c:pt idx="418">
                  <c:v>11767.11895</c:v>
                </c:pt>
                <c:pt idx="419">
                  <c:v>12055.62745</c:v>
                </c:pt>
                <c:pt idx="420">
                  <c:v>27022.919020000001</c:v>
                </c:pt>
                <c:pt idx="421">
                  <c:v>26887.4935</c:v>
                </c:pt>
                <c:pt idx="422">
                  <c:v>17084.959201999998</c:v>
                </c:pt>
                <c:pt idx="423">
                  <c:v>13078.70327</c:v>
                </c:pt>
                <c:pt idx="424">
                  <c:v>14104.13479</c:v>
                </c:pt>
                <c:pt idx="425">
                  <c:v>6706.0167970000002</c:v>
                </c:pt>
                <c:pt idx="426">
                  <c:v>0</c:v>
                </c:pt>
                <c:pt idx="427">
                  <c:v>0</c:v>
                </c:pt>
                <c:pt idx="428">
                  <c:v>10960.20911</c:v>
                </c:pt>
                <c:pt idx="429">
                  <c:v>8588.2871950000008</c:v>
                </c:pt>
                <c:pt idx="430">
                  <c:v>73653.243054000006</c:v>
                </c:pt>
                <c:pt idx="431">
                  <c:v>5622.7334879999999</c:v>
                </c:pt>
                <c:pt idx="432">
                  <c:v>8320.5619459999998</c:v>
                </c:pt>
                <c:pt idx="433">
                  <c:v>18996.471126</c:v>
                </c:pt>
                <c:pt idx="434">
                  <c:v>34392.830559000002</c:v>
                </c:pt>
                <c:pt idx="435">
                  <c:v>9283.4002660000006</c:v>
                </c:pt>
                <c:pt idx="436">
                  <c:v>22200.901180000001</c:v>
                </c:pt>
                <c:pt idx="437">
                  <c:v>0</c:v>
                </c:pt>
                <c:pt idx="438">
                  <c:v>11197.843182000001</c:v>
                </c:pt>
                <c:pt idx="439">
                  <c:v>11511.937599999999</c:v>
                </c:pt>
                <c:pt idx="440">
                  <c:v>10780.651309999999</c:v>
                </c:pt>
                <c:pt idx="441">
                  <c:v>53106.100297999998</c:v>
                </c:pt>
                <c:pt idx="442">
                  <c:v>5131.2877259999996</c:v>
                </c:pt>
                <c:pt idx="443">
                  <c:v>0</c:v>
                </c:pt>
                <c:pt idx="444">
                  <c:v>14242.673570000001</c:v>
                </c:pt>
                <c:pt idx="445">
                  <c:v>8256.4166850000001</c:v>
                </c:pt>
                <c:pt idx="446">
                  <c:v>9954.7795509999996</c:v>
                </c:pt>
                <c:pt idx="447">
                  <c:v>13063.24194</c:v>
                </c:pt>
                <c:pt idx="448">
                  <c:v>8199.0656309999995</c:v>
                </c:pt>
                <c:pt idx="449">
                  <c:v>18207.530611000002</c:v>
                </c:pt>
                <c:pt idx="450">
                  <c:v>8785.969529</c:v>
                </c:pt>
                <c:pt idx="451">
                  <c:v>25726.117686999998</c:v>
                </c:pt>
                <c:pt idx="452">
                  <c:v>13772.59361</c:v>
                </c:pt>
                <c:pt idx="453">
                  <c:v>8173.5450170000004</c:v>
                </c:pt>
                <c:pt idx="454">
                  <c:v>8234.4276750000008</c:v>
                </c:pt>
                <c:pt idx="455">
                  <c:v>34777.245948999996</c:v>
                </c:pt>
                <c:pt idx="456">
                  <c:v>13277.659309999999</c:v>
                </c:pt>
                <c:pt idx="457">
                  <c:v>0</c:v>
                </c:pt>
                <c:pt idx="458">
                  <c:v>10278.72334</c:v>
                </c:pt>
                <c:pt idx="459">
                  <c:v>9929.4626079999998</c:v>
                </c:pt>
                <c:pt idx="460">
                  <c:v>9315.6013230000008</c:v>
                </c:pt>
                <c:pt idx="461">
                  <c:v>9224.4316159999998</c:v>
                </c:pt>
                <c:pt idx="462">
                  <c:v>43305.339967</c:v>
                </c:pt>
                <c:pt idx="463">
                  <c:v>12728.590850000001</c:v>
                </c:pt>
                <c:pt idx="464">
                  <c:v>8736.0536310000007</c:v>
                </c:pt>
                <c:pt idx="465">
                  <c:v>56711.240267999994</c:v>
                </c:pt>
                <c:pt idx="466">
                  <c:v>10145.72586</c:v>
                </c:pt>
                <c:pt idx="467">
                  <c:v>48863.543466999996</c:v>
                </c:pt>
                <c:pt idx="468">
                  <c:v>34190.683846</c:v>
                </c:pt>
                <c:pt idx="469">
                  <c:v>0</c:v>
                </c:pt>
                <c:pt idx="470">
                  <c:v>10734.40545</c:v>
                </c:pt>
                <c:pt idx="471">
                  <c:v>4506.9131470000002</c:v>
                </c:pt>
                <c:pt idx="472">
                  <c:v>6580.4832409999999</c:v>
                </c:pt>
                <c:pt idx="473">
                  <c:v>8199.3566300000002</c:v>
                </c:pt>
                <c:pt idx="474">
                  <c:v>5239.5095410000004</c:v>
                </c:pt>
                <c:pt idx="475">
                  <c:v>15700.449049999999</c:v>
                </c:pt>
                <c:pt idx="476">
                  <c:v>18133.899471000001</c:v>
                </c:pt>
                <c:pt idx="477">
                  <c:v>0</c:v>
                </c:pt>
                <c:pt idx="478">
                  <c:v>34078.029900000001</c:v>
                </c:pt>
                <c:pt idx="479">
                  <c:v>9597.4181769999996</c:v>
                </c:pt>
                <c:pt idx="480">
                  <c:v>0</c:v>
                </c:pt>
                <c:pt idx="481">
                  <c:v>12727.45436</c:v>
                </c:pt>
                <c:pt idx="482">
                  <c:v>0</c:v>
                </c:pt>
                <c:pt idx="483">
                  <c:v>24324.655766</c:v>
                </c:pt>
                <c:pt idx="484">
                  <c:v>11404.77403</c:v>
                </c:pt>
                <c:pt idx="485">
                  <c:v>17593.70016</c:v>
                </c:pt>
                <c:pt idx="486">
                  <c:v>14789.199790000001</c:v>
                </c:pt>
                <c:pt idx="487">
                  <c:v>9659.3607439999996</c:v>
                </c:pt>
                <c:pt idx="488">
                  <c:v>9628.9923579999995</c:v>
                </c:pt>
                <c:pt idx="489">
                  <c:v>8342.2655180000002</c:v>
                </c:pt>
                <c:pt idx="490">
                  <c:v>0</c:v>
                </c:pt>
                <c:pt idx="491">
                  <c:v>12710.725189999999</c:v>
                </c:pt>
                <c:pt idx="492">
                  <c:v>0</c:v>
                </c:pt>
                <c:pt idx="493">
                  <c:v>9907.176872</c:v>
                </c:pt>
                <c:pt idx="494">
                  <c:v>33720.346525000001</c:v>
                </c:pt>
                <c:pt idx="495">
                  <c:v>0</c:v>
                </c:pt>
                <c:pt idx="496">
                  <c:v>7219.9891180000004</c:v>
                </c:pt>
                <c:pt idx="497">
                  <c:v>7368.7350109999998</c:v>
                </c:pt>
                <c:pt idx="498">
                  <c:v>0</c:v>
                </c:pt>
                <c:pt idx="499">
                  <c:v>11696.11357</c:v>
                </c:pt>
                <c:pt idx="500">
                  <c:v>5958.1405889999996</c:v>
                </c:pt>
                <c:pt idx="501">
                  <c:v>19259.222111999999</c:v>
                </c:pt>
                <c:pt idx="502">
                  <c:v>12540.312169999999</c:v>
                </c:pt>
                <c:pt idx="503">
                  <c:v>79390.669137999997</c:v>
                </c:pt>
                <c:pt idx="504">
                  <c:v>13024.46054</c:v>
                </c:pt>
                <c:pt idx="505">
                  <c:v>6787.4840510000004</c:v>
                </c:pt>
                <c:pt idx="506">
                  <c:v>5931.523064</c:v>
                </c:pt>
                <c:pt idx="507">
                  <c:v>10784.88802</c:v>
                </c:pt>
                <c:pt idx="508">
                  <c:v>6064.5800079999999</c:v>
                </c:pt>
                <c:pt idx="509">
                  <c:v>0</c:v>
                </c:pt>
                <c:pt idx="510">
                  <c:v>13295.48156</c:v>
                </c:pt>
                <c:pt idx="511">
                  <c:v>21599.586051999999</c:v>
                </c:pt>
                <c:pt idx="512">
                  <c:v>4439.9180539999998</c:v>
                </c:pt>
                <c:pt idx="513">
                  <c:v>8189.9996440000004</c:v>
                </c:pt>
                <c:pt idx="514">
                  <c:v>6409.6634670000003</c:v>
                </c:pt>
                <c:pt idx="515">
                  <c:v>6081.5919720000002</c:v>
                </c:pt>
                <c:pt idx="516">
                  <c:v>23837.978803999998</c:v>
                </c:pt>
                <c:pt idx="517">
                  <c:v>12480.08727</c:v>
                </c:pt>
                <c:pt idx="518">
                  <c:v>3599.4756609999999</c:v>
                </c:pt>
                <c:pt idx="519">
                  <c:v>13565.654</c:v>
                </c:pt>
                <c:pt idx="520">
                  <c:v>10326.551600000001</c:v>
                </c:pt>
                <c:pt idx="521">
                  <c:v>14957.49886</c:v>
                </c:pt>
                <c:pt idx="522">
                  <c:v>12689.250190000001</c:v>
                </c:pt>
                <c:pt idx="523">
                  <c:v>9754.7642629999991</c:v>
                </c:pt>
                <c:pt idx="524">
                  <c:v>6928.6803540000001</c:v>
                </c:pt>
                <c:pt idx="525">
                  <c:v>6593.5441609999998</c:v>
                </c:pt>
                <c:pt idx="526">
                  <c:v>10269.867910000001</c:v>
                </c:pt>
                <c:pt idx="527">
                  <c:v>9991.8154350000004</c:v>
                </c:pt>
                <c:pt idx="528">
                  <c:v>11271.01152</c:v>
                </c:pt>
                <c:pt idx="529">
                  <c:v>10055.875620000001</c:v>
                </c:pt>
                <c:pt idx="530">
                  <c:v>13366.13436</c:v>
                </c:pt>
                <c:pt idx="531">
                  <c:v>8464.332128</c:v>
                </c:pt>
                <c:pt idx="532">
                  <c:v>10518.81365</c:v>
                </c:pt>
                <c:pt idx="533">
                  <c:v>0</c:v>
                </c:pt>
                <c:pt idx="534">
                  <c:v>9097.5848029999997</c:v>
                </c:pt>
                <c:pt idx="535">
                  <c:v>16617.229791999998</c:v>
                </c:pt>
                <c:pt idx="536">
                  <c:v>5563.1147559999999</c:v>
                </c:pt>
                <c:pt idx="537">
                  <c:v>13831.855727</c:v>
                </c:pt>
                <c:pt idx="538">
                  <c:v>19110.034609999999</c:v>
                </c:pt>
                <c:pt idx="539">
                  <c:v>9970.2859040000003</c:v>
                </c:pt>
                <c:pt idx="540">
                  <c:v>7895.8656140000003</c:v>
                </c:pt>
                <c:pt idx="541">
                  <c:v>7995.3832389999998</c:v>
                </c:pt>
                <c:pt idx="542">
                  <c:v>14437.32064</c:v>
                </c:pt>
                <c:pt idx="543">
                  <c:v>30226.652774000002</c:v>
                </c:pt>
                <c:pt idx="544">
                  <c:v>8950.8899020000008</c:v>
                </c:pt>
                <c:pt idx="545">
                  <c:v>17095.909726999998</c:v>
                </c:pt>
                <c:pt idx="546">
                  <c:v>14038.61644</c:v>
                </c:pt>
                <c:pt idx="547">
                  <c:v>10919.054620000001</c:v>
                </c:pt>
                <c:pt idx="548">
                  <c:v>16009.768119999999</c:v>
                </c:pt>
                <c:pt idx="549">
                  <c:v>0</c:v>
                </c:pt>
                <c:pt idx="550">
                  <c:v>12935.659970000001</c:v>
                </c:pt>
                <c:pt idx="551">
                  <c:v>7651.5454730000001</c:v>
                </c:pt>
                <c:pt idx="552">
                  <c:v>26382.807961000002</c:v>
                </c:pt>
                <c:pt idx="553">
                  <c:v>23676.557509999999</c:v>
                </c:pt>
                <c:pt idx="554">
                  <c:v>0</c:v>
                </c:pt>
                <c:pt idx="555">
                  <c:v>45992.605081999995</c:v>
                </c:pt>
                <c:pt idx="556">
                  <c:v>16639.99397</c:v>
                </c:pt>
                <c:pt idx="557">
                  <c:v>12674.35606</c:v>
                </c:pt>
                <c:pt idx="558">
                  <c:v>0</c:v>
                </c:pt>
                <c:pt idx="559">
                  <c:v>12480.248869999999</c:v>
                </c:pt>
                <c:pt idx="560">
                  <c:v>11426.588900000001</c:v>
                </c:pt>
                <c:pt idx="561">
                  <c:v>7590.8066390000004</c:v>
                </c:pt>
                <c:pt idx="562">
                  <c:v>3637.0672559999998</c:v>
                </c:pt>
                <c:pt idx="563">
                  <c:v>7091.5032309999997</c:v>
                </c:pt>
                <c:pt idx="564">
                  <c:v>26492.050946000003</c:v>
                </c:pt>
                <c:pt idx="565">
                  <c:v>12712.84755</c:v>
                </c:pt>
                <c:pt idx="566">
                  <c:v>0</c:v>
                </c:pt>
                <c:pt idx="567">
                  <c:v>9648.5636780000004</c:v>
                </c:pt>
                <c:pt idx="568">
                  <c:v>6533.3962009999996</c:v>
                </c:pt>
                <c:pt idx="569">
                  <c:v>23168.110249999998</c:v>
                </c:pt>
                <c:pt idx="570">
                  <c:v>9634.3687769999997</c:v>
                </c:pt>
                <c:pt idx="571">
                  <c:v>0</c:v>
                </c:pt>
                <c:pt idx="572">
                  <c:v>8413.5096209999992</c:v>
                </c:pt>
                <c:pt idx="573">
                  <c:v>7454.6852730000001</c:v>
                </c:pt>
                <c:pt idx="574">
                  <c:v>111809.11025799999</c:v>
                </c:pt>
                <c:pt idx="575">
                  <c:v>12522.45133</c:v>
                </c:pt>
                <c:pt idx="576">
                  <c:v>8119.0341420000004</c:v>
                </c:pt>
                <c:pt idx="577">
                  <c:v>14128.480369999999</c:v>
                </c:pt>
                <c:pt idx="578">
                  <c:v>6899.3088790000002</c:v>
                </c:pt>
                <c:pt idx="579">
                  <c:v>7022.1087390000002</c:v>
                </c:pt>
                <c:pt idx="580">
                  <c:v>0</c:v>
                </c:pt>
                <c:pt idx="581">
                  <c:v>8240.8623810000008</c:v>
                </c:pt>
                <c:pt idx="582">
                  <c:v>6842.3254880000004</c:v>
                </c:pt>
                <c:pt idx="583">
                  <c:v>12760.149100000001</c:v>
                </c:pt>
                <c:pt idx="584">
                  <c:v>11691.905409999999</c:v>
                </c:pt>
                <c:pt idx="585">
                  <c:v>61071.598124000011</c:v>
                </c:pt>
                <c:pt idx="586">
                  <c:v>7554.5474489999997</c:v>
                </c:pt>
                <c:pt idx="587">
                  <c:v>0</c:v>
                </c:pt>
                <c:pt idx="588">
                  <c:v>6293.0930189999999</c:v>
                </c:pt>
                <c:pt idx="589">
                  <c:v>16514.299274000001</c:v>
                </c:pt>
                <c:pt idx="590">
                  <c:v>22845.273197000002</c:v>
                </c:pt>
                <c:pt idx="591">
                  <c:v>12332.60808</c:v>
                </c:pt>
                <c:pt idx="592">
                  <c:v>12178.285994999998</c:v>
                </c:pt>
                <c:pt idx="593">
                  <c:v>4511.5078000000003</c:v>
                </c:pt>
                <c:pt idx="594">
                  <c:v>0</c:v>
                </c:pt>
                <c:pt idx="595">
                  <c:v>10255.19068</c:v>
                </c:pt>
                <c:pt idx="596">
                  <c:v>232690.12366299998</c:v>
                </c:pt>
                <c:pt idx="597">
                  <c:v>22420.751779999999</c:v>
                </c:pt>
                <c:pt idx="598">
                  <c:v>13435.907491</c:v>
                </c:pt>
                <c:pt idx="599">
                  <c:v>9038.0474819999999</c:v>
                </c:pt>
                <c:pt idx="600">
                  <c:v>7895.8809279999996</c:v>
                </c:pt>
                <c:pt idx="601">
                  <c:v>9940.0489780000007</c:v>
                </c:pt>
                <c:pt idx="602">
                  <c:v>40996.864454000002</c:v>
                </c:pt>
                <c:pt idx="603">
                  <c:v>7188.7861599999997</c:v>
                </c:pt>
                <c:pt idx="604">
                  <c:v>9099.9533909999991</c:v>
                </c:pt>
                <c:pt idx="605">
                  <c:v>0</c:v>
                </c:pt>
                <c:pt idx="606">
                  <c:v>81713.076486999998</c:v>
                </c:pt>
                <c:pt idx="607">
                  <c:v>0</c:v>
                </c:pt>
                <c:pt idx="608">
                  <c:v>10999.82315</c:v>
                </c:pt>
                <c:pt idx="609">
                  <c:v>9224.6443459999991</c:v>
                </c:pt>
                <c:pt idx="610">
                  <c:v>7187.5148760000002</c:v>
                </c:pt>
                <c:pt idx="611">
                  <c:v>20608.31768</c:v>
                </c:pt>
                <c:pt idx="612">
                  <c:v>34971.686605000003</c:v>
                </c:pt>
                <c:pt idx="613">
                  <c:v>14115.683709999999</c:v>
                </c:pt>
                <c:pt idx="614">
                  <c:v>7945.9735099999998</c:v>
                </c:pt>
                <c:pt idx="615">
                  <c:v>0</c:v>
                </c:pt>
                <c:pt idx="616">
                  <c:v>32105.936549999999</c:v>
                </c:pt>
                <c:pt idx="617">
                  <c:v>11830.11363</c:v>
                </c:pt>
                <c:pt idx="618">
                  <c:v>11394.18598</c:v>
                </c:pt>
                <c:pt idx="619">
                  <c:v>8042.4702790000001</c:v>
                </c:pt>
                <c:pt idx="620">
                  <c:v>12937.623939999999</c:v>
                </c:pt>
                <c:pt idx="621">
                  <c:v>7564.5702010000005</c:v>
                </c:pt>
                <c:pt idx="622">
                  <c:v>10698.330180000001</c:v>
                </c:pt>
                <c:pt idx="623">
                  <c:v>9720.9541279999994</c:v>
                </c:pt>
                <c:pt idx="624">
                  <c:v>13766.07719</c:v>
                </c:pt>
                <c:pt idx="625">
                  <c:v>10748.57374</c:v>
                </c:pt>
                <c:pt idx="626">
                  <c:v>6107.1802459999999</c:v>
                </c:pt>
                <c:pt idx="627">
                  <c:v>8772.7754829999994</c:v>
                </c:pt>
                <c:pt idx="628">
                  <c:v>19530.757173999998</c:v>
                </c:pt>
                <c:pt idx="629">
                  <c:v>12631.531489999999</c:v>
                </c:pt>
                <c:pt idx="630">
                  <c:v>10073.2165</c:v>
                </c:pt>
                <c:pt idx="631">
                  <c:v>12018.29708</c:v>
                </c:pt>
                <c:pt idx="632">
                  <c:v>11822.692440000001</c:v>
                </c:pt>
                <c:pt idx="633">
                  <c:v>21662.900566</c:v>
                </c:pt>
                <c:pt idx="634">
                  <c:v>15608.67985</c:v>
                </c:pt>
                <c:pt idx="635">
                  <c:v>10710.052739999999</c:v>
                </c:pt>
                <c:pt idx="636">
                  <c:v>22618.229209999998</c:v>
                </c:pt>
                <c:pt idx="637">
                  <c:v>8133.0967559999999</c:v>
                </c:pt>
                <c:pt idx="638">
                  <c:v>0</c:v>
                </c:pt>
                <c:pt idx="639">
                  <c:v>21712.678079999998</c:v>
                </c:pt>
                <c:pt idx="640">
                  <c:v>0</c:v>
                </c:pt>
                <c:pt idx="641">
                  <c:v>20271.53744</c:v>
                </c:pt>
                <c:pt idx="642">
                  <c:v>12168.219580000001</c:v>
                </c:pt>
                <c:pt idx="643">
                  <c:v>9833.0889970000007</c:v>
                </c:pt>
                <c:pt idx="644">
                  <c:v>14076.685890000001</c:v>
                </c:pt>
                <c:pt idx="645">
                  <c:v>0</c:v>
                </c:pt>
                <c:pt idx="646">
                  <c:v>8523.5998419999996</c:v>
                </c:pt>
                <c:pt idx="647">
                  <c:v>18005.102153</c:v>
                </c:pt>
                <c:pt idx="648">
                  <c:v>9950.624237</c:v>
                </c:pt>
                <c:pt idx="649">
                  <c:v>9357.2428390000005</c:v>
                </c:pt>
                <c:pt idx="650">
                  <c:v>0</c:v>
                </c:pt>
                <c:pt idx="651">
                  <c:v>12894.384550000001</c:v>
                </c:pt>
                <c:pt idx="652">
                  <c:v>9545.0963449999999</c:v>
                </c:pt>
                <c:pt idx="653">
                  <c:v>7001.5124159999996</c:v>
                </c:pt>
                <c:pt idx="654">
                  <c:v>6160.9127410000001</c:v>
                </c:pt>
                <c:pt idx="655">
                  <c:v>11202.558440000001</c:v>
                </c:pt>
                <c:pt idx="656">
                  <c:v>10109.26253</c:v>
                </c:pt>
                <c:pt idx="657">
                  <c:v>7782.9324610000003</c:v>
                </c:pt>
                <c:pt idx="658">
                  <c:v>0</c:v>
                </c:pt>
                <c:pt idx="659">
                  <c:v>0</c:v>
                </c:pt>
                <c:pt idx="660">
                  <c:v>21610.635758</c:v>
                </c:pt>
                <c:pt idx="661">
                  <c:v>6143.7647770000003</c:v>
                </c:pt>
                <c:pt idx="662">
                  <c:v>20617.771925000001</c:v>
                </c:pt>
                <c:pt idx="663">
                  <c:v>11836.449119999999</c:v>
                </c:pt>
                <c:pt idx="664">
                  <c:v>18523.289782</c:v>
                </c:pt>
                <c:pt idx="665">
                  <c:v>7289.8674540000002</c:v>
                </c:pt>
                <c:pt idx="666">
                  <c:v>6490.7800870000001</c:v>
                </c:pt>
                <c:pt idx="667">
                  <c:v>6488.1219469999996</c:v>
                </c:pt>
                <c:pt idx="668">
                  <c:v>0</c:v>
                </c:pt>
                <c:pt idx="669">
                  <c:v>136969.297877</c:v>
                </c:pt>
                <c:pt idx="670">
                  <c:v>8345.7138670000004</c:v>
                </c:pt>
                <c:pt idx="671">
                  <c:v>7458.9124599999996</c:v>
                </c:pt>
                <c:pt idx="672">
                  <c:v>10304.069</c:v>
                </c:pt>
                <c:pt idx="673">
                  <c:v>20273.381853999999</c:v>
                </c:pt>
                <c:pt idx="674">
                  <c:v>9619.7302299999992</c:v>
                </c:pt>
                <c:pt idx="675">
                  <c:v>33937.324865999995</c:v>
                </c:pt>
                <c:pt idx="676">
                  <c:v>0</c:v>
                </c:pt>
                <c:pt idx="677">
                  <c:v>16864.41517</c:v>
                </c:pt>
                <c:pt idx="678">
                  <c:v>8819.8890289999999</c:v>
                </c:pt>
                <c:pt idx="679">
                  <c:v>10687.533670000001</c:v>
                </c:pt>
                <c:pt idx="680">
                  <c:v>142992.56709699999</c:v>
                </c:pt>
                <c:pt idx="681">
                  <c:v>9166.7677619999995</c:v>
                </c:pt>
                <c:pt idx="682">
                  <c:v>11408.306979999999</c:v>
                </c:pt>
                <c:pt idx="683">
                  <c:v>10550.187550000001</c:v>
                </c:pt>
                <c:pt idx="684">
                  <c:v>7865.9009900000001</c:v>
                </c:pt>
                <c:pt idx="685">
                  <c:v>25787.657200000001</c:v>
                </c:pt>
                <c:pt idx="686">
                  <c:v>10313.301009999999</c:v>
                </c:pt>
                <c:pt idx="687">
                  <c:v>10088.96645</c:v>
                </c:pt>
                <c:pt idx="688">
                  <c:v>0</c:v>
                </c:pt>
                <c:pt idx="689">
                  <c:v>17015.85555</c:v>
                </c:pt>
                <c:pt idx="690">
                  <c:v>0</c:v>
                </c:pt>
                <c:pt idx="691">
                  <c:v>10415.47279</c:v>
                </c:pt>
                <c:pt idx="692">
                  <c:v>43142.906190000002</c:v>
                </c:pt>
                <c:pt idx="693">
                  <c:v>21179.74999</c:v>
                </c:pt>
                <c:pt idx="694">
                  <c:v>10624.258250000001</c:v>
                </c:pt>
                <c:pt idx="695">
                  <c:v>7944.3706970000003</c:v>
                </c:pt>
                <c:pt idx="696">
                  <c:v>11821.72033</c:v>
                </c:pt>
                <c:pt idx="697">
                  <c:v>5821.531489</c:v>
                </c:pt>
                <c:pt idx="698">
                  <c:v>6101.2355610000004</c:v>
                </c:pt>
                <c:pt idx="699">
                  <c:v>5372.4023260000004</c:v>
                </c:pt>
                <c:pt idx="700">
                  <c:v>0</c:v>
                </c:pt>
                <c:pt idx="701">
                  <c:v>8454.9982259999997</c:v>
                </c:pt>
                <c:pt idx="702">
                  <c:v>0</c:v>
                </c:pt>
                <c:pt idx="703">
                  <c:v>22725.569779999998</c:v>
                </c:pt>
                <c:pt idx="704">
                  <c:v>23706.734389999998</c:v>
                </c:pt>
                <c:pt idx="705">
                  <c:v>14623.655416000001</c:v>
                </c:pt>
                <c:pt idx="706">
                  <c:v>11001.95765</c:v>
                </c:pt>
                <c:pt idx="707">
                  <c:v>70846.547932999994</c:v>
                </c:pt>
                <c:pt idx="708">
                  <c:v>7411.4471080000003</c:v>
                </c:pt>
                <c:pt idx="709">
                  <c:v>7705.4743280000002</c:v>
                </c:pt>
                <c:pt idx="710">
                  <c:v>18363.473684000001</c:v>
                </c:pt>
                <c:pt idx="711">
                  <c:v>13098.425010000001</c:v>
                </c:pt>
                <c:pt idx="712">
                  <c:v>9284.8377459999992</c:v>
                </c:pt>
                <c:pt idx="713">
                  <c:v>100781.768855</c:v>
                </c:pt>
                <c:pt idx="714">
                  <c:v>0</c:v>
                </c:pt>
                <c:pt idx="715">
                  <c:v>6512.2006160000001</c:v>
                </c:pt>
                <c:pt idx="716">
                  <c:v>11111.754440000001</c:v>
                </c:pt>
                <c:pt idx="717">
                  <c:v>0</c:v>
                </c:pt>
                <c:pt idx="718">
                  <c:v>12081.735979999999</c:v>
                </c:pt>
                <c:pt idx="719">
                  <c:v>7885.4739410000002</c:v>
                </c:pt>
                <c:pt idx="720">
                  <c:v>26153.315790000001</c:v>
                </c:pt>
                <c:pt idx="721">
                  <c:v>68943.576553999999</c:v>
                </c:pt>
                <c:pt idx="722">
                  <c:v>0</c:v>
                </c:pt>
                <c:pt idx="723">
                  <c:v>10691.66639</c:v>
                </c:pt>
                <c:pt idx="724">
                  <c:v>7209.5706700000001</c:v>
                </c:pt>
                <c:pt idx="725">
                  <c:v>15948.33662</c:v>
                </c:pt>
                <c:pt idx="726">
                  <c:v>20548.730250000001</c:v>
                </c:pt>
                <c:pt idx="727">
                  <c:v>8751.1304540000001</c:v>
                </c:pt>
                <c:pt idx="728">
                  <c:v>11483.46328</c:v>
                </c:pt>
                <c:pt idx="729">
                  <c:v>14589.77397</c:v>
                </c:pt>
                <c:pt idx="730">
                  <c:v>13472.149705</c:v>
                </c:pt>
                <c:pt idx="731">
                  <c:v>82645.169047999996</c:v>
                </c:pt>
                <c:pt idx="732">
                  <c:v>6078.4000900000001</c:v>
                </c:pt>
                <c:pt idx="733">
                  <c:v>18920.669759</c:v>
                </c:pt>
                <c:pt idx="734">
                  <c:v>6273.2325520000004</c:v>
                </c:pt>
                <c:pt idx="735">
                  <c:v>0</c:v>
                </c:pt>
                <c:pt idx="736">
                  <c:v>8889.3575440000004</c:v>
                </c:pt>
                <c:pt idx="737">
                  <c:v>21899.764470000002</c:v>
                </c:pt>
                <c:pt idx="738">
                  <c:v>7641.2450200000003</c:v>
                </c:pt>
                <c:pt idx="739">
                  <c:v>11199.8061</c:v>
                </c:pt>
                <c:pt idx="740">
                  <c:v>0</c:v>
                </c:pt>
                <c:pt idx="741">
                  <c:v>5420.3375489999999</c:v>
                </c:pt>
                <c:pt idx="742">
                  <c:v>23352.686717</c:v>
                </c:pt>
                <c:pt idx="743">
                  <c:v>13302.24905</c:v>
                </c:pt>
                <c:pt idx="744">
                  <c:v>11130.153340000001</c:v>
                </c:pt>
                <c:pt idx="745">
                  <c:v>10776.47136</c:v>
                </c:pt>
                <c:pt idx="746">
                  <c:v>51788.322545999996</c:v>
                </c:pt>
                <c:pt idx="747">
                  <c:v>5939.5304370000003</c:v>
                </c:pt>
                <c:pt idx="748">
                  <c:v>9548.7039750000004</c:v>
                </c:pt>
                <c:pt idx="749">
                  <c:v>5231.6122210000003</c:v>
                </c:pt>
                <c:pt idx="750">
                  <c:v>6899.9986859999999</c:v>
                </c:pt>
                <c:pt idx="751">
                  <c:v>94402.243024999989</c:v>
                </c:pt>
                <c:pt idx="752">
                  <c:v>7291.2675280000003</c:v>
                </c:pt>
                <c:pt idx="753">
                  <c:v>9267.1104639999994</c:v>
                </c:pt>
                <c:pt idx="754">
                  <c:v>10796.25454</c:v>
                </c:pt>
                <c:pt idx="755">
                  <c:v>0</c:v>
                </c:pt>
                <c:pt idx="756">
                  <c:v>23286.784830000001</c:v>
                </c:pt>
                <c:pt idx="757">
                  <c:v>14436.70765</c:v>
                </c:pt>
                <c:pt idx="758">
                  <c:v>17043.672942999998</c:v>
                </c:pt>
                <c:pt idx="759">
                  <c:v>11005.40854</c:v>
                </c:pt>
                <c:pt idx="760">
                  <c:v>10355.46128</c:v>
                </c:pt>
                <c:pt idx="761">
                  <c:v>21236.990600000001</c:v>
                </c:pt>
                <c:pt idx="762">
                  <c:v>14132.356743</c:v>
                </c:pt>
                <c:pt idx="763">
                  <c:v>9120.1458839999996</c:v>
                </c:pt>
                <c:pt idx="764">
                  <c:v>11558.00229</c:v>
                </c:pt>
                <c:pt idx="765">
                  <c:v>0</c:v>
                </c:pt>
                <c:pt idx="766">
                  <c:v>0</c:v>
                </c:pt>
                <c:pt idx="767">
                  <c:v>10610.94663</c:v>
                </c:pt>
                <c:pt idx="768">
                  <c:v>9877.4017480000002</c:v>
                </c:pt>
                <c:pt idx="769">
                  <c:v>0</c:v>
                </c:pt>
                <c:pt idx="770">
                  <c:v>9082.1042319999997</c:v>
                </c:pt>
                <c:pt idx="771">
                  <c:v>33610.572803999996</c:v>
                </c:pt>
                <c:pt idx="772">
                  <c:v>6241.8549830000002</c:v>
                </c:pt>
                <c:pt idx="773">
                  <c:v>5754.1408140000003</c:v>
                </c:pt>
                <c:pt idx="774">
                  <c:v>8823.2328510000007</c:v>
                </c:pt>
                <c:pt idx="775">
                  <c:v>5191.5463820000004</c:v>
                </c:pt>
                <c:pt idx="776">
                  <c:v>0</c:v>
                </c:pt>
                <c:pt idx="777">
                  <c:v>0</c:v>
                </c:pt>
                <c:pt idx="778">
                  <c:v>16723.857</c:v>
                </c:pt>
                <c:pt idx="779">
                  <c:v>21071.541291000001</c:v>
                </c:pt>
                <c:pt idx="780">
                  <c:v>10060.424789999999</c:v>
                </c:pt>
                <c:pt idx="781">
                  <c:v>13081.70535</c:v>
                </c:pt>
                <c:pt idx="782">
                  <c:v>14494.028319999999</c:v>
                </c:pt>
                <c:pt idx="783">
                  <c:v>7934.9732759999997</c:v>
                </c:pt>
                <c:pt idx="784">
                  <c:v>48721.054613</c:v>
                </c:pt>
                <c:pt idx="785">
                  <c:v>58835.670012000002</c:v>
                </c:pt>
                <c:pt idx="786">
                  <c:v>10190.08582</c:v>
                </c:pt>
                <c:pt idx="787">
                  <c:v>7913.7024330000004</c:v>
                </c:pt>
                <c:pt idx="788">
                  <c:v>5263.4057640000001</c:v>
                </c:pt>
                <c:pt idx="789">
                  <c:v>0</c:v>
                </c:pt>
                <c:pt idx="790">
                  <c:v>15632.72019</c:v>
                </c:pt>
                <c:pt idx="791">
                  <c:v>21912.847216000002</c:v>
                </c:pt>
                <c:pt idx="792">
                  <c:v>29878.219943</c:v>
                </c:pt>
                <c:pt idx="793">
                  <c:v>26013.779040000001</c:v>
                </c:pt>
                <c:pt idx="794">
                  <c:v>9783.5032069999997</c:v>
                </c:pt>
                <c:pt idx="795">
                  <c:v>4916.1834090000002</c:v>
                </c:pt>
                <c:pt idx="796">
                  <c:v>9021.2259169999998</c:v>
                </c:pt>
                <c:pt idx="797">
                  <c:v>8585.6495830000003</c:v>
                </c:pt>
                <c:pt idx="798">
                  <c:v>19543.175019000002</c:v>
                </c:pt>
                <c:pt idx="799">
                  <c:v>19587.110109000001</c:v>
                </c:pt>
                <c:pt idx="800">
                  <c:v>9645.9301460000006</c:v>
                </c:pt>
                <c:pt idx="801">
                  <c:v>11227.394749999999</c:v>
                </c:pt>
                <c:pt idx="802">
                  <c:v>11405.705690000001</c:v>
                </c:pt>
                <c:pt idx="803">
                  <c:v>7873.896804</c:v>
                </c:pt>
                <c:pt idx="804">
                  <c:v>9851.3409830000001</c:v>
                </c:pt>
                <c:pt idx="805">
                  <c:v>6610.5514139999996</c:v>
                </c:pt>
                <c:pt idx="806">
                  <c:v>10207.54241</c:v>
                </c:pt>
                <c:pt idx="807">
                  <c:v>7433.5121010000003</c:v>
                </c:pt>
                <c:pt idx="808">
                  <c:v>8729.9437510000007</c:v>
                </c:pt>
                <c:pt idx="809">
                  <c:v>7564.0869460000004</c:v>
                </c:pt>
                <c:pt idx="810">
                  <c:v>10534.76592</c:v>
                </c:pt>
                <c:pt idx="811">
                  <c:v>6681.7314489999999</c:v>
                </c:pt>
                <c:pt idx="812">
                  <c:v>11925.18527</c:v>
                </c:pt>
                <c:pt idx="813">
                  <c:v>13550.307698000001</c:v>
                </c:pt>
                <c:pt idx="814">
                  <c:v>8015.959699</c:v>
                </c:pt>
                <c:pt idx="815">
                  <c:v>0</c:v>
                </c:pt>
                <c:pt idx="816">
                  <c:v>34244.549459000002</c:v>
                </c:pt>
                <c:pt idx="817">
                  <c:v>11355.898359999999</c:v>
                </c:pt>
                <c:pt idx="818">
                  <c:v>15129.65611</c:v>
                </c:pt>
                <c:pt idx="819">
                  <c:v>7405.3462060000002</c:v>
                </c:pt>
                <c:pt idx="820">
                  <c:v>7584.8751339999999</c:v>
                </c:pt>
                <c:pt idx="821">
                  <c:v>6078.7177350000002</c:v>
                </c:pt>
                <c:pt idx="822">
                  <c:v>7399.9472299999998</c:v>
                </c:pt>
                <c:pt idx="823">
                  <c:v>0</c:v>
                </c:pt>
                <c:pt idx="824">
                  <c:v>7170.0902299999998</c:v>
                </c:pt>
                <c:pt idx="825">
                  <c:v>10990.450629999999</c:v>
                </c:pt>
                <c:pt idx="826">
                  <c:v>13927.46816</c:v>
                </c:pt>
                <c:pt idx="827">
                  <c:v>11556.703299999999</c:v>
                </c:pt>
                <c:pt idx="828">
                  <c:v>248300.35264500004</c:v>
                </c:pt>
                <c:pt idx="829">
                  <c:v>6579.5374940000002</c:v>
                </c:pt>
                <c:pt idx="830">
                  <c:v>80516.953534000015</c:v>
                </c:pt>
                <c:pt idx="831">
                  <c:v>12883.028829999999</c:v>
                </c:pt>
                <c:pt idx="832">
                  <c:v>13952.36541</c:v>
                </c:pt>
                <c:pt idx="833">
                  <c:v>253791.65806499997</c:v>
                </c:pt>
                <c:pt idx="834">
                  <c:v>30462.313130000002</c:v>
                </c:pt>
                <c:pt idx="835">
                  <c:v>12563.080830000001</c:v>
                </c:pt>
                <c:pt idx="836">
                  <c:v>14207.097610000001</c:v>
                </c:pt>
                <c:pt idx="837">
                  <c:v>0</c:v>
                </c:pt>
                <c:pt idx="838">
                  <c:v>8504.2891010000003</c:v>
                </c:pt>
                <c:pt idx="839">
                  <c:v>9372.5402099999992</c:v>
                </c:pt>
                <c:pt idx="840">
                  <c:v>9510.0756309999997</c:v>
                </c:pt>
                <c:pt idx="841">
                  <c:v>0</c:v>
                </c:pt>
                <c:pt idx="842">
                  <c:v>11485.246139999999</c:v>
                </c:pt>
                <c:pt idx="843">
                  <c:v>10474.013209999999</c:v>
                </c:pt>
                <c:pt idx="844">
                  <c:v>8689.5424609999991</c:v>
                </c:pt>
                <c:pt idx="845">
                  <c:v>115063.185107</c:v>
                </c:pt>
                <c:pt idx="846">
                  <c:v>23529.293887</c:v>
                </c:pt>
                <c:pt idx="847">
                  <c:v>49296.410827</c:v>
                </c:pt>
                <c:pt idx="848">
                  <c:v>10021.73806</c:v>
                </c:pt>
                <c:pt idx="849">
                  <c:v>9604.2292799999996</c:v>
                </c:pt>
                <c:pt idx="850">
                  <c:v>0</c:v>
                </c:pt>
                <c:pt idx="851">
                  <c:v>17113.130031000001</c:v>
                </c:pt>
                <c:pt idx="852">
                  <c:v>8239.6941970000007</c:v>
                </c:pt>
                <c:pt idx="853">
                  <c:v>7155.556423</c:v>
                </c:pt>
                <c:pt idx="854">
                  <c:v>0</c:v>
                </c:pt>
                <c:pt idx="855">
                  <c:v>9746.4758970000003</c:v>
                </c:pt>
                <c:pt idx="856">
                  <c:v>9457.3799149999995</c:v>
                </c:pt>
                <c:pt idx="857">
                  <c:v>12956.30472</c:v>
                </c:pt>
                <c:pt idx="858">
                  <c:v>6555.8737259999998</c:v>
                </c:pt>
                <c:pt idx="859">
                  <c:v>14345.222731999998</c:v>
                </c:pt>
                <c:pt idx="860">
                  <c:v>9557.6911319999999</c:v>
                </c:pt>
                <c:pt idx="861">
                  <c:v>8572.0018409999993</c:v>
                </c:pt>
                <c:pt idx="862">
                  <c:v>7052.7922140000001</c:v>
                </c:pt>
                <c:pt idx="863">
                  <c:v>8039.136563</c:v>
                </c:pt>
                <c:pt idx="864">
                  <c:v>12129.93756</c:v>
                </c:pt>
                <c:pt idx="865">
                  <c:v>9911.5321390000008</c:v>
                </c:pt>
                <c:pt idx="866">
                  <c:v>0</c:v>
                </c:pt>
                <c:pt idx="867">
                  <c:v>9709.5645569999997</c:v>
                </c:pt>
                <c:pt idx="868">
                  <c:v>15030.05342</c:v>
                </c:pt>
                <c:pt idx="869">
                  <c:v>9081.1906639999997</c:v>
                </c:pt>
                <c:pt idx="870">
                  <c:v>11335.584051</c:v>
                </c:pt>
                <c:pt idx="871">
                  <c:v>0</c:v>
                </c:pt>
                <c:pt idx="872">
                  <c:v>7847.3698480000003</c:v>
                </c:pt>
                <c:pt idx="873">
                  <c:v>7243.7192969999996</c:v>
                </c:pt>
                <c:pt idx="874">
                  <c:v>29713.876188000002</c:v>
                </c:pt>
                <c:pt idx="875">
                  <c:v>10216.150240000001</c:v>
                </c:pt>
                <c:pt idx="876">
                  <c:v>8719.8866820000003</c:v>
                </c:pt>
                <c:pt idx="877">
                  <c:v>8123.9246450000001</c:v>
                </c:pt>
                <c:pt idx="878">
                  <c:v>8966.6738970000006</c:v>
                </c:pt>
                <c:pt idx="879">
                  <c:v>10069.13149</c:v>
                </c:pt>
                <c:pt idx="880">
                  <c:v>9466.9328619999997</c:v>
                </c:pt>
                <c:pt idx="881">
                  <c:v>7084.6178090000003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4583.8057699999999</c:v>
                </c:pt>
                <c:pt idx="888">
                  <c:v>12601.27369</c:v>
                </c:pt>
                <c:pt idx="889">
                  <c:v>8626.7375649999994</c:v>
                </c:pt>
                <c:pt idx="890">
                  <c:v>9573.3016520000001</c:v>
                </c:pt>
                <c:pt idx="891">
                  <c:v>10160.22946</c:v>
                </c:pt>
                <c:pt idx="892">
                  <c:v>20504.117279999999</c:v>
                </c:pt>
                <c:pt idx="893">
                  <c:v>11990.277212000001</c:v>
                </c:pt>
                <c:pt idx="894">
                  <c:v>0</c:v>
                </c:pt>
                <c:pt idx="895">
                  <c:v>0</c:v>
                </c:pt>
                <c:pt idx="896">
                  <c:v>14346.03008</c:v>
                </c:pt>
                <c:pt idx="897">
                  <c:v>9096.5442469999998</c:v>
                </c:pt>
                <c:pt idx="898">
                  <c:v>5829.0833709999997</c:v>
                </c:pt>
                <c:pt idx="899">
                  <c:v>6135.6255350000001</c:v>
                </c:pt>
                <c:pt idx="900">
                  <c:v>0</c:v>
                </c:pt>
                <c:pt idx="901">
                  <c:v>10026.563560000001</c:v>
                </c:pt>
                <c:pt idx="902">
                  <c:v>10539.80665</c:v>
                </c:pt>
                <c:pt idx="903">
                  <c:v>8346.2415560000009</c:v>
                </c:pt>
                <c:pt idx="904">
                  <c:v>16526.521799999999</c:v>
                </c:pt>
                <c:pt idx="905">
                  <c:v>85198.73068600001</c:v>
                </c:pt>
                <c:pt idx="906">
                  <c:v>6282.0692799999997</c:v>
                </c:pt>
                <c:pt idx="907">
                  <c:v>9325.4105330000002</c:v>
                </c:pt>
                <c:pt idx="908">
                  <c:v>6495.1576880000002</c:v>
                </c:pt>
                <c:pt idx="909">
                  <c:v>7604.1122560000003</c:v>
                </c:pt>
                <c:pt idx="910">
                  <c:v>5497.7784019999999</c:v>
                </c:pt>
                <c:pt idx="911">
                  <c:v>22814.602559999999</c:v>
                </c:pt>
                <c:pt idx="912">
                  <c:v>6598.4188610000001</c:v>
                </c:pt>
                <c:pt idx="913">
                  <c:v>17780.818889999999</c:v>
                </c:pt>
                <c:pt idx="914">
                  <c:v>6304.299344</c:v>
                </c:pt>
                <c:pt idx="915">
                  <c:v>21647.180830000001</c:v>
                </c:pt>
                <c:pt idx="916">
                  <c:v>10610.17216</c:v>
                </c:pt>
                <c:pt idx="917">
                  <c:v>6939.9882250000001</c:v>
                </c:pt>
                <c:pt idx="918">
                  <c:v>9354.8139200000005</c:v>
                </c:pt>
                <c:pt idx="919">
                  <c:v>11245.12743</c:v>
                </c:pt>
                <c:pt idx="920">
                  <c:v>58199.231800999994</c:v>
                </c:pt>
                <c:pt idx="921">
                  <c:v>9063.8447880000003</c:v>
                </c:pt>
                <c:pt idx="922">
                  <c:v>7175.5852290000003</c:v>
                </c:pt>
                <c:pt idx="923">
                  <c:v>113979.79362699999</c:v>
                </c:pt>
                <c:pt idx="924">
                  <c:v>0</c:v>
                </c:pt>
                <c:pt idx="925">
                  <c:v>0</c:v>
                </c:pt>
                <c:pt idx="926">
                  <c:v>44869.224778999996</c:v>
                </c:pt>
                <c:pt idx="927">
                  <c:v>11549.174419999999</c:v>
                </c:pt>
                <c:pt idx="928">
                  <c:v>6397.8457770000005</c:v>
                </c:pt>
                <c:pt idx="929">
                  <c:v>0</c:v>
                </c:pt>
                <c:pt idx="930">
                  <c:v>7889.2434999999996</c:v>
                </c:pt>
                <c:pt idx="931">
                  <c:v>34305.410606000005</c:v>
                </c:pt>
                <c:pt idx="932">
                  <c:v>12202.766149999999</c:v>
                </c:pt>
                <c:pt idx="933">
                  <c:v>6599.8469420000001</c:v>
                </c:pt>
                <c:pt idx="934">
                  <c:v>7346.369017</c:v>
                </c:pt>
                <c:pt idx="935">
                  <c:v>10667.687260000001</c:v>
                </c:pt>
                <c:pt idx="936">
                  <c:v>7135.4940020000004</c:v>
                </c:pt>
                <c:pt idx="937">
                  <c:v>10266.762769999999</c:v>
                </c:pt>
                <c:pt idx="938">
                  <c:v>8006.3599350000004</c:v>
                </c:pt>
                <c:pt idx="939">
                  <c:v>5350.7177789999996</c:v>
                </c:pt>
                <c:pt idx="940">
                  <c:v>9388.3279330000005</c:v>
                </c:pt>
                <c:pt idx="941">
                  <c:v>16652.358</c:v>
                </c:pt>
                <c:pt idx="942">
                  <c:v>8842.2613710000005</c:v>
                </c:pt>
                <c:pt idx="943">
                  <c:v>8194.9106389999997</c:v>
                </c:pt>
                <c:pt idx="944">
                  <c:v>6403.5242790000002</c:v>
                </c:pt>
                <c:pt idx="945">
                  <c:v>13781.989820000001</c:v>
                </c:pt>
                <c:pt idx="946">
                  <c:v>34233.477803999995</c:v>
                </c:pt>
                <c:pt idx="947">
                  <c:v>11268.925880000001</c:v>
                </c:pt>
                <c:pt idx="948">
                  <c:v>23889.160449999999</c:v>
                </c:pt>
                <c:pt idx="949">
                  <c:v>7922.0726340000001</c:v>
                </c:pt>
                <c:pt idx="950">
                  <c:v>131813.86045199999</c:v>
                </c:pt>
                <c:pt idx="951">
                  <c:v>13817.28024</c:v>
                </c:pt>
                <c:pt idx="952">
                  <c:v>5480.6072809999996</c:v>
                </c:pt>
                <c:pt idx="953">
                  <c:v>10174.21306</c:v>
                </c:pt>
                <c:pt idx="954">
                  <c:v>12042.485049999999</c:v>
                </c:pt>
                <c:pt idx="955">
                  <c:v>6797.9578760000004</c:v>
                </c:pt>
                <c:pt idx="956">
                  <c:v>7569.1030689999998</c:v>
                </c:pt>
                <c:pt idx="957">
                  <c:v>130828.192734</c:v>
                </c:pt>
                <c:pt idx="958">
                  <c:v>5908.0595709999998</c:v>
                </c:pt>
                <c:pt idx="959">
                  <c:v>16947.922689999999</c:v>
                </c:pt>
                <c:pt idx="960">
                  <c:v>6772.4692649999997</c:v>
                </c:pt>
                <c:pt idx="961">
                  <c:v>11110.081</c:v>
                </c:pt>
                <c:pt idx="962">
                  <c:v>7466.1684009999999</c:v>
                </c:pt>
                <c:pt idx="963">
                  <c:v>10984.32151</c:v>
                </c:pt>
                <c:pt idx="964">
                  <c:v>19836.440770000001</c:v>
                </c:pt>
                <c:pt idx="965">
                  <c:v>15265.46932</c:v>
                </c:pt>
                <c:pt idx="966">
                  <c:v>15350.30681</c:v>
                </c:pt>
                <c:pt idx="967">
                  <c:v>11815.509410000001</c:v>
                </c:pt>
                <c:pt idx="968">
                  <c:v>75891.546214999995</c:v>
                </c:pt>
                <c:pt idx="969">
                  <c:v>7649.9589470000001</c:v>
                </c:pt>
                <c:pt idx="970">
                  <c:v>8016.0128549999999</c:v>
                </c:pt>
                <c:pt idx="971">
                  <c:v>0</c:v>
                </c:pt>
                <c:pt idx="972">
                  <c:v>30141.769901000003</c:v>
                </c:pt>
                <c:pt idx="973">
                  <c:v>7280.8706780000002</c:v>
                </c:pt>
                <c:pt idx="974">
                  <c:v>19568.567170999999</c:v>
                </c:pt>
                <c:pt idx="975">
                  <c:v>220033.49651400003</c:v>
                </c:pt>
                <c:pt idx="976">
                  <c:v>39064.411996999996</c:v>
                </c:pt>
                <c:pt idx="977">
                  <c:v>0</c:v>
                </c:pt>
                <c:pt idx="978">
                  <c:v>6372.4223199999997</c:v>
                </c:pt>
                <c:pt idx="979">
                  <c:v>12331.81956</c:v>
                </c:pt>
                <c:pt idx="980">
                  <c:v>9102.2804450000003</c:v>
                </c:pt>
                <c:pt idx="981">
                  <c:v>55261.564932999994</c:v>
                </c:pt>
                <c:pt idx="982">
                  <c:v>10384.08309</c:v>
                </c:pt>
                <c:pt idx="983">
                  <c:v>74161.818109</c:v>
                </c:pt>
                <c:pt idx="984">
                  <c:v>8000.1932290000004</c:v>
                </c:pt>
                <c:pt idx="985">
                  <c:v>10628.632149999999</c:v>
                </c:pt>
                <c:pt idx="986">
                  <c:v>8664.2381989999994</c:v>
                </c:pt>
                <c:pt idx="987">
                  <c:v>5791.9207500000002</c:v>
                </c:pt>
                <c:pt idx="988">
                  <c:v>5065.3634279999997</c:v>
                </c:pt>
                <c:pt idx="989">
                  <c:v>10521.86794</c:v>
                </c:pt>
                <c:pt idx="990">
                  <c:v>3553.3392210000002</c:v>
                </c:pt>
                <c:pt idx="991">
                  <c:v>19651.737663</c:v>
                </c:pt>
                <c:pt idx="992">
                  <c:v>0</c:v>
                </c:pt>
                <c:pt idx="993">
                  <c:v>13674.4879</c:v>
                </c:pt>
                <c:pt idx="994">
                  <c:v>0</c:v>
                </c:pt>
                <c:pt idx="995">
                  <c:v>39652.429049999999</c:v>
                </c:pt>
                <c:pt idx="996">
                  <c:v>8706.801872</c:v>
                </c:pt>
                <c:pt idx="997">
                  <c:v>18873.560406999997</c:v>
                </c:pt>
                <c:pt idx="998">
                  <c:v>0</c:v>
                </c:pt>
                <c:pt idx="999">
                  <c:v>8898.5441410000003</c:v>
                </c:pt>
                <c:pt idx="1000">
                  <c:v>11189.791670000001</c:v>
                </c:pt>
                <c:pt idx="1001">
                  <c:v>12201.40669</c:v>
                </c:pt>
                <c:pt idx="1002">
                  <c:v>9447.9091700000008</c:v>
                </c:pt>
                <c:pt idx="1003">
                  <c:v>7931.7856039999997</c:v>
                </c:pt>
                <c:pt idx="1004">
                  <c:v>20376.915280000001</c:v>
                </c:pt>
                <c:pt idx="1005">
                  <c:v>8468.8803040000003</c:v>
                </c:pt>
                <c:pt idx="1006">
                  <c:v>12300.72855</c:v>
                </c:pt>
                <c:pt idx="1007">
                  <c:v>40385.683649999999</c:v>
                </c:pt>
                <c:pt idx="1008">
                  <c:v>12115.332969999999</c:v>
                </c:pt>
                <c:pt idx="1009">
                  <c:v>7912.7439290000002</c:v>
                </c:pt>
                <c:pt idx="1010">
                  <c:v>69960.448619999996</c:v>
                </c:pt>
                <c:pt idx="1011">
                  <c:v>9547.2442979999996</c:v>
                </c:pt>
                <c:pt idx="1012">
                  <c:v>7102.1880540000002</c:v>
                </c:pt>
                <c:pt idx="1013">
                  <c:v>194271.84803199998</c:v>
                </c:pt>
                <c:pt idx="1014">
                  <c:v>14224.397989999999</c:v>
                </c:pt>
                <c:pt idx="1015">
                  <c:v>7349.2630669999999</c:v>
                </c:pt>
                <c:pt idx="1016">
                  <c:v>22514.067490000001</c:v>
                </c:pt>
                <c:pt idx="1017">
                  <c:v>9600.8595889999997</c:v>
                </c:pt>
                <c:pt idx="1018">
                  <c:v>14807.85996</c:v>
                </c:pt>
                <c:pt idx="1019">
                  <c:v>8840.2665500000003</c:v>
                </c:pt>
                <c:pt idx="1020">
                  <c:v>6791.5527140000004</c:v>
                </c:pt>
                <c:pt idx="1021">
                  <c:v>0</c:v>
                </c:pt>
                <c:pt idx="1022">
                  <c:v>8299.3666090000006</c:v>
                </c:pt>
                <c:pt idx="1023">
                  <c:v>9788.945076</c:v>
                </c:pt>
                <c:pt idx="1024">
                  <c:v>7242.6585230000001</c:v>
                </c:pt>
                <c:pt idx="1025">
                  <c:v>5882.3387140000004</c:v>
                </c:pt>
                <c:pt idx="1026">
                  <c:v>13966.454729999999</c:v>
                </c:pt>
                <c:pt idx="1027">
                  <c:v>6561.1035160000001</c:v>
                </c:pt>
                <c:pt idx="1028">
                  <c:v>11922.73762</c:v>
                </c:pt>
                <c:pt idx="1029">
                  <c:v>3473.3257239999998</c:v>
                </c:pt>
                <c:pt idx="1030">
                  <c:v>7738.4157210000003</c:v>
                </c:pt>
                <c:pt idx="1031">
                  <c:v>189573.02732499997</c:v>
                </c:pt>
                <c:pt idx="1032">
                  <c:v>9949.8693039999998</c:v>
                </c:pt>
                <c:pt idx="1033">
                  <c:v>15092.372719999999</c:v>
                </c:pt>
                <c:pt idx="1034">
                  <c:v>17772.234917000002</c:v>
                </c:pt>
                <c:pt idx="1035">
                  <c:v>109959.752329</c:v>
                </c:pt>
                <c:pt idx="1036">
                  <c:v>65858.012864000004</c:v>
                </c:pt>
                <c:pt idx="1037">
                  <c:v>17112.43691</c:v>
                </c:pt>
                <c:pt idx="1038">
                  <c:v>52124.217055000001</c:v>
                </c:pt>
                <c:pt idx="1039">
                  <c:v>13528.838739999999</c:v>
                </c:pt>
                <c:pt idx="1040">
                  <c:v>11063.596439999999</c:v>
                </c:pt>
                <c:pt idx="1041">
                  <c:v>7467.2622279999996</c:v>
                </c:pt>
                <c:pt idx="1042">
                  <c:v>10179.03213</c:v>
                </c:pt>
                <c:pt idx="1043">
                  <c:v>5753.1098149999998</c:v>
                </c:pt>
                <c:pt idx="1044">
                  <c:v>9180.1471629999996</c:v>
                </c:pt>
                <c:pt idx="1045">
                  <c:v>7712.2388579999997</c:v>
                </c:pt>
                <c:pt idx="1046">
                  <c:v>11998.937449999999</c:v>
                </c:pt>
                <c:pt idx="1047">
                  <c:v>9802.8484609999996</c:v>
                </c:pt>
                <c:pt idx="1048">
                  <c:v>0</c:v>
                </c:pt>
                <c:pt idx="1049">
                  <c:v>9715.0691659999993</c:v>
                </c:pt>
                <c:pt idx="1050">
                  <c:v>17756.359769999999</c:v>
                </c:pt>
                <c:pt idx="1051">
                  <c:v>9433.8225189999994</c:v>
                </c:pt>
                <c:pt idx="1052">
                  <c:v>14835.68701</c:v>
                </c:pt>
                <c:pt idx="1053">
                  <c:v>10758.07186</c:v>
                </c:pt>
                <c:pt idx="1054">
                  <c:v>14674.46668</c:v>
                </c:pt>
                <c:pt idx="1055">
                  <c:v>11319.499</c:v>
                </c:pt>
                <c:pt idx="1056">
                  <c:v>7790.389357</c:v>
                </c:pt>
                <c:pt idx="1057">
                  <c:v>31213.180841000001</c:v>
                </c:pt>
                <c:pt idx="1058">
                  <c:v>13112.763349999999</c:v>
                </c:pt>
                <c:pt idx="1059">
                  <c:v>16984.839259</c:v>
                </c:pt>
                <c:pt idx="1060">
                  <c:v>26316.986810000002</c:v>
                </c:pt>
                <c:pt idx="1061">
                  <c:v>9148.7116060000008</c:v>
                </c:pt>
                <c:pt idx="1062">
                  <c:v>9768.5098689999995</c:v>
                </c:pt>
                <c:pt idx="1063">
                  <c:v>17420.888029999998</c:v>
                </c:pt>
                <c:pt idx="1064">
                  <c:v>31232.459378</c:v>
                </c:pt>
                <c:pt idx="1065">
                  <c:v>7668.9249449999998</c:v>
                </c:pt>
                <c:pt idx="1066">
                  <c:v>5168.1931340000001</c:v>
                </c:pt>
                <c:pt idx="1067">
                  <c:v>12490.36364</c:v>
                </c:pt>
                <c:pt idx="1068">
                  <c:v>0</c:v>
                </c:pt>
                <c:pt idx="1069">
                  <c:v>13232.69425</c:v>
                </c:pt>
                <c:pt idx="1070">
                  <c:v>7811.5753260000001</c:v>
                </c:pt>
                <c:pt idx="1071">
                  <c:v>34411.818928000001</c:v>
                </c:pt>
                <c:pt idx="1072">
                  <c:v>0</c:v>
                </c:pt>
                <c:pt idx="1073">
                  <c:v>19605.515786</c:v>
                </c:pt>
                <c:pt idx="1074">
                  <c:v>6915.210709</c:v>
                </c:pt>
                <c:pt idx="1075">
                  <c:v>14063.080393</c:v>
                </c:pt>
                <c:pt idx="1076">
                  <c:v>6181.2885260000003</c:v>
                </c:pt>
                <c:pt idx="1077">
                  <c:v>27877.035770000002</c:v>
                </c:pt>
                <c:pt idx="1078">
                  <c:v>31268.950659999999</c:v>
                </c:pt>
                <c:pt idx="1079">
                  <c:v>8893.6379510000006</c:v>
                </c:pt>
                <c:pt idx="1080">
                  <c:v>8459.3889629999994</c:v>
                </c:pt>
                <c:pt idx="1081">
                  <c:v>16334.033439999999</c:v>
                </c:pt>
                <c:pt idx="1082">
                  <c:v>29133.088153000001</c:v>
                </c:pt>
                <c:pt idx="1083">
                  <c:v>7112.6530140000004</c:v>
                </c:pt>
                <c:pt idx="1084">
                  <c:v>66026.918017000004</c:v>
                </c:pt>
                <c:pt idx="1085">
                  <c:v>13025.186729999999</c:v>
                </c:pt>
                <c:pt idx="1086">
                  <c:v>7796.5444770000004</c:v>
                </c:pt>
                <c:pt idx="1087">
                  <c:v>6875.8902399999997</c:v>
                </c:pt>
                <c:pt idx="1088">
                  <c:v>7579.2331910000003</c:v>
                </c:pt>
                <c:pt idx="1089">
                  <c:v>12574.868039999999</c:v>
                </c:pt>
                <c:pt idx="1090">
                  <c:v>24918.913034000001</c:v>
                </c:pt>
                <c:pt idx="1091">
                  <c:v>5413.8932420000001</c:v>
                </c:pt>
                <c:pt idx="1092">
                  <c:v>26545.293867</c:v>
                </c:pt>
                <c:pt idx="1093">
                  <c:v>13702.138705000001</c:v>
                </c:pt>
                <c:pt idx="1094">
                  <c:v>9437.1141090000001</c:v>
                </c:pt>
                <c:pt idx="1095">
                  <c:v>10688.834629999999</c:v>
                </c:pt>
                <c:pt idx="1096">
                  <c:v>7886.2273530000002</c:v>
                </c:pt>
                <c:pt idx="1097">
                  <c:v>10379.92376</c:v>
                </c:pt>
                <c:pt idx="1098">
                  <c:v>42906.029452000002</c:v>
                </c:pt>
                <c:pt idx="1099">
                  <c:v>21152.092657000001</c:v>
                </c:pt>
                <c:pt idx="1100">
                  <c:v>9144.3318940000008</c:v>
                </c:pt>
                <c:pt idx="1101">
                  <c:v>0</c:v>
                </c:pt>
                <c:pt idx="1102">
                  <c:v>23985.006077999999</c:v>
                </c:pt>
                <c:pt idx="1103">
                  <c:v>16239.45988</c:v>
                </c:pt>
                <c:pt idx="1104">
                  <c:v>8831.5875919999999</c:v>
                </c:pt>
                <c:pt idx="1105">
                  <c:v>6509.317771</c:v>
                </c:pt>
                <c:pt idx="1106">
                  <c:v>7639.1723810000003</c:v>
                </c:pt>
                <c:pt idx="1107">
                  <c:v>29977.264430000003</c:v>
                </c:pt>
                <c:pt idx="1108">
                  <c:v>6657.289315</c:v>
                </c:pt>
                <c:pt idx="1109">
                  <c:v>51581.674094999995</c:v>
                </c:pt>
                <c:pt idx="1110">
                  <c:v>10821.825570000001</c:v>
                </c:pt>
                <c:pt idx="1111">
                  <c:v>12892.677600000001</c:v>
                </c:pt>
                <c:pt idx="1112">
                  <c:v>9299.9444430000003</c:v>
                </c:pt>
                <c:pt idx="1113">
                  <c:v>10803.471820000001</c:v>
                </c:pt>
                <c:pt idx="1114">
                  <c:v>7716.7000449999996</c:v>
                </c:pt>
                <c:pt idx="1115">
                  <c:v>5830.1910740000003</c:v>
                </c:pt>
                <c:pt idx="1116">
                  <c:v>4294.1535979999999</c:v>
                </c:pt>
                <c:pt idx="1117">
                  <c:v>10627.885630000001</c:v>
                </c:pt>
                <c:pt idx="1118">
                  <c:v>7073.1445329999997</c:v>
                </c:pt>
                <c:pt idx="1119">
                  <c:v>176049.05768900001</c:v>
                </c:pt>
                <c:pt idx="1120">
                  <c:v>11758.24617</c:v>
                </c:pt>
                <c:pt idx="1121">
                  <c:v>8430.1049800000001</c:v>
                </c:pt>
                <c:pt idx="1122">
                  <c:v>5416.3820089999999</c:v>
                </c:pt>
                <c:pt idx="1123">
                  <c:v>10487.31566</c:v>
                </c:pt>
                <c:pt idx="1124">
                  <c:v>172571.84999699998</c:v>
                </c:pt>
                <c:pt idx="1125">
                  <c:v>13039.097250000001</c:v>
                </c:pt>
                <c:pt idx="1126">
                  <c:v>8318.7188640000004</c:v>
                </c:pt>
                <c:pt idx="1127">
                  <c:v>8199.3408839999993</c:v>
                </c:pt>
                <c:pt idx="1128">
                  <c:v>7498.1819820000001</c:v>
                </c:pt>
                <c:pt idx="1129">
                  <c:v>27722.413481</c:v>
                </c:pt>
                <c:pt idx="1130">
                  <c:v>0</c:v>
                </c:pt>
                <c:pt idx="1131">
                  <c:v>15413.985070000001</c:v>
                </c:pt>
                <c:pt idx="1132">
                  <c:v>116781.43932599999</c:v>
                </c:pt>
                <c:pt idx="1133">
                  <c:v>0</c:v>
                </c:pt>
                <c:pt idx="1134">
                  <c:v>19117.357498000001</c:v>
                </c:pt>
                <c:pt idx="1135">
                  <c:v>6757.0224710000002</c:v>
                </c:pt>
                <c:pt idx="1136">
                  <c:v>15938.601398000001</c:v>
                </c:pt>
                <c:pt idx="1137">
                  <c:v>8175.9016780000002</c:v>
                </c:pt>
                <c:pt idx="1138">
                  <c:v>0</c:v>
                </c:pt>
                <c:pt idx="1139">
                  <c:v>7163.7993569999999</c:v>
                </c:pt>
                <c:pt idx="1140">
                  <c:v>14990.44111</c:v>
                </c:pt>
                <c:pt idx="1141">
                  <c:v>6465.2238159999997</c:v>
                </c:pt>
                <c:pt idx="1142">
                  <c:v>10975.5486</c:v>
                </c:pt>
                <c:pt idx="1143">
                  <c:v>6015.6127960000003</c:v>
                </c:pt>
                <c:pt idx="1144">
                  <c:v>29889.979296999998</c:v>
                </c:pt>
                <c:pt idx="1145">
                  <c:v>6752.9863139999998</c:v>
                </c:pt>
                <c:pt idx="1146">
                  <c:v>11586.66971</c:v>
                </c:pt>
                <c:pt idx="1147">
                  <c:v>9067.736089</c:v>
                </c:pt>
                <c:pt idx="1148">
                  <c:v>9869.9156810000004</c:v>
                </c:pt>
                <c:pt idx="1149">
                  <c:v>13182.4928</c:v>
                </c:pt>
                <c:pt idx="1150">
                  <c:v>0</c:v>
                </c:pt>
                <c:pt idx="1151">
                  <c:v>8909.2798089999997</c:v>
                </c:pt>
                <c:pt idx="1152">
                  <c:v>0</c:v>
                </c:pt>
                <c:pt idx="1153">
                  <c:v>5602.5582700000004</c:v>
                </c:pt>
                <c:pt idx="1154">
                  <c:v>5059.522653</c:v>
                </c:pt>
                <c:pt idx="1155">
                  <c:v>11133.803739999999</c:v>
                </c:pt>
                <c:pt idx="1156">
                  <c:v>14610.794970999999</c:v>
                </c:pt>
                <c:pt idx="1157">
                  <c:v>12772.78188</c:v>
                </c:pt>
                <c:pt idx="1158">
                  <c:v>8266.3762179999994</c:v>
                </c:pt>
                <c:pt idx="1159">
                  <c:v>14624.477000000001</c:v>
                </c:pt>
                <c:pt idx="1160">
                  <c:v>10187.65076</c:v>
                </c:pt>
                <c:pt idx="1161">
                  <c:v>20326.786766000001</c:v>
                </c:pt>
                <c:pt idx="1162">
                  <c:v>19267.929834000002</c:v>
                </c:pt>
                <c:pt idx="1163">
                  <c:v>9480.9359879999993</c:v>
                </c:pt>
                <c:pt idx="1164">
                  <c:v>17160.646079999999</c:v>
                </c:pt>
                <c:pt idx="1165">
                  <c:v>0</c:v>
                </c:pt>
                <c:pt idx="1166">
                  <c:v>19660.149560999998</c:v>
                </c:pt>
                <c:pt idx="1167">
                  <c:v>7971.4141380000001</c:v>
                </c:pt>
                <c:pt idx="1168">
                  <c:v>7821.3814849999999</c:v>
                </c:pt>
                <c:pt idx="1169">
                  <c:v>6415.1065280000003</c:v>
                </c:pt>
                <c:pt idx="1170">
                  <c:v>8181.267578</c:v>
                </c:pt>
                <c:pt idx="1171">
                  <c:v>6757.2025329999997</c:v>
                </c:pt>
                <c:pt idx="1172">
                  <c:v>14597.18657</c:v>
                </c:pt>
                <c:pt idx="1173">
                  <c:v>4032.4144609999998</c:v>
                </c:pt>
                <c:pt idx="1174">
                  <c:v>8009.6722710000004</c:v>
                </c:pt>
                <c:pt idx="1175">
                  <c:v>9020.3923950000008</c:v>
                </c:pt>
                <c:pt idx="1176">
                  <c:v>6020.715013</c:v>
                </c:pt>
                <c:pt idx="1177">
                  <c:v>8875.7818380000008</c:v>
                </c:pt>
                <c:pt idx="1178">
                  <c:v>68233.088834999988</c:v>
                </c:pt>
                <c:pt idx="1179">
                  <c:v>8128.6520909999999</c:v>
                </c:pt>
                <c:pt idx="1180">
                  <c:v>8137.9230459999999</c:v>
                </c:pt>
                <c:pt idx="1181">
                  <c:v>25681.617299999998</c:v>
                </c:pt>
                <c:pt idx="1182">
                  <c:v>4286.6858419999999</c:v>
                </c:pt>
                <c:pt idx="1183">
                  <c:v>0</c:v>
                </c:pt>
                <c:pt idx="1184">
                  <c:v>30764.140757999998</c:v>
                </c:pt>
                <c:pt idx="1185">
                  <c:v>5863.3243320000001</c:v>
                </c:pt>
                <c:pt idx="1186">
                  <c:v>7046.6912439999996</c:v>
                </c:pt>
                <c:pt idx="1187">
                  <c:v>11595.29513</c:v>
                </c:pt>
                <c:pt idx="1188">
                  <c:v>17470.72637</c:v>
                </c:pt>
                <c:pt idx="1189">
                  <c:v>4923.8836659999997</c:v>
                </c:pt>
                <c:pt idx="1190">
                  <c:v>10012.365669999999</c:v>
                </c:pt>
                <c:pt idx="1191">
                  <c:v>11433.01741</c:v>
                </c:pt>
                <c:pt idx="1192">
                  <c:v>12939.354240000001</c:v>
                </c:pt>
                <c:pt idx="1193">
                  <c:v>31469.285273000001</c:v>
                </c:pt>
                <c:pt idx="1194">
                  <c:v>18036.504151000001</c:v>
                </c:pt>
                <c:pt idx="1195">
                  <c:v>20464.855500000001</c:v>
                </c:pt>
                <c:pt idx="1196">
                  <c:v>13081.24022</c:v>
                </c:pt>
                <c:pt idx="1197">
                  <c:v>16639.800329999998</c:v>
                </c:pt>
                <c:pt idx="1198">
                  <c:v>10740.3163</c:v>
                </c:pt>
                <c:pt idx="1199">
                  <c:v>12626.173640000001</c:v>
                </c:pt>
                <c:pt idx="1200">
                  <c:v>13852.712879999999</c:v>
                </c:pt>
                <c:pt idx="1201">
                  <c:v>0</c:v>
                </c:pt>
                <c:pt idx="1202">
                  <c:v>8157.325769</c:v>
                </c:pt>
                <c:pt idx="1203">
                  <c:v>12829.605250000001</c:v>
                </c:pt>
                <c:pt idx="1204">
                  <c:v>6033.0532089999997</c:v>
                </c:pt>
                <c:pt idx="1205">
                  <c:v>9946.9660309999999</c:v>
                </c:pt>
                <c:pt idx="1206">
                  <c:v>7049.4205169999996</c:v>
                </c:pt>
                <c:pt idx="1207">
                  <c:v>7096.5452500000001</c:v>
                </c:pt>
                <c:pt idx="1208">
                  <c:v>8709.5054550000004</c:v>
                </c:pt>
                <c:pt idx="1209">
                  <c:v>8387.8004139999994</c:v>
                </c:pt>
                <c:pt idx="1210">
                  <c:v>15236.659326999999</c:v>
                </c:pt>
                <c:pt idx="1211">
                  <c:v>7410.991532</c:v>
                </c:pt>
                <c:pt idx="1212">
                  <c:v>11723.68771</c:v>
                </c:pt>
                <c:pt idx="1213">
                  <c:v>31890.14846</c:v>
                </c:pt>
                <c:pt idx="1214">
                  <c:v>7838.0343830000002</c:v>
                </c:pt>
                <c:pt idx="1215">
                  <c:v>8699.2007809999996</c:v>
                </c:pt>
                <c:pt idx="1216">
                  <c:v>32548.478009999999</c:v>
                </c:pt>
                <c:pt idx="1217">
                  <c:v>8478.6533899999995</c:v>
                </c:pt>
                <c:pt idx="1218">
                  <c:v>8168.6546840000001</c:v>
                </c:pt>
                <c:pt idx="1219">
                  <c:v>11298.08862</c:v>
                </c:pt>
                <c:pt idx="1220">
                  <c:v>16016.43852</c:v>
                </c:pt>
                <c:pt idx="1221">
                  <c:v>9213.0891510000001</c:v>
                </c:pt>
                <c:pt idx="1222">
                  <c:v>13831.941360000001</c:v>
                </c:pt>
                <c:pt idx="1223">
                  <c:v>10116.417240000001</c:v>
                </c:pt>
                <c:pt idx="1224">
                  <c:v>6289.6531459999997</c:v>
                </c:pt>
                <c:pt idx="1225">
                  <c:v>0</c:v>
                </c:pt>
                <c:pt idx="1226">
                  <c:v>4794.3945089999997</c:v>
                </c:pt>
                <c:pt idx="1227">
                  <c:v>15548.485999</c:v>
                </c:pt>
                <c:pt idx="1228">
                  <c:v>6900.7820400000001</c:v>
                </c:pt>
                <c:pt idx="1229">
                  <c:v>8814.4350240000003</c:v>
                </c:pt>
                <c:pt idx="1230">
                  <c:v>6726.7066160000004</c:v>
                </c:pt>
                <c:pt idx="1231">
                  <c:v>12904.38702</c:v>
                </c:pt>
                <c:pt idx="1232">
                  <c:v>61236.958507000003</c:v>
                </c:pt>
                <c:pt idx="1233">
                  <c:v>12739.009470000001</c:v>
                </c:pt>
                <c:pt idx="1234">
                  <c:v>14091.75267</c:v>
                </c:pt>
                <c:pt idx="1235">
                  <c:v>28388.617235000002</c:v>
                </c:pt>
                <c:pt idx="1236">
                  <c:v>27667.609707</c:v>
                </c:pt>
                <c:pt idx="1237">
                  <c:v>0</c:v>
                </c:pt>
                <c:pt idx="1238">
                  <c:v>27846.781123000001</c:v>
                </c:pt>
                <c:pt idx="1239">
                  <c:v>14252.58431</c:v>
                </c:pt>
                <c:pt idx="1240">
                  <c:v>7980.8663969999998</c:v>
                </c:pt>
                <c:pt idx="1241">
                  <c:v>21058.589334</c:v>
                </c:pt>
                <c:pt idx="1242">
                  <c:v>6097.3666899999998</c:v>
                </c:pt>
                <c:pt idx="1243">
                  <c:v>17085.607358000001</c:v>
                </c:pt>
                <c:pt idx="1244">
                  <c:v>40547.047401999997</c:v>
                </c:pt>
                <c:pt idx="1245">
                  <c:v>6451.4410690000004</c:v>
                </c:pt>
                <c:pt idx="1246">
                  <c:v>23148.599620000001</c:v>
                </c:pt>
                <c:pt idx="1247">
                  <c:v>0</c:v>
                </c:pt>
                <c:pt idx="1248">
                  <c:v>5685.0199769999999</c:v>
                </c:pt>
                <c:pt idx="1249">
                  <c:v>11567.0201</c:v>
                </c:pt>
                <c:pt idx="1250">
                  <c:v>22956.222610000001</c:v>
                </c:pt>
                <c:pt idx="1251">
                  <c:v>24072.359039999999</c:v>
                </c:pt>
                <c:pt idx="1252">
                  <c:v>12619.44794</c:v>
                </c:pt>
                <c:pt idx="1253">
                  <c:v>8571.3469480000003</c:v>
                </c:pt>
                <c:pt idx="1254">
                  <c:v>13416.11657</c:v>
                </c:pt>
                <c:pt idx="1255">
                  <c:v>4752.5495549999996</c:v>
                </c:pt>
                <c:pt idx="1256">
                  <c:v>10408.8541</c:v>
                </c:pt>
                <c:pt idx="1257">
                  <c:v>18149.610530999998</c:v>
                </c:pt>
                <c:pt idx="1258">
                  <c:v>7099.1881979999998</c:v>
                </c:pt>
                <c:pt idx="1259">
                  <c:v>10424.182849999999</c:v>
                </c:pt>
                <c:pt idx="1260">
                  <c:v>10755.08138</c:v>
                </c:pt>
                <c:pt idx="1261">
                  <c:v>11086.76915</c:v>
                </c:pt>
                <c:pt idx="1262">
                  <c:v>25075.620490000001</c:v>
                </c:pt>
                <c:pt idx="1263">
                  <c:v>25154.248020999999</c:v>
                </c:pt>
                <c:pt idx="1264">
                  <c:v>9107.6347970000006</c:v>
                </c:pt>
                <c:pt idx="1265">
                  <c:v>7128.0495389999996</c:v>
                </c:pt>
                <c:pt idx="1266">
                  <c:v>9953.0068350000001</c:v>
                </c:pt>
                <c:pt idx="1267">
                  <c:v>9012.8412200000002</c:v>
                </c:pt>
                <c:pt idx="1268">
                  <c:v>9825.8580529999999</c:v>
                </c:pt>
                <c:pt idx="1269">
                  <c:v>6055.4320740000003</c:v>
                </c:pt>
                <c:pt idx="1270">
                  <c:v>11802.352860000001</c:v>
                </c:pt>
                <c:pt idx="1271">
                  <c:v>15779.913928999998</c:v>
                </c:pt>
                <c:pt idx="1272">
                  <c:v>22737.71069</c:v>
                </c:pt>
                <c:pt idx="1273">
                  <c:v>10157.90307</c:v>
                </c:pt>
                <c:pt idx="1274">
                  <c:v>8641.6361190000007</c:v>
                </c:pt>
                <c:pt idx="1275">
                  <c:v>13082.58603</c:v>
                </c:pt>
                <c:pt idx="1276">
                  <c:v>11789.71701</c:v>
                </c:pt>
                <c:pt idx="1277">
                  <c:v>7442.5972160000001</c:v>
                </c:pt>
                <c:pt idx="1278">
                  <c:v>9523.9772369999991</c:v>
                </c:pt>
                <c:pt idx="1279">
                  <c:v>15739.37442</c:v>
                </c:pt>
                <c:pt idx="1280">
                  <c:v>10690.2582</c:v>
                </c:pt>
                <c:pt idx="1281">
                  <c:v>10358.78573</c:v>
                </c:pt>
                <c:pt idx="1282">
                  <c:v>26441.30143</c:v>
                </c:pt>
                <c:pt idx="1283">
                  <c:v>15687.833026</c:v>
                </c:pt>
                <c:pt idx="1284">
                  <c:v>8299.1243099999992</c:v>
                </c:pt>
                <c:pt idx="1285">
                  <c:v>8908.7004789999992</c:v>
                </c:pt>
                <c:pt idx="1286">
                  <c:v>8375.2259040000008</c:v>
                </c:pt>
                <c:pt idx="1287">
                  <c:v>0</c:v>
                </c:pt>
                <c:pt idx="1288">
                  <c:v>10432.587949999999</c:v>
                </c:pt>
                <c:pt idx="1289">
                  <c:v>118618.73573000001</c:v>
                </c:pt>
                <c:pt idx="1290">
                  <c:v>9826.9980849999993</c:v>
                </c:pt>
                <c:pt idx="1291">
                  <c:v>11127.806339999999</c:v>
                </c:pt>
                <c:pt idx="1292">
                  <c:v>0</c:v>
                </c:pt>
                <c:pt idx="1293">
                  <c:v>20527.083559999999</c:v>
                </c:pt>
                <c:pt idx="1294">
                  <c:v>0</c:v>
                </c:pt>
                <c:pt idx="1295">
                  <c:v>9255.7360200000003</c:v>
                </c:pt>
                <c:pt idx="1296">
                  <c:v>17158.357481999999</c:v>
                </c:pt>
                <c:pt idx="1297">
                  <c:v>10178.28256</c:v>
                </c:pt>
                <c:pt idx="1298">
                  <c:v>16614.530170000002</c:v>
                </c:pt>
                <c:pt idx="1299">
                  <c:v>7649.0113620000002</c:v>
                </c:pt>
                <c:pt idx="1300">
                  <c:v>8996.8168920000007</c:v>
                </c:pt>
                <c:pt idx="1301">
                  <c:v>29871.997802999998</c:v>
                </c:pt>
                <c:pt idx="1302">
                  <c:v>11664.479600000001</c:v>
                </c:pt>
                <c:pt idx="1303">
                  <c:v>34746.866345000002</c:v>
                </c:pt>
                <c:pt idx="1304">
                  <c:v>110687.76085999999</c:v>
                </c:pt>
                <c:pt idx="1305">
                  <c:v>7563.7142979999999</c:v>
                </c:pt>
                <c:pt idx="1306">
                  <c:v>7063.9471149999999</c:v>
                </c:pt>
                <c:pt idx="1307">
                  <c:v>8939.4361970000009</c:v>
                </c:pt>
                <c:pt idx="1308">
                  <c:v>8311.7985599999993</c:v>
                </c:pt>
                <c:pt idx="1309">
                  <c:v>9620.8208020000002</c:v>
                </c:pt>
                <c:pt idx="1310">
                  <c:v>10574.95995</c:v>
                </c:pt>
                <c:pt idx="1311">
                  <c:v>4324.6862810000002</c:v>
                </c:pt>
                <c:pt idx="1312">
                  <c:v>8039.9178670000001</c:v>
                </c:pt>
                <c:pt idx="1313">
                  <c:v>13743.99394</c:v>
                </c:pt>
                <c:pt idx="1314">
                  <c:v>10140.361779999999</c:v>
                </c:pt>
                <c:pt idx="1315">
                  <c:v>0</c:v>
                </c:pt>
                <c:pt idx="1316">
                  <c:v>4770.0979699999998</c:v>
                </c:pt>
                <c:pt idx="1317">
                  <c:v>8785.9813759999997</c:v>
                </c:pt>
                <c:pt idx="1318">
                  <c:v>21872.205694</c:v>
                </c:pt>
                <c:pt idx="1319">
                  <c:v>9985.6572070000002</c:v>
                </c:pt>
                <c:pt idx="1320">
                  <c:v>10466.6314</c:v>
                </c:pt>
                <c:pt idx="1321">
                  <c:v>13989.444572</c:v>
                </c:pt>
                <c:pt idx="1322">
                  <c:v>23008.385015</c:v>
                </c:pt>
                <c:pt idx="1323">
                  <c:v>14858.489449999999</c:v>
                </c:pt>
                <c:pt idx="1324">
                  <c:v>12581.451940000001</c:v>
                </c:pt>
                <c:pt idx="1325">
                  <c:v>100817.03844300001</c:v>
                </c:pt>
                <c:pt idx="1326">
                  <c:v>11425.599679999999</c:v>
                </c:pt>
                <c:pt idx="1327">
                  <c:v>22216.242400000003</c:v>
                </c:pt>
                <c:pt idx="1328">
                  <c:v>16401.582532</c:v>
                </c:pt>
                <c:pt idx="1329">
                  <c:v>8272.0726080000004</c:v>
                </c:pt>
                <c:pt idx="1330">
                  <c:v>12746.912156</c:v>
                </c:pt>
                <c:pt idx="1331">
                  <c:v>7494.9705350000004</c:v>
                </c:pt>
                <c:pt idx="1332">
                  <c:v>11870.659879999999</c:v>
                </c:pt>
                <c:pt idx="1333">
                  <c:v>8050.9386649999997</c:v>
                </c:pt>
                <c:pt idx="1334">
                  <c:v>17354.524442999998</c:v>
                </c:pt>
                <c:pt idx="1335">
                  <c:v>8862.8020039999992</c:v>
                </c:pt>
                <c:pt idx="1336">
                  <c:v>21615.687270000002</c:v>
                </c:pt>
                <c:pt idx="1337">
                  <c:v>0</c:v>
                </c:pt>
                <c:pt idx="1338">
                  <c:v>27215.584508</c:v>
                </c:pt>
                <c:pt idx="1339">
                  <c:v>10270.005510000001</c:v>
                </c:pt>
                <c:pt idx="1340">
                  <c:v>7758.3659539999999</c:v>
                </c:pt>
                <c:pt idx="1341">
                  <c:v>7069.6092239999998</c:v>
                </c:pt>
                <c:pt idx="1342">
                  <c:v>12639.77995</c:v>
                </c:pt>
                <c:pt idx="1343">
                  <c:v>11366.65899</c:v>
                </c:pt>
                <c:pt idx="1344">
                  <c:v>10998.4293</c:v>
                </c:pt>
                <c:pt idx="1345">
                  <c:v>13310.273219999999</c:v>
                </c:pt>
                <c:pt idx="1346">
                  <c:v>7334.7683429999997</c:v>
                </c:pt>
                <c:pt idx="1347">
                  <c:v>11540.29027</c:v>
                </c:pt>
                <c:pt idx="1348">
                  <c:v>9698.5625660000005</c:v>
                </c:pt>
                <c:pt idx="1349">
                  <c:v>8381.3926530000008</c:v>
                </c:pt>
                <c:pt idx="1350">
                  <c:v>10374.760700000001</c:v>
                </c:pt>
                <c:pt idx="1351">
                  <c:v>6831.3503309999996</c:v>
                </c:pt>
                <c:pt idx="1352">
                  <c:v>7058.143266</c:v>
                </c:pt>
                <c:pt idx="1353">
                  <c:v>16722.29407</c:v>
                </c:pt>
                <c:pt idx="1354">
                  <c:v>4922.1632989999998</c:v>
                </c:pt>
                <c:pt idx="1355">
                  <c:v>6535.4428090000001</c:v>
                </c:pt>
                <c:pt idx="1356">
                  <c:v>10028.95147</c:v>
                </c:pt>
                <c:pt idx="1357">
                  <c:v>10334.465759999999</c:v>
                </c:pt>
                <c:pt idx="1358">
                  <c:v>77782.427152000004</c:v>
                </c:pt>
                <c:pt idx="1359">
                  <c:v>14325.456920000001</c:v>
                </c:pt>
                <c:pt idx="1360">
                  <c:v>76128.342334000001</c:v>
                </c:pt>
                <c:pt idx="1361">
                  <c:v>15226.43556</c:v>
                </c:pt>
                <c:pt idx="1362">
                  <c:v>8093.857266</c:v>
                </c:pt>
                <c:pt idx="1363">
                  <c:v>4400.2573970000003</c:v>
                </c:pt>
                <c:pt idx="1364">
                  <c:v>17051.268980000001</c:v>
                </c:pt>
                <c:pt idx="1365">
                  <c:v>9320.5720849999998</c:v>
                </c:pt>
                <c:pt idx="1366">
                  <c:v>7541.7024359999996</c:v>
                </c:pt>
                <c:pt idx="1367">
                  <c:v>8906.6116060000004</c:v>
                </c:pt>
                <c:pt idx="1368">
                  <c:v>10962.848169999999</c:v>
                </c:pt>
                <c:pt idx="1369">
                  <c:v>13859.86757</c:v>
                </c:pt>
                <c:pt idx="1370">
                  <c:v>7919.4388159999999</c:v>
                </c:pt>
                <c:pt idx="1371">
                  <c:v>15573.33512</c:v>
                </c:pt>
                <c:pt idx="1372">
                  <c:v>7327.0491339999999</c:v>
                </c:pt>
                <c:pt idx="1373">
                  <c:v>92242.57761800001</c:v>
                </c:pt>
                <c:pt idx="1374">
                  <c:v>7942.0145910000001</c:v>
                </c:pt>
                <c:pt idx="1375">
                  <c:v>12186.60799</c:v>
                </c:pt>
                <c:pt idx="1376">
                  <c:v>11521.90438</c:v>
                </c:pt>
                <c:pt idx="1377">
                  <c:v>0</c:v>
                </c:pt>
                <c:pt idx="1378">
                  <c:v>7682.2568300000003</c:v>
                </c:pt>
                <c:pt idx="1379">
                  <c:v>0</c:v>
                </c:pt>
                <c:pt idx="1380">
                  <c:v>10858.57286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30110.768479999999</c:v>
                </c:pt>
                <c:pt idx="1385">
                  <c:v>8370.001338</c:v>
                </c:pt>
                <c:pt idx="1386">
                  <c:v>8371.9358869999996</c:v>
                </c:pt>
                <c:pt idx="1387">
                  <c:v>9963.4563600000001</c:v>
                </c:pt>
                <c:pt idx="1388">
                  <c:v>11389.481100000001</c:v>
                </c:pt>
                <c:pt idx="1389">
                  <c:v>8044.8877869999997</c:v>
                </c:pt>
                <c:pt idx="1390">
                  <c:v>7044.1821600000003</c:v>
                </c:pt>
                <c:pt idx="1391">
                  <c:v>7851.3874990000004</c:v>
                </c:pt>
                <c:pt idx="1392">
                  <c:v>13469.31574</c:v>
                </c:pt>
                <c:pt idx="1393">
                  <c:v>13265.37645</c:v>
                </c:pt>
                <c:pt idx="1394">
                  <c:v>11940.85634</c:v>
                </c:pt>
                <c:pt idx="1395">
                  <c:v>15491.449420999999</c:v>
                </c:pt>
                <c:pt idx="1396">
                  <c:v>0</c:v>
                </c:pt>
                <c:pt idx="1397">
                  <c:v>10043.258089999999</c:v>
                </c:pt>
                <c:pt idx="1398">
                  <c:v>67719.356323</c:v>
                </c:pt>
                <c:pt idx="1399">
                  <c:v>42482.162725999995</c:v>
                </c:pt>
                <c:pt idx="1400">
                  <c:v>9563.5997009999992</c:v>
                </c:pt>
                <c:pt idx="1401">
                  <c:v>5408.3871790000003</c:v>
                </c:pt>
                <c:pt idx="1402">
                  <c:v>0</c:v>
                </c:pt>
                <c:pt idx="1403">
                  <c:v>16669.949659999998</c:v>
                </c:pt>
                <c:pt idx="1404">
                  <c:v>9093.2588790000009</c:v>
                </c:pt>
                <c:pt idx="1405">
                  <c:v>11795.64588</c:v>
                </c:pt>
                <c:pt idx="1406">
                  <c:v>25516.204442999999</c:v>
                </c:pt>
                <c:pt idx="1407">
                  <c:v>11056.206630000001</c:v>
                </c:pt>
                <c:pt idx="1408">
                  <c:v>5903.639768</c:v>
                </c:pt>
                <c:pt idx="1409">
                  <c:v>27369.229729999999</c:v>
                </c:pt>
                <c:pt idx="1410">
                  <c:v>7756.5842929999999</c:v>
                </c:pt>
                <c:pt idx="1411">
                  <c:v>11648.686900000001</c:v>
                </c:pt>
                <c:pt idx="1412">
                  <c:v>14473.70707</c:v>
                </c:pt>
                <c:pt idx="1413">
                  <c:v>21672.518984000002</c:v>
                </c:pt>
                <c:pt idx="1414">
                  <c:v>13278.906440000001</c:v>
                </c:pt>
                <c:pt idx="1415">
                  <c:v>15903.838334</c:v>
                </c:pt>
                <c:pt idx="1416">
                  <c:v>7552.5245610000002</c:v>
                </c:pt>
                <c:pt idx="1417">
                  <c:v>8012.4758320000001</c:v>
                </c:pt>
                <c:pt idx="1418">
                  <c:v>14399.88716</c:v>
                </c:pt>
                <c:pt idx="1419">
                  <c:v>8656.4328860000005</c:v>
                </c:pt>
                <c:pt idx="1420">
                  <c:v>22874.484948999998</c:v>
                </c:pt>
                <c:pt idx="1421">
                  <c:v>4610.1470820000004</c:v>
                </c:pt>
                <c:pt idx="1422">
                  <c:v>5178.1197689999999</c:v>
                </c:pt>
                <c:pt idx="1423">
                  <c:v>0</c:v>
                </c:pt>
                <c:pt idx="1424">
                  <c:v>8000.7642219999998</c:v>
                </c:pt>
                <c:pt idx="1425">
                  <c:v>16775.0376</c:v>
                </c:pt>
                <c:pt idx="1426">
                  <c:v>10207.78973</c:v>
                </c:pt>
                <c:pt idx="1427">
                  <c:v>33003.353004000004</c:v>
                </c:pt>
                <c:pt idx="1428">
                  <c:v>12179.896070000001</c:v>
                </c:pt>
                <c:pt idx="1429">
                  <c:v>7854.6797120000001</c:v>
                </c:pt>
                <c:pt idx="1430">
                  <c:v>17514.929349999999</c:v>
                </c:pt>
                <c:pt idx="1431">
                  <c:v>10571.576650000001</c:v>
                </c:pt>
                <c:pt idx="1432">
                  <c:v>6891.6958480000003</c:v>
                </c:pt>
                <c:pt idx="1433">
                  <c:v>22083.631379999999</c:v>
                </c:pt>
                <c:pt idx="1434">
                  <c:v>8823.8085780000001</c:v>
                </c:pt>
                <c:pt idx="1435">
                  <c:v>10234.95522</c:v>
                </c:pt>
                <c:pt idx="1436">
                  <c:v>17294.493046</c:v>
                </c:pt>
                <c:pt idx="1437">
                  <c:v>50242.032509999997</c:v>
                </c:pt>
                <c:pt idx="1438">
                  <c:v>18136.765033</c:v>
                </c:pt>
                <c:pt idx="1439">
                  <c:v>8930.9483500000006</c:v>
                </c:pt>
                <c:pt idx="1440">
                  <c:v>25751.372589999999</c:v>
                </c:pt>
                <c:pt idx="1441">
                  <c:v>9671.2105730000003</c:v>
                </c:pt>
                <c:pt idx="1442">
                  <c:v>6478.8381440000003</c:v>
                </c:pt>
                <c:pt idx="1443">
                  <c:v>7660.4068159999997</c:v>
                </c:pt>
                <c:pt idx="1444">
                  <c:v>9389.5862639999996</c:v>
                </c:pt>
                <c:pt idx="1445">
                  <c:v>14648.992560000001</c:v>
                </c:pt>
                <c:pt idx="1446">
                  <c:v>10320.201520000001</c:v>
                </c:pt>
                <c:pt idx="1447">
                  <c:v>10265.50143</c:v>
                </c:pt>
                <c:pt idx="1448">
                  <c:v>45421.086626999997</c:v>
                </c:pt>
                <c:pt idx="1449">
                  <c:v>6542.1718769999998</c:v>
                </c:pt>
                <c:pt idx="1450">
                  <c:v>7773.615581</c:v>
                </c:pt>
                <c:pt idx="1451">
                  <c:v>10714.60015</c:v>
                </c:pt>
                <c:pt idx="1452">
                  <c:v>16782.592329999999</c:v>
                </c:pt>
                <c:pt idx="1453">
                  <c:v>5795.1651899999997</c:v>
                </c:pt>
                <c:pt idx="1454">
                  <c:v>6882.7177849999998</c:v>
                </c:pt>
                <c:pt idx="1455">
                  <c:v>4720.9701429999996</c:v>
                </c:pt>
                <c:pt idx="1456">
                  <c:v>4421.5963700000002</c:v>
                </c:pt>
                <c:pt idx="1457">
                  <c:v>11479.05658</c:v>
                </c:pt>
                <c:pt idx="1458">
                  <c:v>7366.1358529999998</c:v>
                </c:pt>
                <c:pt idx="1459">
                  <c:v>31111.478033999996</c:v>
                </c:pt>
                <c:pt idx="1460">
                  <c:v>5590.0422820000003</c:v>
                </c:pt>
                <c:pt idx="1461">
                  <c:v>3515.471806</c:v>
                </c:pt>
                <c:pt idx="1462">
                  <c:v>11667.091039999999</c:v>
                </c:pt>
                <c:pt idx="1463">
                  <c:v>9480.5919759999997</c:v>
                </c:pt>
                <c:pt idx="1464">
                  <c:v>11458.82043</c:v>
                </c:pt>
                <c:pt idx="1465">
                  <c:v>0</c:v>
                </c:pt>
                <c:pt idx="1466">
                  <c:v>12519.585849999999</c:v>
                </c:pt>
                <c:pt idx="1467">
                  <c:v>7850.1923340000003</c:v>
                </c:pt>
                <c:pt idx="1468">
                  <c:v>9064.9230200000002</c:v>
                </c:pt>
                <c:pt idx="1469">
                  <c:v>8069.4331270000002</c:v>
                </c:pt>
                <c:pt idx="1470">
                  <c:v>8847.1427899999999</c:v>
                </c:pt>
                <c:pt idx="1471">
                  <c:v>7111.7777230000002</c:v>
                </c:pt>
                <c:pt idx="1472">
                  <c:v>5281.2744499999999</c:v>
                </c:pt>
                <c:pt idx="1473">
                  <c:v>3672.8184590000001</c:v>
                </c:pt>
                <c:pt idx="1474">
                  <c:v>10801.826410000001</c:v>
                </c:pt>
                <c:pt idx="1475">
                  <c:v>7662.1124579999996</c:v>
                </c:pt>
                <c:pt idx="1476">
                  <c:v>7648.9266360000001</c:v>
                </c:pt>
                <c:pt idx="1477">
                  <c:v>7634.3640560000003</c:v>
                </c:pt>
                <c:pt idx="1478">
                  <c:v>5279.4939009999998</c:v>
                </c:pt>
                <c:pt idx="1479">
                  <c:v>0</c:v>
                </c:pt>
                <c:pt idx="1480">
                  <c:v>5243.3603679999997</c:v>
                </c:pt>
                <c:pt idx="1481">
                  <c:v>6805.3607769999999</c:v>
                </c:pt>
                <c:pt idx="1482">
                  <c:v>7227.2376469999999</c:v>
                </c:pt>
                <c:pt idx="1483">
                  <c:v>11729.356820000001</c:v>
                </c:pt>
                <c:pt idx="1484">
                  <c:v>7267.4881340000002</c:v>
                </c:pt>
                <c:pt idx="1485">
                  <c:v>0</c:v>
                </c:pt>
                <c:pt idx="1486">
                  <c:v>13728.638709999999</c:v>
                </c:pt>
                <c:pt idx="1487">
                  <c:v>7106.5502580000002</c:v>
                </c:pt>
                <c:pt idx="1488">
                  <c:v>7502.7114339999998</c:v>
                </c:pt>
                <c:pt idx="1489">
                  <c:v>30418.879444000002</c:v>
                </c:pt>
                <c:pt idx="1490">
                  <c:v>10496.01845</c:v>
                </c:pt>
                <c:pt idx="1491">
                  <c:v>14014.664049999999</c:v>
                </c:pt>
                <c:pt idx="1492">
                  <c:v>23468.264450000002</c:v>
                </c:pt>
                <c:pt idx="1493">
                  <c:v>115784.551286</c:v>
                </c:pt>
                <c:pt idx="1494">
                  <c:v>8453.9068580000003</c:v>
                </c:pt>
                <c:pt idx="1495">
                  <c:v>11861.108620000001</c:v>
                </c:pt>
                <c:pt idx="1496">
                  <c:v>8535.4046460000009</c:v>
                </c:pt>
                <c:pt idx="1497">
                  <c:v>13544.378930000001</c:v>
                </c:pt>
                <c:pt idx="1498">
                  <c:v>9816.7700889999996</c:v>
                </c:pt>
                <c:pt idx="1499">
                  <c:v>8381.7882549999995</c:v>
                </c:pt>
                <c:pt idx="1500">
                  <c:v>34231.261340999998</c:v>
                </c:pt>
                <c:pt idx="1501">
                  <c:v>17680.763693000001</c:v>
                </c:pt>
                <c:pt idx="1502">
                  <c:v>10796.53918</c:v>
                </c:pt>
                <c:pt idx="1503">
                  <c:v>12966.404780000001</c:v>
                </c:pt>
                <c:pt idx="1504">
                  <c:v>29411.897175000002</c:v>
                </c:pt>
                <c:pt idx="1505">
                  <c:v>14212.024901999999</c:v>
                </c:pt>
                <c:pt idx="1506">
                  <c:v>0</c:v>
                </c:pt>
                <c:pt idx="1507">
                  <c:v>12116.651739999999</c:v>
                </c:pt>
                <c:pt idx="1508">
                  <c:v>22485.2559</c:v>
                </c:pt>
                <c:pt idx="1509">
                  <c:v>13390.528609999999</c:v>
                </c:pt>
                <c:pt idx="1510">
                  <c:v>9526.5002499999991</c:v>
                </c:pt>
                <c:pt idx="1511">
                  <c:v>8005.852124</c:v>
                </c:pt>
                <c:pt idx="1512">
                  <c:v>9356.5152280000002</c:v>
                </c:pt>
                <c:pt idx="1513">
                  <c:v>6426.9013800000002</c:v>
                </c:pt>
                <c:pt idx="1514">
                  <c:v>85134.839441999997</c:v>
                </c:pt>
                <c:pt idx="1515">
                  <c:v>7049.0394390000001</c:v>
                </c:pt>
                <c:pt idx="1516">
                  <c:v>4995.1073900000001</c:v>
                </c:pt>
                <c:pt idx="1517">
                  <c:v>20889.101804999998</c:v>
                </c:pt>
                <c:pt idx="1518">
                  <c:v>12769.823549999999</c:v>
                </c:pt>
                <c:pt idx="1519">
                  <c:v>8020.1697080000004</c:v>
                </c:pt>
                <c:pt idx="1520">
                  <c:v>11660.53275</c:v>
                </c:pt>
                <c:pt idx="1521">
                  <c:v>6638.1952860000001</c:v>
                </c:pt>
                <c:pt idx="1522">
                  <c:v>16857.959030000002</c:v>
                </c:pt>
                <c:pt idx="1523">
                  <c:v>9781.7345120000009</c:v>
                </c:pt>
                <c:pt idx="1524">
                  <c:v>23657.321949999998</c:v>
                </c:pt>
                <c:pt idx="1525">
                  <c:v>32990.403703000004</c:v>
                </c:pt>
                <c:pt idx="1526">
                  <c:v>10574.98329</c:v>
                </c:pt>
                <c:pt idx="1527">
                  <c:v>7965.2768779999997</c:v>
                </c:pt>
                <c:pt idx="1528">
                  <c:v>6545.4257399999997</c:v>
                </c:pt>
                <c:pt idx="1529">
                  <c:v>0</c:v>
                </c:pt>
                <c:pt idx="1530">
                  <c:v>7779.3339569999998</c:v>
                </c:pt>
                <c:pt idx="1531">
                  <c:v>0</c:v>
                </c:pt>
                <c:pt idx="1532">
                  <c:v>32825.803115000002</c:v>
                </c:pt>
                <c:pt idx="1533">
                  <c:v>12476.681399999999</c:v>
                </c:pt>
                <c:pt idx="1534">
                  <c:v>5553.6669899999997</c:v>
                </c:pt>
                <c:pt idx="1535">
                  <c:v>6243.8273959999997</c:v>
                </c:pt>
                <c:pt idx="1536">
                  <c:v>12787.846670000001</c:v>
                </c:pt>
                <c:pt idx="1537">
                  <c:v>6414.0565829999996</c:v>
                </c:pt>
                <c:pt idx="1538">
                  <c:v>34971.720303000002</c:v>
                </c:pt>
                <c:pt idx="1539">
                  <c:v>11247.45075</c:v>
                </c:pt>
                <c:pt idx="1540">
                  <c:v>5000.4663399999999</c:v>
                </c:pt>
                <c:pt idx="1541">
                  <c:v>9433.304854</c:v>
                </c:pt>
                <c:pt idx="1542">
                  <c:v>9890.1999730000007</c:v>
                </c:pt>
                <c:pt idx="1543">
                  <c:v>12562.95377</c:v>
                </c:pt>
                <c:pt idx="1544">
                  <c:v>9750.6014340000002</c:v>
                </c:pt>
                <c:pt idx="1545">
                  <c:v>17729.798579000002</c:v>
                </c:pt>
                <c:pt idx="1546">
                  <c:v>12187.103880000001</c:v>
                </c:pt>
                <c:pt idx="1547">
                  <c:v>6997.0055060000004</c:v>
                </c:pt>
                <c:pt idx="1548">
                  <c:v>7340.899625</c:v>
                </c:pt>
                <c:pt idx="1549">
                  <c:v>12436.962079999999</c:v>
                </c:pt>
                <c:pt idx="1550">
                  <c:v>14402.659648999999</c:v>
                </c:pt>
                <c:pt idx="1551">
                  <c:v>38617.670570000002</c:v>
                </c:pt>
                <c:pt idx="1552">
                  <c:v>5188.7321499999998</c:v>
                </c:pt>
                <c:pt idx="1553">
                  <c:v>13234.62909</c:v>
                </c:pt>
                <c:pt idx="1554">
                  <c:v>10670.56105</c:v>
                </c:pt>
                <c:pt idx="1555">
                  <c:v>15014.625770000001</c:v>
                </c:pt>
                <c:pt idx="1556">
                  <c:v>11602.887489999999</c:v>
                </c:pt>
                <c:pt idx="1557">
                  <c:v>11780.727639999999</c:v>
                </c:pt>
                <c:pt idx="1558">
                  <c:v>6114.7525640000003</c:v>
                </c:pt>
                <c:pt idx="1559">
                  <c:v>17587.298099</c:v>
                </c:pt>
                <c:pt idx="1560">
                  <c:v>13547.07172</c:v>
                </c:pt>
                <c:pt idx="1561">
                  <c:v>7182.0526540000001</c:v>
                </c:pt>
                <c:pt idx="1562">
                  <c:v>15610.556325000001</c:v>
                </c:pt>
                <c:pt idx="1563">
                  <c:v>13544.476339999999</c:v>
                </c:pt>
                <c:pt idx="1564">
                  <c:v>8079.9386290000002</c:v>
                </c:pt>
                <c:pt idx="1565">
                  <c:v>10804.60216</c:v>
                </c:pt>
                <c:pt idx="1566">
                  <c:v>10693.745870000001</c:v>
                </c:pt>
                <c:pt idx="1567">
                  <c:v>7298.3012019999996</c:v>
                </c:pt>
                <c:pt idx="1568">
                  <c:v>7356.2879350000003</c:v>
                </c:pt>
                <c:pt idx="1569">
                  <c:v>19953.146041</c:v>
                </c:pt>
                <c:pt idx="1570">
                  <c:v>7407.4682400000002</c:v>
                </c:pt>
                <c:pt idx="1571">
                  <c:v>0</c:v>
                </c:pt>
                <c:pt idx="1572">
                  <c:v>10350.779409999999</c:v>
                </c:pt>
                <c:pt idx="1573">
                  <c:v>0</c:v>
                </c:pt>
                <c:pt idx="1574">
                  <c:v>28515.397541999999</c:v>
                </c:pt>
                <c:pt idx="1575">
                  <c:v>11915.887000000001</c:v>
                </c:pt>
                <c:pt idx="1576">
                  <c:v>7377.3577910000004</c:v>
                </c:pt>
                <c:pt idx="1577">
                  <c:v>10799.964319999999</c:v>
                </c:pt>
                <c:pt idx="1578">
                  <c:v>8172.24982</c:v>
                </c:pt>
                <c:pt idx="1579">
                  <c:v>5317.59555</c:v>
                </c:pt>
                <c:pt idx="1580">
                  <c:v>5702.7991579999998</c:v>
                </c:pt>
                <c:pt idx="1581">
                  <c:v>35470.045509999996</c:v>
                </c:pt>
                <c:pt idx="1582">
                  <c:v>7921.6767659999996</c:v>
                </c:pt>
                <c:pt idx="1583">
                  <c:v>0</c:v>
                </c:pt>
                <c:pt idx="1584">
                  <c:v>14081.868326</c:v>
                </c:pt>
                <c:pt idx="1585">
                  <c:v>22350.204272999999</c:v>
                </c:pt>
                <c:pt idx="1586">
                  <c:v>28607.066899999998</c:v>
                </c:pt>
                <c:pt idx="1587">
                  <c:v>5481.5240329999997</c:v>
                </c:pt>
                <c:pt idx="1588">
                  <c:v>10651.679770000001</c:v>
                </c:pt>
                <c:pt idx="1589">
                  <c:v>10697.10831</c:v>
                </c:pt>
                <c:pt idx="1590">
                  <c:v>38248.99437</c:v>
                </c:pt>
                <c:pt idx="1591">
                  <c:v>0</c:v>
                </c:pt>
                <c:pt idx="1592">
                  <c:v>0</c:v>
                </c:pt>
                <c:pt idx="1593">
                  <c:v>4992.6137930000004</c:v>
                </c:pt>
                <c:pt idx="1594">
                  <c:v>7910.8029969999998</c:v>
                </c:pt>
                <c:pt idx="1595">
                  <c:v>7908.1817709999996</c:v>
                </c:pt>
                <c:pt idx="1596">
                  <c:v>8311.8640720000003</c:v>
                </c:pt>
                <c:pt idx="1597">
                  <c:v>11792.156814</c:v>
                </c:pt>
                <c:pt idx="1598">
                  <c:v>7204.090588</c:v>
                </c:pt>
                <c:pt idx="1599">
                  <c:v>61196.310359999996</c:v>
                </c:pt>
                <c:pt idx="1600">
                  <c:v>0</c:v>
                </c:pt>
                <c:pt idx="1601">
                  <c:v>13411.645119999999</c:v>
                </c:pt>
                <c:pt idx="1602">
                  <c:v>18086.541213999997</c:v>
                </c:pt>
                <c:pt idx="1603">
                  <c:v>17010.720289000001</c:v>
                </c:pt>
                <c:pt idx="1604">
                  <c:v>48815.301332999996</c:v>
                </c:pt>
                <c:pt idx="1605">
                  <c:v>15957.820589999999</c:v>
                </c:pt>
                <c:pt idx="1606">
                  <c:v>25127.926879999999</c:v>
                </c:pt>
                <c:pt idx="1607">
                  <c:v>9279.5578310000001</c:v>
                </c:pt>
                <c:pt idx="1608">
                  <c:v>28535.850022999999</c:v>
                </c:pt>
                <c:pt idx="1609">
                  <c:v>7726.442787</c:v>
                </c:pt>
                <c:pt idx="1610">
                  <c:v>0</c:v>
                </c:pt>
                <c:pt idx="1611">
                  <c:v>10541.51649</c:v>
                </c:pt>
                <c:pt idx="1612">
                  <c:v>14424.081609999999</c:v>
                </c:pt>
                <c:pt idx="1613">
                  <c:v>0</c:v>
                </c:pt>
                <c:pt idx="1614">
                  <c:v>8747.7109249999994</c:v>
                </c:pt>
                <c:pt idx="1615">
                  <c:v>11503.55503</c:v>
                </c:pt>
                <c:pt idx="1616">
                  <c:v>12071.60079</c:v>
                </c:pt>
                <c:pt idx="1617">
                  <c:v>11025.21758</c:v>
                </c:pt>
                <c:pt idx="1618">
                  <c:v>17544.180483</c:v>
                </c:pt>
                <c:pt idx="1619">
                  <c:v>0</c:v>
                </c:pt>
                <c:pt idx="1620">
                  <c:v>12952.12902</c:v>
                </c:pt>
                <c:pt idx="1621">
                  <c:v>12585.670239999999</c:v>
                </c:pt>
                <c:pt idx="1622">
                  <c:v>11751.91245</c:v>
                </c:pt>
                <c:pt idx="1623">
                  <c:v>11180.829</c:v>
                </c:pt>
                <c:pt idx="1624">
                  <c:v>10112.84461</c:v>
                </c:pt>
                <c:pt idx="1625">
                  <c:v>11292.65019</c:v>
                </c:pt>
                <c:pt idx="1626">
                  <c:v>11080.87652</c:v>
                </c:pt>
                <c:pt idx="1627">
                  <c:v>6534.0969409999998</c:v>
                </c:pt>
                <c:pt idx="1628">
                  <c:v>11874.73443</c:v>
                </c:pt>
                <c:pt idx="1629">
                  <c:v>10569.600539999999</c:v>
                </c:pt>
                <c:pt idx="1630">
                  <c:v>71627.09285500001</c:v>
                </c:pt>
                <c:pt idx="1631">
                  <c:v>20149.899433999999</c:v>
                </c:pt>
                <c:pt idx="1632">
                  <c:v>9699.9822600000007</c:v>
                </c:pt>
                <c:pt idx="1633">
                  <c:v>10674.27527</c:v>
                </c:pt>
                <c:pt idx="1634">
                  <c:v>8569.5402570000006</c:v>
                </c:pt>
                <c:pt idx="1635">
                  <c:v>16264.47219</c:v>
                </c:pt>
                <c:pt idx="1636">
                  <c:v>10370.41151</c:v>
                </c:pt>
                <c:pt idx="1637">
                  <c:v>11970.37537</c:v>
                </c:pt>
                <c:pt idx="1638">
                  <c:v>11371.041080000001</c:v>
                </c:pt>
                <c:pt idx="1639">
                  <c:v>20009.942949999997</c:v>
                </c:pt>
                <c:pt idx="1640">
                  <c:v>20275.955769</c:v>
                </c:pt>
                <c:pt idx="1641">
                  <c:v>10748.64531</c:v>
                </c:pt>
                <c:pt idx="1642">
                  <c:v>19922.571079000001</c:v>
                </c:pt>
                <c:pt idx="1643">
                  <c:v>0</c:v>
                </c:pt>
                <c:pt idx="1644">
                  <c:v>26060.956856000001</c:v>
                </c:pt>
                <c:pt idx="1645">
                  <c:v>9926.8415449999993</c:v>
                </c:pt>
                <c:pt idx="1646">
                  <c:v>7849.6936640000004</c:v>
                </c:pt>
                <c:pt idx="1647">
                  <c:v>14063.42275</c:v>
                </c:pt>
                <c:pt idx="1648">
                  <c:v>15029.752679000001</c:v>
                </c:pt>
                <c:pt idx="1649">
                  <c:v>13413.60615</c:v>
                </c:pt>
                <c:pt idx="1650">
                  <c:v>6702.8441629999998</c:v>
                </c:pt>
                <c:pt idx="1651">
                  <c:v>20409.477261</c:v>
                </c:pt>
                <c:pt idx="1652">
                  <c:v>14933.18636</c:v>
                </c:pt>
                <c:pt idx="1653">
                  <c:v>8257.3986800000002</c:v>
                </c:pt>
                <c:pt idx="1654">
                  <c:v>43071.430464999998</c:v>
                </c:pt>
                <c:pt idx="1655">
                  <c:v>5437.51512</c:v>
                </c:pt>
                <c:pt idx="1656">
                  <c:v>8074.8231139999998</c:v>
                </c:pt>
                <c:pt idx="1657">
                  <c:v>5893.8805259999999</c:v>
                </c:pt>
                <c:pt idx="1658">
                  <c:v>7406.1100500000002</c:v>
                </c:pt>
                <c:pt idx="1659">
                  <c:v>14503.90948</c:v>
                </c:pt>
                <c:pt idx="1660">
                  <c:v>12087.401970000001</c:v>
                </c:pt>
                <c:pt idx="1661">
                  <c:v>12646.15906</c:v>
                </c:pt>
                <c:pt idx="1662">
                  <c:v>0</c:v>
                </c:pt>
                <c:pt idx="1663">
                  <c:v>12614.81567</c:v>
                </c:pt>
                <c:pt idx="1664">
                  <c:v>9892.3728050000009</c:v>
                </c:pt>
                <c:pt idx="1665">
                  <c:v>8711.8598550000006</c:v>
                </c:pt>
                <c:pt idx="1666">
                  <c:v>0</c:v>
                </c:pt>
                <c:pt idx="1667">
                  <c:v>4748.5721080000003</c:v>
                </c:pt>
                <c:pt idx="1668">
                  <c:v>0</c:v>
                </c:pt>
                <c:pt idx="1669">
                  <c:v>0</c:v>
                </c:pt>
                <c:pt idx="1670">
                  <c:v>7955.4671710000002</c:v>
                </c:pt>
                <c:pt idx="1671">
                  <c:v>9432.8253960000002</c:v>
                </c:pt>
                <c:pt idx="1672">
                  <c:v>9675.4723059999997</c:v>
                </c:pt>
                <c:pt idx="1673">
                  <c:v>14047.204530000001</c:v>
                </c:pt>
                <c:pt idx="1674">
                  <c:v>28857.849399999999</c:v>
                </c:pt>
                <c:pt idx="1675">
                  <c:v>13725.708839999999</c:v>
                </c:pt>
                <c:pt idx="1676">
                  <c:v>10739.430259999999</c:v>
                </c:pt>
                <c:pt idx="1677">
                  <c:v>12559.44731</c:v>
                </c:pt>
                <c:pt idx="1678">
                  <c:v>11091.95138</c:v>
                </c:pt>
                <c:pt idx="1679">
                  <c:v>11987.272269999999</c:v>
                </c:pt>
                <c:pt idx="1680">
                  <c:v>7478.9963369999996</c:v>
                </c:pt>
                <c:pt idx="1681">
                  <c:v>8935.3842820000009</c:v>
                </c:pt>
                <c:pt idx="1682">
                  <c:v>16886.736110000002</c:v>
                </c:pt>
                <c:pt idx="1683">
                  <c:v>8449.3058899999996</c:v>
                </c:pt>
                <c:pt idx="1684">
                  <c:v>22971.598590000001</c:v>
                </c:pt>
                <c:pt idx="1685">
                  <c:v>9242.3561829999999</c:v>
                </c:pt>
                <c:pt idx="1686">
                  <c:v>7731.4513209999996</c:v>
                </c:pt>
                <c:pt idx="1687">
                  <c:v>8475.4877520000009</c:v>
                </c:pt>
                <c:pt idx="1688">
                  <c:v>19877.339510000002</c:v>
                </c:pt>
                <c:pt idx="1689">
                  <c:v>7973.2841600000002</c:v>
                </c:pt>
                <c:pt idx="1690">
                  <c:v>24409.606</c:v>
                </c:pt>
                <c:pt idx="1691">
                  <c:v>10999.959650000001</c:v>
                </c:pt>
                <c:pt idx="1692">
                  <c:v>8650.2184149999994</c:v>
                </c:pt>
                <c:pt idx="1693">
                  <c:v>9634.5283220000001</c:v>
                </c:pt>
                <c:pt idx="1694">
                  <c:v>6985.9993430000004</c:v>
                </c:pt>
                <c:pt idx="1695">
                  <c:v>8114.7730609999999</c:v>
                </c:pt>
                <c:pt idx="1696">
                  <c:v>13963.607120000001</c:v>
                </c:pt>
                <c:pt idx="1697">
                  <c:v>172592.32691599999</c:v>
                </c:pt>
                <c:pt idx="1698">
                  <c:v>21499.382006</c:v>
                </c:pt>
                <c:pt idx="1699">
                  <c:v>11933.970359999999</c:v>
                </c:pt>
                <c:pt idx="1700">
                  <c:v>11643.361790000001</c:v>
                </c:pt>
                <c:pt idx="1701">
                  <c:v>5331.027599</c:v>
                </c:pt>
                <c:pt idx="1702">
                  <c:v>8018.6498320000001</c:v>
                </c:pt>
                <c:pt idx="1703">
                  <c:v>7437.8166090000004</c:v>
                </c:pt>
                <c:pt idx="1704">
                  <c:v>9332.9212320000006</c:v>
                </c:pt>
                <c:pt idx="1705">
                  <c:v>10120.76758</c:v>
                </c:pt>
                <c:pt idx="1706">
                  <c:v>17549.170867000001</c:v>
                </c:pt>
                <c:pt idx="1707">
                  <c:v>46527.579171999998</c:v>
                </c:pt>
                <c:pt idx="1708">
                  <c:v>9690.5874129999993</c:v>
                </c:pt>
                <c:pt idx="1709">
                  <c:v>10108.43129</c:v>
                </c:pt>
                <c:pt idx="1710">
                  <c:v>14429.4107</c:v>
                </c:pt>
                <c:pt idx="1711">
                  <c:v>9571.9693480000005</c:v>
                </c:pt>
                <c:pt idx="1712">
                  <c:v>9279.8561580000005</c:v>
                </c:pt>
                <c:pt idx="1713">
                  <c:v>4861.6016220000001</c:v>
                </c:pt>
                <c:pt idx="1714">
                  <c:v>20871.785601</c:v>
                </c:pt>
                <c:pt idx="1715">
                  <c:v>10452.958280000001</c:v>
                </c:pt>
                <c:pt idx="1716">
                  <c:v>29363.860213</c:v>
                </c:pt>
                <c:pt idx="1717">
                  <c:v>8182.2219269999996</c:v>
                </c:pt>
                <c:pt idx="1718">
                  <c:v>9807.6582290000006</c:v>
                </c:pt>
                <c:pt idx="1719">
                  <c:v>10400.19102</c:v>
                </c:pt>
                <c:pt idx="1720">
                  <c:v>12937.865470000001</c:v>
                </c:pt>
                <c:pt idx="1721">
                  <c:v>5965.5595290000001</c:v>
                </c:pt>
                <c:pt idx="1722">
                  <c:v>9754.1787640000002</c:v>
                </c:pt>
                <c:pt idx="1723">
                  <c:v>17749.862634000001</c:v>
                </c:pt>
                <c:pt idx="1724">
                  <c:v>4967.599964</c:v>
                </c:pt>
                <c:pt idx="1725">
                  <c:v>9568.6725580000002</c:v>
                </c:pt>
                <c:pt idx="1726">
                  <c:v>11941.69377</c:v>
                </c:pt>
                <c:pt idx="1727">
                  <c:v>7757.0275970000002</c:v>
                </c:pt>
                <c:pt idx="1728">
                  <c:v>0</c:v>
                </c:pt>
                <c:pt idx="1729">
                  <c:v>4838.7172979999996</c:v>
                </c:pt>
                <c:pt idx="1730">
                  <c:v>9501.7093480000003</c:v>
                </c:pt>
                <c:pt idx="1731">
                  <c:v>7467.077636</c:v>
                </c:pt>
                <c:pt idx="1732">
                  <c:v>34893.725914999995</c:v>
                </c:pt>
                <c:pt idx="1733">
                  <c:v>6738.3596260000004</c:v>
                </c:pt>
                <c:pt idx="1734">
                  <c:v>0</c:v>
                </c:pt>
                <c:pt idx="1735">
                  <c:v>7468.2371009999997</c:v>
                </c:pt>
                <c:pt idx="1736">
                  <c:v>0</c:v>
                </c:pt>
                <c:pt idx="1737">
                  <c:v>8626.2708579999999</c:v>
                </c:pt>
                <c:pt idx="1738">
                  <c:v>10910.865669999999</c:v>
                </c:pt>
                <c:pt idx="1739">
                  <c:v>17268.33988</c:v>
                </c:pt>
                <c:pt idx="1740">
                  <c:v>20113.324537</c:v>
                </c:pt>
                <c:pt idx="1741">
                  <c:v>9800.2131590000008</c:v>
                </c:pt>
                <c:pt idx="1742">
                  <c:v>19180.861308</c:v>
                </c:pt>
                <c:pt idx="1743">
                  <c:v>11752.1798</c:v>
                </c:pt>
                <c:pt idx="1744">
                  <c:v>132216.53716799998</c:v>
                </c:pt>
                <c:pt idx="1745">
                  <c:v>7113.5121289999997</c:v>
                </c:pt>
                <c:pt idx="1746">
                  <c:v>5765.4770980000003</c:v>
                </c:pt>
                <c:pt idx="1747">
                  <c:v>8943.5159320000002</c:v>
                </c:pt>
                <c:pt idx="1748">
                  <c:v>5650.8297350000003</c:v>
                </c:pt>
                <c:pt idx="1749">
                  <c:v>8671.1757990000006</c:v>
                </c:pt>
                <c:pt idx="1750">
                  <c:v>8123.2813779999997</c:v>
                </c:pt>
                <c:pt idx="1751">
                  <c:v>286056.85044000001</c:v>
                </c:pt>
                <c:pt idx="1752">
                  <c:v>14117.071599999999</c:v>
                </c:pt>
                <c:pt idx="1753">
                  <c:v>7216.5858989999997</c:v>
                </c:pt>
                <c:pt idx="1754">
                  <c:v>5430.5167739999997</c:v>
                </c:pt>
                <c:pt idx="1755">
                  <c:v>6035.4053700000004</c:v>
                </c:pt>
                <c:pt idx="1756">
                  <c:v>9580.4892039999995</c:v>
                </c:pt>
                <c:pt idx="1757">
                  <c:v>5081.2018770000004</c:v>
                </c:pt>
                <c:pt idx="1758">
                  <c:v>7659.7328859999998</c:v>
                </c:pt>
                <c:pt idx="1759">
                  <c:v>7498.3793109999997</c:v>
                </c:pt>
                <c:pt idx="1760">
                  <c:v>158256.12059100001</c:v>
                </c:pt>
                <c:pt idx="1761">
                  <c:v>9601.4062290000002</c:v>
                </c:pt>
                <c:pt idx="1762">
                  <c:v>10885.34649</c:v>
                </c:pt>
                <c:pt idx="1763">
                  <c:v>6340.6676980000002</c:v>
                </c:pt>
                <c:pt idx="1764">
                  <c:v>7230.4067510000004</c:v>
                </c:pt>
                <c:pt idx="1765">
                  <c:v>68646.145076000001</c:v>
                </c:pt>
                <c:pt idx="1766">
                  <c:v>6095.1100159999996</c:v>
                </c:pt>
                <c:pt idx="1767">
                  <c:v>7710.1412799999998</c:v>
                </c:pt>
                <c:pt idx="1768">
                  <c:v>9863.1153959999992</c:v>
                </c:pt>
                <c:pt idx="1769">
                  <c:v>13186.58116</c:v>
                </c:pt>
                <c:pt idx="1770">
                  <c:v>10173.84693</c:v>
                </c:pt>
                <c:pt idx="1771">
                  <c:v>4409.8776189999999</c:v>
                </c:pt>
                <c:pt idx="1772">
                  <c:v>18947.639568999999</c:v>
                </c:pt>
                <c:pt idx="1773">
                  <c:v>7739.0820569999996</c:v>
                </c:pt>
                <c:pt idx="1774">
                  <c:v>12508.573050000001</c:v>
                </c:pt>
                <c:pt idx="1775">
                  <c:v>8719.2990929999996</c:v>
                </c:pt>
                <c:pt idx="1776">
                  <c:v>9481.6237220000003</c:v>
                </c:pt>
                <c:pt idx="1777">
                  <c:v>5439.3789989999996</c:v>
                </c:pt>
                <c:pt idx="1778">
                  <c:v>0</c:v>
                </c:pt>
                <c:pt idx="1779">
                  <c:v>22150.007017</c:v>
                </c:pt>
                <c:pt idx="1780">
                  <c:v>51230.630240999992</c:v>
                </c:pt>
                <c:pt idx="1781">
                  <c:v>9015.5550000000003</c:v>
                </c:pt>
                <c:pt idx="1782">
                  <c:v>8243.6782029999995</c:v>
                </c:pt>
                <c:pt idx="1783">
                  <c:v>7502.9005010000001</c:v>
                </c:pt>
                <c:pt idx="1784">
                  <c:v>23752.067208</c:v>
                </c:pt>
                <c:pt idx="1785">
                  <c:v>4951.744068</c:v>
                </c:pt>
                <c:pt idx="1786">
                  <c:v>0</c:v>
                </c:pt>
                <c:pt idx="1787">
                  <c:v>9832.4473789999993</c:v>
                </c:pt>
                <c:pt idx="1788">
                  <c:v>9878.9546499999997</c:v>
                </c:pt>
                <c:pt idx="1789">
                  <c:v>10251.595960000001</c:v>
                </c:pt>
                <c:pt idx="1790">
                  <c:v>27802.34878</c:v>
                </c:pt>
                <c:pt idx="1791">
                  <c:v>22819.947120000001</c:v>
                </c:pt>
                <c:pt idx="1792">
                  <c:v>10249.083790000001</c:v>
                </c:pt>
                <c:pt idx="1793">
                  <c:v>30747.403729999998</c:v>
                </c:pt>
                <c:pt idx="1794">
                  <c:v>6046.9112329999998</c:v>
                </c:pt>
                <c:pt idx="1795">
                  <c:v>9760.6151210000007</c:v>
                </c:pt>
                <c:pt idx="1796">
                  <c:v>16765.593500999999</c:v>
                </c:pt>
                <c:pt idx="1797">
                  <c:v>15346.709709999999</c:v>
                </c:pt>
                <c:pt idx="1798">
                  <c:v>0</c:v>
                </c:pt>
                <c:pt idx="1799">
                  <c:v>17486.881033999998</c:v>
                </c:pt>
                <c:pt idx="1800">
                  <c:v>38046.403620999998</c:v>
                </c:pt>
                <c:pt idx="1801">
                  <c:v>8146.9811470000004</c:v>
                </c:pt>
                <c:pt idx="1802">
                  <c:v>16782.174032000003</c:v>
                </c:pt>
                <c:pt idx="1803">
                  <c:v>7095.6596959999997</c:v>
                </c:pt>
                <c:pt idx="1804">
                  <c:v>13102.761210000001</c:v>
                </c:pt>
                <c:pt idx="1805">
                  <c:v>13644.488880000001</c:v>
                </c:pt>
                <c:pt idx="1806">
                  <c:v>24253.395068000002</c:v>
                </c:pt>
                <c:pt idx="1807">
                  <c:v>5012.9836070000001</c:v>
                </c:pt>
                <c:pt idx="1808">
                  <c:v>6573.2875640000002</c:v>
                </c:pt>
                <c:pt idx="1809">
                  <c:v>25629.67857</c:v>
                </c:pt>
                <c:pt idx="1810">
                  <c:v>11172.55306</c:v>
                </c:pt>
                <c:pt idx="1811">
                  <c:v>22881.305056999998</c:v>
                </c:pt>
                <c:pt idx="1812">
                  <c:v>17245.72681</c:v>
                </c:pt>
                <c:pt idx="1813">
                  <c:v>34849.665012000005</c:v>
                </c:pt>
                <c:pt idx="1814">
                  <c:v>7608.7599129999999</c:v>
                </c:pt>
                <c:pt idx="1815">
                  <c:v>15339.381170000001</c:v>
                </c:pt>
                <c:pt idx="1816">
                  <c:v>15024.88725</c:v>
                </c:pt>
                <c:pt idx="1817">
                  <c:v>12332.49098</c:v>
                </c:pt>
                <c:pt idx="1818">
                  <c:v>0</c:v>
                </c:pt>
                <c:pt idx="1819">
                  <c:v>10427.036690000001</c:v>
                </c:pt>
                <c:pt idx="1820">
                  <c:v>16638.090961000002</c:v>
                </c:pt>
                <c:pt idx="1821">
                  <c:v>22514.813329999997</c:v>
                </c:pt>
                <c:pt idx="1822">
                  <c:v>0</c:v>
                </c:pt>
                <c:pt idx="1823">
                  <c:v>25758.540874999999</c:v>
                </c:pt>
                <c:pt idx="1824">
                  <c:v>9407.3879010000001</c:v>
                </c:pt>
                <c:pt idx="1825">
                  <c:v>10154.179910000001</c:v>
                </c:pt>
                <c:pt idx="1826">
                  <c:v>33456.664139</c:v>
                </c:pt>
                <c:pt idx="1827">
                  <c:v>10191.14904</c:v>
                </c:pt>
                <c:pt idx="1828">
                  <c:v>9278.1834280000003</c:v>
                </c:pt>
                <c:pt idx="1829">
                  <c:v>8097.9991</c:v>
                </c:pt>
                <c:pt idx="1830">
                  <c:v>0</c:v>
                </c:pt>
                <c:pt idx="1831">
                  <c:v>13788.642809999999</c:v>
                </c:pt>
                <c:pt idx="1832">
                  <c:v>6597.9354620000004</c:v>
                </c:pt>
                <c:pt idx="1833">
                  <c:v>8858.0349779999997</c:v>
                </c:pt>
                <c:pt idx="1834">
                  <c:v>8976.0937780000004</c:v>
                </c:pt>
                <c:pt idx="1835">
                  <c:v>8869.0591949999998</c:v>
                </c:pt>
                <c:pt idx="1836">
                  <c:v>8244.0147639999996</c:v>
                </c:pt>
                <c:pt idx="1837">
                  <c:v>13898.28573</c:v>
                </c:pt>
                <c:pt idx="1838">
                  <c:v>12690.53919</c:v>
                </c:pt>
                <c:pt idx="1839">
                  <c:v>7613.0358759999999</c:v>
                </c:pt>
                <c:pt idx="1840">
                  <c:v>7678.3758980000002</c:v>
                </c:pt>
                <c:pt idx="1841">
                  <c:v>9424.8727620000009</c:v>
                </c:pt>
                <c:pt idx="1842">
                  <c:v>5115.8016310000003</c:v>
                </c:pt>
                <c:pt idx="1843">
                  <c:v>36150.763991</c:v>
                </c:pt>
                <c:pt idx="1844">
                  <c:v>11949.641820000001</c:v>
                </c:pt>
                <c:pt idx="1845">
                  <c:v>10394.473599999999</c:v>
                </c:pt>
                <c:pt idx="1846">
                  <c:v>22743.4238</c:v>
                </c:pt>
                <c:pt idx="1847">
                  <c:v>14052.268652999999</c:v>
                </c:pt>
                <c:pt idx="1848">
                  <c:v>9607.0885440000002</c:v>
                </c:pt>
                <c:pt idx="1849">
                  <c:v>10810.714540000001</c:v>
                </c:pt>
                <c:pt idx="1850">
                  <c:v>18197.563419999999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3D-4160-A956-9097F542D6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1561544"/>
        <c:axId val="1541563464"/>
      </c:barChart>
      <c:catAx>
        <c:axId val="1541561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1563464"/>
        <c:crosses val="autoZero"/>
        <c:auto val="1"/>
        <c:lblAlgn val="ctr"/>
        <c:lblOffset val="100"/>
        <c:noMultiLvlLbl val="0"/>
      </c:catAx>
      <c:valAx>
        <c:axId val="1541563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1561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[US-county-health-ranking-2020(AutoRecovered) (version 1).xlsb]Pivot!PivotTable8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Sate-wise-</a:t>
            </a:r>
            <a:r>
              <a:rPr lang="en-US" dirty="0" err="1"/>
              <a:t>ypll_rate_aian</a:t>
            </a:r>
            <a:endParaRPr lang="en-US" dirty="0"/>
          </a:p>
        </c:rich>
      </c:tx>
      <c:layout>
        <c:manualLayout>
          <c:xMode val="edge"/>
          <c:yMode val="edge"/>
          <c:x val="0.34391461832254289"/>
          <c:y val="9.291811496535904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Pivot!$BS$4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Pivot!$BR$5:$BR$56</c:f>
              <c:strCache>
                <c:ptCount val="51"/>
                <c:pt idx="0">
                  <c:v>Alabama</c:v>
                </c:pt>
                <c:pt idx="1">
                  <c:v>Alaska</c:v>
                </c:pt>
                <c:pt idx="2">
                  <c:v>Arizona</c:v>
                </c:pt>
                <c:pt idx="3">
                  <c:v>Arkansas</c:v>
                </c:pt>
                <c:pt idx="4">
                  <c:v>California</c:v>
                </c:pt>
                <c:pt idx="5">
                  <c:v>Colorado</c:v>
                </c:pt>
                <c:pt idx="6">
                  <c:v>Connecticut</c:v>
                </c:pt>
                <c:pt idx="7">
                  <c:v>Delaware</c:v>
                </c:pt>
                <c:pt idx="8">
                  <c:v>District of Columbia</c:v>
                </c:pt>
                <c:pt idx="9">
                  <c:v>Florida</c:v>
                </c:pt>
                <c:pt idx="10">
                  <c:v>Georgia</c:v>
                </c:pt>
                <c:pt idx="11">
                  <c:v>Hawaii</c:v>
                </c:pt>
                <c:pt idx="12">
                  <c:v>Idaho</c:v>
                </c:pt>
                <c:pt idx="13">
                  <c:v>Illinois</c:v>
                </c:pt>
                <c:pt idx="14">
                  <c:v>Indiana</c:v>
                </c:pt>
                <c:pt idx="15">
                  <c:v>Iowa</c:v>
                </c:pt>
                <c:pt idx="16">
                  <c:v>Kansas</c:v>
                </c:pt>
                <c:pt idx="17">
                  <c:v>Kentucky</c:v>
                </c:pt>
                <c:pt idx="18">
                  <c:v>Louisiana</c:v>
                </c:pt>
                <c:pt idx="19">
                  <c:v>Maine</c:v>
                </c:pt>
                <c:pt idx="20">
                  <c:v>Maryland</c:v>
                </c:pt>
                <c:pt idx="21">
                  <c:v>Massachusetts</c:v>
                </c:pt>
                <c:pt idx="22">
                  <c:v>Michigan</c:v>
                </c:pt>
                <c:pt idx="23">
                  <c:v>Minnesota</c:v>
                </c:pt>
                <c:pt idx="24">
                  <c:v>Mississippi</c:v>
                </c:pt>
                <c:pt idx="25">
                  <c:v>Missouri</c:v>
                </c:pt>
                <c:pt idx="26">
                  <c:v>Montana</c:v>
                </c:pt>
                <c:pt idx="27">
                  <c:v>Nebraska</c:v>
                </c:pt>
                <c:pt idx="28">
                  <c:v>Nevada</c:v>
                </c:pt>
                <c:pt idx="29">
                  <c:v>New Hampshire</c:v>
                </c:pt>
                <c:pt idx="30">
                  <c:v>New Jersey</c:v>
                </c:pt>
                <c:pt idx="31">
                  <c:v>New Mexico</c:v>
                </c:pt>
                <c:pt idx="32">
                  <c:v>New York</c:v>
                </c:pt>
                <c:pt idx="33">
                  <c:v>North Carolina</c:v>
                </c:pt>
                <c:pt idx="34">
                  <c:v>North Dakota</c:v>
                </c:pt>
                <c:pt idx="35">
                  <c:v>Ohio</c:v>
                </c:pt>
                <c:pt idx="36">
                  <c:v>Oklahoma</c:v>
                </c:pt>
                <c:pt idx="37">
                  <c:v>Oregon</c:v>
                </c:pt>
                <c:pt idx="38">
                  <c:v>Pennsylvania</c:v>
                </c:pt>
                <c:pt idx="39">
                  <c:v>Rhode Island</c:v>
                </c:pt>
                <c:pt idx="40">
                  <c:v>South Carolina</c:v>
                </c:pt>
                <c:pt idx="41">
                  <c:v>South Dakota</c:v>
                </c:pt>
                <c:pt idx="42">
                  <c:v>Tennessee</c:v>
                </c:pt>
                <c:pt idx="43">
                  <c:v>Texas</c:v>
                </c:pt>
                <c:pt idx="44">
                  <c:v>Utah</c:v>
                </c:pt>
                <c:pt idx="45">
                  <c:v>Vermont</c:v>
                </c:pt>
                <c:pt idx="46">
                  <c:v>Virginia</c:v>
                </c:pt>
                <c:pt idx="47">
                  <c:v>Washington</c:v>
                </c:pt>
                <c:pt idx="48">
                  <c:v>West Virginia</c:v>
                </c:pt>
                <c:pt idx="49">
                  <c:v>Wisconsin</c:v>
                </c:pt>
                <c:pt idx="50">
                  <c:v>Wyoming</c:v>
                </c:pt>
              </c:strCache>
            </c:strRef>
          </c:cat>
          <c:val>
            <c:numRef>
              <c:f>Pivot!$BS$5:$BS$56</c:f>
              <c:numCache>
                <c:formatCode>0</c:formatCode>
                <c:ptCount val="51"/>
                <c:pt idx="0">
                  <c:v>10699.744070000001</c:v>
                </c:pt>
                <c:pt idx="1">
                  <c:v>94570.896330000003</c:v>
                </c:pt>
                <c:pt idx="2">
                  <c:v>221877.03768000001</c:v>
                </c:pt>
                <c:pt idx="3">
                  <c:v>0</c:v>
                </c:pt>
                <c:pt idx="4">
                  <c:v>290332.26350999996</c:v>
                </c:pt>
                <c:pt idx="5">
                  <c:v>71462.222242000003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9049.6567020000002</c:v>
                </c:pt>
                <c:pt idx="10">
                  <c:v>0</c:v>
                </c:pt>
                <c:pt idx="11">
                  <c:v>0</c:v>
                </c:pt>
                <c:pt idx="12">
                  <c:v>50600.370599999995</c:v>
                </c:pt>
                <c:pt idx="13">
                  <c:v>3308.6983799999998</c:v>
                </c:pt>
                <c:pt idx="14">
                  <c:v>0</c:v>
                </c:pt>
                <c:pt idx="15">
                  <c:v>23957.153180000001</c:v>
                </c:pt>
                <c:pt idx="16">
                  <c:v>36206.524900000004</c:v>
                </c:pt>
                <c:pt idx="17">
                  <c:v>0</c:v>
                </c:pt>
                <c:pt idx="18">
                  <c:v>18537.727952000001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44299.849819000003</c:v>
                </c:pt>
                <c:pt idx="23">
                  <c:v>215122.11188999997</c:v>
                </c:pt>
                <c:pt idx="24">
                  <c:v>32929.263639999997</c:v>
                </c:pt>
                <c:pt idx="25">
                  <c:v>0</c:v>
                </c:pt>
                <c:pt idx="26">
                  <c:v>81477.150900000008</c:v>
                </c:pt>
                <c:pt idx="27">
                  <c:v>15883.24986</c:v>
                </c:pt>
                <c:pt idx="28">
                  <c:v>33053.123456999994</c:v>
                </c:pt>
                <c:pt idx="29">
                  <c:v>0</c:v>
                </c:pt>
                <c:pt idx="30">
                  <c:v>0</c:v>
                </c:pt>
                <c:pt idx="31">
                  <c:v>145262.13630000001</c:v>
                </c:pt>
                <c:pt idx="32">
                  <c:v>43688.695957999997</c:v>
                </c:pt>
                <c:pt idx="33">
                  <c:v>99249.602729999999</c:v>
                </c:pt>
                <c:pt idx="34">
                  <c:v>61156.833399999996</c:v>
                </c:pt>
                <c:pt idx="35">
                  <c:v>0</c:v>
                </c:pt>
                <c:pt idx="36">
                  <c:v>490338.76672199997</c:v>
                </c:pt>
                <c:pt idx="37">
                  <c:v>68816.234698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44710.534930000002</c:v>
                </c:pt>
                <c:pt idx="42">
                  <c:v>0</c:v>
                </c:pt>
                <c:pt idx="43">
                  <c:v>8985.3027000000002</c:v>
                </c:pt>
                <c:pt idx="44">
                  <c:v>53055.674499999994</c:v>
                </c:pt>
                <c:pt idx="45">
                  <c:v>0</c:v>
                </c:pt>
                <c:pt idx="46">
                  <c:v>0</c:v>
                </c:pt>
                <c:pt idx="47">
                  <c:v>181705.11578200001</c:v>
                </c:pt>
                <c:pt idx="48">
                  <c:v>0</c:v>
                </c:pt>
                <c:pt idx="49">
                  <c:v>139268.07198399998</c:v>
                </c:pt>
                <c:pt idx="50">
                  <c:v>26366.367470000001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DD-41B4-BAF0-F301D30DB8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1568264"/>
        <c:axId val="1541568584"/>
      </c:barChart>
      <c:catAx>
        <c:axId val="1541568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1568584"/>
        <c:crosses val="autoZero"/>
        <c:auto val="1"/>
        <c:lblAlgn val="ctr"/>
        <c:lblOffset val="100"/>
        <c:noMultiLvlLbl val="0"/>
      </c:catAx>
      <c:valAx>
        <c:axId val="1541568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1568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[US-county-health-ranking-2020(AutoRecovered) (version 1).xlsb]Pivot!PivotTable12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Sate-wise-</a:t>
            </a:r>
            <a:r>
              <a:rPr lang="en-US" dirty="0" err="1"/>
              <a:t>ypll_rate_asian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Pivot!$DP$4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Pivot!$DO$5:$DO$56</c:f>
              <c:strCache>
                <c:ptCount val="51"/>
                <c:pt idx="0">
                  <c:v>Alabama</c:v>
                </c:pt>
                <c:pt idx="1">
                  <c:v>Alaska</c:v>
                </c:pt>
                <c:pt idx="2">
                  <c:v>Arizona</c:v>
                </c:pt>
                <c:pt idx="3">
                  <c:v>Arkansas</c:v>
                </c:pt>
                <c:pt idx="4">
                  <c:v>California</c:v>
                </c:pt>
                <c:pt idx="5">
                  <c:v>Colorado</c:v>
                </c:pt>
                <c:pt idx="6">
                  <c:v>Connecticut</c:v>
                </c:pt>
                <c:pt idx="7">
                  <c:v>Delaware</c:v>
                </c:pt>
                <c:pt idx="8">
                  <c:v>District of Columbia</c:v>
                </c:pt>
                <c:pt idx="9">
                  <c:v>Florida</c:v>
                </c:pt>
                <c:pt idx="10">
                  <c:v>Georgia</c:v>
                </c:pt>
                <c:pt idx="11">
                  <c:v>Hawaii</c:v>
                </c:pt>
                <c:pt idx="12">
                  <c:v>Idaho</c:v>
                </c:pt>
                <c:pt idx="13">
                  <c:v>Illinois</c:v>
                </c:pt>
                <c:pt idx="14">
                  <c:v>Indiana</c:v>
                </c:pt>
                <c:pt idx="15">
                  <c:v>Iowa</c:v>
                </c:pt>
                <c:pt idx="16">
                  <c:v>Kansas</c:v>
                </c:pt>
                <c:pt idx="17">
                  <c:v>Kentucky</c:v>
                </c:pt>
                <c:pt idx="18">
                  <c:v>Louisiana</c:v>
                </c:pt>
                <c:pt idx="19">
                  <c:v>Maine</c:v>
                </c:pt>
                <c:pt idx="20">
                  <c:v>Maryland</c:v>
                </c:pt>
                <c:pt idx="21">
                  <c:v>Massachusetts</c:v>
                </c:pt>
                <c:pt idx="22">
                  <c:v>Michigan</c:v>
                </c:pt>
                <c:pt idx="23">
                  <c:v>Minnesota</c:v>
                </c:pt>
                <c:pt idx="24">
                  <c:v>Mississippi</c:v>
                </c:pt>
                <c:pt idx="25">
                  <c:v>Missouri</c:v>
                </c:pt>
                <c:pt idx="26">
                  <c:v>Montana</c:v>
                </c:pt>
                <c:pt idx="27">
                  <c:v>Nebraska</c:v>
                </c:pt>
                <c:pt idx="28">
                  <c:v>Nevada</c:v>
                </c:pt>
                <c:pt idx="29">
                  <c:v>New Hampshire</c:v>
                </c:pt>
                <c:pt idx="30">
                  <c:v>New Jersey</c:v>
                </c:pt>
                <c:pt idx="31">
                  <c:v>New Mexico</c:v>
                </c:pt>
                <c:pt idx="32">
                  <c:v>New York</c:v>
                </c:pt>
                <c:pt idx="33">
                  <c:v>North Carolina</c:v>
                </c:pt>
                <c:pt idx="34">
                  <c:v>North Dakota</c:v>
                </c:pt>
                <c:pt idx="35">
                  <c:v>Ohio</c:v>
                </c:pt>
                <c:pt idx="36">
                  <c:v>Oklahoma</c:v>
                </c:pt>
                <c:pt idx="37">
                  <c:v>Oregon</c:v>
                </c:pt>
                <c:pt idx="38">
                  <c:v>Pennsylvania</c:v>
                </c:pt>
                <c:pt idx="39">
                  <c:v>Rhode Island</c:v>
                </c:pt>
                <c:pt idx="40">
                  <c:v>South Carolina</c:v>
                </c:pt>
                <c:pt idx="41">
                  <c:v>South Dakota</c:v>
                </c:pt>
                <c:pt idx="42">
                  <c:v>Tennessee</c:v>
                </c:pt>
                <c:pt idx="43">
                  <c:v>Texas</c:v>
                </c:pt>
                <c:pt idx="44">
                  <c:v>Utah</c:v>
                </c:pt>
                <c:pt idx="45">
                  <c:v>Vermont</c:v>
                </c:pt>
                <c:pt idx="46">
                  <c:v>Virginia</c:v>
                </c:pt>
                <c:pt idx="47">
                  <c:v>Washington</c:v>
                </c:pt>
                <c:pt idx="48">
                  <c:v>West Virginia</c:v>
                </c:pt>
                <c:pt idx="49">
                  <c:v>Wisconsin</c:v>
                </c:pt>
                <c:pt idx="50">
                  <c:v>Wyoming</c:v>
                </c:pt>
              </c:strCache>
            </c:strRef>
          </c:cat>
          <c:val>
            <c:numRef>
              <c:f>Pivot!$DP$5:$DP$56</c:f>
              <c:numCache>
                <c:formatCode>0</c:formatCode>
                <c:ptCount val="51"/>
                <c:pt idx="0">
                  <c:v>8923.0154350000012</c:v>
                </c:pt>
                <c:pt idx="1">
                  <c:v>5655.9026119999999</c:v>
                </c:pt>
                <c:pt idx="2">
                  <c:v>10471.882831000001</c:v>
                </c:pt>
                <c:pt idx="3">
                  <c:v>14557.685572</c:v>
                </c:pt>
                <c:pt idx="4">
                  <c:v>118190.32670799998</c:v>
                </c:pt>
                <c:pt idx="5">
                  <c:v>17948.308029</c:v>
                </c:pt>
                <c:pt idx="6">
                  <c:v>6795.0271279999997</c:v>
                </c:pt>
                <c:pt idx="7">
                  <c:v>2155.6316320000001</c:v>
                </c:pt>
                <c:pt idx="8">
                  <c:v>2147.7687510000001</c:v>
                </c:pt>
                <c:pt idx="9">
                  <c:v>57631.915180999997</c:v>
                </c:pt>
                <c:pt idx="10">
                  <c:v>16828.931125999999</c:v>
                </c:pt>
                <c:pt idx="11">
                  <c:v>23513.261620999998</c:v>
                </c:pt>
                <c:pt idx="12">
                  <c:v>3045.9364620000001</c:v>
                </c:pt>
                <c:pt idx="13">
                  <c:v>12308.70896</c:v>
                </c:pt>
                <c:pt idx="14">
                  <c:v>11572.497377</c:v>
                </c:pt>
                <c:pt idx="15">
                  <c:v>4822.4341459999996</c:v>
                </c:pt>
                <c:pt idx="16">
                  <c:v>11506.025841999999</c:v>
                </c:pt>
                <c:pt idx="17">
                  <c:v>11452.656648</c:v>
                </c:pt>
                <c:pt idx="18">
                  <c:v>10538.846819999999</c:v>
                </c:pt>
                <c:pt idx="19">
                  <c:v>0</c:v>
                </c:pt>
                <c:pt idx="20">
                  <c:v>21214.611321</c:v>
                </c:pt>
                <c:pt idx="21">
                  <c:v>14247.878298</c:v>
                </c:pt>
                <c:pt idx="22">
                  <c:v>18944.395869</c:v>
                </c:pt>
                <c:pt idx="23">
                  <c:v>18378.364292000002</c:v>
                </c:pt>
                <c:pt idx="24">
                  <c:v>0</c:v>
                </c:pt>
                <c:pt idx="25">
                  <c:v>9385.3203649999996</c:v>
                </c:pt>
                <c:pt idx="26">
                  <c:v>0</c:v>
                </c:pt>
                <c:pt idx="27">
                  <c:v>4828.9299630000005</c:v>
                </c:pt>
                <c:pt idx="28">
                  <c:v>9433.7866250000006</c:v>
                </c:pt>
                <c:pt idx="29">
                  <c:v>1863.3227199999999</c:v>
                </c:pt>
                <c:pt idx="30">
                  <c:v>31016.745576000001</c:v>
                </c:pt>
                <c:pt idx="31">
                  <c:v>3663.9586009999998</c:v>
                </c:pt>
                <c:pt idx="32">
                  <c:v>40055.347570000005</c:v>
                </c:pt>
                <c:pt idx="33">
                  <c:v>21083.099247999999</c:v>
                </c:pt>
                <c:pt idx="34">
                  <c:v>0</c:v>
                </c:pt>
                <c:pt idx="35">
                  <c:v>19694.499978</c:v>
                </c:pt>
                <c:pt idx="36">
                  <c:v>10567.391088</c:v>
                </c:pt>
                <c:pt idx="37">
                  <c:v>18848.066181999999</c:v>
                </c:pt>
                <c:pt idx="38">
                  <c:v>27264.785469000002</c:v>
                </c:pt>
                <c:pt idx="39">
                  <c:v>3213.4835520000001</c:v>
                </c:pt>
                <c:pt idx="40">
                  <c:v>6029.8787360000006</c:v>
                </c:pt>
                <c:pt idx="41">
                  <c:v>0</c:v>
                </c:pt>
                <c:pt idx="42">
                  <c:v>12022.981024000001</c:v>
                </c:pt>
                <c:pt idx="43">
                  <c:v>51716.558476999999</c:v>
                </c:pt>
                <c:pt idx="44">
                  <c:v>13233.324636000001</c:v>
                </c:pt>
                <c:pt idx="45">
                  <c:v>0</c:v>
                </c:pt>
                <c:pt idx="46">
                  <c:v>16746.411054</c:v>
                </c:pt>
                <c:pt idx="47">
                  <c:v>31301.333217000003</c:v>
                </c:pt>
                <c:pt idx="48">
                  <c:v>0</c:v>
                </c:pt>
                <c:pt idx="49">
                  <c:v>27865.809739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13-4783-843E-3BA0F8359B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74492816"/>
        <c:axId val="874493136"/>
      </c:barChart>
      <c:catAx>
        <c:axId val="874492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4493136"/>
        <c:crosses val="autoZero"/>
        <c:auto val="1"/>
        <c:lblAlgn val="ctr"/>
        <c:lblOffset val="100"/>
        <c:noMultiLvlLbl val="0"/>
      </c:catAx>
      <c:valAx>
        <c:axId val="874493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4492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710B4-1799-4985-AE44-64C288872FA3}" type="datetimeFigureOut">
              <a:rPr lang="en-US" smtClean="0"/>
              <a:t>6/2/2020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3ED61-536C-4525-90C2-48C783E779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601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24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304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39170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51070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231305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9388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240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59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1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8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13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9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8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70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5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6/2/2020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55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31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qOScJUeTZY5-iOcUX_FInvthVCi-wFEU/view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C4F4BB-E866-42D7-A06A-8CF0539C54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426F42-0349-4633-A870-D20F602EC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639" y="1"/>
            <a:ext cx="11553273" cy="2594344"/>
          </a:xfrm>
        </p:spPr>
        <p:txBody>
          <a:bodyPr anchor="t">
            <a:normAutofit/>
          </a:bodyPr>
          <a:lstStyle/>
          <a:p>
            <a:endParaRPr lang="en-US" sz="115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tx1"/>
                </a:solidFill>
              </a:rPr>
              <a:t>US-county-wise-Health-Ranking-2020</a:t>
            </a:r>
          </a:p>
        </p:txBody>
      </p:sp>
    </p:spTree>
    <p:extLst>
      <p:ext uri="{BB962C8B-B14F-4D97-AF65-F5344CB8AC3E}">
        <p14:creationId xmlns:p14="http://schemas.microsoft.com/office/powerpoint/2010/main" val="67073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3D335-91EE-42A7-8A8E-36BFE278B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United state of America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-Health ranking  2020 has Analyze following data:-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58372-1F24-4EEC-82B8-92D0F4C9E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United state of America</a:t>
            </a:r>
            <a:r>
              <a:rPr lang="en-US" sz="1600" dirty="0"/>
              <a:t>-Health ranking  2020 has Analyze data:-</a:t>
            </a:r>
            <a:br>
              <a:rPr lang="en-US" sz="1600" dirty="0"/>
            </a:br>
            <a:r>
              <a:rPr lang="en-US" sz="1600" dirty="0"/>
              <a:t>Total number of deaths</a:t>
            </a:r>
            <a:br>
              <a:rPr lang="en-US" sz="1600" dirty="0"/>
            </a:br>
            <a:r>
              <a:rPr lang="en-US" sz="1600" dirty="0"/>
              <a:t>Year of potential life lost Rate</a:t>
            </a:r>
            <a:br>
              <a:rPr lang="en-US" sz="1600" dirty="0"/>
            </a:br>
            <a:r>
              <a:rPr lang="en-US" sz="1600" dirty="0"/>
              <a:t>95percent_CI_Rate(high and low value) </a:t>
            </a:r>
            <a:br>
              <a:rPr lang="en-US" sz="1600" dirty="0"/>
            </a:br>
            <a:r>
              <a:rPr lang="en-US" sz="1600" dirty="0"/>
              <a:t>Ypll_Rate_Aian</a:t>
            </a:r>
            <a:br>
              <a:rPr lang="en-US" sz="1600" dirty="0"/>
            </a:br>
            <a:r>
              <a:rPr lang="en-US" sz="1600" dirty="0"/>
              <a:t>Ypll_Rate_Aian_95 percente_CI (high and low value)</a:t>
            </a:r>
            <a:br>
              <a:rPr lang="en-US" sz="1600" dirty="0"/>
            </a:br>
            <a:r>
              <a:rPr lang="en-US" sz="1600" dirty="0"/>
              <a:t>Ypll_Rate_Aian_95 percente_CI (high and low value)</a:t>
            </a:r>
            <a:br>
              <a:rPr lang="en-US" sz="1600" dirty="0"/>
            </a:br>
            <a:r>
              <a:rPr lang="en-US" sz="1600" dirty="0"/>
              <a:t>Ypll_Rate_Asian</a:t>
            </a:r>
            <a:br>
              <a:rPr lang="en-US" sz="1600" dirty="0"/>
            </a:br>
            <a:r>
              <a:rPr lang="en-US" sz="1600" dirty="0"/>
              <a:t>Ypll_Rate_Asian_95 percente_CI (high and low value)</a:t>
            </a:r>
            <a:br>
              <a:rPr lang="en-US" sz="1600" dirty="0"/>
            </a:br>
            <a:r>
              <a:rPr lang="en-US" sz="1600" dirty="0"/>
              <a:t>Ypll_Rate_Asian_95 percente_CI (high and low value)</a:t>
            </a:r>
            <a:br>
              <a:rPr lang="en-US" sz="1600" dirty="0"/>
            </a:br>
            <a:r>
              <a:rPr lang="en-US" sz="1600" b="1" dirty="0"/>
              <a:t>Source of Data</a:t>
            </a:r>
            <a:r>
              <a:rPr lang="en-US" sz="1800" dirty="0"/>
              <a:t>:-  </a:t>
            </a:r>
            <a:r>
              <a:rPr lang="en-US" sz="18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Video link- </a:t>
            </a:r>
            <a:r>
              <a:rPr lang="en-US" dirty="0">
                <a:solidFill>
                  <a:srgbClr val="0070C0"/>
                </a:solidFill>
              </a:rPr>
              <a:t>https://drive.google.com/file/d/1qOScJUeTZY5-iOcUX_FInvthVCi-wFEU/view?usp=sharing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0870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10B6-AFF1-44E9-98A7-537E84785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6839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 state wise number of deaths and number county under those states 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8865DBEF-721C-4E9F-AD80-7DCD04187C9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73916697"/>
              </p:ext>
            </p:extLst>
          </p:nvPr>
        </p:nvGraphicFramePr>
        <p:xfrm>
          <a:off x="0" y="1899920"/>
          <a:ext cx="5933440" cy="3969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0B56841-729A-4798-8E5F-44756301462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60635627"/>
              </p:ext>
            </p:extLst>
          </p:nvPr>
        </p:nvGraphicFramePr>
        <p:xfrm>
          <a:off x="6516688" y="1899920"/>
          <a:ext cx="5675312" cy="44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84663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9736-CDC6-427E-A323-F3B229004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80" y="804889"/>
            <a:ext cx="11531599" cy="105930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US State wise  </a:t>
            </a:r>
            <a:r>
              <a:rPr lang="en-US" sz="2800" dirty="0" err="1">
                <a:solidFill>
                  <a:srgbClr val="C00000"/>
                </a:solidFill>
              </a:rPr>
              <a:t>Ypll</a:t>
            </a:r>
            <a:r>
              <a:rPr lang="en-US" sz="2800" dirty="0">
                <a:solidFill>
                  <a:srgbClr val="C00000"/>
                </a:solidFill>
              </a:rPr>
              <a:t> rate and county wise </a:t>
            </a:r>
            <a:r>
              <a:rPr lang="en-US" sz="2800" dirty="0" err="1">
                <a:solidFill>
                  <a:srgbClr val="C00000"/>
                </a:solidFill>
              </a:rPr>
              <a:t>Ypll</a:t>
            </a:r>
            <a:r>
              <a:rPr lang="en-US" sz="2800" dirty="0">
                <a:solidFill>
                  <a:srgbClr val="C00000"/>
                </a:solidFill>
              </a:rPr>
              <a:t> rate</a:t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800" dirty="0">
                <a:solidFill>
                  <a:srgbClr val="C00000"/>
                </a:solidFill>
              </a:rPr>
              <a:t>* </a:t>
            </a:r>
            <a:r>
              <a:rPr lang="en-US" sz="2800" dirty="0" err="1">
                <a:solidFill>
                  <a:srgbClr val="C00000"/>
                </a:solidFill>
              </a:rPr>
              <a:t>Ypll</a:t>
            </a:r>
            <a:r>
              <a:rPr lang="en-US" sz="2800" dirty="0">
                <a:solidFill>
                  <a:srgbClr val="C00000"/>
                </a:solidFill>
              </a:rPr>
              <a:t> – Year of Potential Life lost Rate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AFCE3D7-5BF6-4251-B395-3D9276E95F2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65565923"/>
              </p:ext>
            </p:extLst>
          </p:nvPr>
        </p:nvGraphicFramePr>
        <p:xfrm>
          <a:off x="0" y="1971040"/>
          <a:ext cx="5737225" cy="4429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7BE544BD-558B-431F-9074-FB9EABB536A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2776674"/>
              </p:ext>
            </p:extLst>
          </p:nvPr>
        </p:nvGraphicFramePr>
        <p:xfrm>
          <a:off x="5811520" y="1686560"/>
          <a:ext cx="6096000" cy="4612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0106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1D3B0-8791-4F70-B9B9-B314CD8C3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6603"/>
            <a:ext cx="12192000" cy="156321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US state wise and county wise 95 percent ci value </a:t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800" dirty="0">
                <a:solidFill>
                  <a:srgbClr val="C00000"/>
                </a:solidFill>
              </a:rPr>
              <a:t>Highest:- 3500000 in Tennessee state and 300000 in </a:t>
            </a:r>
            <a:r>
              <a:rPr lang="en-US" sz="2800" dirty="0" err="1">
                <a:solidFill>
                  <a:srgbClr val="C00000"/>
                </a:solidFill>
              </a:rPr>
              <a:t>wallowa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B81950E-0B36-42F0-8385-BE832F95992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91323528"/>
              </p:ext>
            </p:extLst>
          </p:nvPr>
        </p:nvGraphicFramePr>
        <p:xfrm>
          <a:off x="0" y="1292772"/>
          <a:ext cx="5737225" cy="5077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5210C49-8ACC-402D-999D-5856374F858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20913536"/>
              </p:ext>
            </p:extLst>
          </p:nvPr>
        </p:nvGraphicFramePr>
        <p:xfrm>
          <a:off x="5737225" y="1292772"/>
          <a:ext cx="6454774" cy="5077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15851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DB7B-C496-4D2B-8F16-36DDE23E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US state wise </a:t>
            </a:r>
            <a:r>
              <a:rPr lang="en-US" sz="2800" dirty="0" err="1">
                <a:solidFill>
                  <a:srgbClr val="C00000"/>
                </a:solidFill>
              </a:rPr>
              <a:t>ypll_rate_aian</a:t>
            </a:r>
            <a:r>
              <a:rPr lang="en-US" sz="2800" dirty="0">
                <a:solidFill>
                  <a:srgbClr val="C00000"/>
                </a:solidFill>
              </a:rPr>
              <a:t> and </a:t>
            </a:r>
            <a:r>
              <a:rPr lang="en-US" sz="2800" dirty="0" err="1">
                <a:solidFill>
                  <a:srgbClr val="C00000"/>
                </a:solidFill>
              </a:rPr>
              <a:t>ypll_rate_asian</a:t>
            </a:r>
            <a:endParaRPr lang="en-US" sz="2800" dirty="0">
              <a:solidFill>
                <a:srgbClr val="C00000"/>
              </a:solidFill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59EE9652-DAE0-4553-ABAB-95D1A967745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20930567"/>
              </p:ext>
            </p:extLst>
          </p:nvPr>
        </p:nvGraphicFramePr>
        <p:xfrm>
          <a:off x="0" y="1889760"/>
          <a:ext cx="6380479" cy="44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485CA62-F5CD-43C2-B67A-6491D0A8E14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47747484"/>
              </p:ext>
            </p:extLst>
          </p:nvPr>
        </p:nvGraphicFramePr>
        <p:xfrm>
          <a:off x="6516688" y="1889760"/>
          <a:ext cx="5675312" cy="44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84935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53B0-E699-4330-8BB5-688A57C1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5803"/>
            <a:ext cx="11155680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Conclusion:-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AFA50-17AA-45F3-BE49-466492FAD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79600"/>
            <a:ext cx="12192000" cy="45212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Maximum number of deaths in California state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Maximum YPLL Rate in Tennessee state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 State-95percent ci high- Tennessess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Highest- YPLL Rate aian- Oklahoma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Highest- YPLL Rate </a:t>
            </a:r>
            <a:r>
              <a:rPr lang="en-US" sz="2000" b="1" dirty="0" err="1"/>
              <a:t>asian</a:t>
            </a:r>
            <a:r>
              <a:rPr lang="en-US" sz="2000" b="1" dirty="0"/>
              <a:t> – California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Video link</a:t>
            </a:r>
            <a:r>
              <a:rPr lang="en-US" sz="2000" b="1" dirty="0">
                <a:solidFill>
                  <a:srgbClr val="FF0000"/>
                </a:solidFill>
              </a:rPr>
              <a:t>:- </a:t>
            </a:r>
            <a:r>
              <a:rPr lang="en-US" sz="20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https://drive.google.com/file/d/1qOScJUeTZY5-iOcUX_FInvthVCi-wFEU/view</a:t>
            </a: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b="1" dirty="0"/>
          </a:p>
          <a:p>
            <a:pPr>
              <a:buFont typeface="Wingdings" panose="05000000000000000000" pitchFamily="2" charset="2"/>
              <a:buChar char="v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02763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97022E-61CA-439D-AB23-0DE87271F672}"/>
              </a:ext>
            </a:extLst>
          </p:cNvPr>
          <p:cNvSpPr/>
          <p:nvPr/>
        </p:nvSpPr>
        <p:spPr>
          <a:xfrm>
            <a:off x="3830320" y="2967335"/>
            <a:ext cx="48056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</a:t>
            </a:r>
            <a:r>
              <a:rPr lang="en-US" sz="5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5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13864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335</TotalTime>
  <Words>315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Trebuchet MS</vt:lpstr>
      <vt:lpstr>Wingdings</vt:lpstr>
      <vt:lpstr>Wingdings 3</vt:lpstr>
      <vt:lpstr>Facet</vt:lpstr>
      <vt:lpstr> US-county-wise-Health-Ranking-2020</vt:lpstr>
      <vt:lpstr>United state of America-Health ranking  2020 has Analyze following data:-</vt:lpstr>
      <vt:lpstr>US state wise number of deaths and number county under those states </vt:lpstr>
      <vt:lpstr>US State wise  Ypll rate and county wise Ypll rate * Ypll – Year of Potential Life lost Rate</vt:lpstr>
      <vt:lpstr>US state wise and county wise 95 percent ci value  Highest:- 3500000 in Tennessee state and 300000 in wallowa   </vt:lpstr>
      <vt:lpstr>US state wise ypll_rate_aian and ypll_rate_asian</vt:lpstr>
      <vt:lpstr>Conclusion:-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US-county-wise-Health-Ranking-2020</dc:title>
  <dc:creator>rekha singh</dc:creator>
  <cp:lastModifiedBy>rekha singh</cp:lastModifiedBy>
  <cp:revision>28</cp:revision>
  <dcterms:created xsi:type="dcterms:W3CDTF">2020-05-21T19:05:10Z</dcterms:created>
  <dcterms:modified xsi:type="dcterms:W3CDTF">2020-06-02T08:46:00Z</dcterms:modified>
</cp:coreProperties>
</file>