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5"/>
  </p:notes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kha V" initials="RV" lastIdx="1" clrIdx="0">
    <p:extLst>
      <p:ext uri="{19B8F6BF-5375-455C-9EA6-DF929625EA0E}">
        <p15:presenceInfo xmlns:p15="http://schemas.microsoft.com/office/powerpoint/2012/main" userId="03c902f4fcb24a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B1A66-9170-4D6F-9782-2F3D8340FE1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CF0A8-EF79-4E37-8353-FFAF6FE9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3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CF0A8-EF79-4E37-8353-FFAF6FE9E5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4739-D5F3-48CE-B7F7-4E59FE92F22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A7C9-EED5-4546-A180-55CA7042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6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4739-D5F3-48CE-B7F7-4E59FE92F22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A7C9-EED5-4546-A180-55CA7042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5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4739-D5F3-48CE-B7F7-4E59FE92F22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A7C9-EED5-4546-A180-55CA70421E0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4604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4739-D5F3-48CE-B7F7-4E59FE92F22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A7C9-EED5-4546-A180-55CA7042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83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4739-D5F3-48CE-B7F7-4E59FE92F22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A7C9-EED5-4546-A180-55CA70421E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69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4739-D5F3-48CE-B7F7-4E59FE92F22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A7C9-EED5-4546-A180-55CA7042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14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4739-D5F3-48CE-B7F7-4E59FE92F22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A7C9-EED5-4546-A180-55CA7042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77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4739-D5F3-48CE-B7F7-4E59FE92F22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A7C9-EED5-4546-A180-55CA7042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4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4739-D5F3-48CE-B7F7-4E59FE92F22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A7C9-EED5-4546-A180-55CA7042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4739-D5F3-48CE-B7F7-4E59FE92F22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A7C9-EED5-4546-A180-55CA7042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1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4739-D5F3-48CE-B7F7-4E59FE92F22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A7C9-EED5-4546-A180-55CA7042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4739-D5F3-48CE-B7F7-4E59FE92F22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A7C9-EED5-4546-A180-55CA7042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8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4739-D5F3-48CE-B7F7-4E59FE92F22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A7C9-EED5-4546-A180-55CA7042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4739-D5F3-48CE-B7F7-4E59FE92F22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A7C9-EED5-4546-A180-55CA7042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8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4739-D5F3-48CE-B7F7-4E59FE92F22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A7C9-EED5-4546-A180-55CA7042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3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4739-D5F3-48CE-B7F7-4E59FE92F22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A7C9-EED5-4546-A180-55CA7042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1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74739-D5F3-48CE-B7F7-4E59FE92F22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58A7C9-EED5-4546-A180-55CA7042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53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data.ecdc.europa.eu/covid19/casedistribution/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data.ecdc.europa.eu/covid19/casedistribution/cs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5A94-5F38-4891-B412-8644A3575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712" y="1387497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DATA ANALYTICS REVIEW1: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EC474-8F35-4D74-AA8A-3E4172221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712" y="3173755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DONE BY:</a:t>
            </a:r>
          </a:p>
          <a:p>
            <a:pPr algn="ctr"/>
            <a:r>
              <a:rPr lang="en-US" dirty="0"/>
              <a:t>MAULISHREE AWASTHI-19BCE1864</a:t>
            </a:r>
          </a:p>
          <a:p>
            <a:pPr algn="ctr"/>
            <a:r>
              <a:rPr lang="en-US" dirty="0"/>
              <a:t>REKHA V-19BCE1871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8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8383D-B571-4C16-B97D-1E1732AAE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175533"/>
            <a:ext cx="11252717" cy="6579830"/>
          </a:xfrm>
        </p:spPr>
        <p:txBody>
          <a:bodyPr/>
          <a:lstStyle/>
          <a:p>
            <a:r>
              <a:rPr lang="en-US" dirty="0"/>
              <a:t>Convert the date from categorial to Date format:</a:t>
            </a:r>
          </a:p>
          <a:p>
            <a:pPr marL="0" indent="0">
              <a:buNone/>
            </a:pPr>
            <a:r>
              <a:rPr lang="en-US" dirty="0" err="1"/>
              <a:t>covid_data_train</a:t>
            </a:r>
            <a:r>
              <a:rPr lang="en-US" dirty="0"/>
              <a:t>[["Date"]] &lt;- </a:t>
            </a:r>
            <a:r>
              <a:rPr lang="en-US" dirty="0" err="1"/>
              <a:t>as.Date</a:t>
            </a:r>
            <a:r>
              <a:rPr lang="en-US" dirty="0"/>
              <a:t>(</a:t>
            </a:r>
            <a:r>
              <a:rPr lang="en-US" dirty="0" err="1"/>
              <a:t>covid_data_train</a:t>
            </a:r>
            <a:r>
              <a:rPr lang="en-US" dirty="0"/>
              <a:t>[["Date"]], format = "%Y-%m-%d")</a:t>
            </a:r>
          </a:p>
          <a:p>
            <a:pPr marL="0" indent="0">
              <a:buNone/>
            </a:pPr>
            <a:r>
              <a:rPr lang="en-US" dirty="0"/>
              <a:t>str(</a:t>
            </a:r>
            <a:r>
              <a:rPr lang="en-US" dirty="0" err="1"/>
              <a:t>covid_data_train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Show variables with missing values: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colSums</a:t>
            </a:r>
            <a:r>
              <a:rPr lang="en-US" dirty="0"/>
              <a:t>(is.na(</a:t>
            </a:r>
            <a:r>
              <a:rPr lang="en-US" dirty="0" err="1"/>
              <a:t>covid_data_train</a:t>
            </a:r>
            <a:r>
              <a:rPr lang="en-US" dirty="0"/>
              <a:t>)) </a:t>
            </a:r>
          </a:p>
          <a:p>
            <a:pPr marL="0" indent="0">
              <a:buNone/>
            </a:pPr>
            <a:r>
              <a:rPr lang="en-US" dirty="0"/>
              <a:t>	sum(is.na(</a:t>
            </a:r>
            <a:r>
              <a:rPr lang="en-US" dirty="0" err="1"/>
              <a:t>covid_data_train</a:t>
            </a:r>
            <a:r>
              <a:rPr lang="en-US" dirty="0"/>
              <a:t>))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	There are 0 missing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045A1B-3F1F-4739-9DAD-9630CB363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9" y="1266825"/>
            <a:ext cx="8820150" cy="2162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F68C17-AF98-4E9B-A9C8-BFA424391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34" y="5027451"/>
            <a:ext cx="64484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2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164A-B5A7-4656-A872-56A8303A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6376"/>
            <a:ext cx="8596668" cy="855306"/>
          </a:xfrm>
        </p:spPr>
        <p:txBody>
          <a:bodyPr/>
          <a:lstStyle/>
          <a:p>
            <a:r>
              <a:rPr lang="en-US" dirty="0"/>
              <a:t>Data preparation: </a:t>
            </a:r>
            <a:r>
              <a:rPr lang="en-US" sz="3600" dirty="0"/>
              <a:t>COVID-19-INDIA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7AAA8-08D6-4B7A-8689-EE1BAE33D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933061"/>
            <a:ext cx="11234057" cy="5784980"/>
          </a:xfrm>
        </p:spPr>
        <p:txBody>
          <a:bodyPr/>
          <a:lstStyle/>
          <a:p>
            <a:r>
              <a:rPr lang="en-US" dirty="0"/>
              <a:t>Removing the columns which are not used:</a:t>
            </a:r>
          </a:p>
          <a:p>
            <a:pPr marL="0" indent="0">
              <a:buNone/>
            </a:pPr>
            <a:r>
              <a:rPr lang="en-US" dirty="0"/>
              <a:t>covid &lt;- subset(</a:t>
            </a:r>
            <a:r>
              <a:rPr lang="en-US" dirty="0" err="1"/>
              <a:t>covid,select</a:t>
            </a:r>
            <a:r>
              <a:rPr lang="en-US" dirty="0"/>
              <a:t>=c(</a:t>
            </a:r>
            <a:r>
              <a:rPr lang="en-US" dirty="0" err="1"/>
              <a:t>ConfirmedIndianNational,ConfirmedForeignNational</a:t>
            </a:r>
            <a:r>
              <a:rPr lang="en-US" dirty="0"/>
              <a:t>))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Searching for missing values:</a:t>
            </a:r>
          </a:p>
          <a:p>
            <a:pPr marL="0" indent="0">
              <a:buNone/>
            </a:pPr>
            <a:r>
              <a:rPr lang="en-US" dirty="0" err="1"/>
              <a:t>colSums</a:t>
            </a:r>
            <a:r>
              <a:rPr lang="en-US" dirty="0"/>
              <a:t>(is.na(covid)) </a:t>
            </a:r>
          </a:p>
          <a:p>
            <a:pPr marL="0" indent="0">
              <a:buNone/>
            </a:pPr>
            <a:r>
              <a:rPr lang="en-US" dirty="0"/>
              <a:t>sum(is.na(</a:t>
            </a:r>
            <a:r>
              <a:rPr lang="en-US" dirty="0" err="1"/>
              <a:t>covid_data_train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No missing values: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F0481-B0D1-44D1-AD2A-B19440B10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62" y="1788367"/>
            <a:ext cx="6867525" cy="156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AFD27-D5CD-4A92-970B-5D53BA8F8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80" y="4906541"/>
            <a:ext cx="68389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6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B589-E458-43C4-84B6-22B67324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03" y="251927"/>
            <a:ext cx="8596668" cy="755780"/>
          </a:xfrm>
        </p:spPr>
        <p:txBody>
          <a:bodyPr/>
          <a:lstStyle/>
          <a:p>
            <a:r>
              <a:rPr lang="en-US" dirty="0"/>
              <a:t>ANALYSIS OF COVID: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7E0A9-77FF-4F74-8586-D9E6AC225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5913" y="906106"/>
            <a:ext cx="6248400" cy="26384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5BD39F-18EC-4B55-A5B5-26494FCFB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537" y="3798920"/>
            <a:ext cx="6943725" cy="2676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DA16B4-BB2C-4B64-AE02-10988CF19D2E}"/>
              </a:ext>
            </a:extLst>
          </p:cNvPr>
          <p:cNvSpPr txBox="1"/>
          <p:nvPr/>
        </p:nvSpPr>
        <p:spPr>
          <a:xfrm>
            <a:off x="830423" y="1306622"/>
            <a:ext cx="3536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statistical analysis of COVID-19 Global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385805-BDFB-4899-98CE-29AEA7FC90A3}"/>
              </a:ext>
            </a:extLst>
          </p:cNvPr>
          <p:cNvSpPr txBox="1"/>
          <p:nvPr/>
        </p:nvSpPr>
        <p:spPr>
          <a:xfrm>
            <a:off x="945502" y="4413420"/>
            <a:ext cx="3536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statistical analysis of COVID-19 India dataset</a:t>
            </a:r>
          </a:p>
        </p:txBody>
      </p:sp>
    </p:spTree>
    <p:extLst>
      <p:ext uri="{BB962C8B-B14F-4D97-AF65-F5344CB8AC3E}">
        <p14:creationId xmlns:p14="http://schemas.microsoft.com/office/powerpoint/2010/main" val="141324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3612-C695-401E-9467-FD622282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51" y="261258"/>
            <a:ext cx="11206065" cy="63541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total cases worldwide to date</a:t>
            </a:r>
          </a:p>
          <a:p>
            <a:pPr marL="0" indent="0">
              <a:buNone/>
            </a:pPr>
            <a:r>
              <a:rPr lang="en-US" dirty="0"/>
              <a:t>sum(</a:t>
            </a:r>
            <a:r>
              <a:rPr lang="en-US" dirty="0" err="1"/>
              <a:t>data$cases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total cases and max single day by country</a:t>
            </a:r>
          </a:p>
          <a:p>
            <a:pPr marL="0" indent="0">
              <a:buNone/>
            </a:pPr>
            <a:r>
              <a:rPr lang="en-US" dirty="0"/>
              <a:t>data %&gt;%  </a:t>
            </a:r>
            <a:r>
              <a:rPr lang="en-US" dirty="0" err="1"/>
              <a:t>group_by</a:t>
            </a:r>
            <a:r>
              <a:rPr lang="en-US" dirty="0"/>
              <a:t>(</a:t>
            </a:r>
            <a:r>
              <a:rPr lang="en-US" dirty="0" err="1"/>
              <a:t>countriesAndTerritories</a:t>
            </a:r>
            <a:r>
              <a:rPr lang="en-US" dirty="0"/>
              <a:t>) %&gt;% </a:t>
            </a:r>
          </a:p>
          <a:p>
            <a:pPr marL="0" indent="0">
              <a:buNone/>
            </a:pPr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cases_sum</a:t>
            </a:r>
            <a:r>
              <a:rPr lang="en-US" dirty="0"/>
              <a:t> = sum(cases), </a:t>
            </a:r>
            <a:r>
              <a:rPr lang="en-US" dirty="0" err="1"/>
              <a:t>cases_max</a:t>
            </a:r>
            <a:r>
              <a:rPr lang="en-US" dirty="0"/>
              <a:t> = max(cases)) %&gt;% </a:t>
            </a:r>
          </a:p>
          <a:p>
            <a:pPr marL="0" indent="0">
              <a:buNone/>
            </a:pPr>
            <a:r>
              <a:rPr lang="en-US" dirty="0"/>
              <a:t>arrange(desc(</a:t>
            </a:r>
            <a:r>
              <a:rPr lang="en-US" dirty="0" err="1"/>
              <a:t>cases_sum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total deaths worldwide to date</a:t>
            </a:r>
          </a:p>
          <a:p>
            <a:pPr marL="0" indent="0">
              <a:buNone/>
            </a:pPr>
            <a:r>
              <a:rPr lang="en-US" dirty="0"/>
              <a:t>sum(</a:t>
            </a:r>
            <a:r>
              <a:rPr lang="en-US" dirty="0" err="1"/>
              <a:t>data$deaths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total deaths and max single day by country</a:t>
            </a:r>
          </a:p>
          <a:p>
            <a:pPr marL="0" indent="0">
              <a:buNone/>
            </a:pPr>
            <a:r>
              <a:rPr lang="en-US" dirty="0"/>
              <a:t>data %&gt;% </a:t>
            </a:r>
            <a:r>
              <a:rPr lang="en-US" dirty="0" err="1"/>
              <a:t>group_by</a:t>
            </a:r>
            <a:r>
              <a:rPr lang="en-US" dirty="0"/>
              <a:t>(</a:t>
            </a:r>
            <a:r>
              <a:rPr lang="en-US" dirty="0" err="1"/>
              <a:t>countriesAndTerritories</a:t>
            </a:r>
            <a:r>
              <a:rPr lang="en-US" dirty="0"/>
              <a:t>) %&gt;% </a:t>
            </a:r>
          </a:p>
          <a:p>
            <a:pPr marL="0" indent="0">
              <a:buNone/>
            </a:pPr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deaths_sum</a:t>
            </a:r>
            <a:r>
              <a:rPr lang="en-US" dirty="0"/>
              <a:t> = sum(deaths), </a:t>
            </a:r>
            <a:r>
              <a:rPr lang="en-US" dirty="0" err="1"/>
              <a:t>deaths_max</a:t>
            </a:r>
            <a:r>
              <a:rPr lang="en-US" dirty="0"/>
              <a:t> = max(deaths)) %&gt;% </a:t>
            </a:r>
          </a:p>
          <a:p>
            <a:pPr marL="0" indent="0">
              <a:buNone/>
            </a:pPr>
            <a:r>
              <a:rPr lang="en-US" dirty="0"/>
              <a:t>arrange(desc(</a:t>
            </a:r>
            <a:r>
              <a:rPr lang="en-US" dirty="0" err="1"/>
              <a:t>deaths_sum</a:t>
            </a:r>
            <a:r>
              <a:rPr lang="en-US" dirty="0"/>
              <a:t>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2E2FB-CF7D-4BD3-869A-8ADF797FF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987" y="149725"/>
            <a:ext cx="3009678" cy="3125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C9BF1E-AFD7-4CB0-B5FD-5535147FF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046" y="3482432"/>
            <a:ext cx="3009677" cy="326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7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FBC6-31E3-4FEE-B12F-3D7F289E1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254" y="1984016"/>
            <a:ext cx="9708329" cy="1646302"/>
          </a:xfrm>
        </p:spPr>
        <p:txBody>
          <a:bodyPr/>
          <a:lstStyle/>
          <a:p>
            <a:pPr algn="ctr"/>
            <a:r>
              <a:rPr lang="en-US" dirty="0"/>
              <a:t>COVID-19 ANALYSIS AND GLOBAL FORCAST:</a:t>
            </a:r>
          </a:p>
        </p:txBody>
      </p:sp>
    </p:spTree>
    <p:extLst>
      <p:ext uri="{BB962C8B-B14F-4D97-AF65-F5344CB8AC3E}">
        <p14:creationId xmlns:p14="http://schemas.microsoft.com/office/powerpoint/2010/main" val="123175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F22D-5D55-4690-9FDB-46CF1636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70857"/>
            <a:ext cx="8596668" cy="967273"/>
          </a:xfrm>
        </p:spPr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11AB-2600-403C-A026-1B6C6C8B2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5352"/>
            <a:ext cx="8914535" cy="2407296"/>
          </a:xfrm>
        </p:spPr>
        <p:txBody>
          <a:bodyPr/>
          <a:lstStyle/>
          <a:p>
            <a:r>
              <a:rPr lang="en-US" dirty="0"/>
              <a:t>The COVID cases have been increasing at an exponential rate. So it is becoming necessary to analyze the pattern and trends by taking previous data. </a:t>
            </a:r>
          </a:p>
          <a:p>
            <a:r>
              <a:rPr lang="en-US" dirty="0"/>
              <a:t>Benefits: This analysis will help us take precautionary steps (mask, surplus beds, oxygen cylinders, remdesivir) to contain the spread of COVID-19.</a:t>
            </a:r>
          </a:p>
          <a:p>
            <a:r>
              <a:rPr lang="en-US" dirty="0"/>
              <a:t>This project aims at analyzing the dataset and drawing valuable insights. </a:t>
            </a:r>
          </a:p>
          <a:p>
            <a:r>
              <a:rPr lang="en-US" dirty="0"/>
              <a:t>Example: The people most affected, the country  most affected, the severity of next wave.  </a:t>
            </a:r>
          </a:p>
        </p:txBody>
      </p:sp>
    </p:spTree>
    <p:extLst>
      <p:ext uri="{BB962C8B-B14F-4D97-AF65-F5344CB8AC3E}">
        <p14:creationId xmlns:p14="http://schemas.microsoft.com/office/powerpoint/2010/main" val="418216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0997-B49A-4259-8880-EAE4BE18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4875"/>
            <a:ext cx="8596668" cy="920619"/>
          </a:xfrm>
        </p:spPr>
        <p:txBody>
          <a:bodyPr/>
          <a:lstStyle/>
          <a:p>
            <a:r>
              <a:rPr lang="en-US" dirty="0"/>
              <a:t>OBJECTIVE AND SCOPE OF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71A28-31AF-46A2-815F-AD1222ADF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5413"/>
            <a:ext cx="8596668" cy="3890866"/>
          </a:xfrm>
        </p:spPr>
        <p:txBody>
          <a:bodyPr/>
          <a:lstStyle/>
          <a:p>
            <a:r>
              <a:rPr lang="en-US" dirty="0"/>
              <a:t>In this project we will be diving deep into ‘What does data say about Covid-19 situation in World?’.</a:t>
            </a:r>
          </a:p>
          <a:p>
            <a:r>
              <a:rPr lang="en-US" dirty="0"/>
              <a:t> And with available data we come up with some observations and conclusions. </a:t>
            </a:r>
          </a:p>
          <a:p>
            <a:r>
              <a:rPr lang="en-US" dirty="0"/>
              <a:t>This analysis mainly focuses 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Which countries got affected by COVID-19 the most?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Which countries observed the most hike in COVID-cases in recent months?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Which countries recovered from COVID-19 till date?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Which country suffered the most deaths due to COVID-19?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1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585DB-2E1B-4ECB-ADA0-5ED4D7E6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49086"/>
            <a:ext cx="10174168" cy="4534677"/>
          </a:xfrm>
        </p:spPr>
        <p:txBody>
          <a:bodyPr>
            <a:normAutofit/>
          </a:bodyPr>
          <a:lstStyle/>
          <a:p>
            <a:r>
              <a:rPr lang="en-US" sz="2400" dirty="0"/>
              <a:t>Data Source:</a:t>
            </a:r>
          </a:p>
          <a:p>
            <a:pPr marL="457200" lvl="1" indent="0">
              <a:buNone/>
            </a:pPr>
            <a:r>
              <a:rPr lang="en-US" dirty="0"/>
              <a:t>The following sources of data are used: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https://opendata.ecdc.europa.eu/covid19/casedistribution/csv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COVID19 Global Forecasting from Kaggle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COVID_19_INDIA from Kaggle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Tools and Technique: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Tools used: RStudio, Kaggle and Excel.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Techniques: Box Plot, Histogram, Bar Chart, Line Chart, Correlation.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1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DF28-2E72-43C4-B13C-0DAADDF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715"/>
            <a:ext cx="8596668" cy="845975"/>
          </a:xfrm>
        </p:spPr>
        <p:txBody>
          <a:bodyPr/>
          <a:lstStyle/>
          <a:p>
            <a:r>
              <a:rPr lang="en-US" dirty="0"/>
              <a:t>FLOW OF THE PROJECT: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F22084-E74F-4783-9DA7-7AAEFB8EA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126" y="933449"/>
            <a:ext cx="4226767" cy="5607309"/>
          </a:xfrm>
        </p:spPr>
      </p:pic>
    </p:spTree>
    <p:extLst>
      <p:ext uri="{BB962C8B-B14F-4D97-AF65-F5344CB8AC3E}">
        <p14:creationId xmlns:p14="http://schemas.microsoft.com/office/powerpoint/2010/main" val="29156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D67A-2143-4A52-B355-BB6D0C13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6335"/>
            <a:ext cx="8596668" cy="883298"/>
          </a:xfrm>
        </p:spPr>
        <p:txBody>
          <a:bodyPr>
            <a:normAutofit/>
          </a:bodyPr>
          <a:lstStyle/>
          <a:p>
            <a:r>
              <a:rPr lang="en-US" dirty="0"/>
              <a:t>DATA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7DC1-85E2-4142-81C4-49A9BB413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08922"/>
            <a:ext cx="10164837" cy="4478693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From the dataset: </a:t>
            </a:r>
            <a:r>
              <a:rPr lang="en-US" sz="8000" dirty="0">
                <a:hlinkClick r:id="rId2"/>
              </a:rPr>
              <a:t>https://opendata.ecdc.europa.eu/covid19/casedistribution/csv</a:t>
            </a:r>
            <a:r>
              <a:rPr lang="en-US" sz="8000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8000" dirty="0"/>
              <a:t>	We have extracted data for a year across 12 variables. The variables are date-reported, day, month, year, cases, deaths, countries And Territories, geo-Id, country-territory-Code etc..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8000" dirty="0"/>
          </a:p>
          <a:p>
            <a:r>
              <a:rPr lang="en-US" sz="8000" dirty="0"/>
              <a:t>From the dataset: COVID19 Global Forecasting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8000" dirty="0"/>
              <a:t>	We have extracted data for a year across 6 variables. The variables are Id, Province-State, country-region, date, confirmed cases and Fatalities.</a:t>
            </a:r>
          </a:p>
          <a:p>
            <a:pPr marL="0" indent="0">
              <a:buNone/>
            </a:pPr>
            <a:endParaRPr lang="en-US" sz="8000" dirty="0"/>
          </a:p>
          <a:p>
            <a:r>
              <a:rPr lang="en-US" sz="8000" dirty="0"/>
              <a:t>From the dataset: COVID_19_INDIA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8000" dirty="0"/>
              <a:t>	we have extracted data for a year across 9 variables. The variables are S.no, date, time, State/Union territory, confirmed cases, cured cases and deaths.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8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F443-CDCF-450C-A4FF-8AE4D62C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1691"/>
            <a:ext cx="8596668" cy="734008"/>
          </a:xfrm>
        </p:spPr>
        <p:txBody>
          <a:bodyPr/>
          <a:lstStyle/>
          <a:p>
            <a:r>
              <a:rPr lang="en-US" dirty="0"/>
              <a:t>List of Variables and their type: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8E36D-F9CA-467B-928B-4F1D18D0F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120451"/>
            <a:ext cx="3676660" cy="5089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07EE34-A85A-4481-B37A-47BA33A63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235" y="1866122"/>
            <a:ext cx="7187449" cy="264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8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7EFF-BB84-4285-9CD4-EE0F2412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715"/>
            <a:ext cx="8596668" cy="901959"/>
          </a:xfrm>
        </p:spPr>
        <p:txBody>
          <a:bodyPr/>
          <a:lstStyle/>
          <a:p>
            <a:r>
              <a:rPr lang="en-US" dirty="0"/>
              <a:t>DATA PREPARATION: COVID-19 GLOBAL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67A4FD-7157-4F14-BF4A-F2D758D15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67747"/>
            <a:ext cx="9539686" cy="5173615"/>
          </a:xfrm>
        </p:spPr>
        <p:txBody>
          <a:bodyPr/>
          <a:lstStyle/>
          <a:p>
            <a:r>
              <a:rPr lang="en-US" dirty="0"/>
              <a:t>Converting factor datatype to character:</a:t>
            </a:r>
          </a:p>
          <a:p>
            <a:pPr marL="457200" lvl="1" indent="0">
              <a:buNone/>
            </a:pPr>
            <a:r>
              <a:rPr lang="en-US" dirty="0" err="1"/>
              <a:t>covid_data_train</a:t>
            </a:r>
            <a:r>
              <a:rPr lang="en-US" dirty="0"/>
              <a:t>[["</a:t>
            </a:r>
            <a:r>
              <a:rPr lang="en-US" dirty="0" err="1"/>
              <a:t>Province_State</a:t>
            </a:r>
            <a:r>
              <a:rPr lang="en-US" dirty="0"/>
              <a:t>"]] &lt;- 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covid_data_train</a:t>
            </a:r>
            <a:r>
              <a:rPr lang="en-US" dirty="0"/>
              <a:t>[["</a:t>
            </a:r>
            <a:r>
              <a:rPr lang="en-US" dirty="0" err="1"/>
              <a:t>Province_State</a:t>
            </a:r>
            <a:r>
              <a:rPr lang="en-US" dirty="0"/>
              <a:t>"]] )</a:t>
            </a:r>
          </a:p>
          <a:p>
            <a:pPr marL="457200" lvl="1" indent="0">
              <a:buNone/>
            </a:pPr>
            <a:r>
              <a:rPr lang="en-US" dirty="0" err="1"/>
              <a:t>covid_data_train</a:t>
            </a:r>
            <a:r>
              <a:rPr lang="en-US" dirty="0"/>
              <a:t>[["</a:t>
            </a:r>
            <a:r>
              <a:rPr lang="en-US" dirty="0" err="1"/>
              <a:t>Country_Region</a:t>
            </a:r>
            <a:r>
              <a:rPr lang="en-US" dirty="0"/>
              <a:t>"]] &lt;- 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covid_data_train</a:t>
            </a:r>
            <a:r>
              <a:rPr lang="en-US" dirty="0"/>
              <a:t>[["</a:t>
            </a:r>
            <a:r>
              <a:rPr lang="en-US" dirty="0" err="1"/>
              <a:t>Country_Region</a:t>
            </a:r>
            <a:r>
              <a:rPr lang="en-US" dirty="0"/>
              <a:t>"]] )</a:t>
            </a:r>
          </a:p>
          <a:p>
            <a:pPr marL="457200" lvl="1" indent="0">
              <a:buNone/>
            </a:pPr>
            <a:r>
              <a:rPr lang="en-US" dirty="0"/>
              <a:t>str(</a:t>
            </a:r>
            <a:r>
              <a:rPr lang="en-US" dirty="0" err="1"/>
              <a:t>covid_data_train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3567F8-E5DE-42B5-9C74-7DF98C104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84" y="2603525"/>
            <a:ext cx="88201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477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1777</TotalTime>
  <Words>751</Words>
  <Application>Microsoft Office PowerPoint</Application>
  <PresentationFormat>Widescreen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</vt:lpstr>
      <vt:lpstr>DATA ANALYTICS REVIEW1:</vt:lpstr>
      <vt:lpstr>COVID-19 ANALYSIS AND GLOBAL FORCAST:</vt:lpstr>
      <vt:lpstr>PROBLEM STATEMENT:</vt:lpstr>
      <vt:lpstr>OBJECTIVE AND SCOPE OF PROJECT:</vt:lpstr>
      <vt:lpstr>PowerPoint Presentation</vt:lpstr>
      <vt:lpstr>FLOW OF THE PROJECT:</vt:lpstr>
      <vt:lpstr>DATA DESCRIPTION:</vt:lpstr>
      <vt:lpstr>List of Variables and their type:</vt:lpstr>
      <vt:lpstr>DATA PREPARATION: COVID-19 GLOBAL</vt:lpstr>
      <vt:lpstr>PowerPoint Presentation</vt:lpstr>
      <vt:lpstr>Data preparation: COVID-19-INDIA</vt:lpstr>
      <vt:lpstr>ANALYSIS OF COVID: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REVIEW1:</dc:title>
  <dc:creator>Rekha V</dc:creator>
  <cp:lastModifiedBy>Rekha V</cp:lastModifiedBy>
  <cp:revision>17</cp:revision>
  <dcterms:created xsi:type="dcterms:W3CDTF">2021-08-31T17:29:53Z</dcterms:created>
  <dcterms:modified xsi:type="dcterms:W3CDTF">2022-02-27T07:42:29Z</dcterms:modified>
</cp:coreProperties>
</file>