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5947-20F8-4890-82A5-92DE99A440E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7A41-6679-4BF8-9FFA-91573DCC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8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5947-20F8-4890-82A5-92DE99A440E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7A41-6679-4BF8-9FFA-91573DCC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2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5947-20F8-4890-82A5-92DE99A440E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7A41-6679-4BF8-9FFA-91573DCC3AE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6736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5947-20F8-4890-82A5-92DE99A440E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7A41-6679-4BF8-9FFA-91573DCC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92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5947-20F8-4890-82A5-92DE99A440E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7A41-6679-4BF8-9FFA-91573DCC3AE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9062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5947-20F8-4890-82A5-92DE99A440E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7A41-6679-4BF8-9FFA-91573DCC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33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5947-20F8-4890-82A5-92DE99A440E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7A41-6679-4BF8-9FFA-91573DCC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78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5947-20F8-4890-82A5-92DE99A440E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7A41-6679-4BF8-9FFA-91573DCC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5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5947-20F8-4890-82A5-92DE99A440E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7A41-6679-4BF8-9FFA-91573DCC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5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5947-20F8-4890-82A5-92DE99A440E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7A41-6679-4BF8-9FFA-91573DCC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5947-20F8-4890-82A5-92DE99A440E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7A41-6679-4BF8-9FFA-91573DCC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5947-20F8-4890-82A5-92DE99A440E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7A41-6679-4BF8-9FFA-91573DCC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5947-20F8-4890-82A5-92DE99A440E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7A41-6679-4BF8-9FFA-91573DCC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5947-20F8-4890-82A5-92DE99A440E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7A41-6679-4BF8-9FFA-91573DCC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7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5947-20F8-4890-82A5-92DE99A440E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7A41-6679-4BF8-9FFA-91573DCC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8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5947-20F8-4890-82A5-92DE99A440E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7A41-6679-4BF8-9FFA-91573DCC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2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B5947-20F8-4890-82A5-92DE99A440E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A27A41-6679-4BF8-9FFA-91573DCC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5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CFFB-509C-4569-94BC-1F67EE6C4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DATA ANALYTICS REVIEW2: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E87E2-4063-4A1F-BA28-EAE90B35BC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/>
              <a:t>DONE BY:</a:t>
            </a:r>
          </a:p>
          <a:p>
            <a:pPr algn="ctr"/>
            <a:r>
              <a:rPr lang="en-US" dirty="0"/>
              <a:t>MAULISHREE AWASTHI-19BCE1864</a:t>
            </a:r>
          </a:p>
          <a:p>
            <a:pPr algn="ctr"/>
            <a:r>
              <a:rPr lang="en-US" dirty="0"/>
              <a:t>REKHA V-19BCE1871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77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92F3-A322-4F42-AE35-2CCD54945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141" y="1735492"/>
            <a:ext cx="7766936" cy="2118050"/>
          </a:xfrm>
        </p:spPr>
        <p:txBody>
          <a:bodyPr/>
          <a:lstStyle/>
          <a:p>
            <a:pPr algn="ctr"/>
            <a:r>
              <a:rPr lang="en-US" sz="4400" dirty="0"/>
              <a:t>COVID-19 ANALYSIS AND GLOBAL FORCAST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94E4D-9445-49F6-9C00-C540542FF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5494" y="3853542"/>
            <a:ext cx="7352523" cy="651796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92D050"/>
                </a:solidFill>
              </a:rPr>
              <a:t>VACCINE ANALYSIS IN INDIA</a:t>
            </a:r>
          </a:p>
        </p:txBody>
      </p:sp>
    </p:spTree>
    <p:extLst>
      <p:ext uri="{BB962C8B-B14F-4D97-AF65-F5344CB8AC3E}">
        <p14:creationId xmlns:p14="http://schemas.microsoft.com/office/powerpoint/2010/main" val="186727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B11C-CDDA-4F63-AE4A-DC6AD8604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694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230A4-EAB7-466A-B857-05DD8F033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5577"/>
            <a:ext cx="8596668" cy="4585786"/>
          </a:xfrm>
        </p:spPr>
        <p:txBody>
          <a:bodyPr/>
          <a:lstStyle/>
          <a:p>
            <a:r>
              <a:rPr lang="en-US" dirty="0"/>
              <a:t>We are using a dataset named </a:t>
            </a:r>
            <a:r>
              <a:rPr lang="en-US" dirty="0" err="1"/>
              <a:t>covid_vaccine_statewise</a:t>
            </a:r>
            <a:r>
              <a:rPr lang="en-US" dirty="0"/>
              <a:t> from Kaggle.</a:t>
            </a:r>
          </a:p>
          <a:p>
            <a:r>
              <a:rPr lang="en-US" dirty="0"/>
              <a:t>The dataset contain 18 variables that are </a:t>
            </a:r>
            <a:r>
              <a:rPr lang="en-US" dirty="0" err="1"/>
              <a:t>Updated.Date</a:t>
            </a:r>
            <a:r>
              <a:rPr lang="en-US" dirty="0"/>
              <a:t>, State, </a:t>
            </a:r>
            <a:r>
              <a:rPr lang="en-US" dirty="0" err="1"/>
              <a:t>Total.Individuals.Vaccinated</a:t>
            </a:r>
            <a:r>
              <a:rPr lang="en-US" dirty="0"/>
              <a:t>, </a:t>
            </a:r>
            <a:r>
              <a:rPr lang="en-US" dirty="0" err="1"/>
              <a:t>Total.Sessions.Conducted</a:t>
            </a:r>
            <a:r>
              <a:rPr lang="en-US" dirty="0"/>
              <a:t>, </a:t>
            </a:r>
            <a:r>
              <a:rPr lang="en-US" dirty="0" err="1"/>
              <a:t>First.Dose.Administered</a:t>
            </a:r>
            <a:r>
              <a:rPr lang="en-US" dirty="0"/>
              <a:t>, </a:t>
            </a:r>
            <a:r>
              <a:rPr lang="en-US" dirty="0" err="1"/>
              <a:t>Second.Dose.Administered</a:t>
            </a:r>
            <a:r>
              <a:rPr lang="en-US" dirty="0"/>
              <a:t> etc...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26B6B1-A762-46B4-973B-FFA9F6B82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97" y="2942642"/>
            <a:ext cx="87439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1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63AA-F72B-4421-B196-D94754345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52" y="348343"/>
            <a:ext cx="8596668" cy="631371"/>
          </a:xfrm>
        </p:spPr>
        <p:txBody>
          <a:bodyPr>
            <a:normAutofit fontScale="90000"/>
          </a:bodyPr>
          <a:lstStyle/>
          <a:p>
            <a:r>
              <a:rPr lang="en-US" dirty="0"/>
              <a:t>Statistics of Dataset: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8F6D3-F194-4ADC-9F84-FA0B753E1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80" y="1166327"/>
            <a:ext cx="10739534" cy="4837713"/>
          </a:xfrm>
        </p:spPr>
        <p:txBody>
          <a:bodyPr/>
          <a:lstStyle/>
          <a:p>
            <a:r>
              <a:rPr lang="en-US" dirty="0"/>
              <a:t>summary(vaccine)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3DAC14-A3F5-4527-A55A-011F6D562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11" y="1514475"/>
            <a:ext cx="7698973" cy="44895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737126-15DF-4044-B856-AD17E5A7D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631" y="3932464"/>
            <a:ext cx="34861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5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F5007-44C3-48D8-8099-B48926F4A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73225"/>
            <a:ext cx="8596668" cy="5668138"/>
          </a:xfrm>
        </p:spPr>
        <p:txBody>
          <a:bodyPr/>
          <a:lstStyle/>
          <a:p>
            <a:r>
              <a:rPr lang="en-US" dirty="0"/>
              <a:t>str(vaccine)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F97DCC-E3DF-457E-A40D-D01206BAD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32" y="911769"/>
            <a:ext cx="91059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8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6916-13AB-4DAC-A5E8-732BD047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85" y="346997"/>
            <a:ext cx="8596668" cy="93928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PRE-PROCESSING: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CDD2D-A0C2-427B-9986-956C42A86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6915"/>
            <a:ext cx="8596668" cy="4604448"/>
          </a:xfrm>
        </p:spPr>
        <p:txBody>
          <a:bodyPr/>
          <a:lstStyle/>
          <a:p>
            <a:r>
              <a:rPr lang="en-US" dirty="0"/>
              <a:t>Omitting the ‘NA’ values.</a:t>
            </a:r>
          </a:p>
          <a:p>
            <a:r>
              <a:rPr lang="en-US" dirty="0"/>
              <a:t>Changing the date </a:t>
            </a:r>
            <a:r>
              <a:rPr lang="en-US" dirty="0" err="1"/>
              <a:t>formate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7C475-8CDA-4124-92CF-FD35D9D99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36" y="2351315"/>
            <a:ext cx="7567964" cy="408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15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A0C01-4AEA-4920-AE64-FAA4AEC33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440" y="283029"/>
            <a:ext cx="8596668" cy="1320800"/>
          </a:xfrm>
        </p:spPr>
        <p:txBody>
          <a:bodyPr/>
          <a:lstStyle/>
          <a:p>
            <a:r>
              <a:rPr lang="en-US" b="0" i="0" dirty="0">
                <a:solidFill>
                  <a:srgbClr val="92D050"/>
                </a:solidFill>
                <a:effectLst/>
                <a:latin typeface="Helvetica Neue"/>
              </a:rPr>
              <a:t>Top states which are vaccinated: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042DD-EFBD-48EE-9B33-39F53649F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440" y="1306287"/>
            <a:ext cx="8960562" cy="473507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top_vaccine</a:t>
            </a:r>
            <a:r>
              <a:rPr lang="en-US" dirty="0"/>
              <a:t> &lt;- </a:t>
            </a:r>
            <a:r>
              <a:rPr lang="en-US" dirty="0" err="1"/>
              <a:t>vaccine_na</a:t>
            </a:r>
            <a:r>
              <a:rPr lang="en-US" dirty="0"/>
              <a:t> %&gt;%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dplyr</a:t>
            </a:r>
            <a:r>
              <a:rPr lang="en-US" dirty="0"/>
              <a:t>::filter(</a:t>
            </a:r>
            <a:r>
              <a:rPr lang="en-US" dirty="0" err="1"/>
              <a:t>Updated.On</a:t>
            </a:r>
            <a:r>
              <a:rPr lang="en-US" dirty="0"/>
              <a:t>   ==max(</a:t>
            </a:r>
            <a:r>
              <a:rPr lang="en-US" dirty="0" err="1"/>
              <a:t>Updated.On</a:t>
            </a:r>
            <a:r>
              <a:rPr lang="en-US" dirty="0"/>
              <a:t>   )) %&gt;%</a:t>
            </a:r>
          </a:p>
          <a:p>
            <a:pPr marL="0" indent="0">
              <a:buNone/>
            </a:pPr>
            <a:r>
              <a:rPr lang="en-US" dirty="0"/>
              <a:t>  select(</a:t>
            </a:r>
            <a:r>
              <a:rPr lang="en-US" dirty="0" err="1"/>
              <a:t>State,Total.Doses.Administered</a:t>
            </a:r>
            <a:r>
              <a:rPr lang="en-US" dirty="0"/>
              <a:t>) %&gt;% </a:t>
            </a:r>
          </a:p>
          <a:p>
            <a:pPr marL="0" indent="0">
              <a:buNone/>
            </a:pPr>
            <a:r>
              <a:rPr lang="en-US" dirty="0"/>
              <a:t>  arrange(desc(</a:t>
            </a:r>
            <a:r>
              <a:rPr lang="en-US" dirty="0" err="1"/>
              <a:t>Total.Doses.Administered</a:t>
            </a:r>
            <a:r>
              <a:rPr lang="en-US" dirty="0"/>
              <a:t>)) %&gt;%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top_n</a:t>
            </a:r>
            <a:r>
              <a:rPr lang="en-US" dirty="0"/>
              <a:t>(5)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0E763C-0ECE-4319-8068-DF10D75D0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88" y="3429000"/>
            <a:ext cx="4648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372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165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Helvetica Neue</vt:lpstr>
      <vt:lpstr>Trebuchet MS</vt:lpstr>
      <vt:lpstr>Wingdings 3</vt:lpstr>
      <vt:lpstr>Facet</vt:lpstr>
      <vt:lpstr>DATA ANALYTICS REVIEW2:</vt:lpstr>
      <vt:lpstr>COVID-19 ANALYSIS AND GLOBAL FORCAST </vt:lpstr>
      <vt:lpstr>Exploratory data analysis</vt:lpstr>
      <vt:lpstr>Statistics of Dataset:</vt:lpstr>
      <vt:lpstr>PowerPoint Presentation</vt:lpstr>
      <vt:lpstr>DATA PRE-PROCESSING: </vt:lpstr>
      <vt:lpstr>Top states which are vaccinated: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REVIEW2:</dc:title>
  <dc:creator>Rekha V</dc:creator>
  <cp:lastModifiedBy>Rekha V</cp:lastModifiedBy>
  <cp:revision>6</cp:revision>
  <dcterms:created xsi:type="dcterms:W3CDTF">2021-12-06T09:42:17Z</dcterms:created>
  <dcterms:modified xsi:type="dcterms:W3CDTF">2021-12-06T09:59:25Z</dcterms:modified>
</cp:coreProperties>
</file>