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4428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7C7C"/>
    <a:srgbClr val="FAD4D4"/>
    <a:srgbClr val="EF9F9F"/>
    <a:srgbClr val="FFCD99"/>
    <a:srgbClr val="947154"/>
    <a:srgbClr val="FABB85"/>
    <a:srgbClr val="F5F8F9"/>
    <a:srgbClr val="FFD39E"/>
    <a:srgbClr val="FFD579"/>
    <a:srgbClr val="E5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56494-DF63-4617-B898-9575E14ABCA0}" v="30" dt="2024-02-22T03:05:39.76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992" autoAdjust="0"/>
  </p:normalViewPr>
  <p:slideViewPr>
    <p:cSldViewPr snapToGrid="0" snapToObjects="1">
      <p:cViewPr varScale="1">
        <p:scale>
          <a:sx n="40" d="100"/>
          <a:sy n="40" d="100"/>
        </p:scale>
        <p:origin x="96" y="3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A59EDFA5-9E8E-18CF-FAAD-6BEBCABA04CA}"/>
              </a:ext>
            </a:extLst>
          </p:cNvPr>
          <p:cNvSpPr/>
          <p:nvPr/>
        </p:nvSpPr>
        <p:spPr>
          <a:xfrm>
            <a:off x="11270354" y="1627714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the client active?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A9342-6174-0FA6-B8E6-9D2F11F6EEC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7905979" y="3388715"/>
            <a:ext cx="4651639" cy="924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3886EF6-8A50-8804-3619-FFFA7FB59FA2}"/>
              </a:ext>
            </a:extLst>
          </p:cNvPr>
          <p:cNvSpPr/>
          <p:nvPr/>
        </p:nvSpPr>
        <p:spPr>
          <a:xfrm>
            <a:off x="10154653" y="3388715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0EF91F6-078C-0AED-59A4-854F589EB4C6}"/>
              </a:ext>
            </a:extLst>
          </p:cNvPr>
          <p:cNvCxnSpPr>
            <a:cxnSpLocks/>
          </p:cNvCxnSpPr>
          <p:nvPr/>
        </p:nvCxnSpPr>
        <p:spPr>
          <a:xfrm>
            <a:off x="12574435" y="3388715"/>
            <a:ext cx="4895418" cy="75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F98D22-B54B-08FF-A2AC-91F3747CD196}"/>
              </a:ext>
            </a:extLst>
          </p:cNvPr>
          <p:cNvSpPr/>
          <p:nvPr/>
        </p:nvSpPr>
        <p:spPr>
          <a:xfrm>
            <a:off x="14806292" y="3468304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40DFB3B5-F584-41A0-C141-07F159510390}"/>
              </a:ext>
            </a:extLst>
          </p:cNvPr>
          <p:cNvSpPr/>
          <p:nvPr/>
        </p:nvSpPr>
        <p:spPr>
          <a:xfrm>
            <a:off x="6618715" y="4312894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client over 45? 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3884C8-1DD3-341C-462D-3E30C0759111}"/>
              </a:ext>
            </a:extLst>
          </p:cNvPr>
          <p:cNvCxnSpPr>
            <a:cxnSpLocks/>
          </p:cNvCxnSpPr>
          <p:nvPr/>
        </p:nvCxnSpPr>
        <p:spPr>
          <a:xfrm flipH="1">
            <a:off x="5945284" y="6073895"/>
            <a:ext cx="1960694" cy="924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9D604-0B92-B248-CB42-DF6670D3F43E}"/>
              </a:ext>
            </a:extLst>
          </p:cNvPr>
          <p:cNvCxnSpPr>
            <a:cxnSpLocks/>
          </p:cNvCxnSpPr>
          <p:nvPr/>
        </p:nvCxnSpPr>
        <p:spPr>
          <a:xfrm>
            <a:off x="7905978" y="6049832"/>
            <a:ext cx="2769648" cy="1337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40FA53-A5CD-BF80-EAE5-069AFBD19A83}"/>
              </a:ext>
            </a:extLst>
          </p:cNvPr>
          <p:cNvSpPr/>
          <p:nvPr/>
        </p:nvSpPr>
        <p:spPr>
          <a:xfrm>
            <a:off x="6307168" y="6311142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8ADA26-A87D-71DF-3199-8324974FBF28}"/>
              </a:ext>
            </a:extLst>
          </p:cNvPr>
          <p:cNvSpPr/>
          <p:nvPr/>
        </p:nvSpPr>
        <p:spPr>
          <a:xfrm>
            <a:off x="8710850" y="6316731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AE9A56BE-B89D-94EE-C17D-E25358EFB459}"/>
              </a:ext>
            </a:extLst>
          </p:cNvPr>
          <p:cNvSpPr/>
          <p:nvPr/>
        </p:nvSpPr>
        <p:spPr>
          <a:xfrm>
            <a:off x="4687819" y="6987290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client female? 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38C619F7-02BF-A1ED-D2C0-17EC3128B5D7}"/>
              </a:ext>
            </a:extLst>
          </p:cNvPr>
          <p:cNvSpPr/>
          <p:nvPr/>
        </p:nvSpPr>
        <p:spPr>
          <a:xfrm>
            <a:off x="16182589" y="4194389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client over 45? 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A0560C-612E-D304-61C8-2D3EA689898D}"/>
              </a:ext>
            </a:extLst>
          </p:cNvPr>
          <p:cNvCxnSpPr>
            <a:cxnSpLocks/>
          </p:cNvCxnSpPr>
          <p:nvPr/>
        </p:nvCxnSpPr>
        <p:spPr>
          <a:xfrm flipH="1">
            <a:off x="15509158" y="5979453"/>
            <a:ext cx="1960694" cy="924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01B987-F6E0-C44B-6D6E-9DD1AA8055E5}"/>
              </a:ext>
            </a:extLst>
          </p:cNvPr>
          <p:cNvCxnSpPr>
            <a:cxnSpLocks/>
          </p:cNvCxnSpPr>
          <p:nvPr/>
        </p:nvCxnSpPr>
        <p:spPr>
          <a:xfrm>
            <a:off x="17469852" y="5955390"/>
            <a:ext cx="1960695" cy="931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CE39930-5519-1933-B1E8-D99E17BFE8D4}"/>
              </a:ext>
            </a:extLst>
          </p:cNvPr>
          <p:cNvSpPr/>
          <p:nvPr/>
        </p:nvSpPr>
        <p:spPr>
          <a:xfrm>
            <a:off x="15871042" y="6216700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2D76B37-2B92-B973-222D-A11C7F538C3B}"/>
              </a:ext>
            </a:extLst>
          </p:cNvPr>
          <p:cNvSpPr/>
          <p:nvPr/>
        </p:nvSpPr>
        <p:spPr>
          <a:xfrm>
            <a:off x="18274724" y="6222289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3F8997-D666-F715-F0D2-904EA12BF08C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878355" y="8758716"/>
            <a:ext cx="4096727" cy="105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AF1F2E-5053-C898-7F8E-ED95972F2ACF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290393" y="8758716"/>
            <a:ext cx="654890" cy="1230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CB21A5A3-4CEB-F14B-33C5-9090ABAECAF5}"/>
              </a:ext>
            </a:extLst>
          </p:cNvPr>
          <p:cNvSpPr/>
          <p:nvPr/>
        </p:nvSpPr>
        <p:spPr>
          <a:xfrm>
            <a:off x="4070383" y="8770122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6AB4151-5D9D-6E08-98B0-FBB7C997B231}"/>
              </a:ext>
            </a:extLst>
          </p:cNvPr>
          <p:cNvSpPr/>
          <p:nvPr/>
        </p:nvSpPr>
        <p:spPr>
          <a:xfrm>
            <a:off x="5626872" y="9138991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7" name="Flowchart: Decision 106">
            <a:extLst>
              <a:ext uri="{FF2B5EF4-FFF2-40B4-BE49-F238E27FC236}">
                <a16:creationId xmlns:a16="http://schemas.microsoft.com/office/drawing/2014/main" id="{A84E6E99-DAC2-0057-FB0E-82C4B5B51E9B}"/>
              </a:ext>
            </a:extLst>
          </p:cNvPr>
          <p:cNvSpPr/>
          <p:nvPr/>
        </p:nvSpPr>
        <p:spPr>
          <a:xfrm>
            <a:off x="9355308" y="7344400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client female?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F65C277-8DCB-9E94-151E-124EB02621E9}"/>
              </a:ext>
            </a:extLst>
          </p:cNvPr>
          <p:cNvCxnSpPr>
            <a:cxnSpLocks/>
          </p:cNvCxnSpPr>
          <p:nvPr/>
        </p:nvCxnSpPr>
        <p:spPr>
          <a:xfrm flipH="1">
            <a:off x="8744602" y="9110685"/>
            <a:ext cx="1960694" cy="924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7D1A1A0-E6C7-A1F8-675B-090BD5C07928}"/>
              </a:ext>
            </a:extLst>
          </p:cNvPr>
          <p:cNvCxnSpPr>
            <a:cxnSpLocks/>
          </p:cNvCxnSpPr>
          <p:nvPr/>
        </p:nvCxnSpPr>
        <p:spPr>
          <a:xfrm>
            <a:off x="10704095" y="9158992"/>
            <a:ext cx="1191971" cy="969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406FED55-D3E4-0CF4-4693-FFD0257207F7}"/>
              </a:ext>
            </a:extLst>
          </p:cNvPr>
          <p:cNvSpPr/>
          <p:nvPr/>
        </p:nvSpPr>
        <p:spPr>
          <a:xfrm>
            <a:off x="18143283" y="6926148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client female? 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29987F1-6320-76BA-9440-78DAD2F0416E}"/>
              </a:ext>
            </a:extLst>
          </p:cNvPr>
          <p:cNvCxnSpPr>
            <a:cxnSpLocks/>
          </p:cNvCxnSpPr>
          <p:nvPr/>
        </p:nvCxnSpPr>
        <p:spPr>
          <a:xfrm>
            <a:off x="19430547" y="8718280"/>
            <a:ext cx="3514171" cy="1524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00B24D9-382F-5843-35CD-2080FDA2C008}"/>
              </a:ext>
            </a:extLst>
          </p:cNvPr>
          <p:cNvCxnSpPr>
            <a:cxnSpLocks/>
            <a:stCxn id="117" idx="2"/>
            <a:endCxn id="200" idx="0"/>
          </p:cNvCxnSpPr>
          <p:nvPr/>
        </p:nvCxnSpPr>
        <p:spPr>
          <a:xfrm>
            <a:off x="19430547" y="8687149"/>
            <a:ext cx="764138" cy="145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AA1B176B-4229-229C-0458-71FF5E15DE44}"/>
              </a:ext>
            </a:extLst>
          </p:cNvPr>
          <p:cNvSpPr/>
          <p:nvPr/>
        </p:nvSpPr>
        <p:spPr>
          <a:xfrm>
            <a:off x="9314572" y="9182002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A3FFB1F-874D-76D9-E53F-4FA29222BDD8}"/>
              </a:ext>
            </a:extLst>
          </p:cNvPr>
          <p:cNvSpPr/>
          <p:nvPr/>
        </p:nvSpPr>
        <p:spPr>
          <a:xfrm>
            <a:off x="10896522" y="9328978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E718F555-E8E8-5A30-13F7-C4A9ECFB9FA9}"/>
              </a:ext>
            </a:extLst>
          </p:cNvPr>
          <p:cNvSpPr/>
          <p:nvPr/>
        </p:nvSpPr>
        <p:spPr>
          <a:xfrm>
            <a:off x="14171848" y="6917811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Is client female? 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14030E8-5A84-B645-554F-DF9B1F327927}"/>
              </a:ext>
            </a:extLst>
          </p:cNvPr>
          <p:cNvCxnSpPr>
            <a:cxnSpLocks/>
          </p:cNvCxnSpPr>
          <p:nvPr/>
        </p:nvCxnSpPr>
        <p:spPr>
          <a:xfrm flipH="1">
            <a:off x="14776111" y="8650360"/>
            <a:ext cx="679996" cy="167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AEAE2D0-D674-64A6-4325-CA709855D3D0}"/>
              </a:ext>
            </a:extLst>
          </p:cNvPr>
          <p:cNvCxnSpPr>
            <a:cxnSpLocks/>
          </p:cNvCxnSpPr>
          <p:nvPr/>
        </p:nvCxnSpPr>
        <p:spPr>
          <a:xfrm>
            <a:off x="15499411" y="8711864"/>
            <a:ext cx="2123888" cy="1416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49AE1581-789E-E355-D02E-C90CD937EE16}"/>
              </a:ext>
            </a:extLst>
          </p:cNvPr>
          <p:cNvSpPr/>
          <p:nvPr/>
        </p:nvSpPr>
        <p:spPr>
          <a:xfrm>
            <a:off x="14589847" y="8973660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472DA01-3E14-1381-9D8F-28728EB638B7}"/>
              </a:ext>
            </a:extLst>
          </p:cNvPr>
          <p:cNvSpPr/>
          <p:nvPr/>
        </p:nvSpPr>
        <p:spPr>
          <a:xfrm>
            <a:off x="15982477" y="8835453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E9F4AAF-E254-AFBB-7914-96EADA1106A0}"/>
              </a:ext>
            </a:extLst>
          </p:cNvPr>
          <p:cNvSpPr/>
          <p:nvPr/>
        </p:nvSpPr>
        <p:spPr>
          <a:xfrm>
            <a:off x="20757962" y="9049754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D75C197-2C95-C13D-8B50-F9BC9B0329E7}"/>
              </a:ext>
            </a:extLst>
          </p:cNvPr>
          <p:cNvSpPr/>
          <p:nvPr/>
        </p:nvSpPr>
        <p:spPr>
          <a:xfrm>
            <a:off x="19450913" y="9308453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62F242FF-DE45-597F-E736-C705D5491C42}"/>
              </a:ext>
            </a:extLst>
          </p:cNvPr>
          <p:cNvSpPr/>
          <p:nvPr/>
        </p:nvSpPr>
        <p:spPr>
          <a:xfrm>
            <a:off x="591091" y="9809550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1894543-B8B5-7F47-1B1D-0A308443FF24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323738" y="11570551"/>
            <a:ext cx="1554617" cy="657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6843B88-F9F5-A1CA-0DF1-55DD805E08AC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1878355" y="11570551"/>
            <a:ext cx="629755" cy="316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590E6BDF-E78F-0190-C316-FADCCBB8CE5A}"/>
              </a:ext>
            </a:extLst>
          </p:cNvPr>
          <p:cNvSpPr/>
          <p:nvPr/>
        </p:nvSpPr>
        <p:spPr>
          <a:xfrm>
            <a:off x="205884" y="11900351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7AAF0EE-6F6B-D8EA-752B-311C7EE17DEF}"/>
              </a:ext>
            </a:extLst>
          </p:cNvPr>
          <p:cNvSpPr/>
          <p:nvPr/>
        </p:nvSpPr>
        <p:spPr>
          <a:xfrm>
            <a:off x="2044818" y="11815851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6" name="Flowchart: Decision 155">
            <a:extLst>
              <a:ext uri="{FF2B5EF4-FFF2-40B4-BE49-F238E27FC236}">
                <a16:creationId xmlns:a16="http://schemas.microsoft.com/office/drawing/2014/main" id="{BDE8DB2C-AC80-64CA-76AD-B53660532502}"/>
              </a:ext>
            </a:extLst>
          </p:cNvPr>
          <p:cNvSpPr/>
          <p:nvPr/>
        </p:nvSpPr>
        <p:spPr>
          <a:xfrm>
            <a:off x="4003129" y="9989437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1C30C6F-5506-8ECD-8FF6-B66B7CA78ADB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4003129" y="11750438"/>
            <a:ext cx="1287264" cy="365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8688D3-B756-74C1-AE80-FD9631553526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5290393" y="11750438"/>
            <a:ext cx="1176756" cy="355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FE0284B8-2854-B422-76C4-CFF585692C97}"/>
              </a:ext>
            </a:extLst>
          </p:cNvPr>
          <p:cNvSpPr/>
          <p:nvPr/>
        </p:nvSpPr>
        <p:spPr>
          <a:xfrm>
            <a:off x="3580406" y="11778700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8899151-77B2-C02E-FB40-C359F30EDEA7}"/>
              </a:ext>
            </a:extLst>
          </p:cNvPr>
          <p:cNvSpPr/>
          <p:nvPr/>
        </p:nvSpPr>
        <p:spPr>
          <a:xfrm>
            <a:off x="5648255" y="11815851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D6C0CC6C-BE2B-A2E4-8CA5-E95180C7ACA2}"/>
              </a:ext>
            </a:extLst>
          </p:cNvPr>
          <p:cNvSpPr/>
          <p:nvPr/>
        </p:nvSpPr>
        <p:spPr>
          <a:xfrm>
            <a:off x="7478721" y="9901240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D4F195-0CE9-228D-5F68-3CF919E70DC0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8049253" y="11662241"/>
            <a:ext cx="716732" cy="53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A6534C3-4D8D-74C2-27D1-7D7C46E5F60C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765985" y="11662241"/>
            <a:ext cx="824590" cy="54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BA83A3D1-D6F8-3E48-FDE9-3E411A74138C}"/>
              </a:ext>
            </a:extLst>
          </p:cNvPr>
          <p:cNvSpPr/>
          <p:nvPr/>
        </p:nvSpPr>
        <p:spPr>
          <a:xfrm>
            <a:off x="7208078" y="11864136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D61716A-1EB6-2B6A-ECD1-C252FEF3EF5F}"/>
              </a:ext>
            </a:extLst>
          </p:cNvPr>
          <p:cNvSpPr/>
          <p:nvPr/>
        </p:nvSpPr>
        <p:spPr>
          <a:xfrm>
            <a:off x="9173003" y="11987660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1" name="Flowchart: Decision 170">
            <a:extLst>
              <a:ext uri="{FF2B5EF4-FFF2-40B4-BE49-F238E27FC236}">
                <a16:creationId xmlns:a16="http://schemas.microsoft.com/office/drawing/2014/main" id="{516BF45E-47FE-9ABF-58B1-FA3AC8A59AC2}"/>
              </a:ext>
            </a:extLst>
          </p:cNvPr>
          <p:cNvSpPr/>
          <p:nvPr/>
        </p:nvSpPr>
        <p:spPr>
          <a:xfrm>
            <a:off x="10596741" y="10129309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C7850C-9603-6BAF-8FD4-8BBC58A4AE39}"/>
              </a:ext>
            </a:extLst>
          </p:cNvPr>
          <p:cNvCxnSpPr>
            <a:cxnSpLocks/>
            <a:stCxn id="171" idx="2"/>
            <a:endCxn id="181" idx="0"/>
          </p:cNvCxnSpPr>
          <p:nvPr/>
        </p:nvCxnSpPr>
        <p:spPr>
          <a:xfrm flipH="1">
            <a:off x="11300080" y="11890310"/>
            <a:ext cx="583925" cy="19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2A38A73-431C-DC30-E579-07AEAEAE85CA}"/>
              </a:ext>
            </a:extLst>
          </p:cNvPr>
          <p:cNvCxnSpPr>
            <a:cxnSpLocks/>
            <a:stCxn id="171" idx="2"/>
            <a:endCxn id="182" idx="0"/>
          </p:cNvCxnSpPr>
          <p:nvPr/>
        </p:nvCxnSpPr>
        <p:spPr>
          <a:xfrm>
            <a:off x="11884005" y="11890310"/>
            <a:ext cx="981302" cy="260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CEFA7ADA-A436-1342-2060-ABB89A5C19C7}"/>
              </a:ext>
            </a:extLst>
          </p:cNvPr>
          <p:cNvSpPr/>
          <p:nvPr/>
        </p:nvSpPr>
        <p:spPr>
          <a:xfrm>
            <a:off x="10750638" y="12081490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46E4BA9-C952-260C-B948-CF5B6D777FCC}"/>
              </a:ext>
            </a:extLst>
          </p:cNvPr>
          <p:cNvSpPr/>
          <p:nvPr/>
        </p:nvSpPr>
        <p:spPr>
          <a:xfrm>
            <a:off x="12428233" y="12151131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6" name="Flowchart: Decision 185">
            <a:extLst>
              <a:ext uri="{FF2B5EF4-FFF2-40B4-BE49-F238E27FC236}">
                <a16:creationId xmlns:a16="http://schemas.microsoft.com/office/drawing/2014/main" id="{D1815066-562B-A9C4-46BC-AE9758875196}"/>
              </a:ext>
            </a:extLst>
          </p:cNvPr>
          <p:cNvSpPr/>
          <p:nvPr/>
        </p:nvSpPr>
        <p:spPr>
          <a:xfrm>
            <a:off x="13407950" y="10243128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sp>
        <p:nvSpPr>
          <p:cNvPr id="198" name="Flowchart: Decision 197">
            <a:extLst>
              <a:ext uri="{FF2B5EF4-FFF2-40B4-BE49-F238E27FC236}">
                <a16:creationId xmlns:a16="http://schemas.microsoft.com/office/drawing/2014/main" id="{8A4D8BBC-B108-8BC3-08F1-6931748A9EAF}"/>
              </a:ext>
            </a:extLst>
          </p:cNvPr>
          <p:cNvSpPr/>
          <p:nvPr/>
        </p:nvSpPr>
        <p:spPr>
          <a:xfrm>
            <a:off x="16236768" y="10126499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sp>
        <p:nvSpPr>
          <p:cNvPr id="200" name="Flowchart: Decision 199">
            <a:extLst>
              <a:ext uri="{FF2B5EF4-FFF2-40B4-BE49-F238E27FC236}">
                <a16:creationId xmlns:a16="http://schemas.microsoft.com/office/drawing/2014/main" id="{3263A34D-DFD2-4F17-EE12-3F1C489189AE}"/>
              </a:ext>
            </a:extLst>
          </p:cNvPr>
          <p:cNvSpPr/>
          <p:nvPr/>
        </p:nvSpPr>
        <p:spPr>
          <a:xfrm>
            <a:off x="18907421" y="10146593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sp>
        <p:nvSpPr>
          <p:cNvPr id="204" name="Flowchart: Decision 203">
            <a:extLst>
              <a:ext uri="{FF2B5EF4-FFF2-40B4-BE49-F238E27FC236}">
                <a16:creationId xmlns:a16="http://schemas.microsoft.com/office/drawing/2014/main" id="{34353F75-0681-7C5F-E933-5059D019C0AB}"/>
              </a:ext>
            </a:extLst>
          </p:cNvPr>
          <p:cNvSpPr/>
          <p:nvPr/>
        </p:nvSpPr>
        <p:spPr>
          <a:xfrm>
            <a:off x="21657455" y="10146592"/>
            <a:ext cx="2574527" cy="1761001"/>
          </a:xfrm>
          <a:prstGeom prst="flowChartDecision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Does client have low credit score? 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BE3E6AE-A760-4EAE-0060-B83BDB4A757F}"/>
              </a:ext>
            </a:extLst>
          </p:cNvPr>
          <p:cNvCxnSpPr>
            <a:cxnSpLocks/>
          </p:cNvCxnSpPr>
          <p:nvPr/>
        </p:nvCxnSpPr>
        <p:spPr>
          <a:xfrm flipH="1">
            <a:off x="14171848" y="12018389"/>
            <a:ext cx="583925" cy="19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4E344AEF-D31D-30E2-8FCF-B8E05B518171}"/>
              </a:ext>
            </a:extLst>
          </p:cNvPr>
          <p:cNvSpPr/>
          <p:nvPr/>
        </p:nvSpPr>
        <p:spPr>
          <a:xfrm>
            <a:off x="13636612" y="12081489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406B98F-A7EA-EB7A-CB45-6BF0E1F50995}"/>
              </a:ext>
            </a:extLst>
          </p:cNvPr>
          <p:cNvCxnSpPr>
            <a:cxnSpLocks/>
          </p:cNvCxnSpPr>
          <p:nvPr/>
        </p:nvCxnSpPr>
        <p:spPr>
          <a:xfrm>
            <a:off x="14589847" y="11953332"/>
            <a:ext cx="1195747" cy="37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FA68CAD3-9895-9402-C68C-81012FD67C90}"/>
              </a:ext>
            </a:extLst>
          </p:cNvPr>
          <p:cNvSpPr/>
          <p:nvPr/>
        </p:nvSpPr>
        <p:spPr>
          <a:xfrm>
            <a:off x="15236860" y="12135517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F938CFE-7712-2BE4-86BA-5C4C3A854977}"/>
              </a:ext>
            </a:extLst>
          </p:cNvPr>
          <p:cNvCxnSpPr>
            <a:cxnSpLocks/>
          </p:cNvCxnSpPr>
          <p:nvPr/>
        </p:nvCxnSpPr>
        <p:spPr>
          <a:xfrm flipH="1">
            <a:off x="16940106" y="11946121"/>
            <a:ext cx="583925" cy="191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2A33257C-BCE6-8974-E42C-9C924EB95246}"/>
              </a:ext>
            </a:extLst>
          </p:cNvPr>
          <p:cNvSpPr/>
          <p:nvPr/>
        </p:nvSpPr>
        <p:spPr>
          <a:xfrm>
            <a:off x="16390664" y="12085973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F511AA9-1786-007B-9FBB-9DAA5E1497A2}"/>
              </a:ext>
            </a:extLst>
          </p:cNvPr>
          <p:cNvCxnSpPr>
            <a:cxnSpLocks/>
          </p:cNvCxnSpPr>
          <p:nvPr/>
        </p:nvCxnSpPr>
        <p:spPr>
          <a:xfrm>
            <a:off x="17510134" y="11932846"/>
            <a:ext cx="1195747" cy="37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E414EA64-337E-C440-943A-72D87115ED48}"/>
              </a:ext>
            </a:extLst>
          </p:cNvPr>
          <p:cNvSpPr/>
          <p:nvPr/>
        </p:nvSpPr>
        <p:spPr>
          <a:xfrm>
            <a:off x="18038990" y="12071418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45E8D3B-FCA5-AA02-25F8-6750EC11ED6C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194685" y="11907594"/>
            <a:ext cx="1035495" cy="356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0FE9240-9D6F-4CFC-1AAB-21A45E42450A}"/>
              </a:ext>
            </a:extLst>
          </p:cNvPr>
          <p:cNvCxnSpPr>
            <a:cxnSpLocks/>
          </p:cNvCxnSpPr>
          <p:nvPr/>
        </p:nvCxnSpPr>
        <p:spPr>
          <a:xfrm flipH="1">
            <a:off x="19782665" y="11911025"/>
            <a:ext cx="320621" cy="538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E78C1EBC-EB38-9050-4669-3004E4E78F4F}"/>
              </a:ext>
            </a:extLst>
          </p:cNvPr>
          <p:cNvSpPr/>
          <p:nvPr/>
        </p:nvSpPr>
        <p:spPr>
          <a:xfrm>
            <a:off x="19372331" y="12218893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8263F9A-5E72-747E-3E09-D81467F36300}"/>
              </a:ext>
            </a:extLst>
          </p:cNvPr>
          <p:cNvSpPr/>
          <p:nvPr/>
        </p:nvSpPr>
        <p:spPr>
          <a:xfrm>
            <a:off x="20972813" y="12135516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FB1189B-AF51-B124-BE92-0E6DB637A3FF}"/>
              </a:ext>
            </a:extLst>
          </p:cNvPr>
          <p:cNvCxnSpPr>
            <a:cxnSpLocks/>
            <a:stCxn id="204" idx="2"/>
          </p:cNvCxnSpPr>
          <p:nvPr/>
        </p:nvCxnSpPr>
        <p:spPr>
          <a:xfrm>
            <a:off x="22944719" y="11907593"/>
            <a:ext cx="958755" cy="6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71261B4-162B-DD52-0695-A31D62EA217E}"/>
              </a:ext>
            </a:extLst>
          </p:cNvPr>
          <p:cNvCxnSpPr>
            <a:cxnSpLocks/>
            <a:stCxn id="204" idx="2"/>
          </p:cNvCxnSpPr>
          <p:nvPr/>
        </p:nvCxnSpPr>
        <p:spPr>
          <a:xfrm flipH="1">
            <a:off x="22348559" y="11907593"/>
            <a:ext cx="596160" cy="834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C31EB0B4-5DE3-2013-A663-65DA8F97EA03}"/>
              </a:ext>
            </a:extLst>
          </p:cNvPr>
          <p:cNvSpPr/>
          <p:nvPr/>
        </p:nvSpPr>
        <p:spPr>
          <a:xfrm>
            <a:off x="22066769" y="12346623"/>
            <a:ext cx="1098884" cy="6705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537FCEA-5C42-99F2-CAE8-5D754284D6DF}"/>
              </a:ext>
            </a:extLst>
          </p:cNvPr>
          <p:cNvSpPr/>
          <p:nvPr/>
        </p:nvSpPr>
        <p:spPr>
          <a:xfrm>
            <a:off x="23508191" y="12287916"/>
            <a:ext cx="874148" cy="670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49" name="Arrow: Left-Right 248">
            <a:extLst>
              <a:ext uri="{FF2B5EF4-FFF2-40B4-BE49-F238E27FC236}">
                <a16:creationId xmlns:a16="http://schemas.microsoft.com/office/drawing/2014/main" id="{5B6F6244-B831-C2B3-DBB3-B951FEE55230}"/>
              </a:ext>
            </a:extLst>
          </p:cNvPr>
          <p:cNvSpPr/>
          <p:nvPr/>
        </p:nvSpPr>
        <p:spPr>
          <a:xfrm>
            <a:off x="323738" y="12889452"/>
            <a:ext cx="23579736" cy="724901"/>
          </a:xfrm>
          <a:prstGeom prst="leftRightArrow">
            <a:avLst/>
          </a:prstGeom>
          <a:gradFill flip="none" rotWithShape="1">
            <a:gsLst>
              <a:gs pos="0">
                <a:srgbClr val="92D050"/>
              </a:gs>
              <a:gs pos="46000">
                <a:schemeClr val="accent1">
                  <a:lumMod val="45000"/>
                  <a:lumOff val="55000"/>
                </a:schemeClr>
              </a:gs>
              <a:gs pos="42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F422ADD-5C71-404A-5C87-ECF6CEF2BAE2}"/>
              </a:ext>
            </a:extLst>
          </p:cNvPr>
          <p:cNvSpPr txBox="1"/>
          <p:nvPr/>
        </p:nvSpPr>
        <p:spPr>
          <a:xfrm>
            <a:off x="755326" y="12923721"/>
            <a:ext cx="191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Higher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1A9F46D-3754-BDE9-50F6-F8BE8381160F}"/>
              </a:ext>
            </a:extLst>
          </p:cNvPr>
          <p:cNvSpPr txBox="1"/>
          <p:nvPr/>
        </p:nvSpPr>
        <p:spPr>
          <a:xfrm>
            <a:off x="22094308" y="12933595"/>
            <a:ext cx="191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Lower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0A81702-47DE-7DEC-6627-F938FCBE1AA9}"/>
              </a:ext>
            </a:extLst>
          </p:cNvPr>
          <p:cNvSpPr txBox="1"/>
          <p:nvPr/>
        </p:nvSpPr>
        <p:spPr>
          <a:xfrm>
            <a:off x="11300080" y="12954610"/>
            <a:ext cx="250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Probability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F0A77BB-8443-B79B-D057-5308DE3087F1}"/>
              </a:ext>
            </a:extLst>
          </p:cNvPr>
          <p:cNvSpPr/>
          <p:nvPr/>
        </p:nvSpPr>
        <p:spPr>
          <a:xfrm>
            <a:off x="7725545" y="377636"/>
            <a:ext cx="9807300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Will The Client leave Pig E. Bank? </a:t>
            </a:r>
          </a:p>
        </p:txBody>
      </p:sp>
    </p:spTree>
    <p:extLst>
      <p:ext uri="{BB962C8B-B14F-4D97-AF65-F5344CB8AC3E}">
        <p14:creationId xmlns:p14="http://schemas.microsoft.com/office/powerpoint/2010/main" val="356904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1">
      <a:dk1>
        <a:srgbClr val="7D7B7F"/>
      </a:dk1>
      <a:lt1>
        <a:srgbClr val="FFFFFF"/>
      </a:lt1>
      <a:dk2>
        <a:srgbClr val="00205D"/>
      </a:dk2>
      <a:lt2>
        <a:srgbClr val="FFFFFF"/>
      </a:lt2>
      <a:accent1>
        <a:srgbClr val="B9D100"/>
      </a:accent1>
      <a:accent2>
        <a:srgbClr val="00ADE9"/>
      </a:accent2>
      <a:accent3>
        <a:srgbClr val="16C4B6"/>
      </a:accent3>
      <a:accent4>
        <a:srgbClr val="00D287"/>
      </a:accent4>
      <a:accent5>
        <a:srgbClr val="B9D100"/>
      </a:accent5>
      <a:accent6>
        <a:srgbClr val="00ADE9"/>
      </a:accent6>
      <a:hlink>
        <a:srgbClr val="16C4B6"/>
      </a:hlink>
      <a:folHlink>
        <a:srgbClr val="00D28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129490</TotalTime>
  <Words>129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Montserrat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Nest9</dc:creator>
  <cp:keywords/>
  <dc:description/>
  <cp:lastModifiedBy>REKHA Chapagain</cp:lastModifiedBy>
  <cp:revision>20782</cp:revision>
  <dcterms:created xsi:type="dcterms:W3CDTF">2014-11-12T21:47:38Z</dcterms:created>
  <dcterms:modified xsi:type="dcterms:W3CDTF">2024-02-22T03:14:46Z</dcterms:modified>
  <cp:category/>
</cp:coreProperties>
</file>