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D983A-B1AC-324F-82EA-966CD1D8CC7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8D6AD-5E2A-6544-A308-6D499DCCF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8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C5CDC8-2692-B7A1-296A-970BC18D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701" y="353050"/>
            <a:ext cx="8908633" cy="4125113"/>
          </a:xfrm>
        </p:spPr>
        <p:txBody>
          <a:bodyPr>
            <a:normAutofit/>
          </a:bodyPr>
          <a:lstStyle/>
          <a:p>
            <a:r>
              <a:rPr lang="en-IN" sz="3200" b="1" i="1" u="sng" dirty="0"/>
              <a:t>Name : </a:t>
            </a:r>
            <a:r>
              <a:rPr lang="en-IN" sz="3200" b="1" i="1" u="sng" dirty="0" err="1"/>
              <a:t>A.rekha</a:t>
            </a:r>
            <a:br>
              <a:rPr lang="en-IN" sz="3200" b="1" i="1" u="sng" dirty="0"/>
            </a:br>
            <a:r>
              <a:rPr lang="en-IN" sz="3200" b="1" i="1" u="sng" dirty="0"/>
              <a:t>Register no : 312214937 /      asunm1483312214937</a:t>
            </a:r>
            <a:br>
              <a:rPr lang="en-IN" sz="3200" b="1" i="1" u="sng" dirty="0"/>
            </a:br>
            <a:r>
              <a:rPr lang="en-IN" sz="3200" b="1" i="1" u="sng" dirty="0"/>
              <a:t>Department : </a:t>
            </a:r>
            <a:r>
              <a:rPr lang="en-IN" sz="3200" b="1" i="1" u="sng" dirty="0" err="1"/>
              <a:t>b.com</a:t>
            </a:r>
            <a:r>
              <a:rPr lang="en-IN" sz="3200" b="1" i="1" u="sng" dirty="0"/>
              <a:t> (general)</a:t>
            </a:r>
            <a:br>
              <a:rPr lang="en-IN" sz="3200" b="1" i="1" u="sng" dirty="0"/>
            </a:br>
            <a:r>
              <a:rPr lang="en-IN" sz="3200" b="1" i="1" u="sng" dirty="0"/>
              <a:t>College : </a:t>
            </a:r>
            <a:r>
              <a:rPr lang="en-IN" sz="3200" b="1" i="1" u="sng" dirty="0" err="1"/>
              <a:t>annai</a:t>
            </a:r>
            <a:r>
              <a:rPr lang="en-IN" sz="3200" b="1" i="1" u="sng" dirty="0"/>
              <a:t> </a:t>
            </a:r>
            <a:r>
              <a:rPr lang="en-IN" sz="3200" b="1" i="1" u="sng" dirty="0" err="1"/>
              <a:t>VEILANKANNi’s</a:t>
            </a:r>
            <a:r>
              <a:rPr lang="en-IN" sz="3200" b="1" i="1" u="sng" dirty="0"/>
              <a:t> college for women </a:t>
            </a:r>
            <a:r>
              <a:rPr lang="en-IN" sz="2000" b="1" i="1" u="sng" dirty="0"/>
              <a:t> </a:t>
            </a:r>
            <a:endParaRPr lang="en-US" sz="2000" b="1" i="1" u="sng" dirty="0"/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1DF59-AB31-3C8E-9785-F85F5F89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3200" b="1" dirty="0"/>
              <a:t>DELLING APPROACH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Regression analysis</a:t>
            </a:r>
          </a:p>
          <a:p>
            <a:r>
              <a:rPr lang="en-IN" sz="2000" dirty="0"/>
              <a:t>Decision trees</a:t>
            </a:r>
          </a:p>
          <a:p>
            <a:r>
              <a:rPr lang="en-IN" sz="2000" dirty="0"/>
              <a:t>Clustering analysis </a:t>
            </a:r>
          </a:p>
          <a:p>
            <a:r>
              <a:rPr lang="en-IN" sz="2000" dirty="0"/>
              <a:t>Predictive modelling </a:t>
            </a:r>
          </a:p>
          <a:p>
            <a:r>
              <a:rPr lang="en-IN" sz="2000" dirty="0"/>
              <a:t>Propsentive scoring </a:t>
            </a:r>
          </a:p>
          <a:p>
            <a:r>
              <a:rPr lang="en-IN" sz="2000" dirty="0"/>
              <a:t>Survival analysis</a:t>
            </a:r>
          </a:p>
          <a:p>
            <a:r>
              <a:rPr lang="en-IN" sz="2000" dirty="0"/>
              <a:t>Network analysis</a:t>
            </a:r>
          </a:p>
          <a:p>
            <a:r>
              <a:rPr lang="en-IN" sz="2000" dirty="0"/>
              <a:t>Machine learning algorithms </a:t>
            </a:r>
          </a:p>
          <a:p>
            <a:r>
              <a:rPr lang="en-IN" sz="2000" dirty="0"/>
              <a:t>Stimulation modelling </a:t>
            </a:r>
          </a:p>
          <a:p>
            <a:r>
              <a:rPr lang="en-IN" sz="2000" dirty="0"/>
              <a:t>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3450836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7B8BE-52E3-19DD-78AE-ED71F58B2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RESULTS AND DISCUSSION  </a:t>
            </a:r>
            <a:endParaRPr lang="en-US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926122-7805-72A2-DADD-ED97B793E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74" y="2852228"/>
            <a:ext cx="7808844" cy="375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C43F6-E015-F728-90A5-1C9BFCA3A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CONCLUSION</a:t>
            </a:r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r>
              <a:rPr lang="en-IN" sz="2000" dirty="0"/>
              <a:t>Employee performance analysis is a critical component of talent management,  enabling organization to make data driven decision , driven business outputs and enhance employee experience by leveraging advance analytics modelling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126063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B048C-EDA9-1212-4604-00D953026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i="1" dirty="0"/>
              <a:t>                              PROJECT TITLE</a:t>
            </a:r>
          </a:p>
          <a:p>
            <a:pPr marL="0" indent="0">
              <a:buNone/>
            </a:pPr>
            <a:endParaRPr lang="en-IN" sz="3200" b="1" i="1" dirty="0"/>
          </a:p>
          <a:p>
            <a:pPr marL="0" indent="0">
              <a:buNone/>
            </a:pPr>
            <a:r>
              <a:rPr lang="en-IN" sz="3200" b="1" i="1" dirty="0"/>
              <a:t>       Employee performance analysis using excel </a:t>
            </a:r>
          </a:p>
        </p:txBody>
      </p:sp>
    </p:spTree>
    <p:extLst>
      <p:ext uri="{BB962C8B-B14F-4D97-AF65-F5344CB8AC3E}">
        <p14:creationId xmlns:p14="http://schemas.microsoft.com/office/powerpoint/2010/main" val="102528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1867-78C3-28BA-3CD7-5C104EB99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b="1" dirty="0"/>
              <a:t>    AGENDA</a:t>
            </a:r>
          </a:p>
          <a:p>
            <a:pPr marL="0" indent="0">
              <a:buNone/>
            </a:pPr>
            <a:endParaRPr lang="en-IN" sz="2000" b="1" dirty="0"/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Problem Statement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Project Overview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End users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Our solution and proposition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Dataset description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Modelling approach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Results and discussion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4247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661EA-5F42-3ABE-7A73-68EA56A54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PROBLEM STATEMENT</a:t>
            </a:r>
          </a:p>
          <a:p>
            <a:pPr marL="0" indent="0">
              <a:buNone/>
            </a:pPr>
            <a:endParaRPr lang="en-IN" sz="3200" b="1" dirty="0"/>
          </a:p>
          <a:p>
            <a:r>
              <a:rPr lang="en-IN" sz="2000" dirty="0"/>
              <a:t>Accurately evaluate employee performance </a:t>
            </a:r>
          </a:p>
          <a:p>
            <a:r>
              <a:rPr lang="en-IN" sz="2000" dirty="0"/>
              <a:t>Identify </a:t>
            </a:r>
            <a:r>
              <a:rPr lang="en-IN" sz="2000" dirty="0" err="1"/>
              <a:t>strengths,weakness,opportunities</a:t>
            </a:r>
            <a:r>
              <a:rPr lang="en-IN" sz="2000" dirty="0"/>
              <a:t> and threats (SWOT analysis)</a:t>
            </a:r>
          </a:p>
          <a:p>
            <a:r>
              <a:rPr lang="en-IN" sz="2000" dirty="0"/>
              <a:t>Develop targeted intervention and training programs </a:t>
            </a:r>
          </a:p>
          <a:p>
            <a:r>
              <a:rPr lang="en-IN" sz="2000" dirty="0"/>
              <a:t>Inform talent management decisions (</a:t>
            </a:r>
            <a:r>
              <a:rPr lang="en-IN" sz="2000" dirty="0" err="1"/>
              <a:t>Promotion,Successions</a:t>
            </a:r>
            <a:r>
              <a:rPr lang="en-IN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704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9943-9F6C-DD77-9D97-DF0F94B47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PROJECT OVERVIEW</a:t>
            </a:r>
          </a:p>
          <a:p>
            <a:pPr marL="0" indent="0">
              <a:buNone/>
            </a:pPr>
            <a:r>
              <a:rPr lang="en-IN" sz="3200" b="1" dirty="0"/>
              <a:t> </a:t>
            </a:r>
          </a:p>
          <a:p>
            <a:r>
              <a:rPr lang="en-IN" sz="2000" dirty="0"/>
              <a:t>Analysis employee performance data to identify key drivers of performance and area for improvement </a:t>
            </a:r>
          </a:p>
          <a:p>
            <a:r>
              <a:rPr lang="en-IN" sz="2000" dirty="0"/>
              <a:t>Develop data -  driven  insights to inform talent management </a:t>
            </a:r>
            <a:r>
              <a:rPr lang="en-IN" sz="2000" dirty="0" err="1"/>
              <a:t>decisions,training</a:t>
            </a:r>
            <a:r>
              <a:rPr lang="en-IN" sz="2000" dirty="0"/>
              <a:t> </a:t>
            </a:r>
            <a:r>
              <a:rPr lang="en-IN" sz="2000" dirty="0" err="1"/>
              <a:t>programs,leadership</a:t>
            </a:r>
            <a:r>
              <a:rPr lang="en-IN" sz="2000" dirty="0"/>
              <a:t> development initiatives </a:t>
            </a:r>
          </a:p>
          <a:p>
            <a:r>
              <a:rPr lang="en-IN" sz="2000" dirty="0"/>
              <a:t>Focus on identifying key </a:t>
            </a:r>
            <a:r>
              <a:rPr lang="en-IN" sz="2000" dirty="0" err="1"/>
              <a:t>precditors</a:t>
            </a:r>
            <a:r>
              <a:rPr lang="en-IN" sz="2000" dirty="0"/>
              <a:t> of performance ,area of improvement and opportunities for growth and development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091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3F62-71B6-4452-06B5-6934EF566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3200" b="1" dirty="0"/>
              <a:t>END USERS</a:t>
            </a:r>
          </a:p>
          <a:p>
            <a:pPr marL="0" indent="0">
              <a:buNone/>
            </a:pPr>
            <a:endParaRPr lang="en-IN" sz="3200" b="1" dirty="0"/>
          </a:p>
          <a:p>
            <a:r>
              <a:rPr lang="en-IN" sz="2000" dirty="0"/>
              <a:t>Line manager</a:t>
            </a:r>
          </a:p>
          <a:p>
            <a:r>
              <a:rPr lang="en-IN" sz="2000" dirty="0"/>
              <a:t>HR business partners </a:t>
            </a:r>
          </a:p>
          <a:p>
            <a:r>
              <a:rPr lang="en-IN" sz="2000" dirty="0"/>
              <a:t>Senior leadership </a:t>
            </a:r>
          </a:p>
          <a:p>
            <a:r>
              <a:rPr lang="en-IN" sz="2000" dirty="0"/>
              <a:t>Employee development teams</a:t>
            </a:r>
          </a:p>
          <a:p>
            <a:r>
              <a:rPr lang="en-IN" sz="2000" dirty="0"/>
              <a:t>Compensation and benefits teams </a:t>
            </a:r>
          </a:p>
          <a:p>
            <a:r>
              <a:rPr lang="en-IN" sz="2000" dirty="0"/>
              <a:t>Talent acquisition teams</a:t>
            </a:r>
          </a:p>
          <a:p>
            <a:r>
              <a:rPr lang="en-IN" sz="2000" dirty="0"/>
              <a:t>Employees</a:t>
            </a:r>
          </a:p>
          <a:p>
            <a:r>
              <a:rPr lang="en-IN" sz="2000" dirty="0" err="1"/>
              <a:t>Orangizational</a:t>
            </a:r>
            <a:r>
              <a:rPr lang="en-IN" sz="2000" dirty="0"/>
              <a:t>  development teams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7425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D928-E4D6-738E-0FF3-08951AB61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OUR SOLUTION AND ITS VALUE PROPOSITION</a:t>
            </a:r>
          </a:p>
          <a:p>
            <a:pPr marL="0" indent="0">
              <a:buNone/>
            </a:pPr>
            <a:endParaRPr lang="en-IN" sz="3200" b="1" dirty="0"/>
          </a:p>
          <a:p>
            <a:r>
              <a:rPr lang="en-IN" sz="2000" dirty="0"/>
              <a:t>Solution : Empower AI employee performance insights </a:t>
            </a:r>
          </a:p>
          <a:p>
            <a:r>
              <a:rPr lang="en-IN" sz="2000" dirty="0"/>
              <a:t>Value proportion </a:t>
            </a:r>
          </a:p>
          <a:p>
            <a:r>
              <a:rPr lang="en-IN" sz="2000" dirty="0"/>
              <a:t>Identify top performers</a:t>
            </a:r>
          </a:p>
          <a:p>
            <a:r>
              <a:rPr lang="en-IN" sz="2000" dirty="0"/>
              <a:t>Pinpoint skill gaps</a:t>
            </a:r>
          </a:p>
          <a:p>
            <a:r>
              <a:rPr lang="en-IN" sz="2000" dirty="0"/>
              <a:t>Enhance employee engagement </a:t>
            </a:r>
          </a:p>
          <a:p>
            <a:r>
              <a:rPr lang="en-IN" sz="2000" dirty="0"/>
              <a:t>Inform data – driven decision </a:t>
            </a:r>
          </a:p>
          <a:p>
            <a:r>
              <a:rPr lang="en-IN" sz="2000" dirty="0"/>
              <a:t>Boost productivity </a:t>
            </a:r>
          </a:p>
        </p:txBody>
      </p:sp>
    </p:spTree>
    <p:extLst>
      <p:ext uri="{BB962C8B-B14F-4D97-AF65-F5344CB8AC3E}">
        <p14:creationId xmlns:p14="http://schemas.microsoft.com/office/powerpoint/2010/main" val="223438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4665A-97E6-A97E-D3B2-C20BC40E9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200" b="1" dirty="0"/>
              <a:t>DATA DESCRIPTION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Description : </a:t>
            </a:r>
            <a:r>
              <a:rPr lang="en-IN" sz="2000" dirty="0"/>
              <a:t>This data set contains information on employee performance , demographics and development activities 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Fields :</a:t>
            </a:r>
          </a:p>
          <a:p>
            <a:r>
              <a:rPr lang="en-IN" sz="2000" dirty="0"/>
              <a:t>Employee ID</a:t>
            </a:r>
          </a:p>
          <a:p>
            <a:r>
              <a:rPr lang="en-IN" sz="2000" dirty="0"/>
              <a:t>Name</a:t>
            </a:r>
          </a:p>
          <a:p>
            <a:r>
              <a:rPr lang="en-IN" sz="2000" dirty="0"/>
              <a:t>Job role </a:t>
            </a:r>
          </a:p>
          <a:p>
            <a:r>
              <a:rPr lang="en-IN" sz="2000" dirty="0"/>
              <a:t>Department </a:t>
            </a:r>
          </a:p>
          <a:p>
            <a:r>
              <a:rPr lang="en-IN" sz="2000" dirty="0"/>
              <a:t>Performance rating </a:t>
            </a:r>
          </a:p>
          <a:p>
            <a:r>
              <a:rPr lang="en-IN" sz="2000" dirty="0"/>
              <a:t>Performance level</a:t>
            </a:r>
          </a:p>
        </p:txBody>
      </p:sp>
    </p:spTree>
    <p:extLst>
      <p:ext uri="{BB962C8B-B14F-4D97-AF65-F5344CB8AC3E}">
        <p14:creationId xmlns:p14="http://schemas.microsoft.com/office/powerpoint/2010/main" val="230451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FB66-5F44-0043-7315-A67CF8AB4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THE “WOW” IN OUR SOLUTION </a:t>
            </a:r>
          </a:p>
          <a:p>
            <a:pPr marL="0" indent="0">
              <a:buNone/>
            </a:pPr>
            <a:endParaRPr lang="en-IN" sz="3200" b="1" dirty="0"/>
          </a:p>
          <a:p>
            <a:r>
              <a:rPr lang="en-IN" sz="2000" dirty="0"/>
              <a:t>AI driven predictive analytics  for accurate forecasting insights </a:t>
            </a:r>
          </a:p>
          <a:p>
            <a:r>
              <a:rPr lang="en-IN" sz="2000" dirty="0"/>
              <a:t>Automated performance scoring for unbiased evaluations</a:t>
            </a:r>
          </a:p>
          <a:p>
            <a:r>
              <a:rPr lang="en-IN" sz="2000" dirty="0"/>
              <a:t>Personalized development plans for targeted growth and improvement </a:t>
            </a:r>
          </a:p>
          <a:p>
            <a:r>
              <a:rPr lang="en-IN" sz="2000" dirty="0"/>
              <a:t>Real – time feedback and coaching for continuous development </a:t>
            </a:r>
          </a:p>
          <a:p>
            <a:r>
              <a:rPr lang="en-IN" sz="2000" dirty="0"/>
              <a:t>Intuitive and interactive dashboard for visualization and tracking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31076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Vapor Trail</vt:lpstr>
      <vt:lpstr>Name : A.rekha Register no : 312214937 /      asunm1483312214937 Department : b.com (general) College : annai VEILANKANNi’s college for women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rekhaarunagiri272004@gmail.com</dc:creator>
  <cp:lastModifiedBy>rekhaarunagiri272004@gmail.com</cp:lastModifiedBy>
  <cp:revision>10</cp:revision>
  <dcterms:created xsi:type="dcterms:W3CDTF">2024-09-19T07:12:11Z</dcterms:created>
  <dcterms:modified xsi:type="dcterms:W3CDTF">2024-09-19T14:47:29Z</dcterms:modified>
</cp:coreProperties>
</file>