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5B64-4EA9-3259-0E2C-535BDD175E4E}"/>
              </a:ext>
            </a:extLst>
          </p:cNvPr>
          <p:cNvSpPr>
            <a:spLocks noGrp="1"/>
          </p:cNvSpPr>
          <p:nvPr>
            <p:ph type="ctrTitle"/>
          </p:nvPr>
        </p:nvSpPr>
        <p:spPr>
          <a:xfrm>
            <a:off x="1089422" y="-679713"/>
            <a:ext cx="9126140" cy="2616200"/>
          </a:xfrm>
        </p:spPr>
        <p:txBody>
          <a:bodyPr/>
          <a:lstStyle/>
          <a:p>
            <a:r>
              <a:rPr lang="en-US" b="1" dirty="0">
                <a:solidFill>
                  <a:srgbClr val="92D050"/>
                </a:solidFill>
                <a:latin typeface="Algerian" pitchFamily="82" charset="0"/>
              </a:rPr>
              <a:t>SMART Water FOUNTAIN </a:t>
            </a:r>
          </a:p>
        </p:txBody>
      </p:sp>
      <p:sp>
        <p:nvSpPr>
          <p:cNvPr id="3" name="Subtitle 2">
            <a:extLst>
              <a:ext uri="{FF2B5EF4-FFF2-40B4-BE49-F238E27FC236}">
                <a16:creationId xmlns:a16="http://schemas.microsoft.com/office/drawing/2014/main" id="{3C3054C9-57BD-13CF-A346-17B0B95932FC}"/>
              </a:ext>
            </a:extLst>
          </p:cNvPr>
          <p:cNvSpPr>
            <a:spLocks noGrp="1"/>
          </p:cNvSpPr>
          <p:nvPr>
            <p:ph type="subTitle" idx="1"/>
          </p:nvPr>
        </p:nvSpPr>
        <p:spPr>
          <a:xfrm>
            <a:off x="1407715" y="2708408"/>
            <a:ext cx="7197726" cy="1405467"/>
          </a:xfrm>
        </p:spPr>
        <p:txBody>
          <a:bodyPr>
            <a:normAutofit/>
          </a:bodyPr>
          <a:lstStyle/>
          <a:p>
            <a:r>
              <a:rPr lang="en-US" sz="3600" b="1" dirty="0">
                <a:solidFill>
                  <a:srgbClr val="C00000"/>
                </a:solidFill>
                <a:latin typeface="Algerian" pitchFamily="82" charset="0"/>
                <a:ea typeface="Amasis MT Pro Black" panose="02000000000000000000" pitchFamily="2" charset="0"/>
              </a:rPr>
              <a:t>Project by:-</a:t>
            </a:r>
          </a:p>
        </p:txBody>
      </p:sp>
      <p:sp>
        <p:nvSpPr>
          <p:cNvPr id="5" name="TextBox 4">
            <a:extLst>
              <a:ext uri="{FF2B5EF4-FFF2-40B4-BE49-F238E27FC236}">
                <a16:creationId xmlns:a16="http://schemas.microsoft.com/office/drawing/2014/main" id="{6301478B-5D00-369A-DEF5-B6A816B1019A}"/>
              </a:ext>
            </a:extLst>
          </p:cNvPr>
          <p:cNvSpPr txBox="1"/>
          <p:nvPr/>
        </p:nvSpPr>
        <p:spPr>
          <a:xfrm>
            <a:off x="6921996" y="3762411"/>
            <a:ext cx="6098976" cy="2246769"/>
          </a:xfrm>
          <a:prstGeom prst="rect">
            <a:avLst/>
          </a:prstGeom>
          <a:noFill/>
        </p:spPr>
        <p:txBody>
          <a:bodyPr wrap="square">
            <a:spAutoFit/>
          </a:bodyPr>
          <a:lstStyle/>
          <a:p>
            <a:pPr marL="457200" indent="-457200" algn="l">
              <a:buFont typeface="Arial" panose="020B0604020202020204" pitchFamily="34" charset="0"/>
              <a:buChar char="•"/>
            </a:pPr>
            <a:r>
              <a:rPr lang="en-US" sz="2000" b="1" i="0" dirty="0">
                <a:solidFill>
                  <a:srgbClr val="92D050"/>
                </a:solidFill>
                <a:effectLst/>
                <a:latin typeface="Amasis MT Pro Black" panose="02000000000000000000" pitchFamily="2" charset="0"/>
                <a:ea typeface="Amasis MT Pro Black" panose="02000000000000000000" pitchFamily="2" charset="0"/>
              </a:rPr>
              <a:t>M.VEDHALAKSHMI</a:t>
            </a:r>
          </a:p>
          <a:p>
            <a:pPr marL="457200" indent="-457200" algn="l">
              <a:buFont typeface="Arial" panose="020B0604020202020204" pitchFamily="34" charset="0"/>
              <a:buChar char="•"/>
            </a:pPr>
            <a:r>
              <a:rPr lang="en-US" sz="2000" b="1" dirty="0">
                <a:solidFill>
                  <a:srgbClr val="92D050"/>
                </a:solidFill>
                <a:latin typeface="Amasis MT Pro Black" panose="02000000000000000000" pitchFamily="2" charset="0"/>
                <a:ea typeface="Amasis MT Pro Black" panose="02000000000000000000" pitchFamily="2" charset="0"/>
              </a:rPr>
              <a:t>S.SOWMYA</a:t>
            </a:r>
          </a:p>
          <a:p>
            <a:pPr marL="457200" indent="-457200" algn="l">
              <a:buFont typeface="Arial" panose="020B0604020202020204" pitchFamily="34" charset="0"/>
              <a:buChar char="•"/>
            </a:pPr>
            <a:r>
              <a:rPr lang="en-US" sz="2000" b="1" dirty="0">
                <a:solidFill>
                  <a:srgbClr val="92D050"/>
                </a:solidFill>
                <a:latin typeface="Amasis MT Pro Black" panose="02000000000000000000" pitchFamily="2" charset="0"/>
                <a:ea typeface="Amasis MT Pro Black" panose="02000000000000000000" pitchFamily="2" charset="0"/>
              </a:rPr>
              <a:t>A.SARANYA</a:t>
            </a:r>
          </a:p>
          <a:p>
            <a:pPr marL="457200" indent="-457200" algn="l">
              <a:buFont typeface="Arial" panose="020B0604020202020204" pitchFamily="34" charset="0"/>
              <a:buChar char="•"/>
            </a:pPr>
            <a:r>
              <a:rPr lang="en-US" sz="2000" b="1" dirty="0">
                <a:solidFill>
                  <a:srgbClr val="92D050"/>
                </a:solidFill>
                <a:latin typeface="Amasis MT Pro Black" panose="02000000000000000000" pitchFamily="2" charset="0"/>
                <a:ea typeface="Amasis MT Pro Black" panose="02000000000000000000" pitchFamily="2" charset="0"/>
              </a:rPr>
              <a:t>J.REKHA</a:t>
            </a:r>
          </a:p>
          <a:p>
            <a:pPr marL="457200" indent="-457200" algn="l">
              <a:buFont typeface="Arial" panose="020B0604020202020204" pitchFamily="34" charset="0"/>
              <a:buChar char="•"/>
            </a:pPr>
            <a:r>
              <a:rPr lang="en-US" sz="2000" b="1" dirty="0">
                <a:solidFill>
                  <a:srgbClr val="92D050"/>
                </a:solidFill>
                <a:latin typeface="Amasis MT Pro Black" panose="02000000000000000000" pitchFamily="2" charset="0"/>
                <a:ea typeface="Amasis MT Pro Black" panose="02000000000000000000" pitchFamily="2" charset="0"/>
              </a:rPr>
              <a:t>R.MONISHA</a:t>
            </a:r>
          </a:p>
          <a:p>
            <a:pPr marL="457200" indent="-457200" algn="l">
              <a:buFont typeface="Arial" panose="020B0604020202020204" pitchFamily="34" charset="0"/>
              <a:buChar char="•"/>
            </a:pPr>
            <a:r>
              <a:rPr lang="en-US" sz="2000" b="1" dirty="0">
                <a:solidFill>
                  <a:srgbClr val="92D050"/>
                </a:solidFill>
                <a:latin typeface="Amasis MT Pro Black" panose="02000000000000000000" pitchFamily="2" charset="0"/>
                <a:ea typeface="Amasis MT Pro Black" panose="02000000000000000000" pitchFamily="2" charset="0"/>
              </a:rPr>
              <a:t>S.G.SNEHA</a:t>
            </a:r>
          </a:p>
          <a:p>
            <a:pPr algn="l"/>
            <a:endParaRPr lang="en-US" sz="2000" b="1" dirty="0">
              <a:solidFill>
                <a:srgbClr val="92D050"/>
              </a:solidFill>
              <a:latin typeface="Amasis MT Pro Black" panose="02000000000000000000" pitchFamily="2" charset="0"/>
              <a:ea typeface="Amasis MT Pro Black" panose="02000000000000000000" pitchFamily="2" charset="0"/>
            </a:endParaRPr>
          </a:p>
        </p:txBody>
      </p:sp>
    </p:spTree>
    <p:extLst>
      <p:ext uri="{BB962C8B-B14F-4D97-AF65-F5344CB8AC3E}">
        <p14:creationId xmlns:p14="http://schemas.microsoft.com/office/powerpoint/2010/main" val="252573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FED5-E3D4-0061-B8C4-494044D61D0F}"/>
              </a:ext>
            </a:extLst>
          </p:cNvPr>
          <p:cNvSpPr>
            <a:spLocks noGrp="1"/>
          </p:cNvSpPr>
          <p:nvPr>
            <p:ph type="title"/>
          </p:nvPr>
        </p:nvSpPr>
        <p:spPr/>
        <p:txBody>
          <a:bodyPr/>
          <a:lstStyle/>
          <a:p>
            <a:r>
              <a:rPr lang="en-US" b="1" dirty="0">
                <a:solidFill>
                  <a:srgbClr val="92D050"/>
                </a:solidFill>
                <a:latin typeface="Algerian" pitchFamily="82" charset="0"/>
              </a:rPr>
              <a:t>INTRODUCTION:-</a:t>
            </a:r>
          </a:p>
        </p:txBody>
      </p:sp>
      <p:sp>
        <p:nvSpPr>
          <p:cNvPr id="3" name="Content Placeholder 2">
            <a:extLst>
              <a:ext uri="{FF2B5EF4-FFF2-40B4-BE49-F238E27FC236}">
                <a16:creationId xmlns:a16="http://schemas.microsoft.com/office/drawing/2014/main" id="{2EBA1608-8B86-3F58-7CC2-6D51F8DB0894}"/>
              </a:ext>
            </a:extLst>
          </p:cNvPr>
          <p:cNvSpPr>
            <a:spLocks noGrp="1"/>
          </p:cNvSpPr>
          <p:nvPr>
            <p:ph idx="1"/>
          </p:nvPr>
        </p:nvSpPr>
        <p:spPr>
          <a:xfrm>
            <a:off x="1374774" y="2065867"/>
            <a:ext cx="10131425" cy="3649133"/>
          </a:xfrm>
        </p:spPr>
        <p:txBody>
          <a:bodyPr>
            <a:normAutofit lnSpcReduction="10000"/>
          </a:bodyPr>
          <a:lstStyle/>
          <a:p>
            <a:pPr marL="0" indent="0">
              <a:buNone/>
            </a:pPr>
            <a:r>
              <a:rPr lang="en-US" sz="2400" dirty="0">
                <a:latin typeface="Amasis MT Pro Black" panose="02000000000000000000" pitchFamily="2" charset="0"/>
                <a:ea typeface="Amasis MT Pro Black" panose="02000000000000000000" pitchFamily="2" charset="0"/>
              </a:rPr>
              <a:t>One water fountain with intelligent monitoring system based on the internet of things is discussed in this paper. The key parameters of the water fountain were derived from the sensors and transmitted the encrypted data by GPRS or WIFI net to central server automatically. The Access database was established according to the real time running data of each water fountain fixed everywhere. The unified database management and maintenance could be achieved with the PC interface application by the users or the server station administrator with different authority.</a:t>
            </a:r>
          </a:p>
        </p:txBody>
      </p:sp>
    </p:spTree>
    <p:extLst>
      <p:ext uri="{BB962C8B-B14F-4D97-AF65-F5344CB8AC3E}">
        <p14:creationId xmlns:p14="http://schemas.microsoft.com/office/powerpoint/2010/main" val="179956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C58B-F15C-75E3-EEA7-F71268B94203}"/>
              </a:ext>
            </a:extLst>
          </p:cNvPr>
          <p:cNvSpPr>
            <a:spLocks noGrp="1"/>
          </p:cNvSpPr>
          <p:nvPr>
            <p:ph type="title"/>
          </p:nvPr>
        </p:nvSpPr>
        <p:spPr>
          <a:xfrm>
            <a:off x="1632348" y="214312"/>
            <a:ext cx="10131425" cy="512101"/>
          </a:xfrm>
        </p:spPr>
        <p:txBody>
          <a:bodyPr>
            <a:normAutofit fontScale="90000"/>
          </a:bodyPr>
          <a:lstStyle/>
          <a:p>
            <a:r>
              <a:rPr lang="en-US" b="1" dirty="0">
                <a:solidFill>
                  <a:srgbClr val="92D050"/>
                </a:solidFill>
                <a:latin typeface="Algerian" pitchFamily="82" charset="0"/>
              </a:rPr>
              <a:t>PYTHON CODE FOR IOT SENSOR </a:t>
            </a:r>
          </a:p>
        </p:txBody>
      </p:sp>
      <p:sp>
        <p:nvSpPr>
          <p:cNvPr id="5" name="TextBox 4">
            <a:extLst>
              <a:ext uri="{FF2B5EF4-FFF2-40B4-BE49-F238E27FC236}">
                <a16:creationId xmlns:a16="http://schemas.microsoft.com/office/drawing/2014/main" id="{CA7B61AA-73DF-C871-0DAA-2963F86F4A4A}"/>
              </a:ext>
            </a:extLst>
          </p:cNvPr>
          <p:cNvSpPr txBox="1"/>
          <p:nvPr/>
        </p:nvSpPr>
        <p:spPr>
          <a:xfrm>
            <a:off x="3138785" y="905007"/>
            <a:ext cx="2957215" cy="5909310"/>
          </a:xfrm>
          <a:prstGeom prst="rect">
            <a:avLst/>
          </a:prstGeom>
          <a:noFill/>
        </p:spPr>
        <p:txBody>
          <a:bodyPr wrap="square">
            <a:spAutoFit/>
          </a:bodyPr>
          <a:lstStyle/>
          <a:p>
            <a:r>
              <a:rPr lang="en-US" dirty="0"/>
              <a:t>import time</a:t>
            </a:r>
          </a:p>
          <a:p>
            <a:r>
              <a:rPr lang="en-US" dirty="0"/>
              <a:t> import OS </a:t>
            </a:r>
          </a:p>
          <a:p>
            <a:r>
              <a:rPr lang="en-US" dirty="0"/>
              <a:t>#infinite loop to read sensors and display data</a:t>
            </a:r>
          </a:p>
          <a:p>
            <a:r>
              <a:rPr lang="en-US" dirty="0"/>
              <a:t> while 1:	</a:t>
            </a:r>
          </a:p>
          <a:p>
            <a:r>
              <a:rPr lang="en-US" dirty="0"/>
              <a:t># read ADC channels </a:t>
            </a:r>
          </a:p>
          <a:p>
            <a:r>
              <a:rPr lang="en-US" dirty="0"/>
              <a:t>a0 = adc.read_voltage(0) </a:t>
            </a:r>
          </a:p>
          <a:p>
            <a:r>
              <a:rPr lang="en-US" dirty="0"/>
              <a:t>a1 = adc.read_voltage(1)</a:t>
            </a:r>
          </a:p>
          <a:p>
            <a:r>
              <a:rPr lang="en-US" dirty="0"/>
              <a:t># a2 = adc.read_voltage(2)	</a:t>
            </a:r>
          </a:p>
          <a:p>
            <a:r>
              <a:rPr lang="en-US" dirty="0"/>
              <a:t>a3 = adc.read_voltage(3)</a:t>
            </a:r>
          </a:p>
          <a:p>
            <a:r>
              <a:rPr lang="en-US" dirty="0"/>
              <a:t># convert temperature sensor voltage to temperature</a:t>
            </a:r>
          </a:p>
          <a:p>
            <a:r>
              <a:rPr lang="en-US" dirty="0"/>
              <a:t>temp = (a0 - 0.5) * 100		</a:t>
            </a:r>
          </a:p>
          <a:p>
            <a:r>
              <a:rPr lang="en-US" dirty="0"/>
              <a:t># convert soil sensor voltage to percentage	soil = (a1 / 5) * 100 		</a:t>
            </a:r>
          </a:p>
          <a:p>
            <a:r>
              <a:rPr lang="en-US" dirty="0"/>
              <a:t># convert light sensor voltage to lux	</a:t>
            </a:r>
          </a:p>
          <a:p>
            <a:r>
              <a:rPr lang="en-US" dirty="0"/>
              <a:t>photo = 5.0 / a3 * 1000 - 1000	</a:t>
            </a:r>
          </a:p>
          <a:p>
            <a:r>
              <a:rPr lang="en-US" dirty="0"/>
              <a:t>lux = 500/(photo/1000)</a:t>
            </a:r>
          </a:p>
        </p:txBody>
      </p:sp>
    </p:spTree>
    <p:extLst>
      <p:ext uri="{BB962C8B-B14F-4D97-AF65-F5344CB8AC3E}">
        <p14:creationId xmlns:p14="http://schemas.microsoft.com/office/powerpoint/2010/main" val="97569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BD4C58-AFD3-20D8-33BC-EF7B091A4483}"/>
              </a:ext>
            </a:extLst>
          </p:cNvPr>
          <p:cNvSpPr>
            <a:spLocks noGrp="1"/>
          </p:cNvSpPr>
          <p:nvPr>
            <p:ph type="title"/>
          </p:nvPr>
        </p:nvSpPr>
        <p:spPr>
          <a:xfrm>
            <a:off x="2311004" y="198835"/>
            <a:ext cx="10131425" cy="1456267"/>
          </a:xfrm>
        </p:spPr>
        <p:txBody>
          <a:bodyPr/>
          <a:lstStyle/>
          <a:p>
            <a:r>
              <a:rPr lang="en-US" b="1" dirty="0">
                <a:solidFill>
                  <a:srgbClr val="92D050"/>
                </a:solidFill>
                <a:latin typeface="Algerian" pitchFamily="82" charset="0"/>
              </a:rPr>
              <a:t>IOT architecture </a:t>
            </a:r>
          </a:p>
        </p:txBody>
      </p:sp>
      <p:pic>
        <p:nvPicPr>
          <p:cNvPr id="6" name="Picture 6">
            <a:extLst>
              <a:ext uri="{FF2B5EF4-FFF2-40B4-BE49-F238E27FC236}">
                <a16:creationId xmlns:a16="http://schemas.microsoft.com/office/drawing/2014/main" id="{12BE5234-179B-A185-09F4-E316D2A67E6A}"/>
              </a:ext>
            </a:extLst>
          </p:cNvPr>
          <p:cNvPicPr>
            <a:picLocks noChangeAspect="1"/>
          </p:cNvPicPr>
          <p:nvPr/>
        </p:nvPicPr>
        <p:blipFill>
          <a:blip r:embed="rId2"/>
          <a:stretch>
            <a:fillRect/>
          </a:stretch>
        </p:blipFill>
        <p:spPr>
          <a:xfrm>
            <a:off x="2752987" y="1655102"/>
            <a:ext cx="7128009" cy="4738556"/>
          </a:xfrm>
          <a:prstGeom prst="rect">
            <a:avLst/>
          </a:prstGeom>
        </p:spPr>
      </p:pic>
    </p:spTree>
    <p:extLst>
      <p:ext uri="{BB962C8B-B14F-4D97-AF65-F5344CB8AC3E}">
        <p14:creationId xmlns:p14="http://schemas.microsoft.com/office/powerpoint/2010/main" val="414405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1D1C-A023-CB46-B2A7-610CCB1EC3EC}"/>
              </a:ext>
            </a:extLst>
          </p:cNvPr>
          <p:cNvSpPr>
            <a:spLocks noGrp="1"/>
          </p:cNvSpPr>
          <p:nvPr>
            <p:ph type="title"/>
          </p:nvPr>
        </p:nvSpPr>
        <p:spPr>
          <a:xfrm>
            <a:off x="1828801" y="288131"/>
            <a:ext cx="10131425" cy="1456267"/>
          </a:xfrm>
        </p:spPr>
        <p:txBody>
          <a:bodyPr/>
          <a:lstStyle/>
          <a:p>
            <a:r>
              <a:rPr lang="en-US" b="1" dirty="0">
                <a:solidFill>
                  <a:srgbClr val="92D050"/>
                </a:solidFill>
                <a:latin typeface="Algerian" pitchFamily="82" charset="0"/>
              </a:rPr>
              <a:t>Sensors:- </a:t>
            </a:r>
          </a:p>
        </p:txBody>
      </p:sp>
      <p:sp>
        <p:nvSpPr>
          <p:cNvPr id="4" name="TextBox 3">
            <a:extLst>
              <a:ext uri="{FF2B5EF4-FFF2-40B4-BE49-F238E27FC236}">
                <a16:creationId xmlns:a16="http://schemas.microsoft.com/office/drawing/2014/main" id="{A50C7D96-2F8B-1533-99EC-1A1FF979BE23}"/>
              </a:ext>
            </a:extLst>
          </p:cNvPr>
          <p:cNvSpPr txBox="1"/>
          <p:nvPr/>
        </p:nvSpPr>
        <p:spPr>
          <a:xfrm>
            <a:off x="4961235" y="458523"/>
            <a:ext cx="3379887" cy="6247864"/>
          </a:xfrm>
          <a:prstGeom prst="rect">
            <a:avLst/>
          </a:prstGeom>
          <a:noFill/>
        </p:spPr>
        <p:txBody>
          <a:bodyPr wrap="square">
            <a:spAutoFit/>
          </a:bodyPr>
          <a:lstStyle/>
          <a:p>
            <a:r>
              <a:rPr lang="en-US" dirty="0"/>
              <a:t> </a:t>
            </a:r>
            <a:r>
              <a:rPr lang="en-US" sz="2000" dirty="0"/>
              <a:t>cons char*ssid="Your_Router_Name";cost char* password = "Your_WiFi_Password";void setup(){    Serial. Begin(115200);    Serial.println("\wife station setting");    WiFi.mode(WIFI_STA);    WiFi.begin(ssid, password);    Serial.println("Connecting");    while (WiFi.status() != WL_CONNECTED){        delay(500);        Serial.println(".");    }    Serial.println("\nWiFi connection established");    Serial.println("Device ip address: ");    Serial.println(WiFi.localIP());}</a:t>
            </a:r>
          </a:p>
        </p:txBody>
      </p:sp>
    </p:spTree>
    <p:extLst>
      <p:ext uri="{BB962C8B-B14F-4D97-AF65-F5344CB8AC3E}">
        <p14:creationId xmlns:p14="http://schemas.microsoft.com/office/powerpoint/2010/main" val="247742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24132-F875-252C-F700-35EDF35F7B2D}"/>
              </a:ext>
            </a:extLst>
          </p:cNvPr>
          <p:cNvSpPr txBox="1"/>
          <p:nvPr/>
        </p:nvSpPr>
        <p:spPr>
          <a:xfrm>
            <a:off x="3950642" y="505331"/>
            <a:ext cx="4586139" cy="6186309"/>
          </a:xfrm>
          <a:prstGeom prst="rect">
            <a:avLst/>
          </a:prstGeom>
          <a:noFill/>
        </p:spPr>
        <p:txBody>
          <a:bodyPr wrap="square">
            <a:spAutoFit/>
          </a:bodyPr>
          <a:lstStyle/>
          <a:p>
            <a:r>
              <a:rPr lang="en-US" dirty="0"/>
              <a:t>const char *host = "http://&lt;replace with your server's IP&gt;/status/";void post_json(){    // Configures, prepares and sends a POST message with sensor's data    WiFiClient client;    HTTPClient http;    String sensor_name = "Access Counter Sensor";    String room = "Main Room";    String ppl_in_room = String(people_counter);    String postData;    postData = "{\"sensor_name\": \"" + sensor_name + "\",\"ppl_in_room\": \"" + ppl_in_room + "\",\"room_name\": \"" + room + "\"}";    Serial.print("Request Link:");    Serial.println(host);    Serial.print("Post Data:");    Serial.println(postData);    http.begin(client, host);    http.addHeader("Content-Type", "application/json");        int httpCode = http.POST(postData);    String payload = http.getString();    Serial.print("Response Code:");    Serial.println(httpCode);    Serial.print("Returned data from Server: ");    Serial.println(payload);    http.end();    delay(5000);}</a:t>
            </a:r>
          </a:p>
        </p:txBody>
      </p:sp>
    </p:spTree>
    <p:extLst>
      <p:ext uri="{BB962C8B-B14F-4D97-AF65-F5344CB8AC3E}">
        <p14:creationId xmlns:p14="http://schemas.microsoft.com/office/powerpoint/2010/main" val="67632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5898-98CC-4488-C8FF-770136239663}"/>
              </a:ext>
            </a:extLst>
          </p:cNvPr>
          <p:cNvSpPr>
            <a:spLocks noGrp="1"/>
          </p:cNvSpPr>
          <p:nvPr>
            <p:ph type="title"/>
          </p:nvPr>
        </p:nvSpPr>
        <p:spPr>
          <a:xfrm>
            <a:off x="4080112" y="2127648"/>
            <a:ext cx="9666051" cy="914666"/>
          </a:xfrm>
        </p:spPr>
        <p:txBody>
          <a:bodyPr>
            <a:noAutofit/>
          </a:bodyPr>
          <a:lstStyle/>
          <a:p>
            <a:r>
              <a:rPr lang="en-US" sz="6000" dirty="0">
                <a:solidFill>
                  <a:srgbClr val="92D050"/>
                </a:solidFill>
                <a:latin typeface="Algerian" pitchFamily="82" charset="0"/>
              </a:rPr>
              <a:t>Thank you</a:t>
            </a:r>
          </a:p>
        </p:txBody>
      </p:sp>
    </p:spTree>
    <p:extLst>
      <p:ext uri="{BB962C8B-B14F-4D97-AF65-F5344CB8AC3E}">
        <p14:creationId xmlns:p14="http://schemas.microsoft.com/office/powerpoint/2010/main" val="7367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Celestial</vt:lpstr>
      <vt:lpstr>SMART Water FOUNTAIN </vt:lpstr>
      <vt:lpstr>INTRODUCTION:-</vt:lpstr>
      <vt:lpstr>PYTHON CODE FOR IOT SENSOR </vt:lpstr>
      <vt:lpstr>IOT architecture </vt:lpstr>
      <vt:lpstr>Sensors:-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 </dc:title>
  <dc:creator>vedhalakshmi M</dc:creator>
  <cp:lastModifiedBy>vedhalakshmi M</cp:lastModifiedBy>
  <cp:revision>3</cp:revision>
  <dcterms:created xsi:type="dcterms:W3CDTF">2023-10-13T08:54:27Z</dcterms:created>
  <dcterms:modified xsi:type="dcterms:W3CDTF">2023-10-17T09:36:00Z</dcterms:modified>
</cp:coreProperties>
</file>