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23" r:id="rId1"/>
  </p:sldMasterIdLst>
  <p:sldIdLst>
    <p:sldId id="256" r:id="rId2"/>
    <p:sldId id="257" r:id="rId3"/>
    <p:sldId id="258" r:id="rId4"/>
    <p:sldId id="259" r:id="rId5"/>
    <p:sldId id="260" r:id="rId6"/>
    <p:sldId id="261" r:id="rId7"/>
    <p:sldId id="267" r:id="rId8"/>
    <p:sldId id="262" r:id="rId9"/>
    <p:sldId id="263"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9EBBA-996F-894A-B54A-D6246ED52CEA}" type="datetimeFigureOut">
              <a:rPr lang="en-US" dirty="0"/>
              <a:pPr/>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7974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008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1086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85441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52C72-DE31-F449-A4ED-4C594FD91407}" type="datetimeFigureOut">
              <a:rPr lang="en-US" dirty="0"/>
              <a:pPr/>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1785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2726E-379B-B349-9EED-81ED093FA806}" type="datetimeFigureOut">
              <a:rPr lang="en-US" dirty="0"/>
              <a:pPr/>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044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3A1323-8D79-1946-B0D7-40001CF92E9D}" type="datetimeFigureOut">
              <a:rPr lang="en-US" dirty="0"/>
              <a:pPr/>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8141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6102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302355-E14B-8545-A8F8-0FE83CC9D524}" type="datetimeFigureOut">
              <a:rPr lang="en-US" dirty="0"/>
              <a:pPr/>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4124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40F58-564D-2B4F-AE67-E407BA4FCF45}" type="datetimeFigureOut">
              <a:rPr lang="en-US" dirty="0"/>
              <a:pPr/>
              <a:t>9/6/2025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65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3A34C8-038E-2045-AF43-DF7DBB8E0E9E}" type="datetimeFigureOut">
              <a:rPr lang="en-US" dirty="0"/>
              <a:pPr/>
              <a:t>9/6/2025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1602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92256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7047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18C79C5D-2A6F-F04D-97DA-BEF2467B64E4}" type="datetimeFigureOut">
              <a:rPr lang="en-US" dirty="0"/>
              <a:pPr/>
              <a:t>9/6/2025</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18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theme" Target="../theme/theme1.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9/6/2025</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302670463"/>
      </p:ext>
    </p:extLst>
  </p:cSld>
  <p:clrMap bg1="dk1" tx1="lt1" bg2="dk2" tx2="lt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5249-BCA8-667F-243A-387105CB44D6}"/>
              </a:ext>
            </a:extLst>
          </p:cNvPr>
          <p:cNvSpPr>
            <a:spLocks noGrp="1"/>
          </p:cNvSpPr>
          <p:nvPr>
            <p:ph type="title"/>
          </p:nvPr>
        </p:nvSpPr>
        <p:spPr>
          <a:xfrm>
            <a:off x="226983" y="-145331"/>
            <a:ext cx="7543800" cy="1207008"/>
          </a:xfrm>
        </p:spPr>
        <p:txBody>
          <a:bodyPr/>
          <a:lstStyle/>
          <a:p>
            <a:r>
              <a:rPr lang="en-US"/>
              <a:t>Degital portfolio </a:t>
            </a:r>
          </a:p>
        </p:txBody>
      </p:sp>
      <p:sp>
        <p:nvSpPr>
          <p:cNvPr id="5" name="Subtitle 4">
            <a:extLst>
              <a:ext uri="{FF2B5EF4-FFF2-40B4-BE49-F238E27FC236}">
                <a16:creationId xmlns:a16="http://schemas.microsoft.com/office/drawing/2014/main" id="{DDD4A4AF-1F34-1FC9-0E55-BAFBA5EE4836}"/>
              </a:ext>
            </a:extLst>
          </p:cNvPr>
          <p:cNvSpPr>
            <a:spLocks noGrp="1"/>
          </p:cNvSpPr>
          <p:nvPr>
            <p:ph idx="1"/>
          </p:nvPr>
        </p:nvSpPr>
        <p:spPr>
          <a:xfrm>
            <a:off x="1584887" y="2329813"/>
            <a:ext cx="5974226" cy="3038094"/>
          </a:xfrm>
        </p:spPr>
        <p:txBody>
          <a:bodyPr>
            <a:normAutofit/>
          </a:bodyPr>
          <a:lstStyle/>
          <a:p>
            <a:r>
              <a:rPr lang="en-US" dirty="0"/>
              <a:t>Name            :</a:t>
            </a:r>
            <a:r>
              <a:rPr lang="en-IN" dirty="0"/>
              <a:t>Rekha</a:t>
            </a:r>
            <a:r>
              <a:rPr lang="en-US" dirty="0"/>
              <a:t>.K</a:t>
            </a:r>
          </a:p>
          <a:p>
            <a:r>
              <a:rPr lang="en-US" dirty="0" err="1"/>
              <a:t>Reg.no</a:t>
            </a:r>
            <a:r>
              <a:rPr lang="en-US" dirty="0"/>
              <a:t>.          : 36324u180</a:t>
            </a:r>
            <a:r>
              <a:rPr lang="en-IN" dirty="0"/>
              <a:t>55</a:t>
            </a:r>
            <a:endParaRPr lang="en-US" dirty="0"/>
          </a:p>
          <a:p>
            <a:r>
              <a:rPr lang="en-US" dirty="0"/>
              <a:t>Department :  </a:t>
            </a:r>
            <a:r>
              <a:rPr lang="en-US" dirty="0" err="1"/>
              <a:t>B.sc</a:t>
            </a:r>
            <a:r>
              <a:rPr lang="en-US" dirty="0"/>
              <a:t> ( computer science)</a:t>
            </a:r>
          </a:p>
          <a:p>
            <a:r>
              <a:rPr lang="en-US" dirty="0"/>
              <a:t>College        : </a:t>
            </a:r>
            <a:r>
              <a:rPr lang="en-US" dirty="0" err="1"/>
              <a:t>sree</a:t>
            </a:r>
            <a:r>
              <a:rPr lang="en-US" dirty="0"/>
              <a:t> </a:t>
            </a:r>
            <a:r>
              <a:rPr lang="en-US" dirty="0" err="1"/>
              <a:t>abiraami</a:t>
            </a:r>
            <a:r>
              <a:rPr lang="en-US" dirty="0"/>
              <a:t> arts and science College for women  </a:t>
            </a:r>
          </a:p>
          <a:p>
            <a:r>
              <a:rPr lang="en-US" dirty="0"/>
              <a:t>University    : </a:t>
            </a:r>
            <a:r>
              <a:rPr lang="en-US" dirty="0" err="1"/>
              <a:t>Thiruvallur</a:t>
            </a:r>
            <a:r>
              <a:rPr lang="en-US" dirty="0"/>
              <a:t> University </a:t>
            </a:r>
          </a:p>
          <a:p>
            <a:r>
              <a:rPr lang="en-US" dirty="0" err="1"/>
              <a:t>Email.id</a:t>
            </a:r>
            <a:r>
              <a:rPr lang="en-US" dirty="0"/>
              <a:t>.   </a:t>
            </a:r>
            <a:r>
              <a:rPr lang="en-IN" dirty="0"/>
              <a:t>:rrekha92098@gmail.com</a:t>
            </a:r>
            <a:endParaRPr lang="en-US" dirty="0"/>
          </a:p>
        </p:txBody>
      </p:sp>
    </p:spTree>
    <p:extLst>
      <p:ext uri="{BB962C8B-B14F-4D97-AF65-F5344CB8AC3E}">
        <p14:creationId xmlns:p14="http://schemas.microsoft.com/office/powerpoint/2010/main" val="2414067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0725-0038-2F24-FB4F-B0A7F25B610E}"/>
              </a:ext>
            </a:extLst>
          </p:cNvPr>
          <p:cNvSpPr>
            <a:spLocks noGrp="1"/>
          </p:cNvSpPr>
          <p:nvPr>
            <p:ph type="title"/>
          </p:nvPr>
        </p:nvSpPr>
        <p:spPr>
          <a:xfrm>
            <a:off x="152794" y="317987"/>
            <a:ext cx="7524003" cy="970450"/>
          </a:xfrm>
        </p:spPr>
        <p:txBody>
          <a:bodyPr/>
          <a:lstStyle/>
          <a:p>
            <a:r>
              <a:rPr lang="en-US"/>
              <a:t>Conclusion </a:t>
            </a:r>
          </a:p>
        </p:txBody>
      </p:sp>
      <p:sp>
        <p:nvSpPr>
          <p:cNvPr id="3" name="Content Placeholder 2">
            <a:extLst>
              <a:ext uri="{FF2B5EF4-FFF2-40B4-BE49-F238E27FC236}">
                <a16:creationId xmlns:a16="http://schemas.microsoft.com/office/drawing/2014/main" id="{CC295A30-1170-F6FB-F4F0-0455DCF356A8}"/>
              </a:ext>
            </a:extLst>
          </p:cNvPr>
          <p:cNvSpPr>
            <a:spLocks noGrp="1"/>
          </p:cNvSpPr>
          <p:nvPr>
            <p:ph idx="1"/>
          </p:nvPr>
        </p:nvSpPr>
        <p:spPr>
          <a:xfrm>
            <a:off x="330417" y="3838651"/>
            <a:ext cx="7524003" cy="3636510"/>
          </a:xfrm>
        </p:spPr>
        <p:txBody>
          <a:bodyPr/>
          <a:lstStyle/>
          <a:p>
            <a:r>
              <a:rPr lang="en-IN"/>
              <a:t>The Digital Portfolio serves as an innovative and effective solution for showcasing individual skills, achievements, and experiences in a professional manner. Unlike traditional resumes, it provides an interactive and visually appealing platform where users can present projects, certifications, and personal details in an organized</a:t>
            </a:r>
            <a:endParaRPr lang="en-US"/>
          </a:p>
        </p:txBody>
      </p:sp>
      <p:pic>
        <p:nvPicPr>
          <p:cNvPr id="4" name="Picture 3">
            <a:extLst>
              <a:ext uri="{FF2B5EF4-FFF2-40B4-BE49-F238E27FC236}">
                <a16:creationId xmlns:a16="http://schemas.microsoft.com/office/drawing/2014/main" id="{2686055B-F938-F768-335B-ACA0C347740C}"/>
              </a:ext>
            </a:extLst>
          </p:cNvPr>
          <p:cNvPicPr>
            <a:picLocks noChangeAspect="1"/>
          </p:cNvPicPr>
          <p:nvPr/>
        </p:nvPicPr>
        <p:blipFill>
          <a:blip r:embed="rId2"/>
          <a:stretch>
            <a:fillRect/>
          </a:stretch>
        </p:blipFill>
        <p:spPr>
          <a:xfrm>
            <a:off x="6892805" y="2128525"/>
            <a:ext cx="1923230" cy="1592434"/>
          </a:xfrm>
          <a:prstGeom prst="rect">
            <a:avLst/>
          </a:prstGeom>
        </p:spPr>
      </p:pic>
    </p:spTree>
    <p:extLst>
      <p:ext uri="{BB962C8B-B14F-4D97-AF65-F5344CB8AC3E}">
        <p14:creationId xmlns:p14="http://schemas.microsoft.com/office/powerpoint/2010/main" val="262814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B725-4ECA-7CAE-733D-A0B7F37FCA61}"/>
              </a:ext>
            </a:extLst>
          </p:cNvPr>
          <p:cNvSpPr>
            <a:spLocks noGrp="1"/>
          </p:cNvSpPr>
          <p:nvPr>
            <p:ph type="title"/>
          </p:nvPr>
        </p:nvSpPr>
        <p:spPr>
          <a:xfrm>
            <a:off x="152795" y="242923"/>
            <a:ext cx="7524003" cy="970450"/>
          </a:xfrm>
        </p:spPr>
        <p:txBody>
          <a:bodyPr/>
          <a:lstStyle/>
          <a:p>
            <a:r>
              <a:rPr lang="en-US"/>
              <a:t>Github link</a:t>
            </a:r>
          </a:p>
        </p:txBody>
      </p:sp>
      <p:sp>
        <p:nvSpPr>
          <p:cNvPr id="3" name="Content Placeholder 2">
            <a:extLst>
              <a:ext uri="{FF2B5EF4-FFF2-40B4-BE49-F238E27FC236}">
                <a16:creationId xmlns:a16="http://schemas.microsoft.com/office/drawing/2014/main" id="{718957F4-EFBD-A962-2B71-D6619814C806}"/>
              </a:ext>
            </a:extLst>
          </p:cNvPr>
          <p:cNvSpPr>
            <a:spLocks noGrp="1"/>
          </p:cNvSpPr>
          <p:nvPr>
            <p:ph idx="1"/>
          </p:nvPr>
        </p:nvSpPr>
        <p:spPr>
          <a:xfrm>
            <a:off x="809998" y="3221490"/>
            <a:ext cx="7524003" cy="3636510"/>
          </a:xfrm>
        </p:spPr>
        <p:txBody>
          <a:bodyPr/>
          <a:lstStyle/>
          <a:p>
            <a:r>
              <a:rPr lang="en-US" dirty="0" err="1"/>
              <a:t>Github</a:t>
            </a:r>
            <a:r>
              <a:rPr lang="en-US" dirty="0"/>
              <a:t> link :https://</a:t>
            </a:r>
            <a:r>
              <a:rPr lang="en-IN" dirty="0"/>
              <a:t>Rekha</a:t>
            </a:r>
            <a:r>
              <a:rPr lang="en-US" dirty="0"/>
              <a:t>.github.io/</a:t>
            </a:r>
            <a:r>
              <a:rPr lang="en-IN" dirty="0"/>
              <a:t>Rekha</a:t>
            </a:r>
            <a:r>
              <a:rPr lang="en-US" dirty="0"/>
              <a:t>portfolio/</a:t>
            </a:r>
          </a:p>
        </p:txBody>
      </p:sp>
      <p:pic>
        <p:nvPicPr>
          <p:cNvPr id="4" name="Picture 3">
            <a:extLst>
              <a:ext uri="{FF2B5EF4-FFF2-40B4-BE49-F238E27FC236}">
                <a16:creationId xmlns:a16="http://schemas.microsoft.com/office/drawing/2014/main" id="{A46628FF-FABC-95FB-DA0E-C3B3EF7ACCB3}"/>
              </a:ext>
            </a:extLst>
          </p:cNvPr>
          <p:cNvPicPr>
            <a:picLocks noChangeAspect="1"/>
          </p:cNvPicPr>
          <p:nvPr/>
        </p:nvPicPr>
        <p:blipFill>
          <a:blip r:embed="rId2"/>
          <a:stretch>
            <a:fillRect/>
          </a:stretch>
        </p:blipFill>
        <p:spPr>
          <a:xfrm>
            <a:off x="5216956" y="2327742"/>
            <a:ext cx="3326915" cy="1304636"/>
          </a:xfrm>
          <a:prstGeom prst="rect">
            <a:avLst/>
          </a:prstGeom>
        </p:spPr>
      </p:pic>
    </p:spTree>
    <p:extLst>
      <p:ext uri="{BB962C8B-B14F-4D97-AF65-F5344CB8AC3E}">
        <p14:creationId xmlns:p14="http://schemas.microsoft.com/office/powerpoint/2010/main" val="2144511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35121-DC2D-23D9-6B18-85747166DE1E}"/>
              </a:ext>
            </a:extLst>
          </p:cNvPr>
          <p:cNvSpPr>
            <a:spLocks noGrp="1"/>
          </p:cNvSpPr>
          <p:nvPr>
            <p:ph type="title"/>
          </p:nvPr>
        </p:nvSpPr>
        <p:spPr>
          <a:xfrm>
            <a:off x="90627" y="171873"/>
            <a:ext cx="7524003" cy="970450"/>
          </a:xfrm>
        </p:spPr>
        <p:txBody>
          <a:bodyPr/>
          <a:lstStyle/>
          <a:p>
            <a:r>
              <a:rPr lang="en-US" b="1"/>
              <a:t> Project title</a:t>
            </a:r>
          </a:p>
        </p:txBody>
      </p:sp>
      <p:sp>
        <p:nvSpPr>
          <p:cNvPr id="3" name="Content Placeholder 2">
            <a:extLst>
              <a:ext uri="{FF2B5EF4-FFF2-40B4-BE49-F238E27FC236}">
                <a16:creationId xmlns:a16="http://schemas.microsoft.com/office/drawing/2014/main" id="{A0C4F006-E6DC-4B6A-D917-E3A6F5E14E8C}"/>
              </a:ext>
            </a:extLst>
          </p:cNvPr>
          <p:cNvSpPr>
            <a:spLocks noGrp="1"/>
          </p:cNvSpPr>
          <p:nvPr>
            <p:ph idx="1"/>
          </p:nvPr>
        </p:nvSpPr>
        <p:spPr>
          <a:xfrm>
            <a:off x="5832905" y="2026805"/>
            <a:ext cx="7543800" cy="3038094"/>
          </a:xfrm>
        </p:spPr>
        <p:txBody>
          <a:bodyPr>
            <a:normAutofit fontScale="92500" lnSpcReduction="20000"/>
          </a:bodyPr>
          <a:lstStyle/>
          <a:p>
            <a:r>
              <a:rPr lang="en-US" i="1"/>
              <a:t>Problem statement </a:t>
            </a:r>
          </a:p>
          <a:p>
            <a:r>
              <a:rPr lang="en-US" i="1"/>
              <a:t>Project overview </a:t>
            </a:r>
          </a:p>
          <a:p>
            <a:r>
              <a:rPr lang="en-US" i="1"/>
              <a:t>End users </a:t>
            </a:r>
          </a:p>
          <a:p>
            <a:r>
              <a:rPr lang="en-US" i="1"/>
              <a:t>Tooles and technologies </a:t>
            </a:r>
          </a:p>
          <a:p>
            <a:r>
              <a:rPr lang="en-US" i="1"/>
              <a:t>Portfolio design and Layout </a:t>
            </a:r>
          </a:p>
          <a:p>
            <a:r>
              <a:rPr lang="en-US" i="1"/>
              <a:t>Features and functionality </a:t>
            </a:r>
          </a:p>
          <a:p>
            <a:r>
              <a:rPr lang="en-US" i="1"/>
              <a:t>Results and screen shot </a:t>
            </a:r>
          </a:p>
          <a:p>
            <a:r>
              <a:rPr lang="en-US" i="1"/>
              <a:t>Conclusion </a:t>
            </a:r>
          </a:p>
          <a:p>
            <a:r>
              <a:rPr lang="en-US" i="1"/>
              <a:t>Github link </a:t>
            </a:r>
          </a:p>
        </p:txBody>
      </p:sp>
      <p:pic>
        <p:nvPicPr>
          <p:cNvPr id="4" name="Picture 3">
            <a:extLst>
              <a:ext uri="{FF2B5EF4-FFF2-40B4-BE49-F238E27FC236}">
                <a16:creationId xmlns:a16="http://schemas.microsoft.com/office/drawing/2014/main" id="{2128C218-4B77-48F9-5C5C-2A1A75831D47}"/>
              </a:ext>
            </a:extLst>
          </p:cNvPr>
          <p:cNvPicPr>
            <a:picLocks noChangeAspect="1"/>
          </p:cNvPicPr>
          <p:nvPr/>
        </p:nvPicPr>
        <p:blipFill>
          <a:blip r:embed="rId2"/>
          <a:stretch>
            <a:fillRect/>
          </a:stretch>
        </p:blipFill>
        <p:spPr>
          <a:xfrm>
            <a:off x="595599" y="2223504"/>
            <a:ext cx="4819331" cy="2410992"/>
          </a:xfrm>
          <a:prstGeom prst="rect">
            <a:avLst/>
          </a:prstGeom>
        </p:spPr>
      </p:pic>
    </p:spTree>
    <p:extLst>
      <p:ext uri="{BB962C8B-B14F-4D97-AF65-F5344CB8AC3E}">
        <p14:creationId xmlns:p14="http://schemas.microsoft.com/office/powerpoint/2010/main" val="122725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58513A-94A7-DB62-A442-C4B56D6461C9}"/>
              </a:ext>
            </a:extLst>
          </p:cNvPr>
          <p:cNvSpPr>
            <a:spLocks noGrp="1"/>
          </p:cNvSpPr>
          <p:nvPr>
            <p:ph idx="1"/>
          </p:nvPr>
        </p:nvSpPr>
        <p:spPr>
          <a:xfrm>
            <a:off x="1600200" y="2516667"/>
            <a:ext cx="7543800" cy="3038094"/>
          </a:xfrm>
        </p:spPr>
        <p:txBody>
          <a:bodyPr>
            <a:normAutofit fontScale="92500" lnSpcReduction="20000"/>
          </a:bodyPr>
          <a:lstStyle/>
          <a:p>
            <a:pPr marL="0" indent="0">
              <a:buNone/>
            </a:pPr>
            <a:endParaRPr lang="en-US"/>
          </a:p>
          <a:p>
            <a:r>
              <a:rPr lang="en-US"/>
              <a:t>A digital portfolio is like Online showcase of your works , skills and achievements </a:t>
            </a:r>
          </a:p>
          <a:p>
            <a:r>
              <a:rPr lang="en-US"/>
              <a:t>Instead of carrying files and certificate,everthing is stored neately in one place</a:t>
            </a:r>
          </a:p>
          <a:p>
            <a:r>
              <a:rPr lang="en-US"/>
              <a:t>Student can use is to display projects, assignments and and extra activities </a:t>
            </a:r>
          </a:p>
          <a:p>
            <a:r>
              <a:rPr lang="en-US"/>
              <a:t>Job seekers can Share their resumes , certificate and sample Works instently </a:t>
            </a:r>
          </a:p>
          <a:p>
            <a:r>
              <a:rPr lang="en-US"/>
              <a:t>Teacher and professional can present their research and publications and achievements </a:t>
            </a:r>
          </a:p>
        </p:txBody>
      </p:sp>
      <p:pic>
        <p:nvPicPr>
          <p:cNvPr id="5" name="Picture 4">
            <a:extLst>
              <a:ext uri="{FF2B5EF4-FFF2-40B4-BE49-F238E27FC236}">
                <a16:creationId xmlns:a16="http://schemas.microsoft.com/office/drawing/2014/main" id="{D6200B10-50EC-B81E-A1A2-5661F244178E}"/>
              </a:ext>
            </a:extLst>
          </p:cNvPr>
          <p:cNvPicPr>
            <a:picLocks noChangeAspect="1"/>
          </p:cNvPicPr>
          <p:nvPr/>
        </p:nvPicPr>
        <p:blipFill>
          <a:blip r:embed="rId2"/>
          <a:stretch>
            <a:fillRect/>
          </a:stretch>
        </p:blipFill>
        <p:spPr>
          <a:xfrm>
            <a:off x="566688" y="333331"/>
            <a:ext cx="4289810" cy="1446203"/>
          </a:xfrm>
          <a:prstGeom prst="rect">
            <a:avLst/>
          </a:prstGeom>
        </p:spPr>
      </p:pic>
    </p:spTree>
    <p:extLst>
      <p:ext uri="{BB962C8B-B14F-4D97-AF65-F5344CB8AC3E}">
        <p14:creationId xmlns:p14="http://schemas.microsoft.com/office/powerpoint/2010/main" val="1797558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1FFB-FE5B-E990-C2A6-E68264C8A262}"/>
              </a:ext>
            </a:extLst>
          </p:cNvPr>
          <p:cNvSpPr>
            <a:spLocks noGrp="1"/>
          </p:cNvSpPr>
          <p:nvPr>
            <p:ph type="title"/>
          </p:nvPr>
        </p:nvSpPr>
        <p:spPr>
          <a:xfrm>
            <a:off x="99508" y="13189"/>
            <a:ext cx="7524003" cy="970450"/>
          </a:xfrm>
        </p:spPr>
        <p:txBody>
          <a:bodyPr/>
          <a:lstStyle/>
          <a:p>
            <a:r>
              <a:rPr lang="en-US"/>
              <a:t>Project overview </a:t>
            </a:r>
          </a:p>
        </p:txBody>
      </p:sp>
      <p:sp>
        <p:nvSpPr>
          <p:cNvPr id="3" name="Content Placeholder 2">
            <a:extLst>
              <a:ext uri="{FF2B5EF4-FFF2-40B4-BE49-F238E27FC236}">
                <a16:creationId xmlns:a16="http://schemas.microsoft.com/office/drawing/2014/main" id="{0FC8A625-4443-CA20-F2C7-DB46B715FD14}"/>
              </a:ext>
            </a:extLst>
          </p:cNvPr>
          <p:cNvSpPr>
            <a:spLocks noGrp="1"/>
          </p:cNvSpPr>
          <p:nvPr>
            <p:ph idx="1"/>
          </p:nvPr>
        </p:nvSpPr>
        <p:spPr>
          <a:xfrm>
            <a:off x="674311" y="5130973"/>
            <a:ext cx="7543800" cy="1395799"/>
          </a:xfrm>
        </p:spPr>
        <p:txBody>
          <a:bodyPr>
            <a:normAutofit fontScale="77500" lnSpcReduction="20000"/>
          </a:bodyPr>
          <a:lstStyle/>
          <a:p>
            <a:pPr marL="0" indent="0">
              <a:buNone/>
            </a:pPr>
            <a:r>
              <a:rPr lang="en-US"/>
              <a:t>The  digital portfolio Project is designed to Create an online platform Where users can profectionally showcase their skills, achievements and experiences  the system allow students job seekers, and professional to Organize their acadamic records , projects,certifications,and personal details In a structured and appealing format unlike traditional resumes this portfolio highlights creativity and Practice works making it easier to teacher ,employers and peers to under capabilities </a:t>
            </a:r>
          </a:p>
          <a:p>
            <a:pPr marL="0" indent="0">
              <a:buNone/>
            </a:pPr>
            <a:endParaRPr lang="en-US"/>
          </a:p>
        </p:txBody>
      </p:sp>
      <p:pic>
        <p:nvPicPr>
          <p:cNvPr id="4" name="Picture 3">
            <a:extLst>
              <a:ext uri="{FF2B5EF4-FFF2-40B4-BE49-F238E27FC236}">
                <a16:creationId xmlns:a16="http://schemas.microsoft.com/office/drawing/2014/main" id="{39E2BDE3-92FC-F3E0-66E4-58A706D86D4A}"/>
              </a:ext>
            </a:extLst>
          </p:cNvPr>
          <p:cNvPicPr>
            <a:picLocks noChangeAspect="1"/>
          </p:cNvPicPr>
          <p:nvPr/>
        </p:nvPicPr>
        <p:blipFill>
          <a:blip r:embed="rId2"/>
          <a:stretch>
            <a:fillRect/>
          </a:stretch>
        </p:blipFill>
        <p:spPr>
          <a:xfrm>
            <a:off x="5333812" y="2201435"/>
            <a:ext cx="3235766" cy="1906306"/>
          </a:xfrm>
          <a:prstGeom prst="rect">
            <a:avLst/>
          </a:prstGeom>
        </p:spPr>
      </p:pic>
    </p:spTree>
    <p:extLst>
      <p:ext uri="{BB962C8B-B14F-4D97-AF65-F5344CB8AC3E}">
        <p14:creationId xmlns:p14="http://schemas.microsoft.com/office/powerpoint/2010/main" val="11890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08510-ED3A-A8EA-4FC9-14FD7AA036F2}"/>
              </a:ext>
            </a:extLst>
          </p:cNvPr>
          <p:cNvSpPr>
            <a:spLocks noGrp="1"/>
          </p:cNvSpPr>
          <p:nvPr>
            <p:ph type="title"/>
          </p:nvPr>
        </p:nvSpPr>
        <p:spPr>
          <a:xfrm>
            <a:off x="160749" y="605426"/>
            <a:ext cx="7524003" cy="970450"/>
          </a:xfrm>
        </p:spPr>
        <p:txBody>
          <a:bodyPr/>
          <a:lstStyle/>
          <a:p>
            <a:r>
              <a:rPr lang="en-US"/>
              <a:t>End users</a:t>
            </a:r>
          </a:p>
        </p:txBody>
      </p:sp>
      <p:sp>
        <p:nvSpPr>
          <p:cNvPr id="9" name="Content Placeholder 8">
            <a:extLst>
              <a:ext uri="{FF2B5EF4-FFF2-40B4-BE49-F238E27FC236}">
                <a16:creationId xmlns:a16="http://schemas.microsoft.com/office/drawing/2014/main" id="{996D5EBE-B0EC-499E-12A3-6B51844D296B}"/>
              </a:ext>
            </a:extLst>
          </p:cNvPr>
          <p:cNvSpPr>
            <a:spLocks noGrp="1"/>
          </p:cNvSpPr>
          <p:nvPr>
            <p:ph idx="1"/>
          </p:nvPr>
        </p:nvSpPr>
        <p:spPr>
          <a:xfrm rot="10800000" flipV="1">
            <a:off x="809998" y="1888435"/>
            <a:ext cx="6489746" cy="4032817"/>
          </a:xfrm>
        </p:spPr>
        <p:txBody>
          <a:bodyPr/>
          <a:lstStyle/>
          <a:p>
            <a:r>
              <a:rPr lang="en-IN"/>
              <a:t>Students ( academic project, resume ).</a:t>
            </a:r>
          </a:p>
          <a:p>
            <a:r>
              <a:rPr lang="en-IN"/>
              <a:t>Job seekers (to share with recruiting ).</a:t>
            </a:r>
          </a:p>
          <a:p>
            <a:r>
              <a:rPr lang="en-IN"/>
              <a:t>Freelance (to share with clients).</a:t>
            </a:r>
          </a:p>
          <a:p>
            <a:r>
              <a:rPr lang="en-IN"/>
              <a:t>Professional (to Highlights experience and achievements).</a:t>
            </a:r>
          </a:p>
        </p:txBody>
      </p:sp>
    </p:spTree>
    <p:extLst>
      <p:ext uri="{BB962C8B-B14F-4D97-AF65-F5344CB8AC3E}">
        <p14:creationId xmlns:p14="http://schemas.microsoft.com/office/powerpoint/2010/main" val="302323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F01B-E2B4-66A1-2DF3-85B1ED6EACEB}"/>
              </a:ext>
            </a:extLst>
          </p:cNvPr>
          <p:cNvSpPr>
            <a:spLocks noGrp="1"/>
          </p:cNvSpPr>
          <p:nvPr>
            <p:ph type="title"/>
          </p:nvPr>
        </p:nvSpPr>
        <p:spPr>
          <a:xfrm>
            <a:off x="319043" y="-97802"/>
            <a:ext cx="7543800" cy="1437024"/>
          </a:xfrm>
        </p:spPr>
        <p:txBody>
          <a:bodyPr/>
          <a:lstStyle/>
          <a:p>
            <a:r>
              <a:rPr lang="en-US"/>
              <a:t>Tools and technologies </a:t>
            </a:r>
          </a:p>
        </p:txBody>
      </p:sp>
      <p:sp>
        <p:nvSpPr>
          <p:cNvPr id="3" name="Content Placeholder 2">
            <a:extLst>
              <a:ext uri="{FF2B5EF4-FFF2-40B4-BE49-F238E27FC236}">
                <a16:creationId xmlns:a16="http://schemas.microsoft.com/office/drawing/2014/main" id="{23E45F1B-FEAC-3C80-3F12-5B600DFD134C}"/>
              </a:ext>
            </a:extLst>
          </p:cNvPr>
          <p:cNvSpPr>
            <a:spLocks noGrp="1"/>
          </p:cNvSpPr>
          <p:nvPr>
            <p:ph idx="1"/>
          </p:nvPr>
        </p:nvSpPr>
        <p:spPr>
          <a:xfrm>
            <a:off x="1315733" y="4311770"/>
            <a:ext cx="7543800" cy="1207008"/>
          </a:xfrm>
        </p:spPr>
        <p:txBody>
          <a:bodyPr>
            <a:normAutofit fontScale="85000" lnSpcReduction="20000"/>
          </a:bodyPr>
          <a:lstStyle/>
          <a:p>
            <a:r>
              <a:rPr lang="en-US"/>
              <a:t>HTML5, CSS3, JavaScript – for basic structure, styling, and interactivity.
React.js / Angular / Vue.js – for modern, dynamic, and responsive interfaces.
Bootstrap / Tailwind CSS – for faster, responsive design and layouts.</a:t>
            </a:r>
          </a:p>
          <a:p>
            <a:endParaRPr lang="en-US"/>
          </a:p>
        </p:txBody>
      </p:sp>
      <p:pic>
        <p:nvPicPr>
          <p:cNvPr id="4" name="Picture 3">
            <a:extLst>
              <a:ext uri="{FF2B5EF4-FFF2-40B4-BE49-F238E27FC236}">
                <a16:creationId xmlns:a16="http://schemas.microsoft.com/office/drawing/2014/main" id="{D9032CFB-E977-BBFF-443E-FB1482C5B3D7}"/>
              </a:ext>
            </a:extLst>
          </p:cNvPr>
          <p:cNvPicPr>
            <a:picLocks noChangeAspect="1"/>
          </p:cNvPicPr>
          <p:nvPr/>
        </p:nvPicPr>
        <p:blipFill>
          <a:blip r:embed="rId2"/>
          <a:stretch>
            <a:fillRect/>
          </a:stretch>
        </p:blipFill>
        <p:spPr>
          <a:xfrm>
            <a:off x="5588950" y="1824228"/>
            <a:ext cx="3472751" cy="2150397"/>
          </a:xfrm>
          <a:prstGeom prst="rect">
            <a:avLst/>
          </a:prstGeom>
        </p:spPr>
      </p:pic>
    </p:spTree>
    <p:extLst>
      <p:ext uri="{BB962C8B-B14F-4D97-AF65-F5344CB8AC3E}">
        <p14:creationId xmlns:p14="http://schemas.microsoft.com/office/powerpoint/2010/main" val="319135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3DB2-FEC3-23E7-7E4E-7A9988BA639C}"/>
              </a:ext>
            </a:extLst>
          </p:cNvPr>
          <p:cNvSpPr>
            <a:spLocks noGrp="1"/>
          </p:cNvSpPr>
          <p:nvPr>
            <p:ph type="title"/>
          </p:nvPr>
        </p:nvSpPr>
        <p:spPr/>
        <p:txBody>
          <a:bodyPr/>
          <a:lstStyle/>
          <a:p>
            <a:r>
              <a:rPr lang="en-US"/>
              <a:t>Portfolio design and Layout </a:t>
            </a:r>
          </a:p>
        </p:txBody>
      </p:sp>
      <p:sp>
        <p:nvSpPr>
          <p:cNvPr id="3" name="Content Placeholder 2">
            <a:extLst>
              <a:ext uri="{FF2B5EF4-FFF2-40B4-BE49-F238E27FC236}">
                <a16:creationId xmlns:a16="http://schemas.microsoft.com/office/drawing/2014/main" id="{C0765F42-2309-8489-1EBC-22D66A3E5FDC}"/>
              </a:ext>
            </a:extLst>
          </p:cNvPr>
          <p:cNvSpPr>
            <a:spLocks noGrp="1"/>
          </p:cNvSpPr>
          <p:nvPr>
            <p:ph idx="1"/>
          </p:nvPr>
        </p:nvSpPr>
        <p:spPr/>
        <p:txBody>
          <a:bodyPr>
            <a:normAutofit/>
          </a:bodyPr>
          <a:lstStyle/>
          <a:p>
            <a:r>
              <a:rPr lang="en-US"/>
              <a:t>About Me
Skills
Projects / Work Samples
Resume / Achievements
Contact</a:t>
            </a:r>
          </a:p>
        </p:txBody>
      </p:sp>
    </p:spTree>
    <p:extLst>
      <p:ext uri="{BB962C8B-B14F-4D97-AF65-F5344CB8AC3E}">
        <p14:creationId xmlns:p14="http://schemas.microsoft.com/office/powerpoint/2010/main" val="335884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A09B3-90A9-7B14-936A-A7EFF00CA79F}"/>
              </a:ext>
            </a:extLst>
          </p:cNvPr>
          <p:cNvSpPr>
            <a:spLocks noGrp="1"/>
          </p:cNvSpPr>
          <p:nvPr>
            <p:ph type="title"/>
          </p:nvPr>
        </p:nvSpPr>
        <p:spPr>
          <a:xfrm>
            <a:off x="268249" y="358377"/>
            <a:ext cx="7524003" cy="970450"/>
          </a:xfrm>
        </p:spPr>
        <p:txBody>
          <a:bodyPr/>
          <a:lstStyle/>
          <a:p>
            <a:r>
              <a:rPr lang="en-US"/>
              <a:t>Features and functionality </a:t>
            </a:r>
          </a:p>
        </p:txBody>
      </p:sp>
      <p:sp>
        <p:nvSpPr>
          <p:cNvPr id="3" name="Content Placeholder 2">
            <a:extLst>
              <a:ext uri="{FF2B5EF4-FFF2-40B4-BE49-F238E27FC236}">
                <a16:creationId xmlns:a16="http://schemas.microsoft.com/office/drawing/2014/main" id="{02F3C7CC-06B9-D480-2B0F-44664620A513}"/>
              </a:ext>
            </a:extLst>
          </p:cNvPr>
          <p:cNvSpPr>
            <a:spLocks noGrp="1"/>
          </p:cNvSpPr>
          <p:nvPr>
            <p:ph idx="1"/>
          </p:nvPr>
        </p:nvSpPr>
        <p:spPr>
          <a:xfrm>
            <a:off x="248452" y="3905083"/>
            <a:ext cx="7543800" cy="3038094"/>
          </a:xfrm>
        </p:spPr>
        <p:txBody>
          <a:bodyPr>
            <a:normAutofit lnSpcReduction="10000"/>
          </a:bodyPr>
          <a:lstStyle/>
          <a:p>
            <a:r>
              <a:rPr lang="en-US"/>
              <a:t>User Registration &amp; Login – Secure account creation and access.
Profile Management – Add personal details, bio, and contact information.
Resume Upload / Builder – Upload or create a professional CV.
Project Showcase – Display academic, professional, or creative projects with descriptions, images, or videos.
Certificates &amp; Achievements – Upload certifications, awards, and recognitions.</a:t>
            </a:r>
          </a:p>
        </p:txBody>
      </p:sp>
      <p:pic>
        <p:nvPicPr>
          <p:cNvPr id="5" name="Picture 4">
            <a:extLst>
              <a:ext uri="{FF2B5EF4-FFF2-40B4-BE49-F238E27FC236}">
                <a16:creationId xmlns:a16="http://schemas.microsoft.com/office/drawing/2014/main" id="{8ADD979F-93AB-7919-DEF8-2FA0C4918727}"/>
              </a:ext>
            </a:extLst>
          </p:cNvPr>
          <p:cNvPicPr>
            <a:picLocks noChangeAspect="1"/>
          </p:cNvPicPr>
          <p:nvPr/>
        </p:nvPicPr>
        <p:blipFill>
          <a:blip r:embed="rId2"/>
          <a:stretch>
            <a:fillRect/>
          </a:stretch>
        </p:blipFill>
        <p:spPr>
          <a:xfrm>
            <a:off x="6336319" y="2046545"/>
            <a:ext cx="2473066" cy="1690497"/>
          </a:xfrm>
          <a:prstGeom prst="rect">
            <a:avLst/>
          </a:prstGeom>
        </p:spPr>
      </p:pic>
    </p:spTree>
    <p:extLst>
      <p:ext uri="{BB962C8B-B14F-4D97-AF65-F5344CB8AC3E}">
        <p14:creationId xmlns:p14="http://schemas.microsoft.com/office/powerpoint/2010/main" val="413784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2312-3B60-695E-F96C-F73226A6840A}"/>
              </a:ext>
            </a:extLst>
          </p:cNvPr>
          <p:cNvSpPr>
            <a:spLocks noGrp="1"/>
          </p:cNvSpPr>
          <p:nvPr>
            <p:ph type="title"/>
          </p:nvPr>
        </p:nvSpPr>
        <p:spPr>
          <a:xfrm>
            <a:off x="81746" y="385020"/>
            <a:ext cx="7524003" cy="970450"/>
          </a:xfrm>
        </p:spPr>
        <p:txBody>
          <a:bodyPr/>
          <a:lstStyle/>
          <a:p>
            <a:r>
              <a:rPr lang="en-US"/>
              <a:t>Results and screen shot </a:t>
            </a:r>
          </a:p>
        </p:txBody>
      </p:sp>
      <p:sp>
        <p:nvSpPr>
          <p:cNvPr id="3" name="Content Placeholder 2">
            <a:extLst>
              <a:ext uri="{FF2B5EF4-FFF2-40B4-BE49-F238E27FC236}">
                <a16:creationId xmlns:a16="http://schemas.microsoft.com/office/drawing/2014/main" id="{9CB9E265-E166-CFFE-45D7-EB361182E42A}"/>
              </a:ext>
            </a:extLst>
          </p:cNvPr>
          <p:cNvSpPr>
            <a:spLocks noGrp="1"/>
          </p:cNvSpPr>
          <p:nvPr>
            <p:ph idx="1"/>
          </p:nvPr>
        </p:nvSpPr>
        <p:spPr>
          <a:xfrm>
            <a:off x="373676" y="2847660"/>
            <a:ext cx="7543800" cy="3038094"/>
          </a:xfrm>
        </p:spPr>
        <p:txBody>
          <a:bodyPr>
            <a:normAutofit fontScale="25000" lnSpcReduction="20000"/>
          </a:bodyPr>
          <a:lstStyle/>
          <a:p>
            <a:pPr marL="0" indent="0">
              <a:buNone/>
            </a:pPr>
            <a:r>
              <a:rPr lang="en-US" sz="2900" dirty="0">
                <a:solidFill>
                  <a:schemeClr val="tx1">
                    <a:lumMod val="75000"/>
                    <a:lumOff val="25000"/>
                  </a:schemeClr>
                </a:solidFill>
              </a:rPr>
              <a:t>About me: I am </a:t>
            </a:r>
            <a:r>
              <a:rPr lang="en-IN" sz="2900" dirty="0">
                <a:solidFill>
                  <a:schemeClr val="tx1">
                    <a:lumMod val="75000"/>
                    <a:lumOff val="25000"/>
                  </a:schemeClr>
                </a:solidFill>
              </a:rPr>
              <a:t>Rekha</a:t>
            </a:r>
            <a:r>
              <a:rPr lang="en-US" sz="2900" dirty="0">
                <a:solidFill>
                  <a:schemeClr val="tx1">
                    <a:lumMod val="75000"/>
                    <a:lumOff val="25000"/>
                  </a:schemeClr>
                </a:solidFill>
              </a:rPr>
              <a:t> k Passionate </a:t>
            </a:r>
          </a:p>
          <a:p>
            <a:pPr marL="0" indent="0">
              <a:buNone/>
            </a:pPr>
            <a:r>
              <a:rPr lang="en-US" sz="2900" dirty="0">
                <a:solidFill>
                  <a:schemeClr val="tx1">
                    <a:lumMod val="75000"/>
                    <a:lumOff val="25000"/>
                  </a:schemeClr>
                </a:solidFill>
              </a:rPr>
              <a:t>Developer focused on responsive design and front </a:t>
            </a:r>
          </a:p>
          <a:p>
            <a:pPr marL="0" indent="0">
              <a:buNone/>
            </a:pPr>
            <a:r>
              <a:rPr lang="en-US" sz="2900" dirty="0">
                <a:solidFill>
                  <a:schemeClr val="tx1">
                    <a:lumMod val="75000"/>
                    <a:lumOff val="25000"/>
                  </a:schemeClr>
                </a:solidFill>
              </a:rPr>
              <a:t>End technologies </a:t>
            </a:r>
          </a:p>
          <a:p>
            <a:pPr marL="0" indent="0">
              <a:buNone/>
            </a:pPr>
            <a:endParaRPr lang="en-US" sz="2900" dirty="0">
              <a:solidFill>
                <a:schemeClr val="tx1">
                  <a:lumMod val="75000"/>
                  <a:lumOff val="25000"/>
                </a:schemeClr>
              </a:solidFill>
            </a:endParaRPr>
          </a:p>
          <a:p>
            <a:pPr marL="0" indent="0">
              <a:buNone/>
            </a:pPr>
            <a:r>
              <a:rPr lang="en-US" sz="2900" dirty="0">
                <a:solidFill>
                  <a:schemeClr val="tx1">
                    <a:lumMod val="75000"/>
                    <a:lumOff val="25000"/>
                  </a:schemeClr>
                </a:solidFill>
              </a:rPr>
              <a:t>Skills :                   About me: I am </a:t>
            </a:r>
            <a:r>
              <a:rPr lang="en-IN" sz="2900" dirty="0">
                <a:solidFill>
                  <a:schemeClr val="tx1">
                    <a:lumMod val="75000"/>
                    <a:lumOff val="25000"/>
                  </a:schemeClr>
                </a:solidFill>
              </a:rPr>
              <a:t>Rekha</a:t>
            </a:r>
            <a:r>
              <a:rPr lang="en-US" sz="2900" dirty="0">
                <a:solidFill>
                  <a:schemeClr val="tx1">
                    <a:lumMod val="75000"/>
                    <a:lumOff val="25000"/>
                  </a:schemeClr>
                </a:solidFill>
              </a:rPr>
              <a:t> k Passionate </a:t>
            </a:r>
          </a:p>
          <a:p>
            <a:pPr marL="0" indent="0">
              <a:buNone/>
            </a:pPr>
            <a:r>
              <a:rPr lang="en-US" sz="2900" dirty="0">
                <a:solidFill>
                  <a:schemeClr val="tx1">
                    <a:lumMod val="75000"/>
                    <a:lumOff val="25000"/>
                  </a:schemeClr>
                </a:solidFill>
              </a:rPr>
              <a:t>Developer focused on responsive design and front </a:t>
            </a:r>
          </a:p>
          <a:p>
            <a:pPr marL="0" indent="0">
              <a:buNone/>
            </a:pPr>
            <a:r>
              <a:rPr lang="en-US" sz="2900" dirty="0">
                <a:solidFill>
                  <a:schemeClr val="tx1">
                    <a:lumMod val="75000"/>
                    <a:lumOff val="25000"/>
                  </a:schemeClr>
                </a:solidFill>
              </a:rPr>
              <a:t>End technologies </a:t>
            </a:r>
          </a:p>
          <a:p>
            <a:pPr marL="0" indent="0">
              <a:buNone/>
            </a:pPr>
            <a:endParaRPr lang="en-US" sz="2900" dirty="0">
              <a:solidFill>
                <a:schemeClr val="tx1">
                  <a:lumMod val="75000"/>
                  <a:lumOff val="25000"/>
                </a:schemeClr>
              </a:solidFill>
            </a:endParaRPr>
          </a:p>
          <a:p>
            <a:r>
              <a:rPr lang="en-US" sz="2900" dirty="0">
                <a:solidFill>
                  <a:schemeClr val="tx1">
                    <a:lumMod val="75000"/>
                    <a:lumOff val="25000"/>
                  </a:schemeClr>
                </a:solidFill>
              </a:rPr>
              <a:t>Skills :                               </a:t>
            </a:r>
            <a:r>
              <a:rPr lang="en-US" sz="2900" dirty="0" err="1">
                <a:solidFill>
                  <a:schemeClr val="tx1">
                    <a:lumMod val="75000"/>
                    <a:lumOff val="25000"/>
                  </a:schemeClr>
                </a:solidFill>
              </a:rPr>
              <a:t>Certificates:A</a:t>
            </a:r>
            <a:r>
              <a:rPr lang="en-US" sz="2900" dirty="0">
                <a:solidFill>
                  <a:schemeClr val="tx1">
                    <a:lumMod val="75000"/>
                    <a:lumOff val="25000"/>
                  </a:schemeClr>
                </a:solidFill>
              </a:rPr>
              <a:t> national level conference about AI</a:t>
            </a:r>
          </a:p>
          <a:p>
            <a:endParaRPr lang="en-US" sz="2900" dirty="0">
              <a:solidFill>
                <a:schemeClr val="tx1">
                  <a:lumMod val="75000"/>
                  <a:lumOff val="25000"/>
                </a:schemeClr>
              </a:solidFill>
            </a:endParaRPr>
          </a:p>
          <a:p>
            <a:pPr marL="0" indent="0">
              <a:buNone/>
            </a:pPr>
            <a:r>
              <a:rPr lang="en-US" sz="2900" dirty="0">
                <a:solidFill>
                  <a:schemeClr val="tx1">
                    <a:lumMod val="75000"/>
                    <a:lumOff val="25000"/>
                  </a:schemeClr>
                </a:solidFill>
              </a:rPr>
              <a:t>       1. Html</a:t>
            </a:r>
          </a:p>
          <a:p>
            <a:pPr marL="0" indent="0">
              <a:buNone/>
            </a:pPr>
            <a:r>
              <a:rPr lang="en-US" sz="2900" dirty="0">
                <a:solidFill>
                  <a:schemeClr val="tx1">
                    <a:lumMod val="75000"/>
                    <a:lumOff val="25000"/>
                  </a:schemeClr>
                </a:solidFill>
              </a:rPr>
              <a:t>        2.css</a:t>
            </a:r>
          </a:p>
          <a:p>
            <a:pPr marL="0" indent="0">
              <a:buNone/>
            </a:pPr>
            <a:r>
              <a:rPr lang="en-US" sz="2900" dirty="0">
                <a:solidFill>
                  <a:schemeClr val="tx1">
                    <a:lumMod val="75000"/>
                    <a:lumOff val="25000"/>
                  </a:schemeClr>
                </a:solidFill>
              </a:rPr>
              <a:t>        3.ja</a:t>
            </a:r>
            <a:r>
              <a:rPr lang="en-IN" sz="2900" dirty="0" err="1">
                <a:solidFill>
                  <a:schemeClr val="tx1">
                    <a:lumMod val="75000"/>
                    <a:lumOff val="25000"/>
                  </a:schemeClr>
                </a:solidFill>
              </a:rPr>
              <a:t>vaScript</a:t>
            </a:r>
            <a:endParaRPr lang="en-IN" sz="2900" dirty="0">
              <a:solidFill>
                <a:schemeClr val="tx1">
                  <a:lumMod val="75000"/>
                  <a:lumOff val="25000"/>
                </a:schemeClr>
              </a:solidFill>
            </a:endParaRPr>
          </a:p>
          <a:p>
            <a:pPr marL="0" indent="0">
              <a:buNone/>
            </a:pPr>
            <a:r>
              <a:rPr lang="en-IN" sz="2900" dirty="0">
                <a:solidFill>
                  <a:schemeClr val="tx1">
                    <a:lumMod val="75000"/>
                    <a:lumOff val="25000"/>
                  </a:schemeClr>
                </a:solidFill>
              </a:rPr>
              <a:t>        4.Python </a:t>
            </a:r>
          </a:p>
          <a:p>
            <a:pPr marL="0" indent="0">
              <a:buNone/>
            </a:pPr>
            <a:r>
              <a:rPr lang="en-IN" sz="2900" dirty="0">
                <a:solidFill>
                  <a:schemeClr val="tx1">
                    <a:lumMod val="75000"/>
                    <a:lumOff val="25000"/>
                  </a:schemeClr>
                </a:solidFill>
              </a:rPr>
              <a:t>         5.c++</a:t>
            </a:r>
            <a:endParaRPr lang="en-US" sz="2900" dirty="0">
              <a:solidFill>
                <a:schemeClr val="tx1">
                  <a:lumMod val="75000"/>
                  <a:lumOff val="25000"/>
                </a:schemeClr>
              </a:solidFill>
            </a:endParaRPr>
          </a:p>
          <a:p>
            <a:pPr marL="0" indent="0">
              <a:buNone/>
            </a:pPr>
            <a:endParaRPr lang="en-US" sz="2900" dirty="0">
              <a:solidFill>
                <a:schemeClr val="tx1">
                  <a:lumMod val="75000"/>
                  <a:lumOff val="25000"/>
                </a:schemeClr>
              </a:solidFill>
            </a:endParaRPr>
          </a:p>
          <a:p>
            <a:pPr marL="0" indent="0">
              <a:buNone/>
            </a:pPr>
            <a:endParaRPr lang="en-US" sz="2900" dirty="0">
              <a:solidFill>
                <a:schemeClr val="tx1">
                  <a:lumMod val="75000"/>
                  <a:lumOff val="25000"/>
                </a:schemeClr>
              </a:solidFill>
            </a:endParaRPr>
          </a:p>
          <a:p>
            <a:pPr marL="0" indent="0">
              <a:buNone/>
            </a:pPr>
            <a:endParaRPr lang="en-US" dirty="0"/>
          </a:p>
        </p:txBody>
      </p:sp>
      <p:pic>
        <p:nvPicPr>
          <p:cNvPr id="5" name="Picture 4">
            <a:extLst>
              <a:ext uri="{FF2B5EF4-FFF2-40B4-BE49-F238E27FC236}">
                <a16:creationId xmlns:a16="http://schemas.microsoft.com/office/drawing/2014/main" id="{B9316F17-DA61-B42D-F15A-693061466BAD}"/>
              </a:ext>
            </a:extLst>
          </p:cNvPr>
          <p:cNvPicPr>
            <a:picLocks noChangeAspect="1"/>
          </p:cNvPicPr>
          <p:nvPr/>
        </p:nvPicPr>
        <p:blipFill>
          <a:blip r:embed="rId2"/>
          <a:stretch>
            <a:fillRect/>
          </a:stretch>
        </p:blipFill>
        <p:spPr>
          <a:xfrm>
            <a:off x="3494144" y="4599914"/>
            <a:ext cx="4508840" cy="1207009"/>
          </a:xfrm>
          <a:prstGeom prst="rect">
            <a:avLst/>
          </a:prstGeom>
        </p:spPr>
      </p:pic>
    </p:spTree>
    <p:extLst>
      <p:ext uri="{BB962C8B-B14F-4D97-AF65-F5344CB8AC3E}">
        <p14:creationId xmlns:p14="http://schemas.microsoft.com/office/powerpoint/2010/main" val="1896346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Quotable</vt:lpstr>
      <vt:lpstr>Degital portfolio </vt:lpstr>
      <vt:lpstr> Project title</vt:lpstr>
      <vt:lpstr>PowerPoint Presentation</vt:lpstr>
      <vt:lpstr>Project overview </vt:lpstr>
      <vt:lpstr>End users</vt:lpstr>
      <vt:lpstr>Tools and technologies </vt:lpstr>
      <vt:lpstr>Portfolio design and Layout </vt:lpstr>
      <vt:lpstr>Features and functionality </vt:lpstr>
      <vt:lpstr>Results and screen shot </vt:lpstr>
      <vt:lpstr>Conclusion </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Degital portfolio </dc:title>
  <dc:creator>Sri Varthini</dc:creator>
  <cp:lastModifiedBy>Janakiraman P</cp:lastModifiedBy>
  <cp:revision>6</cp:revision>
  <dcterms:created xsi:type="dcterms:W3CDTF">2025-09-02T08:44:12Z</dcterms:created>
  <dcterms:modified xsi:type="dcterms:W3CDTF">2025-09-06T05:36:20Z</dcterms:modified>
</cp:coreProperties>
</file>