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358AC-4B1E-4198-BA39-8F82BAAD76DA}" v="5" dt="2025-02-24T07:18:10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3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WIKA VALIPI" userId="9c5cd17a07f9cd71" providerId="LiveId" clId="{8C9358AC-4B1E-4198-BA39-8F82BAAD76DA}"/>
    <pc:docChg chg="modSld modMainMaster">
      <pc:chgData name="JASWIKA VALIPI" userId="9c5cd17a07f9cd71" providerId="LiveId" clId="{8C9358AC-4B1E-4198-BA39-8F82BAAD76DA}" dt="2025-02-24T07:18:10.114" v="4"/>
      <pc:docMkLst>
        <pc:docMk/>
      </pc:docMkLst>
      <pc:sldChg chg="setBg">
        <pc:chgData name="JASWIKA VALIPI" userId="9c5cd17a07f9cd71" providerId="LiveId" clId="{8C9358AC-4B1E-4198-BA39-8F82BAAD76DA}" dt="2025-02-24T07:18:10.114" v="4"/>
        <pc:sldMkLst>
          <pc:docMk/>
          <pc:sldMk cId="1013951788" sldId="256"/>
        </pc:sldMkLst>
      </pc:sldChg>
      <pc:sldChg chg="setBg">
        <pc:chgData name="JASWIKA VALIPI" userId="9c5cd17a07f9cd71" providerId="LiveId" clId="{8C9358AC-4B1E-4198-BA39-8F82BAAD76DA}" dt="2025-02-24T07:17:47.846" v="2"/>
        <pc:sldMkLst>
          <pc:docMk/>
          <pc:sldMk cId="2439947782" sldId="261"/>
        </pc:sldMkLst>
      </pc:sldChg>
      <pc:sldChg chg="setBg">
        <pc:chgData name="JASWIKA VALIPI" userId="9c5cd17a07f9cd71" providerId="LiveId" clId="{8C9358AC-4B1E-4198-BA39-8F82BAAD76DA}" dt="2025-02-24T07:17:47.846" v="2"/>
        <pc:sldMkLst>
          <pc:docMk/>
          <pc:sldMk cId="1933554081" sldId="267"/>
        </pc:sldMkLst>
      </pc:sldChg>
      <pc:sldMasterChg chg="setBg modSldLayout">
        <pc:chgData name="JASWIKA VALIPI" userId="9c5cd17a07f9cd71" providerId="LiveId" clId="{8C9358AC-4B1E-4198-BA39-8F82BAAD76DA}" dt="2025-02-24T07:17:47.846" v="2"/>
        <pc:sldMasterMkLst>
          <pc:docMk/>
          <pc:sldMasterMk cId="4098054817" sldId="2147483648"/>
        </pc:sldMasterMkLst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1766561055" sldId="2147483649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3322637504" sldId="2147483650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4216092561" sldId="2147483651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1582494727" sldId="2147483652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1207196896" sldId="2147483653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3711935612" sldId="2147483654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3649319168" sldId="2147483655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3920990204" sldId="2147483656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235473828" sldId="2147483657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3202414965" sldId="2147483658"/>
          </pc:sldLayoutMkLst>
        </pc:sldLayoutChg>
        <pc:sldLayoutChg chg="setBg">
          <pc:chgData name="JASWIKA VALIPI" userId="9c5cd17a07f9cd71" providerId="LiveId" clId="{8C9358AC-4B1E-4198-BA39-8F82BAAD76DA}" dt="2025-02-24T07:17:47.846" v="2"/>
          <pc:sldLayoutMkLst>
            <pc:docMk/>
            <pc:sldMasterMk cId="4098054817" sldId="2147483648"/>
            <pc:sldLayoutMk cId="232915505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8ADE-FE53-A795-CF13-9FF4D8B8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4487-F025-AB71-6472-C27A0B89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BADA-3484-A00E-B82E-9E001122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EA22-0D23-2412-6A99-46243711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DD0D-3C28-B688-8EDC-ACC10996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6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0687-7FFC-B8D2-AC32-D8118631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227CC-313B-AE84-DD00-055290D5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F99B-ADB9-ED5D-0AFD-F6F32129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BB610-83F7-DDCD-A877-96C8C36C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A079-268B-C99D-AD3F-F3FE9354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1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92DB9-EE0B-B04C-00D6-3E6E1A6B9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52443-BD65-DFA6-C832-1CA84F88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3E5A-69DB-8738-7FDF-3AD7DB06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3F42-E650-3E9D-34C6-16CB6859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3914-DC6A-782A-CBE7-EC809217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5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E751-2261-C189-D317-89284799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68CE-2898-05E8-D805-E8C21BD1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8057-8505-98AC-B8A7-6B59FE6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A9DE-9D7C-B1A9-3B91-57A40325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D4C10-2EF0-CDAA-CC60-5B3CF0AD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3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DD85-4210-342F-1AD9-1A309B58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6E102-4A69-DAE6-EE3A-76A7263E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15C3-3CE7-5E91-6161-5303181C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B54-A0B7-8563-C0A3-8571BF55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2946-D4BD-8DC1-0529-89499E90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760D-EAAB-40ED-6327-D5D0E9B1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C524-BE6C-48A3-8D4D-C6A027846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B519E-5CB0-38D1-8C19-687255F3B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08DA-D6A7-2047-1082-BE495100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B211-73B8-ED20-36F7-F0DCDFB9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1AABA-D601-3E7C-17F5-E25BF1D5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9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8777-775B-7F7A-B4B3-81F3A4E8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A6368-FDBE-9BCF-B36A-450BCFAA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3CC16-3706-F3D3-77EE-62E43F97B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124D9-0726-9996-8E1E-8F593EC9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CB03E-4510-0B43-9706-5679CAFA0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6A1A9-DF5C-3BC7-B59C-139B79C5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CCC0E-518C-7BBA-675D-1EEC253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3B5EA-887C-62A3-375C-6D888D0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0ADF-D5BF-E8D4-2361-C000FB65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BB692-F4CE-F6D8-8276-10B76B7A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6C27-5090-1DBE-45AF-53631163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3464F-AAC5-1619-C068-7109E003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3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AE4B-6065-0806-E9B2-6FEFC28B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9CC9-6098-1E15-BF95-C01C46FC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4B3A-2E39-740E-C03C-D400B454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CCCA-7B52-8A3E-B34D-A299C726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E9FF-72D0-6062-2590-451622C0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BF6A2-6803-5D69-8754-A816EE83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55CF-D9EB-AA64-98FC-051D1A98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7884-6842-6BD1-A477-ABC5135B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3B1B-A4A5-C91A-AFFE-247B9358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9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C665-8D17-B0C9-1EC6-3EF06C8C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46949-A345-15B1-C3F2-0D6E1735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A939F-9D99-7424-FBD7-9D02E8F07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05D3C-CFD8-55B4-1635-522C9A3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A092A-21FE-C105-A9BC-7FFB0FF7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0CA08-755D-6B24-3AAB-9E40BF1C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4A4D3-64B6-A885-1062-D4322B59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5F0E2-8E4E-B15B-E85E-8EC9A93D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5226-3DA4-149B-A2A9-7BB05A705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D638-81AA-4EAD-8254-AC658FD714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43EF-7D7E-55B0-A6BC-43900CAD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B541-AB1B-80C6-568D-B154690A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A830-EBBB-4856-93F8-FA609C18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91AE-1A0B-03B7-4678-D25ABFD04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REVENUE INSIGHTS IN HOSPITALITY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01BC-4A5F-2FA0-1EC0-42BDDBD08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-A Data-Driven Approach to Revenue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2BC62-7A87-8DE2-104A-D3D420681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" y="90022"/>
            <a:ext cx="5145188" cy="3220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628A9-D70A-EB48-B899-A5531F5D7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53"/>
            <a:ext cx="5501455" cy="3263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D3FC7-4319-6271-1E50-1B1DC4DBA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3419473"/>
            <a:ext cx="5402022" cy="3348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BB27C-2BD2-19C0-FF80-EB55DD7CD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83557"/>
            <a:ext cx="5564165" cy="32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1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28ED-9D8C-004B-34AE-E76FCD92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Benefits &amp; 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01EB-8AD6-3795-624A-E120552E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Revenue Tracking</a:t>
            </a:r>
            <a:r>
              <a:rPr lang="en-US" dirty="0"/>
              <a:t>: Better insights into revenue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Decision-Making</a:t>
            </a:r>
            <a:r>
              <a:rPr lang="en-US" dirty="0"/>
              <a:t>: Real-time MoM &amp; WoW comparisons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Optimized Room Utilization</a:t>
            </a:r>
            <a:r>
              <a:rPr lang="en-US" dirty="0"/>
              <a:t>: Increased efficiency in pricing and booking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Data-Driven Strategy</a:t>
            </a:r>
            <a:r>
              <a:rPr lang="en-US" dirty="0"/>
              <a:t>: Strategic planning for revenue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34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3FCE-2BD7-980E-D60A-DA6DCD91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Conclusion &amp;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2560A1-EB36-0400-3700-6D0F47221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71824"/>
            <a:ext cx="88498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view of revenue performance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 business KPIs effectively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forecasting and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predictive analytics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scope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competitor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sentiment analysis for better pricing strategies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5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BAB6-B408-C464-7732-7AB10395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3685"/>
            <a:ext cx="1136904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Challenges in Hospitality Revenue Management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7F77CE-AA43-B737-2123-CC5B4E8DB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4440" y="1707630"/>
            <a:ext cx="92759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real-time revenue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understanding booking trends and room utilization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efficient forecasting and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performance evaluation across different time frames </a:t>
            </a:r>
          </a:p>
        </p:txBody>
      </p:sp>
    </p:spTree>
    <p:extLst>
      <p:ext uri="{BB962C8B-B14F-4D97-AF65-F5344CB8AC3E}">
        <p14:creationId xmlns:p14="http://schemas.microsoft.com/office/powerpoint/2010/main" val="24399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8EB2-6B0B-C0F1-9F97-4AE53484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Understanding Revenue Trends in the Hospitality Industry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0D6D-DA56-F0E3-A179-CD67AC87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hospitality industry faces challenges in tracking revenue, optimizing room occupancy, and forecasting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Hotel managers struggle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Inconsistent room pricing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Inefficient utilization of available rooms.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Difficulty in identifying revenue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actionable insights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dashboard aims to address these challenges using </a:t>
            </a:r>
            <a:r>
              <a:rPr lang="en-US" sz="2000" b="1" dirty="0"/>
              <a:t>Power BI</a:t>
            </a:r>
            <a:r>
              <a:rPr lang="en-US" sz="2000" dirty="0"/>
              <a:t> for real-time revenue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07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4CB2-D9B5-1DEF-F23B-28D0C20B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Key Goals of the Dashboard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E2C3-DE25-36A5-85C8-AF032A7F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19"/>
            <a:ext cx="10515600" cy="4829944"/>
          </a:xfrm>
        </p:spPr>
        <p:txBody>
          <a:bodyPr/>
          <a:lstStyle/>
          <a:p>
            <a:r>
              <a:rPr lang="en-US" sz="2000" b="1" dirty="0"/>
              <a:t>Monitor revenue performance</a:t>
            </a:r>
            <a:r>
              <a:rPr lang="en-US" sz="2000" dirty="0"/>
              <a:t> using key hospitality metrics (RevPAR, ADR, DURN,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Analyze MoM &amp; WoW trends</a:t>
            </a:r>
            <a:r>
              <a:rPr lang="en-US" sz="2000" dirty="0"/>
              <a:t> to track revenue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room utilization rates</a:t>
            </a:r>
            <a:r>
              <a:rPr lang="en-US" sz="2000" dirty="0"/>
              <a:t> by understanding booking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Enable dynamic filtering</a:t>
            </a:r>
            <a:r>
              <a:rPr lang="en-US" sz="2000" dirty="0"/>
              <a:t> for better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forecasting capabilities</a:t>
            </a:r>
            <a:r>
              <a:rPr lang="en-US" sz="2000" dirty="0"/>
              <a:t> for profitability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58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E69F-C4A0-DED8-73DB-B3A83DA3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Step-by-Step Approach to Dashboard Development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6AD1-B2EC-38B5-7F8E-40C1C7B7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sz="1900" b="1" dirty="0"/>
              <a:t>Data Collection &amp; Cleaning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Imported datasets (fact &amp; dimension tables) into </a:t>
            </a:r>
            <a:r>
              <a:rPr lang="en-US" sz="1900" b="1" dirty="0"/>
              <a:t>Power BI</a:t>
            </a:r>
            <a:r>
              <a:rPr lang="en-US" sz="19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Cleaned and transformed data using </a:t>
            </a:r>
            <a:r>
              <a:rPr lang="en-US" sz="1900" b="1" dirty="0"/>
              <a:t>Power Query</a:t>
            </a:r>
            <a:r>
              <a:rPr lang="en-US" sz="1900" dirty="0"/>
              <a:t> (removed duplicates, standardized dates, and merged datasets).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Data Modeling &amp; DAX Calculations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Established relationships between fact and dimension tables.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Created </a:t>
            </a:r>
            <a:r>
              <a:rPr lang="en-US" sz="1900" b="1" dirty="0"/>
              <a:t>DAX-based KPIs</a:t>
            </a:r>
            <a:r>
              <a:rPr lang="en-US" sz="1900" dirty="0"/>
              <a:t> such as </a:t>
            </a:r>
            <a:r>
              <a:rPr lang="en-US" sz="1900" b="1" dirty="0"/>
              <a:t>RevPAR, ADR, Occupancy Rate, MoM &amp; WoW changes</a:t>
            </a:r>
            <a:r>
              <a:rPr lang="en-US" sz="19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Dashboard Visualization &amp; Interaction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Designed interactive charts, KPIs, slicers, and heatmaps for real-time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Enabled dynamic filtering by date range, hotel location, and room types.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Testing &amp; Business Insights</a:t>
            </a:r>
            <a:endParaRPr lang="en-US" sz="1900" dirty="0"/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Validated </a:t>
            </a:r>
            <a:r>
              <a:rPr lang="en-US" sz="1900" b="1" dirty="0"/>
              <a:t>DAX calculations</a:t>
            </a:r>
            <a:r>
              <a:rPr lang="en-US" sz="1900" dirty="0"/>
              <a:t> and ensured data consistency.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/>
              <a:t>Provided </a:t>
            </a:r>
            <a:r>
              <a:rPr lang="en-US" sz="1900" b="1" dirty="0"/>
              <a:t>key business takeaways</a:t>
            </a:r>
            <a:r>
              <a:rPr lang="en-US" sz="1900" dirty="0"/>
              <a:t> for improving revenue strategies</a:t>
            </a:r>
            <a:r>
              <a:rPr lang="en-US" dirty="0"/>
              <a:t>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911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320E-2489-26AF-64D1-82CE1304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Structuring the Data for Accurate Insights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FB6AD8-1A08-FFF7-67A1-DDA331201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95" y="1825625"/>
            <a:ext cx="6585809" cy="4351338"/>
          </a:xfrm>
        </p:spPr>
      </p:pic>
    </p:spTree>
    <p:extLst>
      <p:ext uri="{BB962C8B-B14F-4D97-AF65-F5344CB8AC3E}">
        <p14:creationId xmlns:p14="http://schemas.microsoft.com/office/powerpoint/2010/main" val="9485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802D-32E4-D727-A961-C431BC6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E0AB-A4F5-0470-6C7C-6F628A5E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Key Insights from the Dashboard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Description:</a:t>
            </a:r>
          </a:p>
          <a:p>
            <a:r>
              <a:rPr lang="en-IN" b="1" dirty="0"/>
              <a:t>Dynamic Date Filtering</a:t>
            </a:r>
            <a:r>
              <a:rPr lang="en-IN" dirty="0"/>
              <a:t>: Compare performance across different timeframes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Revenue Breakdown</a:t>
            </a:r>
            <a:r>
              <a:rPr lang="en-IN" dirty="0"/>
              <a:t>: Detailed insights on </a:t>
            </a:r>
            <a:r>
              <a:rPr lang="en-IN" b="1" dirty="0"/>
              <a:t>ADR, RevPAR, and Utilization Rates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Trend Analysis</a:t>
            </a:r>
            <a:r>
              <a:rPr lang="en-IN" dirty="0"/>
              <a:t>: MoM &amp; WoW comparisons for revenue growth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Interactive Visuals</a:t>
            </a:r>
            <a:r>
              <a:rPr lang="en-IN" dirty="0"/>
              <a:t>: Charts, heatmaps, and slicers for user-friendly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48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59D-69F8-4B60-54D1-4CA9BF5F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DASHBOARD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A0647-3DD7-DFD9-CCA9-67E037A76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13" y="1825625"/>
            <a:ext cx="7094573" cy="4351338"/>
          </a:xfrm>
        </p:spPr>
      </p:pic>
    </p:spTree>
    <p:extLst>
      <p:ext uri="{BB962C8B-B14F-4D97-AF65-F5344CB8AC3E}">
        <p14:creationId xmlns:p14="http://schemas.microsoft.com/office/powerpoint/2010/main" val="184671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220A3-56D7-32BC-F133-20C1E2EF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85258"/>
            <a:ext cx="1096480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REVENUE INSIGHTS IN HOSPITALITY DOMAIN</vt:lpstr>
      <vt:lpstr>Challenges in Hospitality Revenue Management</vt:lpstr>
      <vt:lpstr>Understanding Revenue Trends in the Hospitality Industry </vt:lpstr>
      <vt:lpstr>Key Goals of the Dashboard </vt:lpstr>
      <vt:lpstr>Step-by-Step Approach to Dashboard Development </vt:lpstr>
      <vt:lpstr>Structuring the Data for Accurate Insights </vt:lpstr>
      <vt:lpstr>Dashboard Features</vt:lpstr>
      <vt:lpstr>DASHBOARD INSIGHTS</vt:lpstr>
      <vt:lpstr>PowerPoint Presentation</vt:lpstr>
      <vt:lpstr>PowerPoint Presentation</vt:lpstr>
      <vt:lpstr>Benefits &amp; Business Impact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JASWIKA VALIPI</dc:creator>
  <cp:lastModifiedBy>JASWIKA VALIPI</cp:lastModifiedBy>
  <cp:revision>1</cp:revision>
  <dcterms:created xsi:type="dcterms:W3CDTF">2025-02-24T06:17:50Z</dcterms:created>
  <dcterms:modified xsi:type="dcterms:W3CDTF">2025-02-24T07:18:19Z</dcterms:modified>
</cp:coreProperties>
</file>