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01-Sep-2025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8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3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2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9632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5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4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370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4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0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2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S.REKHA</a:t>
            </a:r>
          </a:p>
          <a:p>
            <a:r>
              <a:rPr lang="en-US" sz="2400" dirty="0"/>
              <a:t>REGISTER NO :2422J1250</a:t>
            </a:r>
          </a:p>
          <a:p>
            <a:r>
              <a:rPr lang="en-US" sz="2400" dirty="0"/>
              <a:t>NMID: 3CAD749FD5426AE873D42E45C71F5F8C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COLLEGE:DR.R.V ARTS AND SCIENCE COLLEGE/</a:t>
            </a:r>
          </a:p>
          <a:p>
            <a:r>
              <a:rPr lang="en-US" sz="2400" dirty="0"/>
              <a:t> BHARATHIAR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479D517-6FCA-11A6-68CF-C03E17C5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1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Presentation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model performance (e.g., accuracy, F1-score, confusion matrix, ROC curve).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key business insights (e.g., customer segments, churn reduction, sales forecast).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&amp; Visuals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graphs, charts, and dashboards (Matplotlib, Seaborn, Tableau, Power BI).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before/after comparisons, feature importance plots, or clustering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Interactive/Code Evidence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notebook screenshots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RStudio) showing data cleaning, EDA, and ML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to GitHub/Kaggle for full reproducibility.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2B380-9729-51DB-54B5-D40B3F59AF31}"/>
              </a:ext>
            </a:extLst>
          </p:cNvPr>
          <p:cNvSpPr txBox="1"/>
          <p:nvPr/>
        </p:nvSpPr>
        <p:spPr>
          <a:xfrm>
            <a:off x="3054246" y="2417085"/>
            <a:ext cx="61084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scientists play a vital role in transforming raw data into meaningful insights that drive decision-making and innovation. By combining skills in programming, statistics, machine learning, and visualization, they help solve complex problems across industries. A strong portfolio, clear communication of results, and continuous learning are essential for success in this evolving field.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C80A36-35F0-1814-D791-8116E6B648A6}"/>
              </a:ext>
            </a:extLst>
          </p:cNvPr>
          <p:cNvSpPr txBox="1"/>
          <p:nvPr/>
        </p:nvSpPr>
        <p:spPr>
          <a:xfrm>
            <a:off x="3200400" y="2514600"/>
            <a:ext cx="617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DATA SCIENTISTS</a:t>
            </a:r>
            <a:endParaRPr lang="en-IN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409778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lang="en-US" sz="4250" spc="15" dirty="0"/>
              <a:t>R</a:t>
            </a:r>
            <a:r>
              <a:rPr sz="4250" spc="15" dirty="0"/>
              <a:t>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C11A1C-FAEC-FC66-CF8B-B1272C96450E}"/>
              </a:ext>
            </a:extLst>
          </p:cNvPr>
          <p:cNvSpPr txBox="1"/>
          <p:nvPr/>
        </p:nvSpPr>
        <p:spPr>
          <a:xfrm>
            <a:off x="3054246" y="2832583"/>
            <a:ext cx="73851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problem statement for data scientists</a:t>
            </a:r>
            <a:r>
              <a:rPr lang="en-US" dirty="0"/>
              <a:t> clearly defines a real-world business or research problem that can be addressed using data science methods. It typically outlines the </a:t>
            </a:r>
            <a:r>
              <a:rPr lang="en-US" b="1" dirty="0"/>
              <a:t>objective</a:t>
            </a:r>
            <a:r>
              <a:rPr lang="en-US" dirty="0"/>
              <a:t>, </a:t>
            </a:r>
            <a:r>
              <a:rPr lang="en-US" b="1" dirty="0"/>
              <a:t>context</a:t>
            </a:r>
            <a:r>
              <a:rPr lang="en-US" dirty="0"/>
              <a:t>, </a:t>
            </a:r>
            <a:r>
              <a:rPr lang="en-US" b="1" dirty="0"/>
              <a:t>data availability</a:t>
            </a:r>
            <a:r>
              <a:rPr lang="en-US" dirty="0"/>
              <a:t>, and </a:t>
            </a:r>
            <a:r>
              <a:rPr lang="en-US" b="1" dirty="0"/>
              <a:t>success metrics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DF1A64-AB89-115E-2881-A00144F3BEEC}"/>
              </a:ext>
            </a:extLst>
          </p:cNvPr>
          <p:cNvSpPr txBox="1"/>
          <p:nvPr/>
        </p:nvSpPr>
        <p:spPr>
          <a:xfrm>
            <a:off x="3054246" y="2832583"/>
            <a:ext cx="61084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project overview for data scientists</a:t>
            </a:r>
            <a:r>
              <a:rPr lang="en-US" dirty="0"/>
              <a:t> provides a high-level summary of a data science project. It helps stakeholders (technical and non-technical) understand what the project is about, why it's important, and how it will be executed.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894EEA2-74B5-FF13-1D2E-139D780CA3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79425" y="2006573"/>
            <a:ext cx="950773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Stakeholders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include executives, managers, or product owners who use the insights or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data science projects to make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strategic decisions, improve processes, or drive business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or End Consumers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some cases, the models or systems built by data scientists directly affect customers —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 as personalized recommendations,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 detection systems, or search algorithms 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if the customers aren't aware of the underlying data science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51694A-AE51-F5BC-1AA4-8F72DBA1A1AF}"/>
              </a:ext>
            </a:extLst>
          </p:cNvPr>
          <p:cNvSpPr txBox="1"/>
          <p:nvPr/>
        </p:nvSpPr>
        <p:spPr>
          <a:xfrm>
            <a:off x="3054246" y="1863087"/>
            <a:ext cx="61084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Programming &amp; Data Analysis </a:t>
            </a:r>
            <a:r>
              <a:rPr lang="en-IN" dirty="0" err="1"/>
              <a:t>ToolsPython</a:t>
            </a:r>
            <a:r>
              <a:rPr lang="en-IN" dirty="0"/>
              <a:t>, R, and SQL are the most common tools for data cleaning, analysis, and </a:t>
            </a:r>
            <a:r>
              <a:rPr lang="en-IN" dirty="0" err="1"/>
              <a:t>modeling.Libraries</a:t>
            </a:r>
            <a:r>
              <a:rPr lang="en-IN" dirty="0"/>
              <a:t> like pandas, NumPy, scikit-learn, TensorFlow, </a:t>
            </a:r>
            <a:r>
              <a:rPr lang="en-IN" dirty="0" err="1"/>
              <a:t>PyTorch</a:t>
            </a:r>
            <a:r>
              <a:rPr lang="en-IN" dirty="0"/>
              <a:t> are widely </a:t>
            </a:r>
            <a:r>
              <a:rPr lang="en-IN" dirty="0" err="1"/>
              <a:t>used.Data</a:t>
            </a:r>
            <a:r>
              <a:rPr lang="en-IN" dirty="0"/>
              <a:t> Visualization </a:t>
            </a:r>
            <a:r>
              <a:rPr lang="en-IN" dirty="0" err="1"/>
              <a:t>TechniquesTools</a:t>
            </a:r>
            <a:r>
              <a:rPr lang="en-IN" dirty="0"/>
              <a:t>: Matplotlib, Seaborn, </a:t>
            </a:r>
            <a:r>
              <a:rPr lang="en-IN" dirty="0" err="1"/>
              <a:t>Plotly</a:t>
            </a:r>
            <a:r>
              <a:rPr lang="en-IN" dirty="0"/>
              <a:t>, Tableau, Power </a:t>
            </a:r>
            <a:r>
              <a:rPr lang="en-IN" dirty="0" err="1"/>
              <a:t>BI.Techniques</a:t>
            </a:r>
            <a:r>
              <a:rPr lang="en-IN" dirty="0"/>
              <a:t>: creating dashboards, heatmaps, scatter plots, and interactive visualizations to communicate </a:t>
            </a:r>
            <a:r>
              <a:rPr lang="en-IN" dirty="0" err="1"/>
              <a:t>insights.Machine</a:t>
            </a:r>
            <a:r>
              <a:rPr lang="en-IN" dirty="0"/>
              <a:t> Learning &amp; Statistical </a:t>
            </a:r>
            <a:r>
              <a:rPr lang="en-IN" dirty="0" err="1"/>
              <a:t>TechniquesSupervised</a:t>
            </a:r>
            <a:r>
              <a:rPr lang="en-IN" dirty="0"/>
              <a:t>/unsupervised learning (e.g., regression, clustering, classification).Techniques like feature engineering, cross-validation, and model evaluation (precision, recall, AUC, etc.) to build and optimize predictive models.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742309-7F5C-E354-7B22-6CCE9BA471E7}"/>
              </a:ext>
            </a:extLst>
          </p:cNvPr>
          <p:cNvSpPr txBox="1"/>
          <p:nvPr/>
        </p:nvSpPr>
        <p:spPr>
          <a:xfrm>
            <a:off x="3766279" y="2210810"/>
            <a:ext cx="77424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Showcase Skills &amp; 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Highlight programming (Python, R, SQL), ML, data visualization (Tableau, Power BI), and cloud/big data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Project-Centric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Organize portfolio around projects with clear problem statements, methods, results, and links to code/visuals.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Presentation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Clean layout including About Me, Skills, Projects, Experience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78A12C2-F76C-93E1-BBE7-612F939A1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236"/>
            <a:ext cx="12725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Handling &amp;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Ability to collect, clean, transform, and manage large datasets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 &amp; Modeling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Apply statistical methods and machine learning algorithms to extract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insights and build predictive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&amp;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Create clear visualizations, dashboards,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reports to communicate insights effectively to technical and non-technical audiences.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368</TotalTime>
  <Words>679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Roboto</vt:lpstr>
      <vt:lpstr>Times New Roman</vt:lpstr>
      <vt:lpstr>Trebuchet MS</vt:lpstr>
      <vt:lpstr>Gallery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23</cp:revision>
  <dcterms:created xsi:type="dcterms:W3CDTF">2024-03-29T15:07:22Z</dcterms:created>
  <dcterms:modified xsi:type="dcterms:W3CDTF">2025-09-01T14:03:16Z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