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038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693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842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49632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155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94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92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1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634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2337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794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590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9082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381224" y="200024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S.REKHA</a:t>
            </a:r>
          </a:p>
          <a:p>
            <a:r>
              <a:rPr lang="en-US" sz="2400" dirty="0"/>
              <a:t>REGISTER NO :2422J1250</a:t>
            </a:r>
          </a:p>
          <a:p>
            <a:r>
              <a:rPr lang="en-US" sz="2400" dirty="0"/>
              <a:t>NMID: 3CAD749FD5426AE873D42E45C71F5F8C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COLLEGE:DR.R.V ARTS AND SCIENCE COLLEGE/</a:t>
            </a:r>
          </a:p>
          <a:p>
            <a:r>
              <a:rPr lang="en-US" sz="2400" dirty="0"/>
              <a:t> BHARATHIAR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547B433-4E04-B7A4-4DD1-F9569C145940}"/>
              </a:ext>
            </a:extLst>
          </p:cNvPr>
          <p:cNvSpPr txBox="1"/>
          <p:nvPr/>
        </p:nvSpPr>
        <p:spPr>
          <a:xfrm>
            <a:off x="591163" y="2743058"/>
            <a:ext cx="6104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*Insightful Decisions* – Helps businesses make data-driven, strategic choices.  </a:t>
            </a:r>
          </a:p>
          <a:p>
            <a:r>
              <a:rPr lang="en-US"/>
              <a:t>2. *Predictive Power* – Enables forecasting of trends, behaviors, or risks using models.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98EB453-42BB-040E-AB6C-5945AC1BC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099" y="2634272"/>
            <a:ext cx="2510938" cy="1982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5D3C90C-05B1-20CC-313B-9D98A4C49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1061" y="2634272"/>
            <a:ext cx="2262504" cy="19825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17EAC1-A526-60DC-AA01-8B56B0BD44B7}"/>
              </a:ext>
            </a:extLst>
          </p:cNvPr>
          <p:cNvSpPr txBox="1"/>
          <p:nvPr/>
        </p:nvSpPr>
        <p:spPr>
          <a:xfrm>
            <a:off x="1319017" y="2406316"/>
            <a:ext cx="6104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Data scientists turn raw data into valuable insights.*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/>
              <a:t>They help businesses make smarter, data-driven decisions.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D6489E-C909-B9D2-93B8-5B848979F9C3}"/>
              </a:ext>
            </a:extLst>
          </p:cNvPr>
          <p:cNvSpPr txBox="1"/>
          <p:nvPr/>
        </p:nvSpPr>
        <p:spPr>
          <a:xfrm>
            <a:off x="1666875" y="4758832"/>
            <a:ext cx="610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https://github.com/rekhamsk2006/rekha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850F20-2A17-F67D-6367-80AF2F36C6B9}"/>
              </a:ext>
            </a:extLst>
          </p:cNvPr>
          <p:cNvSpPr txBox="1"/>
          <p:nvPr/>
        </p:nvSpPr>
        <p:spPr>
          <a:xfrm>
            <a:off x="-319061" y="4135880"/>
            <a:ext cx="4882149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GitHub link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1C80A36-35F0-1814-D791-8116E6B648A6}"/>
              </a:ext>
            </a:extLst>
          </p:cNvPr>
          <p:cNvSpPr txBox="1"/>
          <p:nvPr/>
        </p:nvSpPr>
        <p:spPr>
          <a:xfrm>
            <a:off x="3200400" y="2514600"/>
            <a:ext cx="617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DATA SCIENTISTS</a:t>
            </a:r>
            <a:endParaRPr lang="en-IN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409778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385154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lang="en-US" sz="4250" spc="15" dirty="0"/>
              <a:t>R</a:t>
            </a:r>
            <a:r>
              <a:rPr sz="4250" spc="15" dirty="0"/>
              <a:t>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C11A1C-FAEC-FC66-CF8B-B1272C96450E}"/>
              </a:ext>
            </a:extLst>
          </p:cNvPr>
          <p:cNvSpPr txBox="1"/>
          <p:nvPr/>
        </p:nvSpPr>
        <p:spPr>
          <a:xfrm>
            <a:off x="3054246" y="2832583"/>
            <a:ext cx="7385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problem statement for data scientists</a:t>
            </a:r>
            <a:r>
              <a:rPr lang="en-US" dirty="0"/>
              <a:t> clearly defines a real-world business or research problem that can be addressed using data science methods. It typically outlines the </a:t>
            </a:r>
            <a:r>
              <a:rPr lang="en-US" b="1" dirty="0"/>
              <a:t>objective</a:t>
            </a:r>
            <a:r>
              <a:rPr lang="en-US" dirty="0"/>
              <a:t>, </a:t>
            </a:r>
            <a:r>
              <a:rPr lang="en-US" b="1" dirty="0"/>
              <a:t>context</a:t>
            </a:r>
            <a:r>
              <a:rPr lang="en-US" dirty="0"/>
              <a:t>, </a:t>
            </a:r>
            <a:r>
              <a:rPr lang="en-US" b="1" dirty="0"/>
              <a:t>data availability</a:t>
            </a:r>
            <a:r>
              <a:rPr lang="en-US" dirty="0"/>
              <a:t>, and </a:t>
            </a:r>
            <a:r>
              <a:rPr lang="en-US" b="1" dirty="0"/>
              <a:t>success metrics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BDF1A64-AB89-115E-2881-A00144F3BEEC}"/>
              </a:ext>
            </a:extLst>
          </p:cNvPr>
          <p:cNvSpPr txBox="1"/>
          <p:nvPr/>
        </p:nvSpPr>
        <p:spPr>
          <a:xfrm>
            <a:off x="3054246" y="2832583"/>
            <a:ext cx="6108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project overview for data scientists</a:t>
            </a:r>
            <a:r>
              <a:rPr lang="en-US" dirty="0"/>
              <a:t> provides a high-level summary of a data science project. It helps stakeholders (technical and non-technical) understand what the project is about, why it's important, and how it will be executed.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5894EEA2-74B5-FF13-1D2E-139D780CA3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479425" y="2006573"/>
            <a:ext cx="95077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Stakeholders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include executives, managers, or product owners who use the insights or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data science projects to make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strategic decisions, improve processes, or drive business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or End Consumers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some cases, the models or systems built by data scientists directly affect customers —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personalized recommendations,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detection systems, or search algorithms 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if the customers aren't aware of the underlying data science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1CB9AB9-E552-E61B-E579-507A5F3D1915}"/>
              </a:ext>
            </a:extLst>
          </p:cNvPr>
          <p:cNvSpPr txBox="1"/>
          <p:nvPr/>
        </p:nvSpPr>
        <p:spPr>
          <a:xfrm>
            <a:off x="3052456" y="2738384"/>
            <a:ext cx="6482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*Tools :*  1. *Python* – Most widely used for data analysis, modeling, and automation.  2. *SQL* – Essential for extracting and manipulating data from databases.  </a:t>
            </a:r>
          </a:p>
          <a:p>
            <a:endParaRPr lang="en-US"/>
          </a:p>
          <a:p>
            <a:r>
              <a:rPr lang="en-US"/>
              <a:t>*Techniques :*  1. *Machine Learning* – For building predictive models.  2. *Data Cleaning* – Ensures accuracy and reliability of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9742309-7F5C-E354-7B22-6CCE9BA471E7}"/>
              </a:ext>
            </a:extLst>
          </p:cNvPr>
          <p:cNvSpPr txBox="1"/>
          <p:nvPr/>
        </p:nvSpPr>
        <p:spPr>
          <a:xfrm>
            <a:off x="3766279" y="2210810"/>
            <a:ext cx="77424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Showcase Skills &amp;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Highlight programming (Python, R, SQL), ML, data visualization (Tableau, Power BI), and cloud/big data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Project-Centric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Organize portfolio around projects with clear problem statements, methods, results, and links to code/visuals.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Clean layout including About Me, Skills, Projects, Experience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A78A12C2-F76C-93E1-BBE7-612F939A1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236"/>
            <a:ext cx="12725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 &amp;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Ability to collect, clean, transform, and manage large datasets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&amp;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Apply statistical methods and machine learning algorithms to extract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 and build predictive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 clear visualizations, dashboards,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reports to communicate insights effectively to technical and non-technical audiences.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368</TotalTime>
  <Words>417</Words>
  <Application>Microsoft Office PowerPoint</Application>
  <PresentationFormat>Custom</PresentationFormat>
  <Paragraphs>64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FY1</cp:lastModifiedBy>
  <cp:revision>26</cp:revision>
  <dcterms:created xsi:type="dcterms:W3CDTF">2024-03-29T15:07:22Z</dcterms:created>
  <dcterms:modified xsi:type="dcterms:W3CDTF">2025-09-02T08:07:15Z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