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0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053B-D499-447D-A7BB-443BAABA7AFC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FEA4-6D73-48BB-A7A3-6CFD0BD7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1519"/>
          </a:xfr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3655"/>
            <a:ext cx="9144000" cy="3927763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r>
              <a:rPr lang="en-US" sz="4000" dirty="0" smtClean="0"/>
              <a:t>Toronto vs New York City</a:t>
            </a:r>
          </a:p>
          <a:p>
            <a:endParaRPr lang="en-US" sz="4000" dirty="0"/>
          </a:p>
          <a:p>
            <a:r>
              <a:rPr lang="en-US" sz="3200" dirty="0" smtClean="0"/>
              <a:t>By </a:t>
            </a:r>
            <a:r>
              <a:rPr lang="en-US" sz="3200" dirty="0" err="1" smtClean="0"/>
              <a:t>Swarna</a:t>
            </a:r>
            <a:r>
              <a:rPr lang="en-US" sz="3200" dirty="0" smtClean="0"/>
              <a:t> </a:t>
            </a:r>
            <a:r>
              <a:rPr lang="en-US" sz="3200" dirty="0" err="1" smtClean="0"/>
              <a:t>Rekha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674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1519"/>
          </a:xfrm>
          <a:solidFill>
            <a:schemeClr val="bg1">
              <a:lumMod val="9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  <a:r>
              <a:rPr lang="en-US" dirty="0"/>
              <a:t>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3655"/>
            <a:ext cx="9144000" cy="39277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the similarities and differences of neighborhoods between Scarborough borough in Toronto and Queens borough in New York 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 the best neighborhood for a Fortune 500 company to move its headquarters based on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9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1519"/>
          </a:xfrm>
          <a:solidFill>
            <a:schemeClr val="bg1">
              <a:lumMod val="9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3655"/>
            <a:ext cx="9144000" cy="39277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Collect the neighborhoods top venues using Foursquare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Form neighborhood based on venue categories using unsupervised k-means clustering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Identify and understand the similarities and differences between Scarborough and Queens neighborhoods to obtain insights into the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1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1519"/>
          </a:xfrm>
          <a:solidFill>
            <a:schemeClr val="bg1">
              <a:lumMod val="9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Map of Scarborough in Toronto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3655"/>
            <a:ext cx="9144000" cy="39277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Different neighborhood 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08118"/>
            <a:ext cx="8914101" cy="38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1519"/>
          </a:xfrm>
          <a:solidFill>
            <a:schemeClr val="bg1">
              <a:lumMod val="9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Map of Queens in New York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3655"/>
            <a:ext cx="9144000" cy="39277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Different neighborhood clusters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70463"/>
            <a:ext cx="9144000" cy="39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101"/>
            <a:ext cx="9144000" cy="1163782"/>
          </a:xfrm>
          <a:solidFill>
            <a:schemeClr val="bg1">
              <a:lumMod val="9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800" dirty="0" smtClean="0"/>
              <a:t>Comparison between Neighborhoods</a:t>
            </a:r>
            <a:br>
              <a:rPr lang="en-US" sz="4800" dirty="0" smtClean="0"/>
            </a:br>
            <a:r>
              <a:rPr lang="en-US" sz="4000" dirty="0" smtClean="0"/>
              <a:t>Scarborough vs Queens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3655"/>
            <a:ext cx="9144000" cy="39277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Scarborough has 79 distinct venues in 52 categories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most common venues in Scarborough are coffee shops, international restaurants, and skating rinks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Queens has 1760 distinct venues in 269 categories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most common venues in Queens are bodegas, bakeries, coffee shops, and parks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0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1519"/>
          </a:xfrm>
          <a:solidFill>
            <a:schemeClr val="bg1">
              <a:lumMod val="9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3655"/>
            <a:ext cx="9144000" cy="39277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Based on the quantity of venues and variety of venues, Queens is a better choice than Scarborough to relocate the headquarters of the Fortune 500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Queens offer a greater amount of gyms, grocery stores, restaurants for individual and families of the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8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Battle of the Neighborhoods</vt:lpstr>
      <vt:lpstr>Problem Statement</vt:lpstr>
      <vt:lpstr>Objective</vt:lpstr>
      <vt:lpstr>Map of Scarborough in Toronto</vt:lpstr>
      <vt:lpstr>Map of Queens in New York City</vt:lpstr>
      <vt:lpstr>Comparison between Neighborhoods Scarborough vs Queens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Nishitha</dc:creator>
  <cp:lastModifiedBy>Nishitha</cp:lastModifiedBy>
  <cp:revision>9</cp:revision>
  <dcterms:created xsi:type="dcterms:W3CDTF">2020-07-24T11:39:59Z</dcterms:created>
  <dcterms:modified xsi:type="dcterms:W3CDTF">2020-07-24T13:11:49Z</dcterms:modified>
</cp:coreProperties>
</file>