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13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3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9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5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0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5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87F6-0B76-4D10-8CD6-5BF9856E039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80DCB-53F8-4A23-ADCC-943D87577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4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532" y="69012"/>
            <a:ext cx="8893834" cy="2069352"/>
          </a:xfrm>
        </p:spPr>
        <p:txBody>
          <a:bodyPr/>
          <a:lstStyle/>
          <a:p>
            <a:r>
              <a:rPr lang="en-IN" dirty="0"/>
              <a:t>Bank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8294" y="4533690"/>
            <a:ext cx="9144000" cy="1655762"/>
          </a:xfrm>
        </p:spPr>
        <p:txBody>
          <a:bodyPr/>
          <a:lstStyle/>
          <a:p>
            <a:pPr lvl="1"/>
            <a:r>
              <a:rPr lang="en-US" dirty="0" smtClean="0"/>
              <a:t>              Mani </a:t>
            </a:r>
            <a:r>
              <a:rPr lang="en-US" dirty="0" err="1" smtClean="0"/>
              <a:t>Barathi</a:t>
            </a:r>
            <a:r>
              <a:rPr lang="en-US" dirty="0" smtClean="0"/>
              <a:t> SP S (1832031)</a:t>
            </a:r>
          </a:p>
          <a:p>
            <a:pPr lvl="1"/>
            <a:r>
              <a:rPr lang="en-US" dirty="0" err="1" smtClean="0"/>
              <a:t>Rekha</a:t>
            </a:r>
            <a:r>
              <a:rPr lang="en-US" dirty="0" smtClean="0"/>
              <a:t> V S (1832042)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5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err="1" smtClean="0"/>
              <a:t>Pythonanywhere</a:t>
            </a:r>
            <a:endParaRPr lang="en-US" dirty="0" smtClean="0"/>
          </a:p>
          <a:p>
            <a:r>
              <a:rPr lang="en-US" dirty="0" smtClean="0"/>
              <a:t>Data Privacy – AES for feature encryption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HTML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7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02" y="1225482"/>
            <a:ext cx="12028098" cy="5632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064" y="698740"/>
            <a:ext cx="49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0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features (Customer ID, Tenure, Credit Score) are encrypted using </a:t>
            </a:r>
            <a:r>
              <a:rPr lang="en-US" b="1" dirty="0" smtClean="0"/>
              <a:t>AES</a:t>
            </a:r>
            <a:r>
              <a:rPr lang="en-US" dirty="0" smtClean="0"/>
              <a:t> algorithm.</a:t>
            </a:r>
          </a:p>
          <a:p>
            <a:r>
              <a:rPr lang="en-US" dirty="0" smtClean="0"/>
              <a:t>Encrypted data is trained using ML models, best fit model is </a:t>
            </a:r>
            <a:r>
              <a:rPr lang="en-US" b="1" dirty="0" smtClean="0"/>
              <a:t>serialized</a:t>
            </a:r>
            <a:r>
              <a:rPr lang="en-US" dirty="0" smtClean="0"/>
              <a:t> for prediction.</a:t>
            </a:r>
          </a:p>
          <a:p>
            <a:r>
              <a:rPr lang="en-US" dirty="0" smtClean="0"/>
              <a:t>Simple user friendly web UI is developed using </a:t>
            </a:r>
            <a:r>
              <a:rPr lang="en-US" b="1" dirty="0" smtClean="0"/>
              <a:t>HTML/CSS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fetched from user hits backend model by using </a:t>
            </a:r>
            <a:r>
              <a:rPr lang="en-US" b="1" dirty="0" smtClean="0"/>
              <a:t>flask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Before Prediction, features like </a:t>
            </a:r>
            <a:r>
              <a:rPr lang="en-US" dirty="0"/>
              <a:t>Customer ID, Tenure, Credit </a:t>
            </a:r>
            <a:r>
              <a:rPr lang="en-US" dirty="0" smtClean="0"/>
              <a:t>Score is encrypted. Finally, Predicted results is rendered to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12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Bank customer churn prediction</vt:lpstr>
      <vt:lpstr>Objective</vt:lpstr>
      <vt:lpstr>Tools</vt:lpstr>
      <vt:lpstr>PowerPoint Presentation</vt:lpstr>
      <vt:lpstr>Work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Microsoft account</dc:creator>
  <cp:lastModifiedBy>Microsoft account</cp:lastModifiedBy>
  <cp:revision>4</cp:revision>
  <dcterms:created xsi:type="dcterms:W3CDTF">2022-04-07T16:47:05Z</dcterms:created>
  <dcterms:modified xsi:type="dcterms:W3CDTF">2022-04-07T17:12:24Z</dcterms:modified>
</cp:coreProperties>
</file>