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2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2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CF9E-9DF6-4889-B98D-1C3C0DD92292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C5AB-24F6-43F6-AFF3-E2DCFF08A8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462718"/>
            <a:ext cx="1656184" cy="3672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9952" y="1462718"/>
            <a:ext cx="4176464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57954" y="4082747"/>
            <a:ext cx="4140460" cy="15626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8676" y="161602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4432" y="1616026"/>
            <a:ext cx="94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54432" y="4140297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</a:p>
        </p:txBody>
      </p:sp>
      <p:sp>
        <p:nvSpPr>
          <p:cNvPr id="11" name="AutoShape 4" descr="Image result for angular logo"/>
          <p:cNvSpPr>
            <a:spLocks noChangeAspect="1" noChangeArrowheads="1"/>
          </p:cNvSpPr>
          <p:nvPr/>
        </p:nvSpPr>
        <p:spPr bwMode="auto">
          <a:xfrm>
            <a:off x="155575" y="1935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6" descr="Angular Icon logo vector"/>
          <p:cNvSpPr>
            <a:spLocks noChangeAspect="1" noChangeArrowheads="1"/>
          </p:cNvSpPr>
          <p:nvPr/>
        </p:nvSpPr>
        <p:spPr bwMode="auto">
          <a:xfrm>
            <a:off x="307975" y="3459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39752" y="198535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39752" y="290287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67222" y="1616026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call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4124" y="2546657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 response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50" y="2326814"/>
            <a:ext cx="1838673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06967"/>
            <a:ext cx="1798958" cy="99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16" y="4509629"/>
            <a:ext cx="1116707" cy="96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98" y="4509629"/>
            <a:ext cx="1186697" cy="8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196026" y="135090"/>
            <a:ext cx="4780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DigitalSignage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76056" y="3478942"/>
            <a:ext cx="0" cy="60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237486" y="3478942"/>
            <a:ext cx="0" cy="60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8" y="4282086"/>
            <a:ext cx="1509483" cy="55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8" y="2116670"/>
            <a:ext cx="1381118" cy="122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3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</dc:creator>
  <cp:lastModifiedBy>SooR</cp:lastModifiedBy>
  <cp:revision>6</cp:revision>
  <dcterms:created xsi:type="dcterms:W3CDTF">2019-09-28T06:15:10Z</dcterms:created>
  <dcterms:modified xsi:type="dcterms:W3CDTF">2019-09-28T09:00:28Z</dcterms:modified>
</cp:coreProperties>
</file>