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2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9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5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7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2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2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8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0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4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3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8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462718"/>
            <a:ext cx="1656184" cy="3672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39952" y="1462718"/>
            <a:ext cx="4176464" cy="201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57954" y="4082747"/>
            <a:ext cx="4140460" cy="1562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8676" y="161602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4432" y="1616026"/>
            <a:ext cx="94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API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54432" y="4140297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</a:p>
        </p:txBody>
      </p:sp>
      <p:sp>
        <p:nvSpPr>
          <p:cNvPr id="11" name="AutoShape 4" descr="Image result for angular logo"/>
          <p:cNvSpPr>
            <a:spLocks noChangeAspect="1" noChangeArrowheads="1"/>
          </p:cNvSpPr>
          <p:nvPr/>
        </p:nvSpPr>
        <p:spPr bwMode="auto">
          <a:xfrm>
            <a:off x="155575" y="19351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6" descr="Angular Icon logo vector"/>
          <p:cNvSpPr>
            <a:spLocks noChangeAspect="1" noChangeArrowheads="1"/>
          </p:cNvSpPr>
          <p:nvPr/>
        </p:nvSpPr>
        <p:spPr bwMode="auto">
          <a:xfrm>
            <a:off x="307975" y="34591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39752" y="198535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339752" y="290287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67222" y="1616026"/>
            <a:ext cx="94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call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54124" y="2546657"/>
            <a:ext cx="157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 response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150" y="2326814"/>
            <a:ext cx="1838673" cy="97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06967"/>
            <a:ext cx="1798958" cy="99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116" y="4509629"/>
            <a:ext cx="1116707" cy="969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098" y="4509629"/>
            <a:ext cx="1186697" cy="83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2196026" y="135090"/>
            <a:ext cx="47807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DigitalSignage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76056" y="3478942"/>
            <a:ext cx="0" cy="603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237486" y="3478942"/>
            <a:ext cx="0" cy="603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8" y="4282086"/>
            <a:ext cx="1509483" cy="55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08" y="2116670"/>
            <a:ext cx="1381118" cy="122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36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908720"/>
            <a:ext cx="2592288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Class: </a:t>
            </a:r>
            <a:r>
              <a:rPr lang="en-US" b="1" u="sng" dirty="0" smtClean="0"/>
              <a:t>Series</a:t>
            </a:r>
          </a:p>
          <a:p>
            <a:r>
              <a:rPr lang="en-US" dirty="0" smtClean="0"/>
              <a:t>List&lt;Slide&gt; </a:t>
            </a:r>
            <a:r>
              <a:rPr lang="en-US" dirty="0" err="1" smtClean="0"/>
              <a:t>slideList</a:t>
            </a:r>
            <a:endParaRPr lang="en-US" dirty="0" smtClean="0"/>
          </a:p>
          <a:p>
            <a:r>
              <a:rPr lang="en-US" dirty="0" smtClean="0"/>
              <a:t>String </a:t>
            </a:r>
            <a:r>
              <a:rPr lang="en-US" dirty="0" err="1" smtClean="0"/>
              <a:t>seriesName</a:t>
            </a:r>
            <a:endParaRPr lang="en-US" dirty="0" smtClean="0"/>
          </a:p>
          <a:p>
            <a:r>
              <a:rPr lang="en-US" dirty="0" smtClean="0"/>
              <a:t>long </a:t>
            </a:r>
            <a:r>
              <a:rPr lang="en-US" dirty="0" err="1" smtClean="0"/>
              <a:t>seriesId</a:t>
            </a:r>
            <a:endParaRPr lang="en-US" dirty="0" smtClean="0"/>
          </a:p>
          <a:p>
            <a:r>
              <a:rPr lang="en-US" dirty="0" smtClean="0"/>
              <a:t>String </a:t>
            </a:r>
            <a:r>
              <a:rPr lang="en-US" dirty="0" err="1" smtClean="0"/>
              <a:t>seriesDescription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resolutionX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resolutionY</a:t>
            </a:r>
            <a:endParaRPr lang="en-US" dirty="0" smtClean="0"/>
          </a:p>
          <a:p>
            <a:r>
              <a:rPr lang="en-US" dirty="0" smtClean="0"/>
              <a:t>String orientation</a:t>
            </a:r>
          </a:p>
          <a:p>
            <a:r>
              <a:rPr lang="en-US" dirty="0" smtClean="0"/>
              <a:t>Schedule scheduling</a:t>
            </a:r>
          </a:p>
          <a:p>
            <a:r>
              <a:rPr lang="en-US" dirty="0" smtClean="0"/>
              <a:t>Location </a:t>
            </a:r>
            <a:r>
              <a:rPr lang="en-US" dirty="0" err="1" smtClean="0"/>
              <a:t>location</a:t>
            </a:r>
            <a:endParaRPr lang="en-US" dirty="0" smtClean="0"/>
          </a:p>
          <a:p>
            <a:r>
              <a:rPr lang="en-US" dirty="0" smtClean="0"/>
              <a:t>String Category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908720"/>
            <a:ext cx="223224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Class: </a:t>
            </a:r>
            <a:r>
              <a:rPr lang="en-US" b="1" u="sng" dirty="0" smtClean="0"/>
              <a:t>Slide</a:t>
            </a:r>
          </a:p>
          <a:p>
            <a:r>
              <a:rPr lang="en-US" dirty="0" smtClean="0"/>
              <a:t>long </a:t>
            </a:r>
            <a:r>
              <a:rPr lang="en-US" dirty="0" err="1" smtClean="0"/>
              <a:t>slideId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duration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templateId</a:t>
            </a:r>
            <a:endParaRPr lang="en-US" dirty="0" smtClean="0"/>
          </a:p>
          <a:p>
            <a:r>
              <a:rPr lang="en-US" dirty="0" smtClean="0"/>
              <a:t>List&lt;</a:t>
            </a:r>
            <a:r>
              <a:rPr lang="en-US" dirty="0" err="1" smtClean="0"/>
              <a:t>SlideContent</a:t>
            </a:r>
            <a:r>
              <a:rPr lang="en-US" dirty="0" smtClean="0"/>
              <a:t>&gt; </a:t>
            </a:r>
            <a:r>
              <a:rPr lang="en-US" dirty="0" err="1" smtClean="0"/>
              <a:t>slideContentList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3124711"/>
            <a:ext cx="223224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Class: </a:t>
            </a:r>
            <a:r>
              <a:rPr lang="en-US" b="1" u="sng" dirty="0" err="1" smtClean="0"/>
              <a:t>SlideContent</a:t>
            </a:r>
            <a:endParaRPr lang="en-US" b="1" u="sng" dirty="0" smtClean="0"/>
          </a:p>
          <a:p>
            <a:r>
              <a:rPr lang="en-US" dirty="0" smtClean="0"/>
              <a:t>long </a:t>
            </a:r>
            <a:r>
              <a:rPr lang="en-US" dirty="0" err="1" smtClean="0"/>
              <a:t>slideContentId</a:t>
            </a:r>
            <a:endParaRPr lang="en-US" dirty="0" smtClean="0"/>
          </a:p>
          <a:p>
            <a:r>
              <a:rPr lang="en-US" dirty="0" smtClean="0"/>
              <a:t>String </a:t>
            </a:r>
            <a:r>
              <a:rPr lang="en-US" dirty="0" err="1" smtClean="0"/>
              <a:t>filePath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4869160"/>
            <a:ext cx="280831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Class: </a:t>
            </a:r>
            <a:r>
              <a:rPr lang="en-US" b="1" u="sng" dirty="0" err="1" smtClean="0"/>
              <a:t>QRSlideContent</a:t>
            </a:r>
            <a:endParaRPr lang="en-US" b="1" u="sng" dirty="0" smtClean="0"/>
          </a:p>
          <a:p>
            <a:r>
              <a:rPr lang="en-US" dirty="0" smtClean="0"/>
              <a:t>String </a:t>
            </a:r>
            <a:r>
              <a:rPr lang="en-US" dirty="0" err="1" smtClean="0"/>
              <a:t>urlPath</a:t>
            </a:r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qrHeight</a:t>
            </a:r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qrWidth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4869160"/>
            <a:ext cx="280831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Class: </a:t>
            </a:r>
            <a:r>
              <a:rPr lang="en-US" b="1" u="sng" dirty="0" err="1" smtClean="0"/>
              <a:t>VideoSlideContent</a:t>
            </a:r>
            <a:endParaRPr lang="en-US" b="1" u="sng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cropVideoLength</a:t>
            </a:r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videoHeight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videoWidth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228184" y="4048041"/>
            <a:ext cx="0" cy="821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292080" y="4048041"/>
            <a:ext cx="0" cy="821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3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70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SooR</dc:creator>
  <cp:lastModifiedBy>SooR</cp:lastModifiedBy>
  <cp:revision>14</cp:revision>
  <dcterms:created xsi:type="dcterms:W3CDTF">2019-09-28T06:15:10Z</dcterms:created>
  <dcterms:modified xsi:type="dcterms:W3CDTF">2019-09-28T09:13:34Z</dcterms:modified>
</cp:coreProperties>
</file>