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smtClean="0"/>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smtClean="0"/>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smtClean="0"/>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u="sng" dirty="0"/>
              <a:t>APPLICATION DE GESTION D'AGENCE IMMOBILIERE</a:t>
            </a:r>
            <a:endParaRPr lang="en-CA" dirty="0"/>
          </a:p>
        </p:txBody>
      </p:sp>
      <p:sp>
        <p:nvSpPr>
          <p:cNvPr id="3" name="Sous-titre 2"/>
          <p:cNvSpPr>
            <a:spLocks noGrp="1"/>
          </p:cNvSpPr>
          <p:nvPr>
            <p:ph type="subTitle" idx="1"/>
          </p:nvPr>
        </p:nvSpPr>
        <p:spPr/>
        <p:txBody>
          <a:bodyPr/>
          <a:lstStyle/>
          <a:p>
            <a:r>
              <a:rPr lang="en-CA" dirty="0" smtClean="0"/>
              <a:t>PROJECT POO.</a:t>
            </a:r>
          </a:p>
          <a:p>
            <a:endParaRPr lang="en-CA" dirty="0"/>
          </a:p>
        </p:txBody>
      </p:sp>
    </p:spTree>
    <p:extLst>
      <p:ext uri="{BB962C8B-B14F-4D97-AF65-F5344CB8AC3E}">
        <p14:creationId xmlns:p14="http://schemas.microsoft.com/office/powerpoint/2010/main" val="25327737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804520"/>
            <a:ext cx="9603275" cy="1006696"/>
          </a:xfrm>
        </p:spPr>
        <p:txBody>
          <a:bodyPr/>
          <a:lstStyle/>
          <a:p>
            <a:r>
              <a:rPr lang="en-CA" dirty="0" smtClean="0"/>
              <a:t>  </a:t>
            </a:r>
            <a:endParaRPr lang="en-CA" dirty="0"/>
          </a:p>
        </p:txBody>
      </p:sp>
      <p:sp>
        <p:nvSpPr>
          <p:cNvPr id="3" name="Espace réservé du contenu 2"/>
          <p:cNvSpPr>
            <a:spLocks noGrp="1"/>
          </p:cNvSpPr>
          <p:nvPr>
            <p:ph idx="1"/>
          </p:nvPr>
        </p:nvSpPr>
        <p:spPr/>
        <p:txBody>
          <a:bodyPr/>
          <a:lstStyle/>
          <a:p>
            <a:r>
              <a:rPr lang="en-CA" dirty="0" smtClean="0"/>
              <a:t> </a:t>
            </a:r>
            <a:r>
              <a:rPr lang="fr-FR" dirty="0"/>
              <a:t>Les différentes transactions immobilières, telles que l'achat et la vente, sont des aspects incontournables de la vie quotidienne, car vous passerez la plupart de votre temps dans votre bien immobilier. Il est donc essentiel de choisir ce qui vous convient le mieux sur divers aspects. Cependant, ce processus peut prendre beaucoup de temps, parfois plusieurs mois de recherches. C'est pourquoi nous avons conçu une application qui vous permet d'effectuer différentes transactions immobilières pour économiser votre temps et votre argent. </a:t>
            </a:r>
            <a:endParaRPr lang="ar-DZ" dirty="0" smtClean="0"/>
          </a:p>
          <a:p>
            <a:r>
              <a:rPr lang="ar-DZ" dirty="0"/>
              <a:t> </a:t>
            </a:r>
            <a:r>
              <a:rPr lang="ar-DZ" dirty="0" smtClean="0"/>
              <a:t>  </a:t>
            </a:r>
            <a:r>
              <a:rPr lang="fr-FR" dirty="0" smtClean="0"/>
              <a:t>Consultez </a:t>
            </a:r>
            <a:r>
              <a:rPr lang="fr-FR" dirty="0"/>
              <a:t>les pages suivantes pour découvrir comment utiliser l'application.</a:t>
            </a:r>
            <a:endParaRPr lang="en-CA" dirty="0"/>
          </a:p>
        </p:txBody>
      </p:sp>
    </p:spTree>
    <p:extLst>
      <p:ext uri="{BB962C8B-B14F-4D97-AF65-F5344CB8AC3E}">
        <p14:creationId xmlns:p14="http://schemas.microsoft.com/office/powerpoint/2010/main" val="523182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contenu 9"/>
          <p:cNvSpPr txBox="1">
            <a:spLocks/>
          </p:cNvSpPr>
          <p:nvPr/>
        </p:nvSpPr>
        <p:spPr>
          <a:xfrm>
            <a:off x="162979" y="204422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ar-DZ" dirty="0" smtClean="0"/>
              <a:t>     </a:t>
            </a:r>
            <a:r>
              <a:rPr lang="en-CA" dirty="0"/>
              <a:t>La première page </a:t>
            </a:r>
            <a:r>
              <a:rPr lang="ar-DZ" dirty="0" smtClean="0"/>
              <a:t>:</a:t>
            </a:r>
          </a:p>
          <a:p>
            <a:pPr marL="0" indent="0">
              <a:buNone/>
            </a:pPr>
            <a:r>
              <a:rPr lang="ar-DZ" dirty="0" smtClean="0"/>
              <a:t>  </a:t>
            </a:r>
            <a:endParaRPr lang="en-CA" dirty="0"/>
          </a:p>
        </p:txBody>
      </p:sp>
      <p:sp>
        <p:nvSpPr>
          <p:cNvPr id="12" name="Espace réservé du contenu 9"/>
          <p:cNvSpPr txBox="1">
            <a:spLocks/>
          </p:cNvSpPr>
          <p:nvPr/>
        </p:nvSpPr>
        <p:spPr>
          <a:xfrm>
            <a:off x="6253216" y="2118778"/>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ar-DZ" dirty="0" smtClean="0"/>
              <a:t> </a:t>
            </a:r>
            <a:r>
              <a:rPr lang="en-CA" dirty="0"/>
              <a:t>La </a:t>
            </a:r>
            <a:r>
              <a:rPr lang="en-CA" dirty="0" err="1"/>
              <a:t>deuxième</a:t>
            </a:r>
            <a:r>
              <a:rPr lang="en-CA" dirty="0"/>
              <a:t> page</a:t>
            </a:r>
            <a:r>
              <a:rPr lang="ar-DZ" dirty="0" smtClean="0"/>
              <a:t>      </a:t>
            </a:r>
            <a:endParaRPr lang="en-CA" dirty="0"/>
          </a:p>
        </p:txBody>
      </p:sp>
      <p:sp>
        <p:nvSpPr>
          <p:cNvPr id="13" name="Espace réservé du contenu 12"/>
          <p:cNvSpPr>
            <a:spLocks noGrp="1"/>
          </p:cNvSpPr>
          <p:nvPr>
            <p:ph idx="1"/>
          </p:nvPr>
        </p:nvSpPr>
        <p:spPr>
          <a:xfrm>
            <a:off x="1451579" y="415531"/>
            <a:ext cx="9603275" cy="1424354"/>
          </a:xfrm>
        </p:spPr>
        <p:txBody>
          <a:bodyPr/>
          <a:lstStyle/>
          <a:p>
            <a:r>
              <a:rPr lang="fr-FR" dirty="0"/>
              <a:t>Tout d'abord, la page d'accueil de l'application apparaît pendant 3 secondes, puis une fenêtre d'options s'affiche, vous permettant soit d'ajouter un bien immobilier, soit d'en rechercher un.</a:t>
            </a:r>
            <a:endParaRPr lang="en-CA" dirty="0"/>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521" y="2602420"/>
            <a:ext cx="5368808" cy="3508300"/>
          </a:xfrm>
          <a:prstGeom prst="rect">
            <a:avLst/>
          </a:prstGeom>
        </p:spPr>
      </p:pic>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27" y="2561654"/>
            <a:ext cx="4692189" cy="3549066"/>
          </a:xfrm>
          <a:prstGeom prst="rect">
            <a:avLst/>
          </a:prstGeom>
        </p:spPr>
      </p:pic>
    </p:spTree>
    <p:extLst>
      <p:ext uri="{BB962C8B-B14F-4D97-AF65-F5344CB8AC3E}">
        <p14:creationId xmlns:p14="http://schemas.microsoft.com/office/powerpoint/2010/main" val="4978143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7279" y="373696"/>
            <a:ext cx="9603275" cy="1049235"/>
          </a:xfrm>
        </p:spPr>
        <p:txBody>
          <a:bodyPr>
            <a:normAutofit fontScale="90000"/>
          </a:bodyPr>
          <a:lstStyle/>
          <a:p>
            <a:r>
              <a:rPr lang="fr-FR" dirty="0"/>
              <a:t/>
            </a:r>
            <a:br>
              <a:rPr lang="fr-FR" dirty="0"/>
            </a:br>
            <a:r>
              <a:rPr lang="fr-FR" dirty="0"/>
              <a:t>En cas de sélection de l'option "Ajouter un bien immobilier</a:t>
            </a:r>
            <a:r>
              <a:rPr lang="fr-FR" dirty="0" smtClean="0"/>
              <a:t>"</a:t>
            </a:r>
            <a:r>
              <a:rPr lang="ar-DZ" dirty="0" smtClean="0"/>
              <a:t>:</a:t>
            </a:r>
            <a:endParaRPr lang="en-CA"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36" y="1893278"/>
            <a:ext cx="3472441" cy="2626477"/>
          </a:xfrm>
        </p:spPr>
      </p:pic>
      <p:sp>
        <p:nvSpPr>
          <p:cNvPr id="8" name="Rectangle 7"/>
          <p:cNvSpPr/>
          <p:nvPr/>
        </p:nvSpPr>
        <p:spPr>
          <a:xfrm>
            <a:off x="3675177" y="1893278"/>
            <a:ext cx="6096000" cy="1200329"/>
          </a:xfrm>
          <a:prstGeom prst="rect">
            <a:avLst/>
          </a:prstGeom>
        </p:spPr>
        <p:txBody>
          <a:bodyPr>
            <a:spAutoFit/>
          </a:bodyPr>
          <a:lstStyle/>
          <a:p>
            <a:r>
              <a:rPr lang="fr-FR" dirty="0"/>
              <a:t>En cas de sélection de l'option "Ajouter un bien immobilier", une page apparaîtra pour vous demander si vous avez un compte ou si vous souhaitez en créer un nouveau. Si vous avez un compte, la page suivante </a:t>
            </a:r>
            <a:r>
              <a:rPr lang="fr-FR" dirty="0" smtClean="0"/>
              <a:t>s'affichera.</a:t>
            </a:r>
            <a:endParaRPr lang="en-CA"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177" y="3093607"/>
            <a:ext cx="3523884" cy="265979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8747" y="3304622"/>
            <a:ext cx="3527246" cy="2657759"/>
          </a:xfrm>
          <a:prstGeom prst="rect">
            <a:avLst/>
          </a:prstGeom>
        </p:spPr>
      </p:pic>
      <p:sp>
        <p:nvSpPr>
          <p:cNvPr id="12" name="Rectangle 11"/>
          <p:cNvSpPr/>
          <p:nvPr/>
        </p:nvSpPr>
        <p:spPr>
          <a:xfrm>
            <a:off x="7304561" y="4150423"/>
            <a:ext cx="810739" cy="400110"/>
          </a:xfrm>
          <a:prstGeom prst="rect">
            <a:avLst/>
          </a:prstGeom>
        </p:spPr>
        <p:txBody>
          <a:bodyPr wrap="square">
            <a:spAutoFit/>
          </a:bodyPr>
          <a:lstStyle/>
          <a:p>
            <a:r>
              <a:rPr lang="en-CA" sz="2000" dirty="0" err="1"/>
              <a:t>Puis</a:t>
            </a:r>
            <a:endParaRPr lang="en-CA" sz="2000" dirty="0"/>
          </a:p>
        </p:txBody>
      </p:sp>
    </p:spTree>
    <p:extLst>
      <p:ext uri="{BB962C8B-B14F-4D97-AF65-F5344CB8AC3E}">
        <p14:creationId xmlns:p14="http://schemas.microsoft.com/office/powerpoint/2010/main" val="37555772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8" y="408866"/>
            <a:ext cx="9603275" cy="1305634"/>
          </a:xfrm>
        </p:spPr>
        <p:txBody>
          <a:bodyPr>
            <a:normAutofit fontScale="90000"/>
          </a:bodyPr>
          <a:lstStyle/>
          <a:p>
            <a:r>
              <a:rPr lang="fr-FR" dirty="0"/>
              <a:t>Sinon, une page d'inscription apparaîtra et vous devrez remplir les informations nécessaires selon chaque cas</a:t>
            </a:r>
            <a:endParaRPr lang="en-CA"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377" y="2016124"/>
            <a:ext cx="5358838" cy="4047995"/>
          </a:xfrm>
        </p:spPr>
      </p:pic>
      <p:sp>
        <p:nvSpPr>
          <p:cNvPr id="6" name="Rectangle 5"/>
          <p:cNvSpPr/>
          <p:nvPr/>
        </p:nvSpPr>
        <p:spPr>
          <a:xfrm>
            <a:off x="6441830" y="3716955"/>
            <a:ext cx="6060831" cy="646331"/>
          </a:xfrm>
          <a:prstGeom prst="rect">
            <a:avLst/>
          </a:prstGeom>
        </p:spPr>
        <p:txBody>
          <a:bodyPr wrap="square">
            <a:spAutoFit/>
          </a:bodyPr>
          <a:lstStyle/>
          <a:p>
            <a:r>
              <a:rPr lang="en-CA"/>
              <a:t>Ensuite</a:t>
            </a:r>
            <a:r>
              <a:rPr lang="en-CA" dirty="0"/>
              <a:t>, après </a:t>
            </a:r>
            <a:r>
              <a:rPr lang="en-CA" dirty="0" err="1"/>
              <a:t>avoir</a:t>
            </a:r>
            <a:r>
              <a:rPr lang="en-CA" dirty="0"/>
              <a:t> </a:t>
            </a:r>
            <a:r>
              <a:rPr lang="en-CA" dirty="0" err="1"/>
              <a:t>rempli</a:t>
            </a:r>
            <a:r>
              <a:rPr lang="en-CA" dirty="0"/>
              <a:t> </a:t>
            </a:r>
            <a:r>
              <a:rPr lang="en-CA" dirty="0" err="1"/>
              <a:t>vos</a:t>
            </a:r>
            <a:r>
              <a:rPr lang="en-CA" dirty="0"/>
              <a:t> </a:t>
            </a:r>
            <a:r>
              <a:rPr lang="en-CA" dirty="0" err="1"/>
              <a:t>informations</a:t>
            </a:r>
            <a:r>
              <a:rPr lang="en-CA" dirty="0"/>
              <a:t>, </a:t>
            </a:r>
            <a:r>
              <a:rPr lang="en-CA" dirty="0" err="1"/>
              <a:t>cliquez</a:t>
            </a:r>
            <a:r>
              <a:rPr lang="en-CA" dirty="0"/>
              <a:t> sur "</a:t>
            </a:r>
            <a:r>
              <a:rPr lang="en-CA" dirty="0" err="1"/>
              <a:t>Suivant</a:t>
            </a:r>
            <a:r>
              <a:rPr lang="en-CA" dirty="0"/>
              <a:t>".</a:t>
            </a:r>
          </a:p>
        </p:txBody>
      </p:sp>
    </p:spTree>
    <p:extLst>
      <p:ext uri="{BB962C8B-B14F-4D97-AF65-F5344CB8AC3E}">
        <p14:creationId xmlns:p14="http://schemas.microsoft.com/office/powerpoint/2010/main" val="4773591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84" y="2000180"/>
            <a:ext cx="4589772" cy="3449638"/>
          </a:xfrm>
        </p:spPr>
      </p:pic>
      <p:sp>
        <p:nvSpPr>
          <p:cNvPr id="4" name="Rectangle 3"/>
          <p:cNvSpPr/>
          <p:nvPr/>
        </p:nvSpPr>
        <p:spPr>
          <a:xfrm>
            <a:off x="1292469" y="760464"/>
            <a:ext cx="9762385" cy="646331"/>
          </a:xfrm>
          <a:prstGeom prst="rect">
            <a:avLst/>
          </a:prstGeom>
        </p:spPr>
        <p:txBody>
          <a:bodyPr wrap="square">
            <a:spAutoFit/>
          </a:bodyPr>
          <a:lstStyle/>
          <a:p>
            <a:r>
              <a:rPr lang="ar-DZ" dirty="0" smtClean="0"/>
              <a:t>   </a:t>
            </a:r>
            <a:r>
              <a:rPr lang="en-CA" dirty="0" smtClean="0"/>
              <a:t>Après </a:t>
            </a:r>
            <a:r>
              <a:rPr lang="en-CA" dirty="0" err="1"/>
              <a:t>avoir</a:t>
            </a:r>
            <a:r>
              <a:rPr lang="en-CA" dirty="0"/>
              <a:t> </a:t>
            </a:r>
            <a:r>
              <a:rPr lang="en-CA" dirty="0" err="1"/>
              <a:t>rempli</a:t>
            </a:r>
            <a:r>
              <a:rPr lang="en-CA" dirty="0"/>
              <a:t> les </a:t>
            </a:r>
            <a:r>
              <a:rPr lang="en-CA" dirty="0" err="1"/>
              <a:t>informations</a:t>
            </a:r>
            <a:r>
              <a:rPr lang="en-CA" dirty="0"/>
              <a:t>, </a:t>
            </a:r>
            <a:r>
              <a:rPr lang="en-CA" dirty="0" err="1"/>
              <a:t>quelle</a:t>
            </a:r>
            <a:r>
              <a:rPr lang="en-CA" dirty="0"/>
              <a:t> que </a:t>
            </a:r>
            <a:r>
              <a:rPr lang="en-CA" dirty="0" err="1"/>
              <a:t>soit</a:t>
            </a:r>
            <a:r>
              <a:rPr lang="en-CA" dirty="0"/>
              <a:t> </a:t>
            </a:r>
            <a:r>
              <a:rPr lang="en-CA" dirty="0" err="1"/>
              <a:t>votre</a:t>
            </a:r>
            <a:r>
              <a:rPr lang="en-CA" dirty="0"/>
              <a:t> </a:t>
            </a:r>
            <a:r>
              <a:rPr lang="en-CA" dirty="0" err="1"/>
              <a:t>sélection</a:t>
            </a:r>
            <a:r>
              <a:rPr lang="en-CA" dirty="0"/>
              <a:t> </a:t>
            </a:r>
            <a:r>
              <a:rPr lang="en-CA" dirty="0" err="1"/>
              <a:t>précédente</a:t>
            </a:r>
            <a:r>
              <a:rPr lang="en-CA" dirty="0"/>
              <a:t>, </a:t>
            </a:r>
            <a:r>
              <a:rPr lang="en-CA" dirty="0" err="1"/>
              <a:t>une</a:t>
            </a:r>
            <a:r>
              <a:rPr lang="en-CA" dirty="0"/>
              <a:t> page </a:t>
            </a:r>
            <a:r>
              <a:rPr lang="en-CA" dirty="0" err="1"/>
              <a:t>affichera</a:t>
            </a:r>
            <a:r>
              <a:rPr lang="en-CA" dirty="0"/>
              <a:t> les </a:t>
            </a:r>
            <a:r>
              <a:rPr lang="en-CA" dirty="0" err="1"/>
              <a:t>différentes</a:t>
            </a:r>
            <a:r>
              <a:rPr lang="en-CA" dirty="0"/>
              <a:t> transactions </a:t>
            </a:r>
            <a:r>
              <a:rPr lang="en-CA" dirty="0" err="1"/>
              <a:t>immobilières</a:t>
            </a:r>
            <a:r>
              <a:rPr lang="en-CA" dirty="0"/>
              <a:t> que </a:t>
            </a:r>
            <a:r>
              <a:rPr lang="en-CA" dirty="0" err="1"/>
              <a:t>vous</a:t>
            </a:r>
            <a:r>
              <a:rPr lang="en-CA" dirty="0"/>
              <a:t> </a:t>
            </a:r>
            <a:r>
              <a:rPr lang="en-CA" dirty="0" err="1"/>
              <a:t>pouvez</a:t>
            </a:r>
            <a:r>
              <a:rPr lang="en-CA" dirty="0"/>
              <a:t> </a:t>
            </a:r>
            <a:r>
              <a:rPr lang="en-CA" dirty="0" err="1"/>
              <a:t>ajouter</a:t>
            </a:r>
            <a:r>
              <a:rPr lang="en-CA" dirty="0"/>
              <a:t>.</a:t>
            </a:r>
          </a:p>
        </p:txBody>
      </p:sp>
      <p:sp>
        <p:nvSpPr>
          <p:cNvPr id="7" name="Rectangle 6"/>
          <p:cNvSpPr/>
          <p:nvPr/>
        </p:nvSpPr>
        <p:spPr>
          <a:xfrm>
            <a:off x="4879731" y="2000180"/>
            <a:ext cx="6304084" cy="923330"/>
          </a:xfrm>
          <a:prstGeom prst="rect">
            <a:avLst/>
          </a:prstGeom>
        </p:spPr>
        <p:txBody>
          <a:bodyPr wrap="square">
            <a:spAutoFit/>
          </a:bodyPr>
          <a:lstStyle/>
          <a:p>
            <a:r>
              <a:rPr lang="en-CA" dirty="0"/>
              <a:t>Si </a:t>
            </a:r>
            <a:r>
              <a:rPr lang="en-CA" dirty="0" err="1"/>
              <a:t>vous</a:t>
            </a:r>
            <a:r>
              <a:rPr lang="en-CA" dirty="0"/>
              <a:t> </a:t>
            </a:r>
            <a:r>
              <a:rPr lang="en-CA" dirty="0" err="1"/>
              <a:t>choisissez</a:t>
            </a:r>
            <a:r>
              <a:rPr lang="en-CA" dirty="0"/>
              <a:t> </a:t>
            </a:r>
            <a:r>
              <a:rPr lang="en-CA" dirty="0" err="1"/>
              <a:t>d'ajouter</a:t>
            </a:r>
            <a:r>
              <a:rPr lang="en-CA" dirty="0"/>
              <a:t> </a:t>
            </a:r>
            <a:r>
              <a:rPr lang="en-CA" dirty="0" err="1"/>
              <a:t>ou</a:t>
            </a:r>
            <a:r>
              <a:rPr lang="en-CA" dirty="0"/>
              <a:t> de </a:t>
            </a:r>
            <a:r>
              <a:rPr lang="en-CA" dirty="0" err="1"/>
              <a:t>supprimer</a:t>
            </a:r>
            <a:r>
              <a:rPr lang="en-CA" dirty="0"/>
              <a:t> </a:t>
            </a:r>
            <a:r>
              <a:rPr lang="en-CA" dirty="0" err="1"/>
              <a:t>une</a:t>
            </a:r>
            <a:r>
              <a:rPr lang="en-CA" dirty="0"/>
              <a:t> </a:t>
            </a:r>
            <a:r>
              <a:rPr lang="en-CA" dirty="0" err="1"/>
              <a:t>propriété</a:t>
            </a:r>
            <a:r>
              <a:rPr lang="en-CA" dirty="0"/>
              <a:t>, </a:t>
            </a:r>
            <a:r>
              <a:rPr lang="en-CA" dirty="0" err="1"/>
              <a:t>ou</a:t>
            </a:r>
            <a:r>
              <a:rPr lang="en-CA" dirty="0"/>
              <a:t> </a:t>
            </a:r>
            <a:r>
              <a:rPr lang="en-CA" dirty="0" err="1"/>
              <a:t>si</a:t>
            </a:r>
            <a:r>
              <a:rPr lang="en-CA" dirty="0"/>
              <a:t> </a:t>
            </a:r>
            <a:r>
              <a:rPr lang="en-CA" dirty="0" err="1"/>
              <a:t>vous</a:t>
            </a:r>
            <a:r>
              <a:rPr lang="en-CA" dirty="0"/>
              <a:t> </a:t>
            </a:r>
            <a:r>
              <a:rPr lang="en-CA" dirty="0" err="1"/>
              <a:t>souhaitez</a:t>
            </a:r>
            <a:r>
              <a:rPr lang="en-CA" dirty="0"/>
              <a:t> </a:t>
            </a:r>
            <a:r>
              <a:rPr lang="en-CA" dirty="0" err="1"/>
              <a:t>simplement</a:t>
            </a:r>
            <a:r>
              <a:rPr lang="en-CA" dirty="0"/>
              <a:t> consulter </a:t>
            </a:r>
            <a:r>
              <a:rPr lang="en-CA" dirty="0" err="1"/>
              <a:t>vos</a:t>
            </a:r>
            <a:r>
              <a:rPr lang="en-CA" dirty="0"/>
              <a:t> transactions, la page </a:t>
            </a:r>
            <a:r>
              <a:rPr lang="en-CA" dirty="0" err="1"/>
              <a:t>suivante</a:t>
            </a:r>
            <a:r>
              <a:rPr lang="en-CA" dirty="0"/>
              <a:t> </a:t>
            </a:r>
            <a:r>
              <a:rPr lang="en-CA" dirty="0" err="1"/>
              <a:t>apparaîtra</a:t>
            </a:r>
            <a:r>
              <a:rPr lang="en-CA" dirty="0"/>
              <a:t> après </a:t>
            </a:r>
            <a:r>
              <a:rPr lang="en-CA" dirty="0" err="1"/>
              <a:t>avoir</a:t>
            </a:r>
            <a:r>
              <a:rPr lang="en-CA" dirty="0"/>
              <a:t> </a:t>
            </a:r>
            <a:r>
              <a:rPr lang="en-CA" dirty="0" err="1"/>
              <a:t>rempli</a:t>
            </a:r>
            <a:r>
              <a:rPr lang="en-CA" dirty="0"/>
              <a:t> les </a:t>
            </a:r>
            <a:r>
              <a:rPr lang="en-CA" dirty="0" err="1"/>
              <a:t>informations</a:t>
            </a:r>
            <a:r>
              <a:rPr lang="en-CA" dirty="0"/>
              <a:t> </a:t>
            </a:r>
            <a:r>
              <a:rPr lang="en-CA" dirty="0" err="1" smtClean="0"/>
              <a:t>requises</a:t>
            </a:r>
            <a:r>
              <a:rPr lang="ar-DZ" dirty="0" smtClean="0"/>
              <a:t>:</a:t>
            </a:r>
            <a:endParaRPr lang="en-CA" dirty="0"/>
          </a:p>
        </p:txBody>
      </p:sp>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1144" y="2923510"/>
            <a:ext cx="4257309" cy="3222772"/>
          </a:xfrm>
          <a:prstGeom prst="rect">
            <a:avLst/>
          </a:prstGeom>
        </p:spPr>
      </p:pic>
    </p:spTree>
    <p:extLst>
      <p:ext uri="{BB962C8B-B14F-4D97-AF65-F5344CB8AC3E}">
        <p14:creationId xmlns:p14="http://schemas.microsoft.com/office/powerpoint/2010/main" val="38882941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6445" y="1481434"/>
            <a:ext cx="4618893" cy="1323439"/>
          </a:xfrm>
          <a:prstGeom prst="rect">
            <a:avLst/>
          </a:prstGeom>
        </p:spPr>
        <p:txBody>
          <a:bodyPr wrap="square">
            <a:spAutoFit/>
          </a:bodyPr>
          <a:lstStyle/>
          <a:p>
            <a:r>
              <a:rPr lang="ar-DZ" sz="2000" dirty="0" smtClean="0"/>
              <a:t>   </a:t>
            </a:r>
            <a:r>
              <a:rPr lang="en-CA" sz="2000" dirty="0" err="1" smtClean="0"/>
              <a:t>Dans</a:t>
            </a:r>
            <a:r>
              <a:rPr lang="en-CA" sz="2000" dirty="0" smtClean="0"/>
              <a:t> </a:t>
            </a:r>
            <a:r>
              <a:rPr lang="en-CA" sz="2000" dirty="0"/>
              <a:t>le </a:t>
            </a:r>
            <a:r>
              <a:rPr lang="en-CA" sz="2000" dirty="0" err="1"/>
              <a:t>cas</a:t>
            </a:r>
            <a:r>
              <a:rPr lang="en-CA" sz="2000" dirty="0"/>
              <a:t> </a:t>
            </a:r>
            <a:r>
              <a:rPr lang="en-CA" sz="2000" dirty="0" err="1"/>
              <a:t>où</a:t>
            </a:r>
            <a:r>
              <a:rPr lang="en-CA" sz="2000" dirty="0"/>
              <a:t> </a:t>
            </a:r>
            <a:r>
              <a:rPr lang="en-CA" sz="2000" dirty="0" err="1"/>
              <a:t>vous</a:t>
            </a:r>
            <a:r>
              <a:rPr lang="en-CA" sz="2000" dirty="0"/>
              <a:t> </a:t>
            </a:r>
            <a:r>
              <a:rPr lang="en-CA" sz="2000" dirty="0" err="1"/>
              <a:t>souhaitez</a:t>
            </a:r>
            <a:r>
              <a:rPr lang="en-CA" sz="2000" dirty="0"/>
              <a:t> </a:t>
            </a:r>
            <a:r>
              <a:rPr lang="en-CA" sz="2000" dirty="0" err="1"/>
              <a:t>supprimer</a:t>
            </a:r>
            <a:r>
              <a:rPr lang="en-CA" sz="2000" dirty="0"/>
              <a:t> </a:t>
            </a:r>
            <a:r>
              <a:rPr lang="en-CA" sz="2000" dirty="0" err="1"/>
              <a:t>une</a:t>
            </a:r>
            <a:r>
              <a:rPr lang="en-CA" sz="2000" dirty="0"/>
              <a:t> </a:t>
            </a:r>
            <a:r>
              <a:rPr lang="en-CA" sz="2000" dirty="0" err="1"/>
              <a:t>propriété</a:t>
            </a:r>
            <a:r>
              <a:rPr lang="en-CA" sz="2000" dirty="0"/>
              <a:t>, </a:t>
            </a:r>
            <a:r>
              <a:rPr lang="en-CA" sz="2000" dirty="0" err="1"/>
              <a:t>vous</a:t>
            </a:r>
            <a:r>
              <a:rPr lang="en-CA" sz="2000" dirty="0"/>
              <a:t> </a:t>
            </a:r>
            <a:r>
              <a:rPr lang="en-CA" sz="2000" dirty="0" err="1"/>
              <a:t>devrez</a:t>
            </a:r>
            <a:r>
              <a:rPr lang="en-CA" sz="2000" dirty="0"/>
              <a:t> </a:t>
            </a:r>
            <a:r>
              <a:rPr lang="en-CA" sz="2000" dirty="0" err="1"/>
              <a:t>fournir</a:t>
            </a:r>
            <a:r>
              <a:rPr lang="en-CA" sz="2000" dirty="0"/>
              <a:t> </a:t>
            </a:r>
            <a:r>
              <a:rPr lang="en-CA" sz="2000" dirty="0" err="1"/>
              <a:t>l'identifiant</a:t>
            </a:r>
            <a:r>
              <a:rPr lang="en-CA" sz="2000" dirty="0"/>
              <a:t> (ID) de la </a:t>
            </a:r>
            <a:r>
              <a:rPr lang="en-CA" sz="2000" dirty="0" err="1"/>
              <a:t>propriété</a:t>
            </a:r>
            <a:r>
              <a:rPr lang="en-CA" sz="2000" dirty="0"/>
              <a:t> pour </a:t>
            </a:r>
            <a:r>
              <a:rPr lang="en-CA" sz="2000" dirty="0" err="1"/>
              <a:t>effectuer</a:t>
            </a:r>
            <a:r>
              <a:rPr lang="en-CA" sz="2000" dirty="0"/>
              <a:t> la suppression</a:t>
            </a:r>
            <a:r>
              <a:rPr lang="en-CA" dirty="0"/>
              <a:t>.</a:t>
            </a: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230" y="324216"/>
            <a:ext cx="4088918" cy="3078408"/>
          </a:xfrm>
          <a:prstGeom prst="rect">
            <a:avLst/>
          </a:prstGeom>
        </p:spPr>
      </p:pic>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015" y="3597153"/>
            <a:ext cx="4202723" cy="3116088"/>
          </a:xfrm>
          <a:prstGeom prst="rect">
            <a:avLst/>
          </a:prstGeom>
        </p:spPr>
      </p:pic>
      <p:sp>
        <p:nvSpPr>
          <p:cNvPr id="16" name="Rectangle 15"/>
          <p:cNvSpPr/>
          <p:nvPr/>
        </p:nvSpPr>
        <p:spPr>
          <a:xfrm>
            <a:off x="842230" y="4327966"/>
            <a:ext cx="5312385" cy="923330"/>
          </a:xfrm>
          <a:prstGeom prst="rect">
            <a:avLst/>
          </a:prstGeom>
        </p:spPr>
        <p:txBody>
          <a:bodyPr wrap="square">
            <a:spAutoFit/>
          </a:bodyPr>
          <a:lstStyle/>
          <a:p>
            <a:r>
              <a:rPr lang="en-CA" dirty="0" err="1"/>
              <a:t>Dans</a:t>
            </a:r>
            <a:r>
              <a:rPr lang="en-CA" dirty="0"/>
              <a:t> la </a:t>
            </a:r>
            <a:r>
              <a:rPr lang="en-CA" dirty="0" err="1"/>
              <a:t>dernière</a:t>
            </a:r>
            <a:r>
              <a:rPr lang="en-CA" dirty="0"/>
              <a:t> </a:t>
            </a:r>
            <a:r>
              <a:rPr lang="en-CA" dirty="0" err="1"/>
              <a:t>étape</a:t>
            </a:r>
            <a:r>
              <a:rPr lang="en-CA" dirty="0"/>
              <a:t>, </a:t>
            </a:r>
            <a:r>
              <a:rPr lang="en-CA" dirty="0" err="1"/>
              <a:t>vous</a:t>
            </a:r>
            <a:r>
              <a:rPr lang="en-CA" dirty="0"/>
              <a:t> </a:t>
            </a:r>
            <a:r>
              <a:rPr lang="en-CA" dirty="0" err="1"/>
              <a:t>verrez</a:t>
            </a:r>
            <a:r>
              <a:rPr lang="en-CA" dirty="0"/>
              <a:t> </a:t>
            </a:r>
            <a:r>
              <a:rPr lang="en-CA" dirty="0" err="1"/>
              <a:t>une</a:t>
            </a:r>
            <a:r>
              <a:rPr lang="en-CA" dirty="0"/>
              <a:t> </a:t>
            </a:r>
            <a:r>
              <a:rPr lang="en-CA" dirty="0" err="1"/>
              <a:t>liste</a:t>
            </a:r>
            <a:r>
              <a:rPr lang="en-CA" dirty="0"/>
              <a:t> de </a:t>
            </a:r>
            <a:r>
              <a:rPr lang="en-CA" dirty="0" err="1"/>
              <a:t>toutes</a:t>
            </a:r>
            <a:r>
              <a:rPr lang="en-CA" dirty="0"/>
              <a:t> les </a:t>
            </a:r>
            <a:r>
              <a:rPr lang="en-CA" dirty="0" err="1"/>
              <a:t>propriétés</a:t>
            </a:r>
            <a:r>
              <a:rPr lang="en-CA" dirty="0"/>
              <a:t> que </a:t>
            </a:r>
            <a:r>
              <a:rPr lang="en-CA" dirty="0" err="1"/>
              <a:t>vous</a:t>
            </a:r>
            <a:r>
              <a:rPr lang="en-CA" dirty="0"/>
              <a:t> </a:t>
            </a:r>
            <a:r>
              <a:rPr lang="en-CA" dirty="0" err="1"/>
              <a:t>avez</a:t>
            </a:r>
            <a:r>
              <a:rPr lang="en-CA" dirty="0"/>
              <a:t> </a:t>
            </a:r>
            <a:r>
              <a:rPr lang="en-CA" dirty="0" err="1"/>
              <a:t>ajoutées</a:t>
            </a:r>
            <a:r>
              <a:rPr lang="en-CA" dirty="0"/>
              <a:t>, avec </a:t>
            </a:r>
            <a:r>
              <a:rPr lang="en-CA" dirty="0" err="1"/>
              <a:t>leurs</a:t>
            </a:r>
            <a:r>
              <a:rPr lang="en-CA" dirty="0"/>
              <a:t> </a:t>
            </a:r>
            <a:r>
              <a:rPr lang="en-CA" dirty="0" err="1"/>
              <a:t>détails</a:t>
            </a:r>
            <a:r>
              <a:rPr lang="en-CA" dirty="0"/>
              <a:t>.</a:t>
            </a:r>
          </a:p>
        </p:txBody>
      </p:sp>
    </p:spTree>
    <p:extLst>
      <p:ext uri="{BB962C8B-B14F-4D97-AF65-F5344CB8AC3E}">
        <p14:creationId xmlns:p14="http://schemas.microsoft.com/office/powerpoint/2010/main" val="14138929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7279" y="320942"/>
            <a:ext cx="9603275" cy="1296843"/>
          </a:xfrm>
        </p:spPr>
        <p:txBody>
          <a:bodyPr>
            <a:normAutofit fontScale="90000"/>
          </a:bodyPr>
          <a:lstStyle/>
          <a:p>
            <a:r>
              <a:rPr lang="ar-DZ" dirty="0" smtClean="0"/>
              <a:t>         </a:t>
            </a:r>
            <a:r>
              <a:rPr lang="fr-FR" dirty="0"/>
              <a:t/>
            </a:r>
            <a:br>
              <a:rPr lang="fr-FR" dirty="0"/>
            </a:br>
            <a:r>
              <a:rPr lang="fr-FR" dirty="0"/>
              <a:t>Maintenant, dans le cas où vous souhaitez </a:t>
            </a:r>
            <a:r>
              <a:rPr lang="fr-FR" dirty="0" smtClean="0"/>
              <a:t>rechercher</a:t>
            </a:r>
            <a:r>
              <a:rPr lang="ar-DZ" dirty="0" smtClean="0"/>
              <a:t>:</a:t>
            </a:r>
            <a:endParaRPr lang="en-CA" dirty="0"/>
          </a:p>
        </p:txBody>
      </p:sp>
      <p:sp>
        <p:nvSpPr>
          <p:cNvPr id="4" name="Rectangle 3"/>
          <p:cNvSpPr/>
          <p:nvPr/>
        </p:nvSpPr>
        <p:spPr>
          <a:xfrm>
            <a:off x="445477" y="2041966"/>
            <a:ext cx="6096000" cy="646331"/>
          </a:xfrm>
          <a:prstGeom prst="rect">
            <a:avLst/>
          </a:prstGeom>
        </p:spPr>
        <p:txBody>
          <a:bodyPr>
            <a:spAutoFit/>
          </a:bodyPr>
          <a:lstStyle/>
          <a:p>
            <a:r>
              <a:rPr lang="en-CA" dirty="0" err="1"/>
              <a:t>Dans</a:t>
            </a:r>
            <a:r>
              <a:rPr lang="en-CA" dirty="0"/>
              <a:t> </a:t>
            </a:r>
            <a:r>
              <a:rPr lang="en-CA" dirty="0" err="1"/>
              <a:t>ce</a:t>
            </a:r>
            <a:r>
              <a:rPr lang="en-CA" dirty="0"/>
              <a:t> </a:t>
            </a:r>
            <a:r>
              <a:rPr lang="en-CA" dirty="0" err="1"/>
              <a:t>cas</a:t>
            </a:r>
            <a:r>
              <a:rPr lang="en-CA" dirty="0"/>
              <a:t>, </a:t>
            </a:r>
            <a:r>
              <a:rPr lang="en-CA" dirty="0" err="1"/>
              <a:t>vous</a:t>
            </a:r>
            <a:r>
              <a:rPr lang="en-CA" dirty="0"/>
              <a:t> </a:t>
            </a:r>
            <a:r>
              <a:rPr lang="en-CA" dirty="0" err="1"/>
              <a:t>devrez</a:t>
            </a:r>
            <a:r>
              <a:rPr lang="en-CA" dirty="0"/>
              <a:t> </a:t>
            </a:r>
            <a:r>
              <a:rPr lang="en-CA" dirty="0" err="1"/>
              <a:t>remplir</a:t>
            </a:r>
            <a:r>
              <a:rPr lang="en-CA" dirty="0"/>
              <a:t> les </a:t>
            </a:r>
            <a:r>
              <a:rPr lang="en-CA" dirty="0" err="1"/>
              <a:t>informations</a:t>
            </a:r>
            <a:r>
              <a:rPr lang="en-CA" dirty="0"/>
              <a:t> </a:t>
            </a:r>
            <a:r>
              <a:rPr lang="en-CA" dirty="0" err="1"/>
              <a:t>en</a:t>
            </a:r>
            <a:r>
              <a:rPr lang="en-CA" dirty="0"/>
              <a:t> </a:t>
            </a:r>
            <a:r>
              <a:rPr lang="en-CA" dirty="0" err="1"/>
              <a:t>fonction</a:t>
            </a:r>
            <a:r>
              <a:rPr lang="en-CA" dirty="0"/>
              <a:t> de la </a:t>
            </a:r>
            <a:r>
              <a:rPr lang="en-CA" dirty="0" err="1"/>
              <a:t>propriété</a:t>
            </a:r>
            <a:r>
              <a:rPr lang="en-CA" dirty="0"/>
              <a:t> que </a:t>
            </a:r>
            <a:r>
              <a:rPr lang="en-CA" dirty="0" err="1"/>
              <a:t>vous</a:t>
            </a:r>
            <a:r>
              <a:rPr lang="en-CA" dirty="0"/>
              <a:t> </a:t>
            </a:r>
            <a:r>
              <a:rPr lang="en-CA" dirty="0" err="1"/>
              <a:t>souhaitez</a:t>
            </a:r>
            <a:r>
              <a:rPr lang="en-CA" dirty="0"/>
              <a:t> </a:t>
            </a:r>
            <a:r>
              <a:rPr lang="en-CA" dirty="0" err="1"/>
              <a:t>rechercher</a:t>
            </a:r>
            <a:r>
              <a:rPr lang="en-CA" dirty="0"/>
              <a:t>.</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94" y="2688297"/>
            <a:ext cx="4451838" cy="3361592"/>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094" y="3774126"/>
            <a:ext cx="3748606" cy="2793728"/>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0749" y="2481650"/>
            <a:ext cx="3181030" cy="2171700"/>
          </a:xfrm>
          <a:prstGeom prst="rect">
            <a:avLst/>
          </a:prstGeom>
        </p:spPr>
      </p:pic>
      <p:sp>
        <p:nvSpPr>
          <p:cNvPr id="8" name="Rectangle 7"/>
          <p:cNvSpPr/>
          <p:nvPr/>
        </p:nvSpPr>
        <p:spPr>
          <a:xfrm>
            <a:off x="8464062" y="1949633"/>
            <a:ext cx="3655638" cy="1754326"/>
          </a:xfrm>
          <a:prstGeom prst="rect">
            <a:avLst/>
          </a:prstGeom>
        </p:spPr>
        <p:txBody>
          <a:bodyPr wrap="square">
            <a:spAutoFit/>
          </a:bodyPr>
          <a:lstStyle/>
          <a:p>
            <a:r>
              <a:rPr lang="en-CA" dirty="0"/>
              <a:t>Après </a:t>
            </a:r>
            <a:r>
              <a:rPr lang="en-CA" dirty="0" err="1"/>
              <a:t>avoir</a:t>
            </a:r>
            <a:r>
              <a:rPr lang="en-CA" dirty="0"/>
              <a:t> </a:t>
            </a:r>
            <a:r>
              <a:rPr lang="en-CA" dirty="0" err="1"/>
              <a:t>rempli</a:t>
            </a:r>
            <a:r>
              <a:rPr lang="en-CA" dirty="0"/>
              <a:t> les </a:t>
            </a:r>
            <a:r>
              <a:rPr lang="en-CA" dirty="0" err="1"/>
              <a:t>informations</a:t>
            </a:r>
            <a:r>
              <a:rPr lang="en-CA" dirty="0"/>
              <a:t>, les </a:t>
            </a:r>
            <a:r>
              <a:rPr lang="en-CA" dirty="0" err="1"/>
              <a:t>propriétés</a:t>
            </a:r>
            <a:r>
              <a:rPr lang="en-CA" dirty="0"/>
              <a:t> </a:t>
            </a:r>
            <a:r>
              <a:rPr lang="en-CA" dirty="0" err="1"/>
              <a:t>correspondant</a:t>
            </a:r>
            <a:r>
              <a:rPr lang="en-CA" dirty="0"/>
              <a:t> à </a:t>
            </a:r>
            <a:r>
              <a:rPr lang="en-CA" dirty="0" err="1"/>
              <a:t>vos</a:t>
            </a:r>
            <a:r>
              <a:rPr lang="en-CA" dirty="0"/>
              <a:t> </a:t>
            </a:r>
            <a:r>
              <a:rPr lang="en-CA" dirty="0" err="1"/>
              <a:t>critères</a:t>
            </a:r>
            <a:r>
              <a:rPr lang="en-CA" dirty="0"/>
              <a:t> </a:t>
            </a:r>
            <a:r>
              <a:rPr lang="en-CA" dirty="0" err="1"/>
              <a:t>seront</a:t>
            </a:r>
            <a:r>
              <a:rPr lang="en-CA" dirty="0"/>
              <a:t> </a:t>
            </a:r>
            <a:r>
              <a:rPr lang="en-CA" dirty="0" err="1"/>
              <a:t>affichées</a:t>
            </a:r>
            <a:r>
              <a:rPr lang="en-CA" dirty="0"/>
              <a:t>, le </a:t>
            </a:r>
            <a:r>
              <a:rPr lang="en-CA" dirty="0" err="1"/>
              <a:t>cas</a:t>
            </a:r>
            <a:r>
              <a:rPr lang="en-CA" dirty="0"/>
              <a:t> </a:t>
            </a:r>
            <a:r>
              <a:rPr lang="en-CA" dirty="0" err="1"/>
              <a:t>échéant</a:t>
            </a:r>
            <a:r>
              <a:rPr lang="en-CA" dirty="0"/>
              <a:t>. Si </a:t>
            </a:r>
            <a:r>
              <a:rPr lang="en-CA" dirty="0" err="1"/>
              <a:t>aucune</a:t>
            </a:r>
            <a:r>
              <a:rPr lang="en-CA" dirty="0"/>
              <a:t> </a:t>
            </a:r>
            <a:r>
              <a:rPr lang="en-CA" dirty="0" err="1"/>
              <a:t>propriété</a:t>
            </a:r>
            <a:r>
              <a:rPr lang="en-CA" dirty="0"/>
              <a:t> </a:t>
            </a:r>
            <a:r>
              <a:rPr lang="en-CA" dirty="0" err="1"/>
              <a:t>appropriée</a:t>
            </a:r>
            <a:r>
              <a:rPr lang="en-CA" dirty="0"/>
              <a:t> </a:t>
            </a:r>
            <a:r>
              <a:rPr lang="en-CA" dirty="0" err="1"/>
              <a:t>n'est</a:t>
            </a:r>
            <a:r>
              <a:rPr lang="en-CA" dirty="0"/>
              <a:t> </a:t>
            </a:r>
            <a:r>
              <a:rPr lang="en-CA" dirty="0" err="1"/>
              <a:t>trouvée</a:t>
            </a:r>
            <a:r>
              <a:rPr lang="en-CA" dirty="0"/>
              <a:t>, la page sera </a:t>
            </a:r>
            <a:r>
              <a:rPr lang="en-CA" dirty="0" err="1"/>
              <a:t>affichée</a:t>
            </a:r>
            <a:r>
              <a:rPr lang="en-CA" dirty="0"/>
              <a:t> vide.</a:t>
            </a:r>
          </a:p>
        </p:txBody>
      </p:sp>
    </p:spTree>
    <p:extLst>
      <p:ext uri="{BB962C8B-B14F-4D97-AF65-F5344CB8AC3E}">
        <p14:creationId xmlns:p14="http://schemas.microsoft.com/office/powerpoint/2010/main" val="14171260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68</TotalTime>
  <Words>380</Words>
  <Application>Microsoft Office PowerPoint</Application>
  <PresentationFormat>Grand écran</PresentationFormat>
  <Paragraphs>21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Gill Sans MT</vt:lpstr>
      <vt:lpstr>Times New Roman</vt:lpstr>
      <vt:lpstr>Gallery</vt:lpstr>
      <vt:lpstr>APPLICATION DE GESTION D'AGENCE IMMOBILIERE</vt:lpstr>
      <vt:lpstr>  </vt:lpstr>
      <vt:lpstr>Présentation PowerPoint</vt:lpstr>
      <vt:lpstr> En cas de sélection de l'option "Ajouter un bien immobilier":</vt:lpstr>
      <vt:lpstr>Sinon, une page d'inscription apparaîtra et vous devrez remplir les informations nécessaires selon chaque cas</vt:lpstr>
      <vt:lpstr>Présentation PowerPoint</vt:lpstr>
      <vt:lpstr>Présentation PowerPoint</vt:lpstr>
      <vt:lpstr>          Maintenant, dans le cas où vous souhaitez rechercher: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GESTION D'AGENCE IMMOBILIERE</dc:title>
  <dc:creator>BOUDIAF</dc:creator>
  <cp:lastModifiedBy>BOUDIAF</cp:lastModifiedBy>
  <cp:revision>9</cp:revision>
  <dcterms:created xsi:type="dcterms:W3CDTF">2024-05-22T08:55:43Z</dcterms:created>
  <dcterms:modified xsi:type="dcterms:W3CDTF">2024-05-22T10:04:35Z</dcterms:modified>
</cp:coreProperties>
</file>