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0"/>
  </p:notesMasterIdLst>
  <p:sldIdLst>
    <p:sldId id="256" r:id="rId2"/>
    <p:sldId id="258" r:id="rId3"/>
    <p:sldId id="259" r:id="rId4"/>
    <p:sldId id="260" r:id="rId5"/>
    <p:sldId id="261" r:id="rId6"/>
    <p:sldId id="262" r:id="rId7"/>
    <p:sldId id="265" r:id="rId8"/>
    <p:sldId id="264" r:id="rId9"/>
    <p:sldId id="304" r:id="rId10"/>
    <p:sldId id="263" r:id="rId11"/>
    <p:sldId id="306" r:id="rId12"/>
    <p:sldId id="307" r:id="rId13"/>
    <p:sldId id="309" r:id="rId14"/>
    <p:sldId id="305" r:id="rId15"/>
    <p:sldId id="308" r:id="rId16"/>
    <p:sldId id="276" r:id="rId17"/>
    <p:sldId id="285" r:id="rId18"/>
    <p:sldId id="281" r:id="rId19"/>
  </p:sldIdLst>
  <p:sldSz cx="9144000" cy="5143500" type="screen16x9"/>
  <p:notesSz cx="6858000" cy="9144000"/>
  <p:embeddedFontLst>
    <p:embeddedFont>
      <p:font typeface="Azeret SemiBold" panose="020B0704030202020204" pitchFamily="34" charset="0"/>
      <p:bold r:id="rId21"/>
      <p:boldItalic r:id="rId22"/>
    </p:embeddedFont>
    <p:embeddedFont>
      <p:font typeface="Bebas Neue" panose="020B0606020202050201" pitchFamily="34" charset="0"/>
      <p:regular r:id="rId23"/>
    </p:embeddedFont>
    <p:embeddedFont>
      <p:font typeface="Josefin Sans" pitchFamily="2" charset="0"/>
      <p:regular r:id="rId24"/>
      <p:bold r:id="rId25"/>
      <p:italic r:id="rId26"/>
      <p:boldItalic r:id="rId27"/>
    </p:embeddedFont>
    <p:embeddedFont>
      <p:font typeface="Unbounded"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nioui Brahim" initials="KB" lastIdx="1" clrIdx="0">
    <p:extLst>
      <p:ext uri="{19B8F6BF-5375-455C-9EA6-DF929625EA0E}">
        <p15:presenceInfo xmlns:p15="http://schemas.microsoft.com/office/powerpoint/2012/main" userId="ead226fb7783a43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0CA1"/>
    <a:srgbClr val="F8F9FD"/>
    <a:srgbClr val="E8E9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F6C9EA-96E7-4E5A-A64E-A1B365E5F7AE}">
  <a:tblStyle styleId="{04F6C9EA-96E7-4E5A-A64E-A1B365E5F7A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2C1DF9B-80F3-4E80-BB0C-971D6F4F3CC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46" autoAdjust="0"/>
    <p:restoredTop sz="94660"/>
  </p:normalViewPr>
  <p:slideViewPr>
    <p:cSldViewPr snapToGrid="0">
      <p:cViewPr varScale="1">
        <p:scale>
          <a:sx n="142" d="100"/>
          <a:sy n="142" d="100"/>
        </p:scale>
        <p:origin x="102"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20e2316d277_1_1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20e2316d277_1_1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12845b51f0d_1_15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5" name="Google Shape;1125;g12845b51f0d_1_1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9"/>
        <p:cNvGrpSpPr/>
        <p:nvPr/>
      </p:nvGrpSpPr>
      <p:grpSpPr>
        <a:xfrm>
          <a:off x="0" y="0"/>
          <a:ext cx="0" cy="0"/>
          <a:chOff x="0" y="0"/>
          <a:chExt cx="0" cy="0"/>
        </a:xfrm>
      </p:grpSpPr>
      <p:sp>
        <p:nvSpPr>
          <p:cNvPr id="1440" name="Google Shape;1440;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1" name="Google Shape;1441;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2213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9"/>
        <p:cNvGrpSpPr/>
        <p:nvPr/>
      </p:nvGrpSpPr>
      <p:grpSpPr>
        <a:xfrm>
          <a:off x="0" y="0"/>
          <a:ext cx="0" cy="0"/>
          <a:chOff x="0" y="0"/>
          <a:chExt cx="0" cy="0"/>
        </a:xfrm>
      </p:grpSpPr>
      <p:sp>
        <p:nvSpPr>
          <p:cNvPr id="1440" name="Google Shape;1440;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1" name="Google Shape;1441;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6603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9"/>
        <p:cNvGrpSpPr/>
        <p:nvPr/>
      </p:nvGrpSpPr>
      <p:grpSpPr>
        <a:xfrm>
          <a:off x="0" y="0"/>
          <a:ext cx="0" cy="0"/>
          <a:chOff x="0" y="0"/>
          <a:chExt cx="0" cy="0"/>
        </a:xfrm>
      </p:grpSpPr>
      <p:sp>
        <p:nvSpPr>
          <p:cNvPr id="1440" name="Google Shape;1440;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1" name="Google Shape;1441;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1207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6066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9"/>
        <p:cNvGrpSpPr/>
        <p:nvPr/>
      </p:nvGrpSpPr>
      <p:grpSpPr>
        <a:xfrm>
          <a:off x="0" y="0"/>
          <a:ext cx="0" cy="0"/>
          <a:chOff x="0" y="0"/>
          <a:chExt cx="0" cy="0"/>
        </a:xfrm>
      </p:grpSpPr>
      <p:sp>
        <p:nvSpPr>
          <p:cNvPr id="1830" name="Google Shape;1830;g1125d80b419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1" name="Google Shape;1831;g1125d80b419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1537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9"/>
        <p:cNvGrpSpPr/>
        <p:nvPr/>
      </p:nvGrpSpPr>
      <p:grpSpPr>
        <a:xfrm>
          <a:off x="0" y="0"/>
          <a:ext cx="0" cy="0"/>
          <a:chOff x="0" y="0"/>
          <a:chExt cx="0" cy="0"/>
        </a:xfrm>
      </p:grpSpPr>
      <p:sp>
        <p:nvSpPr>
          <p:cNvPr id="1830" name="Google Shape;1830;g1125d80b419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1" name="Google Shape;1831;g1125d80b419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1"/>
        <p:cNvGrpSpPr/>
        <p:nvPr/>
      </p:nvGrpSpPr>
      <p:grpSpPr>
        <a:xfrm>
          <a:off x="0" y="0"/>
          <a:ext cx="0" cy="0"/>
          <a:chOff x="0" y="0"/>
          <a:chExt cx="0" cy="0"/>
        </a:xfrm>
      </p:grpSpPr>
      <p:sp>
        <p:nvSpPr>
          <p:cNvPr id="3542" name="Google Shape;3542;g12845b51f0d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3" name="Google Shape;3543;g12845b51f0d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9"/>
        <p:cNvGrpSpPr/>
        <p:nvPr/>
      </p:nvGrpSpPr>
      <p:grpSpPr>
        <a:xfrm>
          <a:off x="0" y="0"/>
          <a:ext cx="0" cy="0"/>
          <a:chOff x="0" y="0"/>
          <a:chExt cx="0" cy="0"/>
        </a:xfrm>
      </p:grpSpPr>
      <p:sp>
        <p:nvSpPr>
          <p:cNvPr id="2040" name="Google Shape;2040;g1125d80b419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1" name="Google Shape;2041;g1125d80b419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g10fb8bc67f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6" name="Google Shape;856;g10fb8bc67f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5" name="Google Shape;965;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12845b51f0d_1_1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12845b51f0d_1_1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12845b51f0d_1_1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12845b51f0d_1_1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4"/>
        <p:cNvGrpSpPr/>
        <p:nvPr/>
      </p:nvGrpSpPr>
      <p:grpSpPr>
        <a:xfrm>
          <a:off x="0" y="0"/>
          <a:ext cx="0" cy="0"/>
          <a:chOff x="0" y="0"/>
          <a:chExt cx="0" cy="0"/>
        </a:xfrm>
      </p:grpSpPr>
      <p:sp>
        <p:nvSpPr>
          <p:cNvPr id="1195" name="Google Shape;1195;g20fe79d5d20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6" name="Google Shape;1196;g20fe79d5d20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125d80b41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125d80b41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59692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s://bit.ly/3A1uf1Q" TargetMode="External"/><Relationship Id="rId7"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2.jpg"/><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626500" y="910875"/>
            <a:ext cx="4638000" cy="29187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Clr>
                <a:srgbClr val="191919"/>
              </a:buClr>
              <a:buSzPts val="5200"/>
              <a:buNone/>
              <a:defRPr sz="8500">
                <a:solidFill>
                  <a:srgbClr val="191919"/>
                </a:solidFill>
                <a:latin typeface="Unbounded"/>
                <a:ea typeface="Unbounded"/>
                <a:cs typeface="Unbounded"/>
                <a:sym typeface="Unbounded"/>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626500" y="3693675"/>
            <a:ext cx="4638000" cy="498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atin typeface="Josefin Sans"/>
                <a:ea typeface="Josefin Sans"/>
                <a:cs typeface="Josefin Sans"/>
                <a:sym typeface="Josefin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rot="7977746" flipH="1">
            <a:off x="146773" y="3610875"/>
            <a:ext cx="1435719" cy="1995265"/>
          </a:xfrm>
          <a:custGeom>
            <a:avLst/>
            <a:gdLst/>
            <a:ahLst/>
            <a:cxnLst/>
            <a:rect l="l" t="t" r="r" b="b"/>
            <a:pathLst>
              <a:path w="36186" h="50291" extrusionOk="0">
                <a:moveTo>
                  <a:pt x="18616" y="15561"/>
                </a:moveTo>
                <a:cubicBezTo>
                  <a:pt x="18836" y="16000"/>
                  <a:pt x="18742" y="16429"/>
                  <a:pt x="18658" y="16827"/>
                </a:cubicBezTo>
                <a:cubicBezTo>
                  <a:pt x="18574" y="17612"/>
                  <a:pt x="18313" y="18355"/>
                  <a:pt x="17831" y="18962"/>
                </a:cubicBezTo>
                <a:cubicBezTo>
                  <a:pt x="17653" y="19223"/>
                  <a:pt x="17392" y="19443"/>
                  <a:pt x="17172" y="19621"/>
                </a:cubicBezTo>
                <a:cubicBezTo>
                  <a:pt x="17094" y="19673"/>
                  <a:pt x="16981" y="19708"/>
                  <a:pt x="16873" y="19708"/>
                </a:cubicBezTo>
                <a:cubicBezTo>
                  <a:pt x="16807" y="19708"/>
                  <a:pt x="16743" y="19695"/>
                  <a:pt x="16691" y="19663"/>
                </a:cubicBezTo>
                <a:cubicBezTo>
                  <a:pt x="16607" y="19569"/>
                  <a:pt x="16565" y="19359"/>
                  <a:pt x="16565" y="19223"/>
                </a:cubicBezTo>
                <a:cubicBezTo>
                  <a:pt x="16565" y="19045"/>
                  <a:pt x="16607" y="18878"/>
                  <a:pt x="16649" y="18700"/>
                </a:cubicBezTo>
                <a:cubicBezTo>
                  <a:pt x="17046" y="17570"/>
                  <a:pt x="17737" y="16565"/>
                  <a:pt x="18480" y="15645"/>
                </a:cubicBezTo>
                <a:cubicBezTo>
                  <a:pt x="18480" y="15603"/>
                  <a:pt x="18574" y="15603"/>
                  <a:pt x="18616" y="15561"/>
                </a:cubicBezTo>
                <a:close/>
                <a:moveTo>
                  <a:pt x="7932" y="19788"/>
                </a:moveTo>
                <a:cubicBezTo>
                  <a:pt x="8016" y="20092"/>
                  <a:pt x="8110" y="20228"/>
                  <a:pt x="8152" y="20353"/>
                </a:cubicBezTo>
                <a:cubicBezTo>
                  <a:pt x="9062" y="23587"/>
                  <a:pt x="9805" y="26852"/>
                  <a:pt x="10286" y="30169"/>
                </a:cubicBezTo>
                <a:cubicBezTo>
                  <a:pt x="10674" y="32911"/>
                  <a:pt x="10893" y="35705"/>
                  <a:pt x="10810" y="38541"/>
                </a:cubicBezTo>
                <a:cubicBezTo>
                  <a:pt x="10768" y="40937"/>
                  <a:pt x="10506" y="43333"/>
                  <a:pt x="9721" y="45604"/>
                </a:cubicBezTo>
                <a:cubicBezTo>
                  <a:pt x="9366" y="46692"/>
                  <a:pt x="8937" y="47697"/>
                  <a:pt x="8194" y="48565"/>
                </a:cubicBezTo>
                <a:cubicBezTo>
                  <a:pt x="7848" y="49005"/>
                  <a:pt x="7451" y="49392"/>
                  <a:pt x="6969" y="49654"/>
                </a:cubicBezTo>
                <a:cubicBezTo>
                  <a:pt x="6553" y="49887"/>
                  <a:pt x="6137" y="49996"/>
                  <a:pt x="5715" y="49996"/>
                </a:cubicBezTo>
                <a:cubicBezTo>
                  <a:pt x="5341" y="49996"/>
                  <a:pt x="4961" y="49910"/>
                  <a:pt x="4573" y="49748"/>
                </a:cubicBezTo>
                <a:cubicBezTo>
                  <a:pt x="3924" y="49444"/>
                  <a:pt x="3401" y="48963"/>
                  <a:pt x="2920" y="48398"/>
                </a:cubicBezTo>
                <a:cubicBezTo>
                  <a:pt x="2041" y="47257"/>
                  <a:pt x="1476" y="45991"/>
                  <a:pt x="1088" y="44641"/>
                </a:cubicBezTo>
                <a:cubicBezTo>
                  <a:pt x="523" y="42684"/>
                  <a:pt x="345" y="40717"/>
                  <a:pt x="387" y="38666"/>
                </a:cubicBezTo>
                <a:cubicBezTo>
                  <a:pt x="471" y="35056"/>
                  <a:pt x="1392" y="31603"/>
                  <a:pt x="2784" y="28254"/>
                </a:cubicBezTo>
                <a:cubicBezTo>
                  <a:pt x="4008" y="25418"/>
                  <a:pt x="5578" y="22802"/>
                  <a:pt x="7493" y="20312"/>
                </a:cubicBezTo>
                <a:cubicBezTo>
                  <a:pt x="7629" y="20186"/>
                  <a:pt x="7754" y="20050"/>
                  <a:pt x="7932" y="19788"/>
                </a:cubicBezTo>
                <a:close/>
                <a:moveTo>
                  <a:pt x="36050" y="0"/>
                </a:moveTo>
                <a:lnTo>
                  <a:pt x="36050" y="0"/>
                </a:lnTo>
                <a:cubicBezTo>
                  <a:pt x="35882" y="126"/>
                  <a:pt x="35704" y="168"/>
                  <a:pt x="35579" y="304"/>
                </a:cubicBezTo>
                <a:cubicBezTo>
                  <a:pt x="32565" y="2700"/>
                  <a:pt x="29562" y="5096"/>
                  <a:pt x="26548" y="7535"/>
                </a:cubicBezTo>
                <a:cubicBezTo>
                  <a:pt x="23890" y="9680"/>
                  <a:pt x="21274" y="11898"/>
                  <a:pt x="18961" y="14473"/>
                </a:cubicBezTo>
                <a:cubicBezTo>
                  <a:pt x="18920" y="14556"/>
                  <a:pt x="18878" y="14556"/>
                  <a:pt x="18784" y="14650"/>
                </a:cubicBezTo>
                <a:cubicBezTo>
                  <a:pt x="18700" y="14514"/>
                  <a:pt x="18616" y="14431"/>
                  <a:pt x="18574" y="14336"/>
                </a:cubicBezTo>
                <a:cubicBezTo>
                  <a:pt x="18135" y="13646"/>
                  <a:pt x="17476" y="13290"/>
                  <a:pt x="16649" y="13248"/>
                </a:cubicBezTo>
                <a:cubicBezTo>
                  <a:pt x="16000" y="13248"/>
                  <a:pt x="15341" y="13384"/>
                  <a:pt x="14692" y="13646"/>
                </a:cubicBezTo>
                <a:cubicBezTo>
                  <a:pt x="13729" y="14033"/>
                  <a:pt x="12903" y="14556"/>
                  <a:pt x="12076" y="15215"/>
                </a:cubicBezTo>
                <a:cubicBezTo>
                  <a:pt x="10768" y="16220"/>
                  <a:pt x="9585" y="17392"/>
                  <a:pt x="8455" y="18658"/>
                </a:cubicBezTo>
                <a:cubicBezTo>
                  <a:pt x="8372" y="18784"/>
                  <a:pt x="8235" y="18878"/>
                  <a:pt x="8058" y="19098"/>
                </a:cubicBezTo>
                <a:cubicBezTo>
                  <a:pt x="7273" y="16649"/>
                  <a:pt x="6404" y="14336"/>
                  <a:pt x="5400" y="12076"/>
                </a:cubicBezTo>
                <a:cubicBezTo>
                  <a:pt x="4353" y="9805"/>
                  <a:pt x="3223" y="7629"/>
                  <a:pt x="1737" y="5536"/>
                </a:cubicBezTo>
                <a:lnTo>
                  <a:pt x="1737" y="5536"/>
                </a:lnTo>
                <a:cubicBezTo>
                  <a:pt x="1570" y="5881"/>
                  <a:pt x="1737" y="6017"/>
                  <a:pt x="1831" y="6185"/>
                </a:cubicBezTo>
                <a:cubicBezTo>
                  <a:pt x="2218" y="6802"/>
                  <a:pt x="2658" y="7409"/>
                  <a:pt x="3003" y="8058"/>
                </a:cubicBezTo>
                <a:cubicBezTo>
                  <a:pt x="4971" y="11511"/>
                  <a:pt x="6446" y="15121"/>
                  <a:pt x="7670" y="18878"/>
                </a:cubicBezTo>
                <a:cubicBezTo>
                  <a:pt x="7796" y="19265"/>
                  <a:pt x="7754" y="19527"/>
                  <a:pt x="7493" y="19830"/>
                </a:cubicBezTo>
                <a:cubicBezTo>
                  <a:pt x="5442" y="22404"/>
                  <a:pt x="3788" y="25198"/>
                  <a:pt x="2480" y="28254"/>
                </a:cubicBezTo>
                <a:cubicBezTo>
                  <a:pt x="1130" y="31435"/>
                  <a:pt x="262" y="34794"/>
                  <a:pt x="84" y="38279"/>
                </a:cubicBezTo>
                <a:cubicBezTo>
                  <a:pt x="0" y="40236"/>
                  <a:pt x="167" y="42161"/>
                  <a:pt x="649" y="44076"/>
                </a:cubicBezTo>
                <a:cubicBezTo>
                  <a:pt x="994" y="45468"/>
                  <a:pt x="1517" y="46870"/>
                  <a:pt x="2355" y="48084"/>
                </a:cubicBezTo>
                <a:cubicBezTo>
                  <a:pt x="2742" y="48701"/>
                  <a:pt x="3265" y="49266"/>
                  <a:pt x="3872" y="49706"/>
                </a:cubicBezTo>
                <a:cubicBezTo>
                  <a:pt x="4466" y="50094"/>
                  <a:pt x="5090" y="50291"/>
                  <a:pt x="5706" y="50291"/>
                </a:cubicBezTo>
                <a:cubicBezTo>
                  <a:pt x="6403" y="50291"/>
                  <a:pt x="7090" y="50039"/>
                  <a:pt x="7712" y="49528"/>
                </a:cubicBezTo>
                <a:cubicBezTo>
                  <a:pt x="8110" y="49183"/>
                  <a:pt x="8455" y="48743"/>
                  <a:pt x="8759" y="48304"/>
                </a:cubicBezTo>
                <a:cubicBezTo>
                  <a:pt x="9324" y="47519"/>
                  <a:pt x="9721" y="46692"/>
                  <a:pt x="9983" y="45782"/>
                </a:cubicBezTo>
                <a:cubicBezTo>
                  <a:pt x="10674" y="43815"/>
                  <a:pt x="10988" y="41764"/>
                  <a:pt x="11071" y="39713"/>
                </a:cubicBezTo>
                <a:cubicBezTo>
                  <a:pt x="11155" y="37536"/>
                  <a:pt x="11113" y="35359"/>
                  <a:pt x="10893" y="33130"/>
                </a:cubicBezTo>
                <a:cubicBezTo>
                  <a:pt x="10674" y="30912"/>
                  <a:pt x="10370" y="28683"/>
                  <a:pt x="9941" y="26465"/>
                </a:cubicBezTo>
                <a:cubicBezTo>
                  <a:pt x="9502" y="24236"/>
                  <a:pt x="8937" y="22059"/>
                  <a:pt x="8277" y="19924"/>
                </a:cubicBezTo>
                <a:cubicBezTo>
                  <a:pt x="8194" y="19569"/>
                  <a:pt x="8235" y="19359"/>
                  <a:pt x="8455" y="19140"/>
                </a:cubicBezTo>
                <a:cubicBezTo>
                  <a:pt x="8937" y="18616"/>
                  <a:pt x="9418" y="18051"/>
                  <a:pt x="9941" y="17528"/>
                </a:cubicBezTo>
                <a:cubicBezTo>
                  <a:pt x="11029" y="16387"/>
                  <a:pt x="12243" y="15341"/>
                  <a:pt x="13646" y="14514"/>
                </a:cubicBezTo>
                <a:cubicBezTo>
                  <a:pt x="14389" y="14075"/>
                  <a:pt x="15215" y="13730"/>
                  <a:pt x="16084" y="13552"/>
                </a:cubicBezTo>
                <a:cubicBezTo>
                  <a:pt x="16203" y="13536"/>
                  <a:pt x="16321" y="13528"/>
                  <a:pt x="16437" y="13528"/>
                </a:cubicBezTo>
                <a:cubicBezTo>
                  <a:pt x="17263" y="13528"/>
                  <a:pt x="18006" y="13917"/>
                  <a:pt x="18355" y="14650"/>
                </a:cubicBezTo>
                <a:cubicBezTo>
                  <a:pt x="18480" y="14860"/>
                  <a:pt x="18480" y="15079"/>
                  <a:pt x="18313" y="15299"/>
                </a:cubicBezTo>
                <a:cubicBezTo>
                  <a:pt x="17957" y="15781"/>
                  <a:pt x="17570" y="16262"/>
                  <a:pt x="17266" y="16785"/>
                </a:cubicBezTo>
                <a:cubicBezTo>
                  <a:pt x="16869" y="17350"/>
                  <a:pt x="16523" y="17957"/>
                  <a:pt x="16345" y="18658"/>
                </a:cubicBezTo>
                <a:cubicBezTo>
                  <a:pt x="16303" y="18920"/>
                  <a:pt x="16262" y="19265"/>
                  <a:pt x="16262" y="19569"/>
                </a:cubicBezTo>
                <a:cubicBezTo>
                  <a:pt x="16324" y="19894"/>
                  <a:pt x="16506" y="20076"/>
                  <a:pt x="16776" y="20076"/>
                </a:cubicBezTo>
                <a:cubicBezTo>
                  <a:pt x="16870" y="20076"/>
                  <a:pt x="16975" y="20054"/>
                  <a:pt x="17088" y="20008"/>
                </a:cubicBezTo>
                <a:cubicBezTo>
                  <a:pt x="17266" y="19966"/>
                  <a:pt x="17476" y="19830"/>
                  <a:pt x="17612" y="19705"/>
                </a:cubicBezTo>
                <a:cubicBezTo>
                  <a:pt x="17915" y="19401"/>
                  <a:pt x="18177" y="19098"/>
                  <a:pt x="18396" y="18742"/>
                </a:cubicBezTo>
                <a:cubicBezTo>
                  <a:pt x="19003" y="17696"/>
                  <a:pt x="19139" y="16565"/>
                  <a:pt x="18961" y="15383"/>
                </a:cubicBezTo>
                <a:cubicBezTo>
                  <a:pt x="18920" y="15174"/>
                  <a:pt x="18961" y="14996"/>
                  <a:pt x="19097" y="14860"/>
                </a:cubicBezTo>
                <a:cubicBezTo>
                  <a:pt x="19223" y="14734"/>
                  <a:pt x="19307" y="14598"/>
                  <a:pt x="19443" y="14473"/>
                </a:cubicBezTo>
                <a:cubicBezTo>
                  <a:pt x="20971" y="12725"/>
                  <a:pt x="22666" y="11155"/>
                  <a:pt x="24497" y="9680"/>
                </a:cubicBezTo>
                <a:cubicBezTo>
                  <a:pt x="28076" y="6750"/>
                  <a:pt x="31697" y="3872"/>
                  <a:pt x="35317" y="953"/>
                </a:cubicBezTo>
                <a:cubicBezTo>
                  <a:pt x="35527" y="785"/>
                  <a:pt x="35746" y="607"/>
                  <a:pt x="35966" y="388"/>
                </a:cubicBezTo>
                <a:cubicBezTo>
                  <a:pt x="36102" y="304"/>
                  <a:pt x="36186" y="210"/>
                  <a:pt x="360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nvGrpSpPr>
          <p:cNvPr id="13" name="Google Shape;13;p2"/>
          <p:cNvGrpSpPr/>
          <p:nvPr/>
        </p:nvGrpSpPr>
        <p:grpSpPr>
          <a:xfrm>
            <a:off x="396675" y="668975"/>
            <a:ext cx="393900" cy="398300"/>
            <a:chOff x="362775" y="688925"/>
            <a:chExt cx="393900" cy="398300"/>
          </a:xfrm>
        </p:grpSpPr>
        <p:sp>
          <p:nvSpPr>
            <p:cNvPr id="14" name="Google Shape;14;p2"/>
            <p:cNvSpPr/>
            <p:nvPr/>
          </p:nvSpPr>
          <p:spPr>
            <a:xfrm>
              <a:off x="362775" y="6933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499275" y="5524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3">
  <p:cSld name="CUSTOM_1_1_1">
    <p:spTree>
      <p:nvGrpSpPr>
        <p:cNvPr id="1" name="Shape 281"/>
        <p:cNvGrpSpPr/>
        <p:nvPr/>
      </p:nvGrpSpPr>
      <p:grpSpPr>
        <a:xfrm>
          <a:off x="0" y="0"/>
          <a:ext cx="0" cy="0"/>
          <a:chOff x="0" y="0"/>
          <a:chExt cx="0" cy="0"/>
        </a:xfrm>
      </p:grpSpPr>
      <p:pic>
        <p:nvPicPr>
          <p:cNvPr id="282" name="Google Shape;282;p18"/>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283" name="Google Shape;283;p18"/>
          <p:cNvGrpSpPr/>
          <p:nvPr/>
        </p:nvGrpSpPr>
        <p:grpSpPr>
          <a:xfrm>
            <a:off x="228600" y="228600"/>
            <a:ext cx="227950" cy="230496"/>
            <a:chOff x="362775" y="688925"/>
            <a:chExt cx="393900" cy="398300"/>
          </a:xfrm>
        </p:grpSpPr>
        <p:sp>
          <p:nvSpPr>
            <p:cNvPr id="284" name="Google Shape;284;p18"/>
            <p:cNvSpPr/>
            <p:nvPr/>
          </p:nvSpPr>
          <p:spPr>
            <a:xfrm>
              <a:off x="362775" y="6933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8"/>
            <p:cNvSpPr/>
            <p:nvPr/>
          </p:nvSpPr>
          <p:spPr>
            <a:xfrm rot="-5400000">
              <a:off x="499275" y="5524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 name="Google Shape;286;p18"/>
          <p:cNvSpPr/>
          <p:nvPr/>
        </p:nvSpPr>
        <p:spPr>
          <a:xfrm rot="-1685875">
            <a:off x="7922392" y="-198940"/>
            <a:ext cx="1885265" cy="781994"/>
          </a:xfrm>
          <a:custGeom>
            <a:avLst/>
            <a:gdLst/>
            <a:ahLst/>
            <a:cxnLst/>
            <a:rect l="l" t="t" r="r" b="b"/>
            <a:pathLst>
              <a:path w="46264" h="19191" extrusionOk="0">
                <a:moveTo>
                  <a:pt x="17000" y="790"/>
                </a:moveTo>
                <a:cubicBezTo>
                  <a:pt x="17132" y="790"/>
                  <a:pt x="17266" y="798"/>
                  <a:pt x="17402" y="814"/>
                </a:cubicBezTo>
                <a:cubicBezTo>
                  <a:pt x="18271" y="908"/>
                  <a:pt x="18794" y="1431"/>
                  <a:pt x="18355" y="2342"/>
                </a:cubicBezTo>
                <a:cubicBezTo>
                  <a:pt x="18051" y="3001"/>
                  <a:pt x="17486" y="3650"/>
                  <a:pt x="16921" y="4131"/>
                </a:cubicBezTo>
                <a:cubicBezTo>
                  <a:pt x="15184" y="5768"/>
                  <a:pt x="12855" y="6578"/>
                  <a:pt x="10509" y="6925"/>
                </a:cubicBezTo>
                <a:lnTo>
                  <a:pt x="10509" y="6925"/>
                </a:lnTo>
                <a:cubicBezTo>
                  <a:pt x="11118" y="5112"/>
                  <a:pt x="12286" y="3455"/>
                  <a:pt x="13740" y="2258"/>
                </a:cubicBezTo>
                <a:cubicBezTo>
                  <a:pt x="14685" y="1464"/>
                  <a:pt x="15766" y="790"/>
                  <a:pt x="17000" y="790"/>
                </a:cubicBezTo>
                <a:close/>
                <a:moveTo>
                  <a:pt x="46132" y="0"/>
                </a:moveTo>
                <a:cubicBezTo>
                  <a:pt x="46067" y="0"/>
                  <a:pt x="46001" y="55"/>
                  <a:pt x="46001" y="165"/>
                </a:cubicBezTo>
                <a:cubicBezTo>
                  <a:pt x="45918" y="5617"/>
                  <a:pt x="41952" y="10148"/>
                  <a:pt x="37714" y="13204"/>
                </a:cubicBezTo>
                <a:cubicBezTo>
                  <a:pt x="33444" y="16291"/>
                  <a:pt x="28087" y="18739"/>
                  <a:pt x="22718" y="18865"/>
                </a:cubicBezTo>
                <a:cubicBezTo>
                  <a:pt x="22552" y="18871"/>
                  <a:pt x="22383" y="18874"/>
                  <a:pt x="22214" y="18874"/>
                </a:cubicBezTo>
                <a:cubicBezTo>
                  <a:pt x="17275" y="18874"/>
                  <a:pt x="11092" y="16366"/>
                  <a:pt x="10161" y="10933"/>
                </a:cubicBezTo>
                <a:cubicBezTo>
                  <a:pt x="9945" y="9700"/>
                  <a:pt x="10053" y="8441"/>
                  <a:pt x="10409" y="7242"/>
                </a:cubicBezTo>
                <a:lnTo>
                  <a:pt x="10409" y="7242"/>
                </a:lnTo>
                <a:cubicBezTo>
                  <a:pt x="12081" y="7005"/>
                  <a:pt x="13709" y="6536"/>
                  <a:pt x="15174" y="5743"/>
                </a:cubicBezTo>
                <a:cubicBezTo>
                  <a:pt x="16220" y="5178"/>
                  <a:pt x="20761" y="1641"/>
                  <a:pt x="18009" y="647"/>
                </a:cubicBezTo>
                <a:cubicBezTo>
                  <a:pt x="17644" y="515"/>
                  <a:pt x="17277" y="455"/>
                  <a:pt x="16912" y="455"/>
                </a:cubicBezTo>
                <a:cubicBezTo>
                  <a:pt x="14481" y="455"/>
                  <a:pt x="12137" y="3102"/>
                  <a:pt x="11082" y="4958"/>
                </a:cubicBezTo>
                <a:cubicBezTo>
                  <a:pt x="10721" y="5592"/>
                  <a:pt x="10428" y="6268"/>
                  <a:pt x="10214" y="6966"/>
                </a:cubicBezTo>
                <a:lnTo>
                  <a:pt x="10214" y="6966"/>
                </a:lnTo>
                <a:cubicBezTo>
                  <a:pt x="9478" y="7063"/>
                  <a:pt x="8743" y="7115"/>
                  <a:pt x="8026" y="7134"/>
                </a:cubicBezTo>
                <a:cubicBezTo>
                  <a:pt x="7650" y="7143"/>
                  <a:pt x="7206" y="7154"/>
                  <a:pt x="6724" y="7154"/>
                </a:cubicBezTo>
                <a:cubicBezTo>
                  <a:pt x="4135" y="7154"/>
                  <a:pt x="447" y="6835"/>
                  <a:pt x="262" y="4047"/>
                </a:cubicBezTo>
                <a:cubicBezTo>
                  <a:pt x="262" y="3958"/>
                  <a:pt x="196" y="3914"/>
                  <a:pt x="131" y="3914"/>
                </a:cubicBezTo>
                <a:cubicBezTo>
                  <a:pt x="66" y="3914"/>
                  <a:pt x="0" y="3958"/>
                  <a:pt x="0" y="4047"/>
                </a:cubicBezTo>
                <a:cubicBezTo>
                  <a:pt x="178" y="7009"/>
                  <a:pt x="3757" y="7270"/>
                  <a:pt x="6017" y="7396"/>
                </a:cubicBezTo>
                <a:cubicBezTo>
                  <a:pt x="6499" y="7424"/>
                  <a:pt x="6987" y="7439"/>
                  <a:pt x="7477" y="7439"/>
                </a:cubicBezTo>
                <a:cubicBezTo>
                  <a:pt x="8357" y="7439"/>
                  <a:pt x="9245" y="7390"/>
                  <a:pt x="10123" y="7280"/>
                </a:cubicBezTo>
                <a:lnTo>
                  <a:pt x="10123" y="7280"/>
                </a:lnTo>
                <a:cubicBezTo>
                  <a:pt x="9556" y="9372"/>
                  <a:pt x="9700" y="11632"/>
                  <a:pt x="10862" y="13549"/>
                </a:cubicBezTo>
                <a:cubicBezTo>
                  <a:pt x="12338" y="16081"/>
                  <a:pt x="15048" y="17735"/>
                  <a:pt x="17790" y="18561"/>
                </a:cubicBezTo>
                <a:cubicBezTo>
                  <a:pt x="19237" y="18997"/>
                  <a:pt x="20725" y="19190"/>
                  <a:pt x="22220" y="19190"/>
                </a:cubicBezTo>
                <a:cubicBezTo>
                  <a:pt x="26582" y="19190"/>
                  <a:pt x="31009" y="17545"/>
                  <a:pt x="34710" y="15464"/>
                </a:cubicBezTo>
                <a:cubicBezTo>
                  <a:pt x="40246" y="12325"/>
                  <a:pt x="46221" y="7009"/>
                  <a:pt x="46263" y="165"/>
                </a:cubicBezTo>
                <a:cubicBezTo>
                  <a:pt x="46263" y="55"/>
                  <a:pt x="46198" y="0"/>
                  <a:pt x="46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87" name="Google Shape;287;p18"/>
          <p:cNvSpPr txBox="1">
            <a:spLocks noGrp="1"/>
          </p:cNvSpPr>
          <p:nvPr>
            <p:ph type="title"/>
          </p:nvPr>
        </p:nvSpPr>
        <p:spPr>
          <a:xfrm>
            <a:off x="720000" y="445025"/>
            <a:ext cx="5024100" cy="102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9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a:endParaRPr/>
          </a:p>
        </p:txBody>
      </p:sp>
      <p:sp>
        <p:nvSpPr>
          <p:cNvPr id="288" name="Google Shape;288;p18"/>
          <p:cNvSpPr txBox="1">
            <a:spLocks noGrp="1"/>
          </p:cNvSpPr>
          <p:nvPr>
            <p:ph type="subTitle" idx="1"/>
          </p:nvPr>
        </p:nvSpPr>
        <p:spPr>
          <a:xfrm>
            <a:off x="4317375" y="1911500"/>
            <a:ext cx="3957900" cy="20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Char char="●"/>
              <a:defRPr/>
            </a:lvl1pPr>
            <a:lvl2pPr lvl="1" rtl="0">
              <a:lnSpc>
                <a:spcPct val="100000"/>
              </a:lnSpc>
              <a:spcBef>
                <a:spcPts val="0"/>
              </a:spcBef>
              <a:spcAft>
                <a:spcPts val="0"/>
              </a:spcAft>
              <a:buSzPts val="1400"/>
              <a:buChar char="○"/>
              <a:defRPr sz="1600"/>
            </a:lvl2pPr>
            <a:lvl3pPr lvl="2" rtl="0">
              <a:lnSpc>
                <a:spcPct val="100000"/>
              </a:lnSpc>
              <a:spcBef>
                <a:spcPts val="0"/>
              </a:spcBef>
              <a:spcAft>
                <a:spcPts val="0"/>
              </a:spcAft>
              <a:buSzPts val="1400"/>
              <a:buChar char="■"/>
              <a:defRPr sz="1600"/>
            </a:lvl3pPr>
            <a:lvl4pPr lvl="3" rtl="0">
              <a:lnSpc>
                <a:spcPct val="100000"/>
              </a:lnSpc>
              <a:spcBef>
                <a:spcPts val="0"/>
              </a:spcBef>
              <a:spcAft>
                <a:spcPts val="0"/>
              </a:spcAft>
              <a:buSzPts val="1400"/>
              <a:buChar char="●"/>
              <a:defRPr sz="1600"/>
            </a:lvl4pPr>
            <a:lvl5pPr lvl="4" rtl="0">
              <a:lnSpc>
                <a:spcPct val="100000"/>
              </a:lnSpc>
              <a:spcBef>
                <a:spcPts val="0"/>
              </a:spcBef>
              <a:spcAft>
                <a:spcPts val="0"/>
              </a:spcAft>
              <a:buSzPts val="1400"/>
              <a:buChar char="○"/>
              <a:defRPr sz="1600"/>
            </a:lvl5pPr>
            <a:lvl6pPr lvl="5" rtl="0">
              <a:lnSpc>
                <a:spcPct val="100000"/>
              </a:lnSpc>
              <a:spcBef>
                <a:spcPts val="0"/>
              </a:spcBef>
              <a:spcAft>
                <a:spcPts val="0"/>
              </a:spcAft>
              <a:buSzPts val="1400"/>
              <a:buChar char="■"/>
              <a:defRPr sz="1600"/>
            </a:lvl6pPr>
            <a:lvl7pPr lvl="6" rtl="0">
              <a:lnSpc>
                <a:spcPct val="100000"/>
              </a:lnSpc>
              <a:spcBef>
                <a:spcPts val="0"/>
              </a:spcBef>
              <a:spcAft>
                <a:spcPts val="0"/>
              </a:spcAft>
              <a:buSzPts val="1400"/>
              <a:buChar char="●"/>
              <a:defRPr sz="1600"/>
            </a:lvl7pPr>
            <a:lvl8pPr lvl="7" rtl="0">
              <a:lnSpc>
                <a:spcPct val="100000"/>
              </a:lnSpc>
              <a:spcBef>
                <a:spcPts val="0"/>
              </a:spcBef>
              <a:spcAft>
                <a:spcPts val="0"/>
              </a:spcAft>
              <a:buSzPts val="1400"/>
              <a:buChar char="○"/>
              <a:defRPr sz="1600"/>
            </a:lvl8pPr>
            <a:lvl9pPr lvl="8" rtl="0">
              <a:lnSpc>
                <a:spcPct val="100000"/>
              </a:lnSpc>
              <a:spcBef>
                <a:spcPts val="0"/>
              </a:spcBef>
              <a:spcAft>
                <a:spcPts val="0"/>
              </a:spcAft>
              <a:buSzPts val="1400"/>
              <a:buChar char="■"/>
              <a:defRPr sz="1600"/>
            </a:lvl9pPr>
          </a:lstStyle>
          <a:p>
            <a:endParaRPr/>
          </a:p>
        </p:txBody>
      </p:sp>
      <p:sp>
        <p:nvSpPr>
          <p:cNvPr id="289" name="Google Shape;289;p18"/>
          <p:cNvSpPr/>
          <p:nvPr/>
        </p:nvSpPr>
        <p:spPr>
          <a:xfrm>
            <a:off x="-835724" y="1762262"/>
            <a:ext cx="1873145" cy="1806725"/>
          </a:xfrm>
          <a:custGeom>
            <a:avLst/>
            <a:gdLst/>
            <a:ahLst/>
            <a:cxnLst/>
            <a:rect l="l" t="t" r="r" b="b"/>
            <a:pathLst>
              <a:path w="36626" h="35329" extrusionOk="0">
                <a:moveTo>
                  <a:pt x="26946" y="9262"/>
                </a:moveTo>
                <a:cubicBezTo>
                  <a:pt x="26946" y="9482"/>
                  <a:pt x="26946" y="9608"/>
                  <a:pt x="26904" y="9744"/>
                </a:cubicBezTo>
                <a:cubicBezTo>
                  <a:pt x="26119" y="12789"/>
                  <a:pt x="24592" y="15405"/>
                  <a:pt x="22153" y="17456"/>
                </a:cubicBezTo>
                <a:cubicBezTo>
                  <a:pt x="21452" y="18021"/>
                  <a:pt x="20667" y="18544"/>
                  <a:pt x="19747" y="18764"/>
                </a:cubicBezTo>
                <a:cubicBezTo>
                  <a:pt x="19443" y="18848"/>
                  <a:pt x="19098" y="18848"/>
                  <a:pt x="18794" y="18848"/>
                </a:cubicBezTo>
                <a:cubicBezTo>
                  <a:pt x="18397" y="18806"/>
                  <a:pt x="18135" y="18544"/>
                  <a:pt x="18177" y="18199"/>
                </a:cubicBezTo>
                <a:cubicBezTo>
                  <a:pt x="18177" y="17853"/>
                  <a:pt x="18177" y="17498"/>
                  <a:pt x="18355" y="17194"/>
                </a:cubicBezTo>
                <a:cubicBezTo>
                  <a:pt x="18575" y="16671"/>
                  <a:pt x="18836" y="16148"/>
                  <a:pt x="19182" y="15666"/>
                </a:cubicBezTo>
                <a:cubicBezTo>
                  <a:pt x="20008" y="14453"/>
                  <a:pt x="21107" y="13448"/>
                  <a:pt x="22237" y="12485"/>
                </a:cubicBezTo>
                <a:cubicBezTo>
                  <a:pt x="23587" y="11355"/>
                  <a:pt x="25031" y="10350"/>
                  <a:pt x="26507" y="9482"/>
                </a:cubicBezTo>
                <a:cubicBezTo>
                  <a:pt x="26601" y="9388"/>
                  <a:pt x="26726" y="9346"/>
                  <a:pt x="26946" y="9262"/>
                </a:cubicBezTo>
                <a:close/>
                <a:moveTo>
                  <a:pt x="21891" y="0"/>
                </a:moveTo>
                <a:cubicBezTo>
                  <a:pt x="21592" y="0"/>
                  <a:pt x="21284" y="21"/>
                  <a:pt x="20971" y="64"/>
                </a:cubicBezTo>
                <a:cubicBezTo>
                  <a:pt x="19443" y="273"/>
                  <a:pt x="18093" y="849"/>
                  <a:pt x="16785" y="1634"/>
                </a:cubicBezTo>
                <a:cubicBezTo>
                  <a:pt x="14912" y="2722"/>
                  <a:pt x="13259" y="4156"/>
                  <a:pt x="11773" y="5767"/>
                </a:cubicBezTo>
                <a:cubicBezTo>
                  <a:pt x="9282" y="8436"/>
                  <a:pt x="7325" y="11481"/>
                  <a:pt x="5714" y="14714"/>
                </a:cubicBezTo>
                <a:cubicBezTo>
                  <a:pt x="2794" y="20553"/>
                  <a:pt x="1005" y="26696"/>
                  <a:pt x="84" y="33152"/>
                </a:cubicBezTo>
                <a:cubicBezTo>
                  <a:pt x="42" y="33676"/>
                  <a:pt x="42" y="34241"/>
                  <a:pt x="0" y="34764"/>
                </a:cubicBezTo>
                <a:cubicBezTo>
                  <a:pt x="0" y="34984"/>
                  <a:pt x="0" y="35203"/>
                  <a:pt x="262" y="35329"/>
                </a:cubicBezTo>
                <a:cubicBezTo>
                  <a:pt x="304" y="35203"/>
                  <a:pt x="346" y="35161"/>
                  <a:pt x="346" y="35120"/>
                </a:cubicBezTo>
                <a:cubicBezTo>
                  <a:pt x="262" y="34073"/>
                  <a:pt x="388" y="33027"/>
                  <a:pt x="565" y="32022"/>
                </a:cubicBezTo>
                <a:cubicBezTo>
                  <a:pt x="1089" y="28621"/>
                  <a:pt x="1915" y="25304"/>
                  <a:pt x="3004" y="22081"/>
                </a:cubicBezTo>
                <a:cubicBezTo>
                  <a:pt x="4490" y="17676"/>
                  <a:pt x="6363" y="13532"/>
                  <a:pt x="9021" y="9691"/>
                </a:cubicBezTo>
                <a:cubicBezTo>
                  <a:pt x="10726" y="7295"/>
                  <a:pt x="12641" y="5076"/>
                  <a:pt x="14954" y="3245"/>
                </a:cubicBezTo>
                <a:cubicBezTo>
                  <a:pt x="16346" y="2157"/>
                  <a:pt x="17832" y="1278"/>
                  <a:pt x="19537" y="713"/>
                </a:cubicBezTo>
                <a:cubicBezTo>
                  <a:pt x="20300" y="469"/>
                  <a:pt x="21084" y="309"/>
                  <a:pt x="21876" y="309"/>
                </a:cubicBezTo>
                <a:cubicBezTo>
                  <a:pt x="22343" y="309"/>
                  <a:pt x="22813" y="365"/>
                  <a:pt x="23284" y="493"/>
                </a:cubicBezTo>
                <a:cubicBezTo>
                  <a:pt x="25031" y="974"/>
                  <a:pt x="26078" y="2157"/>
                  <a:pt x="26684" y="3768"/>
                </a:cubicBezTo>
                <a:cubicBezTo>
                  <a:pt x="27250" y="5202"/>
                  <a:pt x="27333" y="6730"/>
                  <a:pt x="27166" y="8258"/>
                </a:cubicBezTo>
                <a:cubicBezTo>
                  <a:pt x="27124" y="8561"/>
                  <a:pt x="26988" y="8781"/>
                  <a:pt x="26726" y="8959"/>
                </a:cubicBezTo>
                <a:cubicBezTo>
                  <a:pt x="25502" y="9691"/>
                  <a:pt x="24330" y="10434"/>
                  <a:pt x="23200" y="11261"/>
                </a:cubicBezTo>
                <a:cubicBezTo>
                  <a:pt x="21630" y="12402"/>
                  <a:pt x="20228" y="13668"/>
                  <a:pt x="19098" y="15185"/>
                </a:cubicBezTo>
                <a:cubicBezTo>
                  <a:pt x="18616" y="15802"/>
                  <a:pt x="18229" y="16409"/>
                  <a:pt x="18010" y="17110"/>
                </a:cubicBezTo>
                <a:cubicBezTo>
                  <a:pt x="17874" y="17456"/>
                  <a:pt x="17790" y="17853"/>
                  <a:pt x="17832" y="18241"/>
                </a:cubicBezTo>
                <a:cubicBezTo>
                  <a:pt x="17832" y="18764"/>
                  <a:pt x="18229" y="19161"/>
                  <a:pt x="18794" y="19203"/>
                </a:cubicBezTo>
                <a:cubicBezTo>
                  <a:pt x="18874" y="19214"/>
                  <a:pt x="18957" y="19220"/>
                  <a:pt x="19041" y="19220"/>
                </a:cubicBezTo>
                <a:cubicBezTo>
                  <a:pt x="19277" y="19220"/>
                  <a:pt x="19523" y="19179"/>
                  <a:pt x="19747" y="19109"/>
                </a:cubicBezTo>
                <a:cubicBezTo>
                  <a:pt x="20929" y="18848"/>
                  <a:pt x="21892" y="18157"/>
                  <a:pt x="22760" y="17372"/>
                </a:cubicBezTo>
                <a:cubicBezTo>
                  <a:pt x="24979" y="15363"/>
                  <a:pt x="26423" y="12883"/>
                  <a:pt x="27166" y="9953"/>
                </a:cubicBezTo>
                <a:cubicBezTo>
                  <a:pt x="27208" y="9126"/>
                  <a:pt x="27689" y="8739"/>
                  <a:pt x="28380" y="8383"/>
                </a:cubicBezTo>
                <a:cubicBezTo>
                  <a:pt x="30954" y="7169"/>
                  <a:pt x="33528" y="5903"/>
                  <a:pt x="36061" y="4679"/>
                </a:cubicBezTo>
                <a:cubicBezTo>
                  <a:pt x="36228" y="4595"/>
                  <a:pt x="36406" y="4511"/>
                  <a:pt x="36542" y="4417"/>
                </a:cubicBezTo>
                <a:cubicBezTo>
                  <a:pt x="36584" y="4375"/>
                  <a:pt x="36584" y="4250"/>
                  <a:pt x="36626" y="4030"/>
                </a:cubicBezTo>
                <a:lnTo>
                  <a:pt x="36626" y="4030"/>
                </a:lnTo>
                <a:cubicBezTo>
                  <a:pt x="36019" y="4292"/>
                  <a:pt x="35537" y="4553"/>
                  <a:pt x="35056" y="4773"/>
                </a:cubicBezTo>
                <a:cubicBezTo>
                  <a:pt x="34533" y="5035"/>
                  <a:pt x="34010" y="5244"/>
                  <a:pt x="33528" y="5506"/>
                </a:cubicBezTo>
                <a:cubicBezTo>
                  <a:pt x="33005" y="5725"/>
                  <a:pt x="32524" y="5987"/>
                  <a:pt x="32042" y="6207"/>
                </a:cubicBezTo>
                <a:cubicBezTo>
                  <a:pt x="31519" y="6468"/>
                  <a:pt x="31048" y="6688"/>
                  <a:pt x="30525" y="6950"/>
                </a:cubicBezTo>
                <a:cubicBezTo>
                  <a:pt x="30044" y="7211"/>
                  <a:pt x="29562" y="7431"/>
                  <a:pt x="29039" y="7693"/>
                </a:cubicBezTo>
                <a:cubicBezTo>
                  <a:pt x="28558" y="7912"/>
                  <a:pt x="28076" y="8216"/>
                  <a:pt x="27511" y="8436"/>
                </a:cubicBezTo>
                <a:lnTo>
                  <a:pt x="27511" y="8174"/>
                </a:lnTo>
                <a:lnTo>
                  <a:pt x="27511" y="7734"/>
                </a:lnTo>
                <a:cubicBezTo>
                  <a:pt x="27647" y="6207"/>
                  <a:pt x="27469" y="4679"/>
                  <a:pt x="26862" y="3287"/>
                </a:cubicBezTo>
                <a:cubicBezTo>
                  <a:pt x="25895" y="1141"/>
                  <a:pt x="24093" y="0"/>
                  <a:pt x="2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335"/>
        <p:cNvGrpSpPr/>
        <p:nvPr/>
      </p:nvGrpSpPr>
      <p:grpSpPr>
        <a:xfrm>
          <a:off x="0" y="0"/>
          <a:ext cx="0" cy="0"/>
          <a:chOff x="0" y="0"/>
          <a:chExt cx="0" cy="0"/>
        </a:xfrm>
      </p:grpSpPr>
      <p:pic>
        <p:nvPicPr>
          <p:cNvPr id="336" name="Google Shape;336;p20"/>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337" name="Google Shape;337;p20"/>
          <p:cNvSpPr txBox="1">
            <a:spLocks noGrp="1"/>
          </p:cNvSpPr>
          <p:nvPr>
            <p:ph type="subTitle" idx="1"/>
          </p:nvPr>
        </p:nvSpPr>
        <p:spPr>
          <a:xfrm>
            <a:off x="715100" y="1467725"/>
            <a:ext cx="3799800" cy="284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338" name="Google Shape;338;p20"/>
          <p:cNvSpPr txBox="1">
            <a:spLocks noGrp="1"/>
          </p:cNvSpPr>
          <p:nvPr>
            <p:ph type="subTitle" idx="2"/>
          </p:nvPr>
        </p:nvSpPr>
        <p:spPr>
          <a:xfrm>
            <a:off x="4624200" y="1467725"/>
            <a:ext cx="3799800" cy="284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339" name="Google Shape;339;p20"/>
          <p:cNvSpPr txBox="1">
            <a:spLocks noGrp="1"/>
          </p:cNvSpPr>
          <p:nvPr>
            <p:ph type="title"/>
          </p:nvPr>
        </p:nvSpPr>
        <p:spPr>
          <a:xfrm>
            <a:off x="720000" y="445025"/>
            <a:ext cx="7708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0" name="Google Shape;340;p20"/>
          <p:cNvSpPr/>
          <p:nvPr/>
        </p:nvSpPr>
        <p:spPr>
          <a:xfrm rot="-1022590">
            <a:off x="8276913" y="-1054414"/>
            <a:ext cx="2355232" cy="3933173"/>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 name="Google Shape;341;p20"/>
          <p:cNvGrpSpPr/>
          <p:nvPr/>
        </p:nvGrpSpPr>
        <p:grpSpPr>
          <a:xfrm>
            <a:off x="8820266" y="-814286"/>
            <a:ext cx="2336447" cy="2698551"/>
            <a:chOff x="2229641" y="2678891"/>
            <a:chExt cx="1011055" cy="1167749"/>
          </a:xfrm>
        </p:grpSpPr>
        <p:sp>
          <p:nvSpPr>
            <p:cNvPr id="342" name="Google Shape;342;p20"/>
            <p:cNvSpPr/>
            <p:nvPr/>
          </p:nvSpPr>
          <p:spPr>
            <a:xfrm>
              <a:off x="2668571" y="3235430"/>
              <a:ext cx="572114" cy="69480"/>
            </a:xfrm>
            <a:custGeom>
              <a:avLst/>
              <a:gdLst/>
              <a:ahLst/>
              <a:cxnLst/>
              <a:rect l="l" t="t" r="r" b="b"/>
              <a:pathLst>
                <a:path w="27387" h="3326" extrusionOk="0">
                  <a:moveTo>
                    <a:pt x="16221" y="0"/>
                  </a:moveTo>
                  <a:cubicBezTo>
                    <a:pt x="15090" y="42"/>
                    <a:pt x="14002" y="304"/>
                    <a:pt x="12956" y="618"/>
                  </a:cubicBezTo>
                  <a:cubicBezTo>
                    <a:pt x="11867" y="921"/>
                    <a:pt x="10821" y="1183"/>
                    <a:pt x="9733" y="1350"/>
                  </a:cubicBezTo>
                  <a:cubicBezTo>
                    <a:pt x="9275" y="1405"/>
                    <a:pt x="8826" y="1437"/>
                    <a:pt x="8380" y="1437"/>
                  </a:cubicBezTo>
                  <a:cubicBezTo>
                    <a:pt x="7712" y="1437"/>
                    <a:pt x="7051" y="1365"/>
                    <a:pt x="6374" y="1183"/>
                  </a:cubicBezTo>
                  <a:cubicBezTo>
                    <a:pt x="5673" y="1005"/>
                    <a:pt x="4930" y="827"/>
                    <a:pt x="4187" y="660"/>
                  </a:cubicBezTo>
                  <a:cubicBezTo>
                    <a:pt x="3669" y="556"/>
                    <a:pt x="3159" y="500"/>
                    <a:pt x="2654" y="500"/>
                  </a:cubicBezTo>
                  <a:cubicBezTo>
                    <a:pt x="1883" y="500"/>
                    <a:pt x="1122" y="630"/>
                    <a:pt x="357" y="921"/>
                  </a:cubicBezTo>
                  <a:cubicBezTo>
                    <a:pt x="221" y="963"/>
                    <a:pt x="95" y="1005"/>
                    <a:pt x="1" y="1183"/>
                  </a:cubicBezTo>
                  <a:cubicBezTo>
                    <a:pt x="82" y="1258"/>
                    <a:pt x="160" y="1273"/>
                    <a:pt x="248" y="1273"/>
                  </a:cubicBezTo>
                  <a:cubicBezTo>
                    <a:pt x="306" y="1273"/>
                    <a:pt x="369" y="1267"/>
                    <a:pt x="440" y="1267"/>
                  </a:cubicBezTo>
                  <a:cubicBezTo>
                    <a:pt x="838" y="1267"/>
                    <a:pt x="1225" y="1267"/>
                    <a:pt x="1623" y="1308"/>
                  </a:cubicBezTo>
                  <a:cubicBezTo>
                    <a:pt x="2355" y="1403"/>
                    <a:pt x="3015" y="1664"/>
                    <a:pt x="3663" y="1968"/>
                  </a:cubicBezTo>
                  <a:cubicBezTo>
                    <a:pt x="4323" y="2271"/>
                    <a:pt x="5024" y="2616"/>
                    <a:pt x="5714" y="2878"/>
                  </a:cubicBezTo>
                  <a:cubicBezTo>
                    <a:pt x="6486" y="3190"/>
                    <a:pt x="7250" y="3325"/>
                    <a:pt x="8040" y="3325"/>
                  </a:cubicBezTo>
                  <a:cubicBezTo>
                    <a:pt x="8150" y="3325"/>
                    <a:pt x="8261" y="3323"/>
                    <a:pt x="8372" y="3318"/>
                  </a:cubicBezTo>
                  <a:cubicBezTo>
                    <a:pt x="9419" y="3234"/>
                    <a:pt x="10382" y="2972"/>
                    <a:pt x="11386" y="2575"/>
                  </a:cubicBezTo>
                  <a:cubicBezTo>
                    <a:pt x="11611" y="2482"/>
                    <a:pt x="11812" y="2429"/>
                    <a:pt x="12042" y="2429"/>
                  </a:cubicBezTo>
                  <a:cubicBezTo>
                    <a:pt x="12122" y="2429"/>
                    <a:pt x="12207" y="2435"/>
                    <a:pt x="12296" y="2449"/>
                  </a:cubicBezTo>
                  <a:cubicBezTo>
                    <a:pt x="12820" y="2533"/>
                    <a:pt x="13395" y="2616"/>
                    <a:pt x="13960" y="2711"/>
                  </a:cubicBezTo>
                  <a:cubicBezTo>
                    <a:pt x="14415" y="2773"/>
                    <a:pt x="14871" y="2818"/>
                    <a:pt x="15326" y="2818"/>
                  </a:cubicBezTo>
                  <a:cubicBezTo>
                    <a:pt x="16085" y="2818"/>
                    <a:pt x="16841" y="2693"/>
                    <a:pt x="17581" y="2313"/>
                  </a:cubicBezTo>
                  <a:cubicBezTo>
                    <a:pt x="17704" y="2252"/>
                    <a:pt x="17877" y="2213"/>
                    <a:pt x="18030" y="2213"/>
                  </a:cubicBezTo>
                  <a:cubicBezTo>
                    <a:pt x="18087" y="2213"/>
                    <a:pt x="18140" y="2218"/>
                    <a:pt x="18188" y="2229"/>
                  </a:cubicBezTo>
                  <a:cubicBezTo>
                    <a:pt x="18837" y="2397"/>
                    <a:pt x="19496" y="2491"/>
                    <a:pt x="20197" y="2533"/>
                  </a:cubicBezTo>
                  <a:cubicBezTo>
                    <a:pt x="20930" y="2575"/>
                    <a:pt x="21673" y="2616"/>
                    <a:pt x="22416" y="2658"/>
                  </a:cubicBezTo>
                  <a:cubicBezTo>
                    <a:pt x="22719" y="2658"/>
                    <a:pt x="23022" y="2616"/>
                    <a:pt x="23336" y="2397"/>
                  </a:cubicBezTo>
                  <a:cubicBezTo>
                    <a:pt x="22761" y="2355"/>
                    <a:pt x="22290" y="2271"/>
                    <a:pt x="21809" y="2229"/>
                  </a:cubicBezTo>
                  <a:cubicBezTo>
                    <a:pt x="21243" y="2187"/>
                    <a:pt x="20668" y="2135"/>
                    <a:pt x="20103" y="2093"/>
                  </a:cubicBezTo>
                  <a:cubicBezTo>
                    <a:pt x="19580" y="2051"/>
                    <a:pt x="19056" y="2051"/>
                    <a:pt x="18533" y="1790"/>
                  </a:cubicBezTo>
                  <a:cubicBezTo>
                    <a:pt x="18229" y="1638"/>
                    <a:pt x="17925" y="1574"/>
                    <a:pt x="17613" y="1574"/>
                  </a:cubicBezTo>
                  <a:cubicBezTo>
                    <a:pt x="17388" y="1574"/>
                    <a:pt x="17158" y="1607"/>
                    <a:pt x="16922" y="1664"/>
                  </a:cubicBezTo>
                  <a:cubicBezTo>
                    <a:pt x="16576" y="1706"/>
                    <a:pt x="16221" y="1748"/>
                    <a:pt x="15875" y="1748"/>
                  </a:cubicBezTo>
                  <a:cubicBezTo>
                    <a:pt x="15352" y="1706"/>
                    <a:pt x="14787" y="1664"/>
                    <a:pt x="14264" y="1612"/>
                  </a:cubicBezTo>
                  <a:cubicBezTo>
                    <a:pt x="14086" y="1612"/>
                    <a:pt x="13960" y="1570"/>
                    <a:pt x="13824" y="1570"/>
                  </a:cubicBezTo>
                  <a:cubicBezTo>
                    <a:pt x="13824" y="1528"/>
                    <a:pt x="13824" y="1486"/>
                    <a:pt x="13782" y="1486"/>
                  </a:cubicBezTo>
                  <a:cubicBezTo>
                    <a:pt x="13866" y="1444"/>
                    <a:pt x="13918" y="1403"/>
                    <a:pt x="13960" y="1350"/>
                  </a:cubicBezTo>
                  <a:cubicBezTo>
                    <a:pt x="14965" y="963"/>
                    <a:pt x="16011" y="701"/>
                    <a:pt x="17141" y="701"/>
                  </a:cubicBezTo>
                  <a:cubicBezTo>
                    <a:pt x="19716" y="701"/>
                    <a:pt x="22290" y="1089"/>
                    <a:pt x="24770" y="1873"/>
                  </a:cubicBezTo>
                  <a:lnTo>
                    <a:pt x="27386" y="2658"/>
                  </a:lnTo>
                  <a:lnTo>
                    <a:pt x="27386" y="2313"/>
                  </a:lnTo>
                  <a:cubicBezTo>
                    <a:pt x="27124" y="2229"/>
                    <a:pt x="26863" y="2135"/>
                    <a:pt x="26601" y="2051"/>
                  </a:cubicBezTo>
                  <a:cubicBezTo>
                    <a:pt x="25335" y="1664"/>
                    <a:pt x="24027" y="1225"/>
                    <a:pt x="22761" y="879"/>
                  </a:cubicBezTo>
                  <a:cubicBezTo>
                    <a:pt x="21066" y="440"/>
                    <a:pt x="19360" y="220"/>
                    <a:pt x="17665" y="42"/>
                  </a:cubicBezTo>
                  <a:cubicBezTo>
                    <a:pt x="17183" y="0"/>
                    <a:pt x="16702" y="0"/>
                    <a:pt x="162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43" name="Google Shape;343;p20"/>
            <p:cNvSpPr/>
            <p:nvPr/>
          </p:nvSpPr>
          <p:spPr>
            <a:xfrm>
              <a:off x="2566713" y="3307248"/>
              <a:ext cx="615607" cy="74870"/>
            </a:xfrm>
            <a:custGeom>
              <a:avLst/>
              <a:gdLst/>
              <a:ahLst/>
              <a:cxnLst/>
              <a:rect l="l" t="t" r="r" b="b"/>
              <a:pathLst>
                <a:path w="29469" h="3584" extrusionOk="0">
                  <a:moveTo>
                    <a:pt x="28286" y="1835"/>
                  </a:moveTo>
                  <a:cubicBezTo>
                    <a:pt x="28289" y="1836"/>
                    <a:pt x="28293" y="1836"/>
                    <a:pt x="28296" y="1836"/>
                  </a:cubicBezTo>
                  <a:cubicBezTo>
                    <a:pt x="28293" y="1836"/>
                    <a:pt x="28289" y="1835"/>
                    <a:pt x="28286" y="1835"/>
                  </a:cubicBezTo>
                  <a:close/>
                  <a:moveTo>
                    <a:pt x="4530" y="0"/>
                  </a:moveTo>
                  <a:cubicBezTo>
                    <a:pt x="4284" y="0"/>
                    <a:pt x="4036" y="30"/>
                    <a:pt x="3789" y="99"/>
                  </a:cubicBezTo>
                  <a:cubicBezTo>
                    <a:pt x="2700" y="445"/>
                    <a:pt x="1612" y="790"/>
                    <a:pt x="524" y="1188"/>
                  </a:cubicBezTo>
                  <a:cubicBezTo>
                    <a:pt x="430" y="1188"/>
                    <a:pt x="304" y="1271"/>
                    <a:pt x="220" y="1313"/>
                  </a:cubicBezTo>
                  <a:cubicBezTo>
                    <a:pt x="0" y="1491"/>
                    <a:pt x="42" y="1795"/>
                    <a:pt x="304" y="1889"/>
                  </a:cubicBezTo>
                  <a:cubicBezTo>
                    <a:pt x="430" y="1931"/>
                    <a:pt x="566" y="1931"/>
                    <a:pt x="743" y="1931"/>
                  </a:cubicBezTo>
                  <a:cubicBezTo>
                    <a:pt x="1832" y="1931"/>
                    <a:pt x="2962" y="1795"/>
                    <a:pt x="4008" y="1491"/>
                  </a:cubicBezTo>
                  <a:cubicBezTo>
                    <a:pt x="4224" y="1446"/>
                    <a:pt x="4429" y="1423"/>
                    <a:pt x="4627" y="1423"/>
                  </a:cubicBezTo>
                  <a:cubicBezTo>
                    <a:pt x="4987" y="1423"/>
                    <a:pt x="5324" y="1500"/>
                    <a:pt x="5662" y="1669"/>
                  </a:cubicBezTo>
                  <a:cubicBezTo>
                    <a:pt x="5798" y="1711"/>
                    <a:pt x="5976" y="1795"/>
                    <a:pt x="6101" y="1889"/>
                  </a:cubicBezTo>
                  <a:cubicBezTo>
                    <a:pt x="7067" y="2301"/>
                    <a:pt x="8058" y="2551"/>
                    <a:pt x="9076" y="2551"/>
                  </a:cubicBezTo>
                  <a:cubicBezTo>
                    <a:pt x="9349" y="2551"/>
                    <a:pt x="9623" y="2533"/>
                    <a:pt x="9900" y="2496"/>
                  </a:cubicBezTo>
                  <a:cubicBezTo>
                    <a:pt x="10141" y="2456"/>
                    <a:pt x="10382" y="2436"/>
                    <a:pt x="10622" y="2436"/>
                  </a:cubicBezTo>
                  <a:cubicBezTo>
                    <a:pt x="11205" y="2436"/>
                    <a:pt x="11782" y="2554"/>
                    <a:pt x="12338" y="2799"/>
                  </a:cubicBezTo>
                  <a:cubicBezTo>
                    <a:pt x="13772" y="3364"/>
                    <a:pt x="15299" y="3584"/>
                    <a:pt x="16827" y="3584"/>
                  </a:cubicBezTo>
                  <a:cubicBezTo>
                    <a:pt x="18051" y="3542"/>
                    <a:pt x="19265" y="3500"/>
                    <a:pt x="20490" y="3500"/>
                  </a:cubicBezTo>
                  <a:cubicBezTo>
                    <a:pt x="21081" y="3479"/>
                    <a:pt x="21670" y="3469"/>
                    <a:pt x="22252" y="3469"/>
                  </a:cubicBezTo>
                  <a:cubicBezTo>
                    <a:pt x="22834" y="3469"/>
                    <a:pt x="23409" y="3479"/>
                    <a:pt x="23974" y="3500"/>
                  </a:cubicBezTo>
                  <a:cubicBezTo>
                    <a:pt x="24080" y="3503"/>
                    <a:pt x="24185" y="3504"/>
                    <a:pt x="24290" y="3504"/>
                  </a:cubicBezTo>
                  <a:cubicBezTo>
                    <a:pt x="25917" y="3504"/>
                    <a:pt x="27431" y="3199"/>
                    <a:pt x="28945" y="2579"/>
                  </a:cubicBezTo>
                  <a:cubicBezTo>
                    <a:pt x="29123" y="2537"/>
                    <a:pt x="29301" y="2454"/>
                    <a:pt x="29468" y="2234"/>
                  </a:cubicBezTo>
                  <a:lnTo>
                    <a:pt x="29468" y="2234"/>
                  </a:lnTo>
                  <a:cubicBezTo>
                    <a:pt x="29206" y="2276"/>
                    <a:pt x="29039" y="2276"/>
                    <a:pt x="28819" y="2318"/>
                  </a:cubicBezTo>
                  <a:cubicBezTo>
                    <a:pt x="28558" y="2360"/>
                    <a:pt x="28296" y="2454"/>
                    <a:pt x="27993" y="2537"/>
                  </a:cubicBezTo>
                  <a:cubicBezTo>
                    <a:pt x="27428" y="2674"/>
                    <a:pt x="26852" y="2841"/>
                    <a:pt x="26287" y="2935"/>
                  </a:cubicBezTo>
                  <a:cubicBezTo>
                    <a:pt x="25680" y="3047"/>
                    <a:pt x="25068" y="3065"/>
                    <a:pt x="24458" y="3065"/>
                  </a:cubicBezTo>
                  <a:cubicBezTo>
                    <a:pt x="24153" y="3065"/>
                    <a:pt x="23849" y="3061"/>
                    <a:pt x="23545" y="3061"/>
                  </a:cubicBezTo>
                  <a:cubicBezTo>
                    <a:pt x="21358" y="3061"/>
                    <a:pt x="19182" y="3061"/>
                    <a:pt x="17005" y="3019"/>
                  </a:cubicBezTo>
                  <a:cubicBezTo>
                    <a:pt x="16566" y="3019"/>
                    <a:pt x="16084" y="3019"/>
                    <a:pt x="15697" y="2935"/>
                  </a:cubicBezTo>
                  <a:cubicBezTo>
                    <a:pt x="14912" y="2799"/>
                    <a:pt x="14169" y="2579"/>
                    <a:pt x="13426" y="2412"/>
                  </a:cubicBezTo>
                  <a:cubicBezTo>
                    <a:pt x="13301" y="2360"/>
                    <a:pt x="13206" y="2318"/>
                    <a:pt x="13081" y="2234"/>
                  </a:cubicBezTo>
                  <a:lnTo>
                    <a:pt x="13081" y="2150"/>
                  </a:lnTo>
                  <a:cubicBezTo>
                    <a:pt x="13343" y="2098"/>
                    <a:pt x="13604" y="2098"/>
                    <a:pt x="13824" y="2056"/>
                  </a:cubicBezTo>
                  <a:cubicBezTo>
                    <a:pt x="14734" y="1972"/>
                    <a:pt x="15603" y="1836"/>
                    <a:pt x="16524" y="1753"/>
                  </a:cubicBezTo>
                  <a:cubicBezTo>
                    <a:pt x="16723" y="1735"/>
                    <a:pt x="16922" y="1725"/>
                    <a:pt x="17121" y="1725"/>
                  </a:cubicBezTo>
                  <a:cubicBezTo>
                    <a:pt x="17402" y="1725"/>
                    <a:pt x="17681" y="1745"/>
                    <a:pt x="17957" y="1795"/>
                  </a:cubicBezTo>
                  <a:cubicBezTo>
                    <a:pt x="18549" y="1883"/>
                    <a:pt x="19150" y="1949"/>
                    <a:pt x="19751" y="1949"/>
                  </a:cubicBezTo>
                  <a:cubicBezTo>
                    <a:pt x="20351" y="1949"/>
                    <a:pt x="20950" y="1883"/>
                    <a:pt x="21536" y="1711"/>
                  </a:cubicBezTo>
                  <a:cubicBezTo>
                    <a:pt x="21632" y="1695"/>
                    <a:pt x="21728" y="1686"/>
                    <a:pt x="21825" y="1686"/>
                  </a:cubicBezTo>
                  <a:cubicBezTo>
                    <a:pt x="21995" y="1686"/>
                    <a:pt x="22170" y="1715"/>
                    <a:pt x="22363" y="1795"/>
                  </a:cubicBezTo>
                  <a:cubicBezTo>
                    <a:pt x="22631" y="1897"/>
                    <a:pt x="22917" y="1946"/>
                    <a:pt x="23230" y="1946"/>
                  </a:cubicBezTo>
                  <a:cubicBezTo>
                    <a:pt x="23332" y="1946"/>
                    <a:pt x="23437" y="1941"/>
                    <a:pt x="23545" y="1931"/>
                  </a:cubicBezTo>
                  <a:cubicBezTo>
                    <a:pt x="24330" y="1889"/>
                    <a:pt x="25115" y="1836"/>
                    <a:pt x="25900" y="1753"/>
                  </a:cubicBezTo>
                  <a:cubicBezTo>
                    <a:pt x="26187" y="1737"/>
                    <a:pt x="26474" y="1728"/>
                    <a:pt x="26764" y="1728"/>
                  </a:cubicBezTo>
                  <a:cubicBezTo>
                    <a:pt x="27262" y="1728"/>
                    <a:pt x="27766" y="1756"/>
                    <a:pt x="28286" y="1835"/>
                  </a:cubicBezTo>
                  <a:lnTo>
                    <a:pt x="28286" y="1835"/>
                  </a:lnTo>
                  <a:cubicBezTo>
                    <a:pt x="28247" y="1824"/>
                    <a:pt x="28208" y="1753"/>
                    <a:pt x="28160" y="1753"/>
                  </a:cubicBezTo>
                  <a:cubicBezTo>
                    <a:pt x="27538" y="1684"/>
                    <a:pt x="26903" y="1652"/>
                    <a:pt x="26268" y="1652"/>
                  </a:cubicBezTo>
                  <a:cubicBezTo>
                    <a:pt x="25749" y="1652"/>
                    <a:pt x="25230" y="1673"/>
                    <a:pt x="24717" y="1711"/>
                  </a:cubicBezTo>
                  <a:cubicBezTo>
                    <a:pt x="24341" y="1735"/>
                    <a:pt x="23948" y="1791"/>
                    <a:pt x="23558" y="1791"/>
                  </a:cubicBezTo>
                  <a:cubicBezTo>
                    <a:pt x="23274" y="1791"/>
                    <a:pt x="22992" y="1761"/>
                    <a:pt x="22719" y="1669"/>
                  </a:cubicBezTo>
                  <a:cubicBezTo>
                    <a:pt x="22059" y="1491"/>
                    <a:pt x="21411" y="1365"/>
                    <a:pt x="20709" y="1365"/>
                  </a:cubicBezTo>
                  <a:lnTo>
                    <a:pt x="20668" y="1365"/>
                  </a:lnTo>
                  <a:cubicBezTo>
                    <a:pt x="19789" y="1229"/>
                    <a:pt x="19004" y="968"/>
                    <a:pt x="18177" y="706"/>
                  </a:cubicBezTo>
                  <a:cubicBezTo>
                    <a:pt x="17915" y="581"/>
                    <a:pt x="17654" y="486"/>
                    <a:pt x="17392" y="445"/>
                  </a:cubicBezTo>
                  <a:cubicBezTo>
                    <a:pt x="16848" y="377"/>
                    <a:pt x="16306" y="330"/>
                    <a:pt x="15764" y="330"/>
                  </a:cubicBezTo>
                  <a:cubicBezTo>
                    <a:pt x="15307" y="330"/>
                    <a:pt x="14849" y="363"/>
                    <a:pt x="14389" y="445"/>
                  </a:cubicBezTo>
                  <a:cubicBezTo>
                    <a:pt x="13824" y="581"/>
                    <a:pt x="13301" y="664"/>
                    <a:pt x="12725" y="748"/>
                  </a:cubicBezTo>
                  <a:cubicBezTo>
                    <a:pt x="12115" y="867"/>
                    <a:pt x="11500" y="944"/>
                    <a:pt x="10875" y="944"/>
                  </a:cubicBezTo>
                  <a:cubicBezTo>
                    <a:pt x="10567" y="944"/>
                    <a:pt x="10256" y="926"/>
                    <a:pt x="9942" y="884"/>
                  </a:cubicBezTo>
                  <a:cubicBezTo>
                    <a:pt x="9764" y="863"/>
                    <a:pt x="9588" y="853"/>
                    <a:pt x="9414" y="853"/>
                  </a:cubicBezTo>
                  <a:cubicBezTo>
                    <a:pt x="9240" y="853"/>
                    <a:pt x="9068" y="863"/>
                    <a:pt x="8895" y="884"/>
                  </a:cubicBezTo>
                  <a:cubicBezTo>
                    <a:pt x="8717" y="884"/>
                    <a:pt x="8498" y="926"/>
                    <a:pt x="8330" y="968"/>
                  </a:cubicBezTo>
                  <a:cubicBezTo>
                    <a:pt x="8219" y="1020"/>
                    <a:pt x="8109" y="1060"/>
                    <a:pt x="8000" y="1060"/>
                  </a:cubicBezTo>
                  <a:cubicBezTo>
                    <a:pt x="7935" y="1060"/>
                    <a:pt x="7870" y="1045"/>
                    <a:pt x="7807" y="1010"/>
                  </a:cubicBezTo>
                  <a:cubicBezTo>
                    <a:pt x="7409" y="884"/>
                    <a:pt x="7022" y="748"/>
                    <a:pt x="6624" y="581"/>
                  </a:cubicBezTo>
                  <a:cubicBezTo>
                    <a:pt x="6447" y="528"/>
                    <a:pt x="6279" y="403"/>
                    <a:pt x="6101" y="319"/>
                  </a:cubicBezTo>
                  <a:cubicBezTo>
                    <a:pt x="5593" y="140"/>
                    <a:pt x="5065" y="0"/>
                    <a:pt x="4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44" name="Google Shape;344;p20"/>
            <p:cNvSpPr/>
            <p:nvPr/>
          </p:nvSpPr>
          <p:spPr>
            <a:xfrm>
              <a:off x="3085880" y="3206456"/>
              <a:ext cx="154795" cy="34657"/>
            </a:xfrm>
            <a:custGeom>
              <a:avLst/>
              <a:gdLst/>
              <a:ahLst/>
              <a:cxnLst/>
              <a:rect l="l" t="t" r="r" b="b"/>
              <a:pathLst>
                <a:path w="7410" h="1659" extrusionOk="0">
                  <a:moveTo>
                    <a:pt x="1637" y="1"/>
                  </a:moveTo>
                  <a:cubicBezTo>
                    <a:pt x="1254" y="1"/>
                    <a:pt x="868" y="57"/>
                    <a:pt x="482" y="173"/>
                  </a:cubicBezTo>
                  <a:cubicBezTo>
                    <a:pt x="387" y="215"/>
                    <a:pt x="304" y="215"/>
                    <a:pt x="220" y="257"/>
                  </a:cubicBezTo>
                  <a:cubicBezTo>
                    <a:pt x="42" y="383"/>
                    <a:pt x="0" y="603"/>
                    <a:pt x="220" y="697"/>
                  </a:cubicBezTo>
                  <a:cubicBezTo>
                    <a:pt x="346" y="780"/>
                    <a:pt x="524" y="780"/>
                    <a:pt x="649" y="822"/>
                  </a:cubicBezTo>
                  <a:cubicBezTo>
                    <a:pt x="1476" y="906"/>
                    <a:pt x="2261" y="1084"/>
                    <a:pt x="3004" y="1387"/>
                  </a:cubicBezTo>
                  <a:cubicBezTo>
                    <a:pt x="3098" y="1429"/>
                    <a:pt x="3181" y="1482"/>
                    <a:pt x="3265" y="1482"/>
                  </a:cubicBezTo>
                  <a:cubicBezTo>
                    <a:pt x="3635" y="1592"/>
                    <a:pt x="4005" y="1659"/>
                    <a:pt x="4373" y="1659"/>
                  </a:cubicBezTo>
                  <a:cubicBezTo>
                    <a:pt x="4703" y="1659"/>
                    <a:pt x="5032" y="1605"/>
                    <a:pt x="5358" y="1482"/>
                  </a:cubicBezTo>
                  <a:cubicBezTo>
                    <a:pt x="5536" y="1429"/>
                    <a:pt x="5756" y="1429"/>
                    <a:pt x="5923" y="1429"/>
                  </a:cubicBezTo>
                  <a:cubicBezTo>
                    <a:pt x="6363" y="1482"/>
                    <a:pt x="6844" y="1523"/>
                    <a:pt x="7325" y="1565"/>
                  </a:cubicBezTo>
                  <a:lnTo>
                    <a:pt x="7409" y="1565"/>
                  </a:lnTo>
                  <a:lnTo>
                    <a:pt x="7409" y="1126"/>
                  </a:lnTo>
                  <a:cubicBezTo>
                    <a:pt x="6802" y="1084"/>
                    <a:pt x="6237" y="1042"/>
                    <a:pt x="5620" y="958"/>
                  </a:cubicBezTo>
                  <a:cubicBezTo>
                    <a:pt x="4751" y="822"/>
                    <a:pt x="3924" y="561"/>
                    <a:pt x="3045" y="257"/>
                  </a:cubicBezTo>
                  <a:cubicBezTo>
                    <a:pt x="2586" y="89"/>
                    <a:pt x="2114" y="1"/>
                    <a:pt x="1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45" name="Google Shape;345;p20"/>
            <p:cNvSpPr/>
            <p:nvPr/>
          </p:nvSpPr>
          <p:spPr>
            <a:xfrm>
              <a:off x="3157803" y="3345601"/>
              <a:ext cx="21" cy="21"/>
            </a:xfrm>
            <a:custGeom>
              <a:avLst/>
              <a:gdLst/>
              <a:ahLst/>
              <a:cxnLst/>
              <a:rect l="l" t="t" r="r" b="b"/>
              <a:pathLst>
                <a:path w="1" h="1" extrusionOk="0">
                  <a:moveTo>
                    <a:pt x="0"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46" name="Google Shape;346;p20"/>
            <p:cNvSpPr/>
            <p:nvPr/>
          </p:nvSpPr>
          <p:spPr>
            <a:xfrm>
              <a:off x="3204135" y="3320763"/>
              <a:ext cx="36537" cy="26823"/>
            </a:xfrm>
            <a:custGeom>
              <a:avLst/>
              <a:gdLst/>
              <a:ahLst/>
              <a:cxnLst/>
              <a:rect l="l" t="t" r="r" b="b"/>
              <a:pathLst>
                <a:path w="1749" h="1284" extrusionOk="0">
                  <a:moveTo>
                    <a:pt x="1123" y="0"/>
                  </a:moveTo>
                  <a:cubicBezTo>
                    <a:pt x="1033" y="0"/>
                    <a:pt x="939" y="5"/>
                    <a:pt x="838" y="17"/>
                  </a:cubicBezTo>
                  <a:cubicBezTo>
                    <a:pt x="524" y="59"/>
                    <a:pt x="262" y="143"/>
                    <a:pt x="1" y="405"/>
                  </a:cubicBezTo>
                  <a:cubicBezTo>
                    <a:pt x="262" y="499"/>
                    <a:pt x="482" y="541"/>
                    <a:pt x="702" y="666"/>
                  </a:cubicBezTo>
                  <a:cubicBezTo>
                    <a:pt x="1047" y="844"/>
                    <a:pt x="1403" y="1064"/>
                    <a:pt x="1748" y="1284"/>
                  </a:cubicBezTo>
                  <a:lnTo>
                    <a:pt x="1748" y="59"/>
                  </a:lnTo>
                  <a:cubicBezTo>
                    <a:pt x="1533" y="30"/>
                    <a:pt x="1340" y="0"/>
                    <a:pt x="1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47" name="Google Shape;347;p20"/>
            <p:cNvSpPr/>
            <p:nvPr/>
          </p:nvSpPr>
          <p:spPr>
            <a:xfrm>
              <a:off x="3027515" y="3058809"/>
              <a:ext cx="213162" cy="42407"/>
            </a:xfrm>
            <a:custGeom>
              <a:avLst/>
              <a:gdLst/>
              <a:ahLst/>
              <a:cxnLst/>
              <a:rect l="l" t="t" r="r" b="b"/>
              <a:pathLst>
                <a:path w="10204" h="2030" extrusionOk="0">
                  <a:moveTo>
                    <a:pt x="6059" y="0"/>
                  </a:moveTo>
                  <a:cubicBezTo>
                    <a:pt x="5233" y="0"/>
                    <a:pt x="4448" y="220"/>
                    <a:pt x="3663" y="440"/>
                  </a:cubicBezTo>
                  <a:cubicBezTo>
                    <a:pt x="2794" y="701"/>
                    <a:pt x="1968" y="869"/>
                    <a:pt x="1130" y="1088"/>
                  </a:cubicBezTo>
                  <a:cubicBezTo>
                    <a:pt x="827" y="1172"/>
                    <a:pt x="524" y="1266"/>
                    <a:pt x="262" y="1350"/>
                  </a:cubicBezTo>
                  <a:cubicBezTo>
                    <a:pt x="136" y="1392"/>
                    <a:pt x="42" y="1486"/>
                    <a:pt x="0" y="1612"/>
                  </a:cubicBezTo>
                  <a:cubicBezTo>
                    <a:pt x="0" y="1748"/>
                    <a:pt x="136" y="1831"/>
                    <a:pt x="262" y="1831"/>
                  </a:cubicBezTo>
                  <a:cubicBezTo>
                    <a:pt x="607" y="1915"/>
                    <a:pt x="921" y="1957"/>
                    <a:pt x="1267" y="2009"/>
                  </a:cubicBezTo>
                  <a:cubicBezTo>
                    <a:pt x="1456" y="2023"/>
                    <a:pt x="1643" y="2030"/>
                    <a:pt x="1830" y="2030"/>
                  </a:cubicBezTo>
                  <a:cubicBezTo>
                    <a:pt x="2761" y="2030"/>
                    <a:pt x="3669" y="1864"/>
                    <a:pt x="4584" y="1612"/>
                  </a:cubicBezTo>
                  <a:cubicBezTo>
                    <a:pt x="5416" y="1383"/>
                    <a:pt x="6255" y="1258"/>
                    <a:pt x="7096" y="1258"/>
                  </a:cubicBezTo>
                  <a:cubicBezTo>
                    <a:pt x="7218" y="1258"/>
                    <a:pt x="7340" y="1261"/>
                    <a:pt x="7461" y="1266"/>
                  </a:cubicBezTo>
                  <a:cubicBezTo>
                    <a:pt x="7985" y="1266"/>
                    <a:pt x="8456" y="1308"/>
                    <a:pt x="8979" y="1308"/>
                  </a:cubicBezTo>
                  <a:cubicBezTo>
                    <a:pt x="9418" y="1350"/>
                    <a:pt x="9816" y="1350"/>
                    <a:pt x="10203" y="1350"/>
                  </a:cubicBezTo>
                  <a:lnTo>
                    <a:pt x="10203" y="963"/>
                  </a:lnTo>
                  <a:cubicBezTo>
                    <a:pt x="9502" y="743"/>
                    <a:pt x="8769" y="523"/>
                    <a:pt x="8068" y="304"/>
                  </a:cubicBezTo>
                  <a:cubicBezTo>
                    <a:pt x="7409" y="84"/>
                    <a:pt x="6760" y="0"/>
                    <a:pt x="6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48" name="Google Shape;348;p20"/>
            <p:cNvSpPr/>
            <p:nvPr/>
          </p:nvSpPr>
          <p:spPr>
            <a:xfrm>
              <a:off x="2229641" y="3125864"/>
              <a:ext cx="539296" cy="55024"/>
            </a:xfrm>
            <a:custGeom>
              <a:avLst/>
              <a:gdLst/>
              <a:ahLst/>
              <a:cxnLst/>
              <a:rect l="l" t="t" r="r" b="b"/>
              <a:pathLst>
                <a:path w="25816" h="2634" extrusionOk="0">
                  <a:moveTo>
                    <a:pt x="1474" y="1"/>
                  </a:moveTo>
                  <a:cubicBezTo>
                    <a:pt x="981" y="1"/>
                    <a:pt x="491" y="44"/>
                    <a:pt x="0" y="149"/>
                  </a:cubicBezTo>
                  <a:lnTo>
                    <a:pt x="0" y="1279"/>
                  </a:lnTo>
                  <a:cubicBezTo>
                    <a:pt x="178" y="1279"/>
                    <a:pt x="346" y="1238"/>
                    <a:pt x="566" y="1238"/>
                  </a:cubicBezTo>
                  <a:cubicBezTo>
                    <a:pt x="876" y="1223"/>
                    <a:pt x="1187" y="1216"/>
                    <a:pt x="1497" y="1216"/>
                  </a:cubicBezTo>
                  <a:cubicBezTo>
                    <a:pt x="2976" y="1216"/>
                    <a:pt x="4455" y="1374"/>
                    <a:pt x="5934" y="1625"/>
                  </a:cubicBezTo>
                  <a:cubicBezTo>
                    <a:pt x="6760" y="1803"/>
                    <a:pt x="7629" y="2064"/>
                    <a:pt x="8508" y="2284"/>
                  </a:cubicBezTo>
                  <a:cubicBezTo>
                    <a:pt x="9264" y="2515"/>
                    <a:pt x="10039" y="2634"/>
                    <a:pt x="10822" y="2634"/>
                  </a:cubicBezTo>
                  <a:cubicBezTo>
                    <a:pt x="11211" y="2634"/>
                    <a:pt x="11601" y="2604"/>
                    <a:pt x="11993" y="2546"/>
                  </a:cubicBezTo>
                  <a:cubicBezTo>
                    <a:pt x="12694" y="2462"/>
                    <a:pt x="13301" y="2284"/>
                    <a:pt x="13949" y="2106"/>
                  </a:cubicBezTo>
                  <a:cubicBezTo>
                    <a:pt x="14842" y="1951"/>
                    <a:pt x="15735" y="1714"/>
                    <a:pt x="16662" y="1714"/>
                  </a:cubicBezTo>
                  <a:cubicBezTo>
                    <a:pt x="16734" y="1714"/>
                    <a:pt x="16807" y="1716"/>
                    <a:pt x="16879" y="1719"/>
                  </a:cubicBezTo>
                  <a:cubicBezTo>
                    <a:pt x="17368" y="1719"/>
                    <a:pt x="17842" y="1700"/>
                    <a:pt x="18324" y="1700"/>
                  </a:cubicBezTo>
                  <a:cubicBezTo>
                    <a:pt x="18565" y="1700"/>
                    <a:pt x="18808" y="1705"/>
                    <a:pt x="19056" y="1719"/>
                  </a:cubicBezTo>
                  <a:cubicBezTo>
                    <a:pt x="20186" y="1803"/>
                    <a:pt x="21274" y="1886"/>
                    <a:pt x="22373" y="1980"/>
                  </a:cubicBezTo>
                  <a:cubicBezTo>
                    <a:pt x="23200" y="2064"/>
                    <a:pt x="23985" y="2200"/>
                    <a:pt x="24811" y="2284"/>
                  </a:cubicBezTo>
                  <a:cubicBezTo>
                    <a:pt x="24913" y="2298"/>
                    <a:pt x="25018" y="2303"/>
                    <a:pt x="25126" y="2303"/>
                  </a:cubicBezTo>
                  <a:cubicBezTo>
                    <a:pt x="25342" y="2303"/>
                    <a:pt x="25565" y="2284"/>
                    <a:pt x="25774" y="2284"/>
                  </a:cubicBezTo>
                  <a:lnTo>
                    <a:pt x="25816" y="2242"/>
                  </a:lnTo>
                  <a:cubicBezTo>
                    <a:pt x="25638" y="2200"/>
                    <a:pt x="25513" y="2200"/>
                    <a:pt x="25376" y="2200"/>
                  </a:cubicBezTo>
                  <a:cubicBezTo>
                    <a:pt x="24110" y="2022"/>
                    <a:pt x="22802" y="1844"/>
                    <a:pt x="21536" y="1677"/>
                  </a:cubicBezTo>
                  <a:cubicBezTo>
                    <a:pt x="20774" y="1558"/>
                    <a:pt x="19980" y="1406"/>
                    <a:pt x="19174" y="1406"/>
                  </a:cubicBezTo>
                  <a:cubicBezTo>
                    <a:pt x="19062" y="1406"/>
                    <a:pt x="18949" y="1409"/>
                    <a:pt x="18836" y="1415"/>
                  </a:cubicBezTo>
                  <a:lnTo>
                    <a:pt x="16743" y="1415"/>
                  </a:lnTo>
                  <a:cubicBezTo>
                    <a:pt x="15435" y="1415"/>
                    <a:pt x="14085" y="1363"/>
                    <a:pt x="12736" y="1363"/>
                  </a:cubicBezTo>
                  <a:cubicBezTo>
                    <a:pt x="11250" y="1363"/>
                    <a:pt x="9764" y="1279"/>
                    <a:pt x="8330" y="976"/>
                  </a:cubicBezTo>
                  <a:cubicBezTo>
                    <a:pt x="6363" y="578"/>
                    <a:pt x="4448" y="233"/>
                    <a:pt x="2491" y="55"/>
                  </a:cubicBezTo>
                  <a:cubicBezTo>
                    <a:pt x="2150" y="21"/>
                    <a:pt x="1811" y="1"/>
                    <a:pt x="14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49" name="Google Shape;349;p20"/>
            <p:cNvSpPr/>
            <p:nvPr/>
          </p:nvSpPr>
          <p:spPr>
            <a:xfrm>
              <a:off x="2848910" y="3133363"/>
              <a:ext cx="391771" cy="78484"/>
            </a:xfrm>
            <a:custGeom>
              <a:avLst/>
              <a:gdLst/>
              <a:ahLst/>
              <a:cxnLst/>
              <a:rect l="l" t="t" r="r" b="b"/>
              <a:pathLst>
                <a:path w="18754" h="3757" extrusionOk="0">
                  <a:moveTo>
                    <a:pt x="14981" y="1"/>
                  </a:moveTo>
                  <a:cubicBezTo>
                    <a:pt x="13655" y="1"/>
                    <a:pt x="12354" y="236"/>
                    <a:pt x="11083" y="795"/>
                  </a:cubicBezTo>
                  <a:cubicBezTo>
                    <a:pt x="10518" y="1056"/>
                    <a:pt x="9900" y="1266"/>
                    <a:pt x="9293" y="1266"/>
                  </a:cubicBezTo>
                  <a:cubicBezTo>
                    <a:pt x="9210" y="1266"/>
                    <a:pt x="9115" y="1266"/>
                    <a:pt x="9032" y="1318"/>
                  </a:cubicBezTo>
                  <a:cubicBezTo>
                    <a:pt x="8205" y="1485"/>
                    <a:pt x="7378" y="1621"/>
                    <a:pt x="6541" y="1841"/>
                  </a:cubicBezTo>
                  <a:cubicBezTo>
                    <a:pt x="5585" y="2052"/>
                    <a:pt x="4629" y="2180"/>
                    <a:pt x="3673" y="2180"/>
                  </a:cubicBezTo>
                  <a:cubicBezTo>
                    <a:pt x="3059" y="2180"/>
                    <a:pt x="2446" y="2127"/>
                    <a:pt x="1832" y="2009"/>
                  </a:cubicBezTo>
                  <a:cubicBezTo>
                    <a:pt x="1361" y="1883"/>
                    <a:pt x="922" y="1841"/>
                    <a:pt x="440" y="1747"/>
                  </a:cubicBezTo>
                  <a:cubicBezTo>
                    <a:pt x="400" y="1747"/>
                    <a:pt x="355" y="1743"/>
                    <a:pt x="307" y="1743"/>
                  </a:cubicBezTo>
                  <a:cubicBezTo>
                    <a:pt x="205" y="1743"/>
                    <a:pt x="93" y="1762"/>
                    <a:pt x="1" y="1883"/>
                  </a:cubicBezTo>
                  <a:cubicBezTo>
                    <a:pt x="1" y="1925"/>
                    <a:pt x="1" y="1925"/>
                    <a:pt x="53" y="1967"/>
                  </a:cubicBezTo>
                  <a:cubicBezTo>
                    <a:pt x="95" y="2009"/>
                    <a:pt x="137" y="2051"/>
                    <a:pt x="221" y="2103"/>
                  </a:cubicBezTo>
                  <a:cubicBezTo>
                    <a:pt x="1623" y="2888"/>
                    <a:pt x="3057" y="3411"/>
                    <a:pt x="4668" y="3453"/>
                  </a:cubicBezTo>
                  <a:cubicBezTo>
                    <a:pt x="5934" y="3453"/>
                    <a:pt x="7159" y="3233"/>
                    <a:pt x="8425" y="2930"/>
                  </a:cubicBezTo>
                  <a:cubicBezTo>
                    <a:pt x="9397" y="2720"/>
                    <a:pt x="10375" y="2537"/>
                    <a:pt x="11377" y="2537"/>
                  </a:cubicBezTo>
                  <a:cubicBezTo>
                    <a:pt x="11626" y="2537"/>
                    <a:pt x="11877" y="2549"/>
                    <a:pt x="12129" y="2574"/>
                  </a:cubicBezTo>
                  <a:cubicBezTo>
                    <a:pt x="13301" y="2668"/>
                    <a:pt x="14484" y="2835"/>
                    <a:pt x="15572" y="3191"/>
                  </a:cubicBezTo>
                  <a:cubicBezTo>
                    <a:pt x="16535" y="3453"/>
                    <a:pt x="17487" y="3620"/>
                    <a:pt x="18491" y="3714"/>
                  </a:cubicBezTo>
                  <a:cubicBezTo>
                    <a:pt x="18575" y="3714"/>
                    <a:pt x="18669" y="3714"/>
                    <a:pt x="18753" y="3756"/>
                  </a:cubicBezTo>
                  <a:lnTo>
                    <a:pt x="18753" y="2626"/>
                  </a:lnTo>
                  <a:cubicBezTo>
                    <a:pt x="17623" y="2406"/>
                    <a:pt x="16535" y="2103"/>
                    <a:pt x="15394" y="1747"/>
                  </a:cubicBezTo>
                  <a:cubicBezTo>
                    <a:pt x="15352" y="1747"/>
                    <a:pt x="15268" y="1705"/>
                    <a:pt x="15227" y="1663"/>
                  </a:cubicBezTo>
                  <a:cubicBezTo>
                    <a:pt x="15227" y="1621"/>
                    <a:pt x="15268" y="1621"/>
                    <a:pt x="15268" y="1621"/>
                  </a:cubicBezTo>
                  <a:cubicBezTo>
                    <a:pt x="15394" y="1621"/>
                    <a:pt x="15488" y="1580"/>
                    <a:pt x="15614" y="1580"/>
                  </a:cubicBezTo>
                  <a:cubicBezTo>
                    <a:pt x="16482" y="1580"/>
                    <a:pt x="17361" y="1663"/>
                    <a:pt x="18230" y="1789"/>
                  </a:cubicBezTo>
                  <a:cubicBezTo>
                    <a:pt x="18408" y="1789"/>
                    <a:pt x="18575" y="1841"/>
                    <a:pt x="18753" y="1841"/>
                  </a:cubicBezTo>
                  <a:lnTo>
                    <a:pt x="18753" y="533"/>
                  </a:lnTo>
                  <a:cubicBezTo>
                    <a:pt x="18366" y="439"/>
                    <a:pt x="17968" y="355"/>
                    <a:pt x="17581" y="272"/>
                  </a:cubicBezTo>
                  <a:cubicBezTo>
                    <a:pt x="16706" y="99"/>
                    <a:pt x="15838" y="1"/>
                    <a:pt x="149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0" name="Google Shape;350;p20"/>
            <p:cNvSpPr/>
            <p:nvPr/>
          </p:nvSpPr>
          <p:spPr>
            <a:xfrm>
              <a:off x="2229641" y="3181994"/>
              <a:ext cx="126593" cy="47107"/>
            </a:xfrm>
            <a:custGeom>
              <a:avLst/>
              <a:gdLst/>
              <a:ahLst/>
              <a:cxnLst/>
              <a:rect l="l" t="t" r="r" b="b"/>
              <a:pathLst>
                <a:path w="6060" h="2255" extrusionOk="0">
                  <a:moveTo>
                    <a:pt x="3572" y="0"/>
                  </a:moveTo>
                  <a:cubicBezTo>
                    <a:pt x="3402" y="0"/>
                    <a:pt x="3229" y="12"/>
                    <a:pt x="3056" y="36"/>
                  </a:cubicBezTo>
                  <a:cubicBezTo>
                    <a:pt x="2753" y="78"/>
                    <a:pt x="2439" y="162"/>
                    <a:pt x="2135" y="204"/>
                  </a:cubicBezTo>
                  <a:cubicBezTo>
                    <a:pt x="1445" y="382"/>
                    <a:pt x="702" y="560"/>
                    <a:pt x="0" y="727"/>
                  </a:cubicBezTo>
                  <a:lnTo>
                    <a:pt x="0" y="2255"/>
                  </a:lnTo>
                  <a:cubicBezTo>
                    <a:pt x="607" y="2171"/>
                    <a:pt x="1225" y="2035"/>
                    <a:pt x="1832" y="1815"/>
                  </a:cubicBezTo>
                  <a:cubicBezTo>
                    <a:pt x="2836" y="1470"/>
                    <a:pt x="3841" y="1250"/>
                    <a:pt x="4929" y="1250"/>
                  </a:cubicBezTo>
                  <a:lnTo>
                    <a:pt x="5149" y="1250"/>
                  </a:lnTo>
                  <a:cubicBezTo>
                    <a:pt x="5369" y="1208"/>
                    <a:pt x="5578" y="1167"/>
                    <a:pt x="5756" y="1083"/>
                  </a:cubicBezTo>
                  <a:cubicBezTo>
                    <a:pt x="5840" y="1031"/>
                    <a:pt x="5976" y="905"/>
                    <a:pt x="5976" y="821"/>
                  </a:cubicBezTo>
                  <a:cubicBezTo>
                    <a:pt x="6059" y="685"/>
                    <a:pt x="5892" y="643"/>
                    <a:pt x="5756" y="560"/>
                  </a:cubicBezTo>
                  <a:cubicBezTo>
                    <a:pt x="5080" y="234"/>
                    <a:pt x="4340" y="0"/>
                    <a:pt x="3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1" name="Google Shape;351;p20"/>
            <p:cNvSpPr/>
            <p:nvPr/>
          </p:nvSpPr>
          <p:spPr>
            <a:xfrm>
              <a:off x="2521028" y="3056761"/>
              <a:ext cx="490121" cy="84166"/>
            </a:xfrm>
            <a:custGeom>
              <a:avLst/>
              <a:gdLst/>
              <a:ahLst/>
              <a:cxnLst/>
              <a:rect l="l" t="t" r="r" b="b"/>
              <a:pathLst>
                <a:path w="23462" h="4029" extrusionOk="0">
                  <a:moveTo>
                    <a:pt x="11839" y="0"/>
                  </a:moveTo>
                  <a:cubicBezTo>
                    <a:pt x="11474" y="0"/>
                    <a:pt x="11105" y="30"/>
                    <a:pt x="10726" y="98"/>
                  </a:cubicBezTo>
                  <a:cubicBezTo>
                    <a:pt x="10339" y="140"/>
                    <a:pt x="9900" y="182"/>
                    <a:pt x="9471" y="224"/>
                  </a:cubicBezTo>
                  <a:cubicBezTo>
                    <a:pt x="8110" y="360"/>
                    <a:pt x="6802" y="485"/>
                    <a:pt x="5547" y="883"/>
                  </a:cubicBezTo>
                  <a:cubicBezTo>
                    <a:pt x="4929" y="1061"/>
                    <a:pt x="4280" y="1145"/>
                    <a:pt x="3621" y="1186"/>
                  </a:cubicBezTo>
                  <a:cubicBezTo>
                    <a:pt x="3318" y="1186"/>
                    <a:pt x="3014" y="1228"/>
                    <a:pt x="2711" y="1270"/>
                  </a:cubicBezTo>
                  <a:cubicBezTo>
                    <a:pt x="2533" y="1270"/>
                    <a:pt x="2355" y="1322"/>
                    <a:pt x="2271" y="1532"/>
                  </a:cubicBezTo>
                  <a:cubicBezTo>
                    <a:pt x="2391" y="1652"/>
                    <a:pt x="2549" y="1691"/>
                    <a:pt x="2706" y="1691"/>
                  </a:cubicBezTo>
                  <a:cubicBezTo>
                    <a:pt x="2782" y="1691"/>
                    <a:pt x="2859" y="1681"/>
                    <a:pt x="2930" y="1668"/>
                  </a:cubicBezTo>
                  <a:lnTo>
                    <a:pt x="5756" y="1668"/>
                  </a:lnTo>
                  <a:cubicBezTo>
                    <a:pt x="6237" y="1668"/>
                    <a:pt x="6719" y="1710"/>
                    <a:pt x="7200" y="1710"/>
                  </a:cubicBezTo>
                  <a:cubicBezTo>
                    <a:pt x="7242" y="1710"/>
                    <a:pt x="7325" y="1752"/>
                    <a:pt x="7378" y="1793"/>
                  </a:cubicBezTo>
                  <a:cubicBezTo>
                    <a:pt x="7284" y="1888"/>
                    <a:pt x="7158" y="1971"/>
                    <a:pt x="7064" y="1971"/>
                  </a:cubicBezTo>
                  <a:cubicBezTo>
                    <a:pt x="6635" y="2107"/>
                    <a:pt x="6195" y="2191"/>
                    <a:pt x="5756" y="2275"/>
                  </a:cubicBezTo>
                  <a:cubicBezTo>
                    <a:pt x="3977" y="2578"/>
                    <a:pt x="2093" y="2672"/>
                    <a:pt x="262" y="2714"/>
                  </a:cubicBezTo>
                  <a:cubicBezTo>
                    <a:pt x="178" y="2714"/>
                    <a:pt x="95" y="2756"/>
                    <a:pt x="0" y="2756"/>
                  </a:cubicBezTo>
                  <a:cubicBezTo>
                    <a:pt x="0" y="2976"/>
                    <a:pt x="136" y="2976"/>
                    <a:pt x="262" y="3018"/>
                  </a:cubicBezTo>
                  <a:cubicBezTo>
                    <a:pt x="482" y="3101"/>
                    <a:pt x="702" y="3196"/>
                    <a:pt x="963" y="3196"/>
                  </a:cubicBezTo>
                  <a:cubicBezTo>
                    <a:pt x="1640" y="3247"/>
                    <a:pt x="2325" y="3277"/>
                    <a:pt x="3015" y="3277"/>
                  </a:cubicBezTo>
                  <a:cubicBezTo>
                    <a:pt x="4011" y="3277"/>
                    <a:pt x="5016" y="3214"/>
                    <a:pt x="6017" y="3060"/>
                  </a:cubicBezTo>
                  <a:cubicBezTo>
                    <a:pt x="6457" y="3018"/>
                    <a:pt x="6896" y="2840"/>
                    <a:pt x="7378" y="2840"/>
                  </a:cubicBezTo>
                  <a:cubicBezTo>
                    <a:pt x="7606" y="2829"/>
                    <a:pt x="7835" y="2824"/>
                    <a:pt x="8064" y="2824"/>
                  </a:cubicBezTo>
                  <a:cubicBezTo>
                    <a:pt x="8707" y="2824"/>
                    <a:pt x="9357" y="2865"/>
                    <a:pt x="10036" y="2934"/>
                  </a:cubicBezTo>
                  <a:cubicBezTo>
                    <a:pt x="10904" y="3060"/>
                    <a:pt x="11731" y="3279"/>
                    <a:pt x="12610" y="3625"/>
                  </a:cubicBezTo>
                  <a:cubicBezTo>
                    <a:pt x="13271" y="3861"/>
                    <a:pt x="13974" y="4028"/>
                    <a:pt x="14681" y="4028"/>
                  </a:cubicBezTo>
                  <a:cubicBezTo>
                    <a:pt x="14758" y="4028"/>
                    <a:pt x="14835" y="4026"/>
                    <a:pt x="14912" y="4022"/>
                  </a:cubicBezTo>
                  <a:cubicBezTo>
                    <a:pt x="15791" y="4022"/>
                    <a:pt x="16618" y="3980"/>
                    <a:pt x="17445" y="3886"/>
                  </a:cubicBezTo>
                  <a:cubicBezTo>
                    <a:pt x="18187" y="3844"/>
                    <a:pt x="18930" y="3761"/>
                    <a:pt x="19621" y="3583"/>
                  </a:cubicBezTo>
                  <a:cubicBezTo>
                    <a:pt x="20438" y="3419"/>
                    <a:pt x="21227" y="3331"/>
                    <a:pt x="22025" y="3331"/>
                  </a:cubicBezTo>
                  <a:cubicBezTo>
                    <a:pt x="22300" y="3331"/>
                    <a:pt x="22576" y="3342"/>
                    <a:pt x="22855" y="3363"/>
                  </a:cubicBezTo>
                  <a:lnTo>
                    <a:pt x="23462" y="3363"/>
                  </a:lnTo>
                  <a:lnTo>
                    <a:pt x="23462" y="3321"/>
                  </a:lnTo>
                  <a:cubicBezTo>
                    <a:pt x="23336" y="3321"/>
                    <a:pt x="23158" y="3279"/>
                    <a:pt x="22980" y="3279"/>
                  </a:cubicBezTo>
                  <a:cubicBezTo>
                    <a:pt x="22499" y="3198"/>
                    <a:pt x="22022" y="3147"/>
                    <a:pt x="21544" y="3147"/>
                  </a:cubicBezTo>
                  <a:cubicBezTo>
                    <a:pt x="21284" y="3147"/>
                    <a:pt x="21024" y="3162"/>
                    <a:pt x="20762" y="3196"/>
                  </a:cubicBezTo>
                  <a:cubicBezTo>
                    <a:pt x="19959" y="3292"/>
                    <a:pt x="19156" y="3394"/>
                    <a:pt x="18354" y="3394"/>
                  </a:cubicBezTo>
                  <a:cubicBezTo>
                    <a:pt x="18110" y="3394"/>
                    <a:pt x="17866" y="3385"/>
                    <a:pt x="17622" y="3363"/>
                  </a:cubicBezTo>
                  <a:cubicBezTo>
                    <a:pt x="17183" y="3363"/>
                    <a:pt x="16743" y="3321"/>
                    <a:pt x="16314" y="3279"/>
                  </a:cubicBezTo>
                  <a:cubicBezTo>
                    <a:pt x="15226" y="3237"/>
                    <a:pt x="14127" y="3060"/>
                    <a:pt x="13133" y="2578"/>
                  </a:cubicBezTo>
                  <a:cubicBezTo>
                    <a:pt x="12348" y="2191"/>
                    <a:pt x="11511" y="1929"/>
                    <a:pt x="10601" y="1888"/>
                  </a:cubicBezTo>
                  <a:cubicBezTo>
                    <a:pt x="10517" y="1888"/>
                    <a:pt x="10381" y="1888"/>
                    <a:pt x="10297" y="1752"/>
                  </a:cubicBezTo>
                  <a:cubicBezTo>
                    <a:pt x="10423" y="1710"/>
                    <a:pt x="10517" y="1668"/>
                    <a:pt x="10601" y="1668"/>
                  </a:cubicBezTo>
                  <a:cubicBezTo>
                    <a:pt x="11208" y="1584"/>
                    <a:pt x="11867" y="1490"/>
                    <a:pt x="12474" y="1448"/>
                  </a:cubicBezTo>
                  <a:cubicBezTo>
                    <a:pt x="12777" y="1448"/>
                    <a:pt x="13081" y="1448"/>
                    <a:pt x="13395" y="1532"/>
                  </a:cubicBezTo>
                  <a:cubicBezTo>
                    <a:pt x="15006" y="1888"/>
                    <a:pt x="16660" y="2013"/>
                    <a:pt x="18313" y="2055"/>
                  </a:cubicBezTo>
                  <a:cubicBezTo>
                    <a:pt x="19014" y="2055"/>
                    <a:pt x="19715" y="2107"/>
                    <a:pt x="20364" y="2107"/>
                  </a:cubicBezTo>
                  <a:cubicBezTo>
                    <a:pt x="20762" y="2107"/>
                    <a:pt x="21107" y="2149"/>
                    <a:pt x="21452" y="2149"/>
                  </a:cubicBezTo>
                  <a:cubicBezTo>
                    <a:pt x="21630" y="2149"/>
                    <a:pt x="21808" y="2149"/>
                    <a:pt x="21934" y="2013"/>
                  </a:cubicBezTo>
                  <a:cubicBezTo>
                    <a:pt x="21714" y="1793"/>
                    <a:pt x="21410" y="1752"/>
                    <a:pt x="21107" y="1710"/>
                  </a:cubicBezTo>
                  <a:cubicBezTo>
                    <a:pt x="20720" y="1626"/>
                    <a:pt x="20280" y="1626"/>
                    <a:pt x="19841" y="1532"/>
                  </a:cubicBezTo>
                  <a:cubicBezTo>
                    <a:pt x="19056" y="1406"/>
                    <a:pt x="18229" y="1322"/>
                    <a:pt x="17403" y="1145"/>
                  </a:cubicBezTo>
                  <a:cubicBezTo>
                    <a:pt x="16356" y="925"/>
                    <a:pt x="15310" y="621"/>
                    <a:pt x="14263" y="360"/>
                  </a:cubicBezTo>
                  <a:cubicBezTo>
                    <a:pt x="13446" y="150"/>
                    <a:pt x="12654" y="0"/>
                    <a:pt x="118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2" name="Google Shape;352;p20"/>
            <p:cNvSpPr/>
            <p:nvPr/>
          </p:nvSpPr>
          <p:spPr>
            <a:xfrm>
              <a:off x="3157803" y="3345601"/>
              <a:ext cx="13558" cy="21"/>
            </a:xfrm>
            <a:custGeom>
              <a:avLst/>
              <a:gdLst/>
              <a:ahLst/>
              <a:cxnLst/>
              <a:rect l="l" t="t" r="r" b="b"/>
              <a:pathLst>
                <a:path w="649" h="1" extrusionOk="0">
                  <a:moveTo>
                    <a:pt x="0" y="0"/>
                  </a:moveTo>
                  <a:lnTo>
                    <a:pt x="0" y="0"/>
                  </a:lnTo>
                  <a:lnTo>
                    <a:pt x="649"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3" name="Google Shape;353;p20"/>
            <p:cNvSpPr/>
            <p:nvPr/>
          </p:nvSpPr>
          <p:spPr>
            <a:xfrm>
              <a:off x="2597525" y="3390346"/>
              <a:ext cx="626763" cy="75496"/>
            </a:xfrm>
            <a:custGeom>
              <a:avLst/>
              <a:gdLst/>
              <a:ahLst/>
              <a:cxnLst/>
              <a:rect l="l" t="t" r="r" b="b"/>
              <a:pathLst>
                <a:path w="30003" h="3614" extrusionOk="0">
                  <a:moveTo>
                    <a:pt x="8232" y="1"/>
                  </a:moveTo>
                  <a:cubicBezTo>
                    <a:pt x="7647" y="1"/>
                    <a:pt x="7057" y="45"/>
                    <a:pt x="6457" y="129"/>
                  </a:cubicBezTo>
                  <a:cubicBezTo>
                    <a:pt x="5714" y="265"/>
                    <a:pt x="5066" y="527"/>
                    <a:pt x="4406" y="914"/>
                  </a:cubicBezTo>
                  <a:cubicBezTo>
                    <a:pt x="3318" y="1479"/>
                    <a:pt x="2230" y="1877"/>
                    <a:pt x="964" y="1919"/>
                  </a:cubicBezTo>
                  <a:cubicBezTo>
                    <a:pt x="702" y="1919"/>
                    <a:pt x="440" y="2002"/>
                    <a:pt x="179" y="2044"/>
                  </a:cubicBezTo>
                  <a:cubicBezTo>
                    <a:pt x="137" y="2044"/>
                    <a:pt x="53" y="2180"/>
                    <a:pt x="1" y="2222"/>
                  </a:cubicBezTo>
                  <a:cubicBezTo>
                    <a:pt x="95" y="2306"/>
                    <a:pt x="137" y="2400"/>
                    <a:pt x="221" y="2400"/>
                  </a:cubicBezTo>
                  <a:cubicBezTo>
                    <a:pt x="786" y="2484"/>
                    <a:pt x="1403" y="2620"/>
                    <a:pt x="1968" y="2662"/>
                  </a:cubicBezTo>
                  <a:cubicBezTo>
                    <a:pt x="2091" y="2671"/>
                    <a:pt x="2214" y="2675"/>
                    <a:pt x="2335" y="2675"/>
                  </a:cubicBezTo>
                  <a:cubicBezTo>
                    <a:pt x="3293" y="2675"/>
                    <a:pt x="4221" y="2397"/>
                    <a:pt x="5149" y="2044"/>
                  </a:cubicBezTo>
                  <a:cubicBezTo>
                    <a:pt x="5547" y="1919"/>
                    <a:pt x="5976" y="1783"/>
                    <a:pt x="6416" y="1699"/>
                  </a:cubicBezTo>
                  <a:cubicBezTo>
                    <a:pt x="6882" y="1641"/>
                    <a:pt x="7357" y="1609"/>
                    <a:pt x="7833" y="1609"/>
                  </a:cubicBezTo>
                  <a:cubicBezTo>
                    <a:pt x="8382" y="1609"/>
                    <a:pt x="8933" y="1651"/>
                    <a:pt x="9471" y="1741"/>
                  </a:cubicBezTo>
                  <a:cubicBezTo>
                    <a:pt x="10779" y="1960"/>
                    <a:pt x="12087" y="2264"/>
                    <a:pt x="13395" y="2484"/>
                  </a:cubicBezTo>
                  <a:cubicBezTo>
                    <a:pt x="14525" y="2703"/>
                    <a:pt x="15656" y="2881"/>
                    <a:pt x="16796" y="3007"/>
                  </a:cubicBezTo>
                  <a:cubicBezTo>
                    <a:pt x="18146" y="3185"/>
                    <a:pt x="19538" y="3268"/>
                    <a:pt x="20930" y="3352"/>
                  </a:cubicBezTo>
                  <a:cubicBezTo>
                    <a:pt x="22154" y="3446"/>
                    <a:pt x="23378" y="3488"/>
                    <a:pt x="24592" y="3572"/>
                  </a:cubicBezTo>
                  <a:lnTo>
                    <a:pt x="25639" y="3572"/>
                  </a:lnTo>
                  <a:cubicBezTo>
                    <a:pt x="26779" y="3614"/>
                    <a:pt x="27909" y="3614"/>
                    <a:pt x="29040" y="3614"/>
                  </a:cubicBezTo>
                  <a:cubicBezTo>
                    <a:pt x="29353" y="3614"/>
                    <a:pt x="29699" y="3572"/>
                    <a:pt x="29960" y="3404"/>
                  </a:cubicBezTo>
                  <a:cubicBezTo>
                    <a:pt x="29960" y="3404"/>
                    <a:pt x="29960" y="3352"/>
                    <a:pt x="30002" y="3310"/>
                  </a:cubicBezTo>
                  <a:cubicBezTo>
                    <a:pt x="29479" y="3268"/>
                    <a:pt x="28998" y="3185"/>
                    <a:pt x="28474" y="3143"/>
                  </a:cubicBezTo>
                  <a:cubicBezTo>
                    <a:pt x="27261" y="3091"/>
                    <a:pt x="25994" y="3049"/>
                    <a:pt x="24770" y="2965"/>
                  </a:cubicBezTo>
                  <a:cubicBezTo>
                    <a:pt x="24331" y="2965"/>
                    <a:pt x="23860" y="2923"/>
                    <a:pt x="23420" y="2881"/>
                  </a:cubicBezTo>
                  <a:cubicBezTo>
                    <a:pt x="22593" y="2745"/>
                    <a:pt x="21714" y="2620"/>
                    <a:pt x="20888" y="2484"/>
                  </a:cubicBezTo>
                  <a:cubicBezTo>
                    <a:pt x="18366" y="2138"/>
                    <a:pt x="15917" y="1657"/>
                    <a:pt x="13479" y="956"/>
                  </a:cubicBezTo>
                  <a:cubicBezTo>
                    <a:pt x="12391" y="652"/>
                    <a:pt x="11302" y="391"/>
                    <a:pt x="10162" y="171"/>
                  </a:cubicBezTo>
                  <a:cubicBezTo>
                    <a:pt x="9523" y="55"/>
                    <a:pt x="8881" y="1"/>
                    <a:pt x="82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4" name="Google Shape;354;p20"/>
            <p:cNvSpPr/>
            <p:nvPr/>
          </p:nvSpPr>
          <p:spPr>
            <a:xfrm>
              <a:off x="2467468" y="2678891"/>
              <a:ext cx="773222" cy="82202"/>
            </a:xfrm>
            <a:custGeom>
              <a:avLst/>
              <a:gdLst/>
              <a:ahLst/>
              <a:cxnLst/>
              <a:rect l="l" t="t" r="r" b="b"/>
              <a:pathLst>
                <a:path w="37014" h="3935" extrusionOk="0">
                  <a:moveTo>
                    <a:pt x="210" y="0"/>
                  </a:moveTo>
                  <a:cubicBezTo>
                    <a:pt x="126" y="52"/>
                    <a:pt x="43" y="94"/>
                    <a:pt x="1" y="220"/>
                  </a:cubicBezTo>
                  <a:cubicBezTo>
                    <a:pt x="210" y="398"/>
                    <a:pt x="304" y="398"/>
                    <a:pt x="649" y="440"/>
                  </a:cubicBezTo>
                  <a:cubicBezTo>
                    <a:pt x="1957" y="481"/>
                    <a:pt x="3224" y="659"/>
                    <a:pt x="4490" y="963"/>
                  </a:cubicBezTo>
                  <a:cubicBezTo>
                    <a:pt x="5756" y="1308"/>
                    <a:pt x="7064" y="1664"/>
                    <a:pt x="8320" y="2009"/>
                  </a:cubicBezTo>
                  <a:cubicBezTo>
                    <a:pt x="9328" y="2249"/>
                    <a:pt x="10326" y="2454"/>
                    <a:pt x="11357" y="2454"/>
                  </a:cubicBezTo>
                  <a:cubicBezTo>
                    <a:pt x="11450" y="2454"/>
                    <a:pt x="11543" y="2452"/>
                    <a:pt x="11637" y="2449"/>
                  </a:cubicBezTo>
                  <a:cubicBezTo>
                    <a:pt x="11721" y="2449"/>
                    <a:pt x="11815" y="2491"/>
                    <a:pt x="11899" y="2491"/>
                  </a:cubicBezTo>
                  <a:cubicBezTo>
                    <a:pt x="13123" y="2836"/>
                    <a:pt x="14337" y="3139"/>
                    <a:pt x="15519" y="3453"/>
                  </a:cubicBezTo>
                  <a:cubicBezTo>
                    <a:pt x="16220" y="3621"/>
                    <a:pt x="16869" y="3799"/>
                    <a:pt x="17570" y="3841"/>
                  </a:cubicBezTo>
                  <a:cubicBezTo>
                    <a:pt x="18154" y="3905"/>
                    <a:pt x="18739" y="3935"/>
                    <a:pt x="19323" y="3935"/>
                  </a:cubicBezTo>
                  <a:cubicBezTo>
                    <a:pt x="20739" y="3935"/>
                    <a:pt x="22153" y="3757"/>
                    <a:pt x="23545" y="3453"/>
                  </a:cubicBezTo>
                  <a:cubicBezTo>
                    <a:pt x="24676" y="3234"/>
                    <a:pt x="25848" y="2972"/>
                    <a:pt x="27030" y="2930"/>
                  </a:cubicBezTo>
                  <a:cubicBezTo>
                    <a:pt x="28035" y="2836"/>
                    <a:pt x="28987" y="2794"/>
                    <a:pt x="29991" y="2752"/>
                  </a:cubicBezTo>
                  <a:cubicBezTo>
                    <a:pt x="31559" y="2677"/>
                    <a:pt x="33127" y="2526"/>
                    <a:pt x="34688" y="2526"/>
                  </a:cubicBezTo>
                  <a:cubicBezTo>
                    <a:pt x="34866" y="2526"/>
                    <a:pt x="35045" y="2528"/>
                    <a:pt x="35224" y="2533"/>
                  </a:cubicBezTo>
                  <a:cubicBezTo>
                    <a:pt x="35841" y="2574"/>
                    <a:pt x="36448" y="2574"/>
                    <a:pt x="37013" y="2574"/>
                  </a:cubicBezTo>
                  <a:lnTo>
                    <a:pt x="37013" y="2229"/>
                  </a:lnTo>
                  <a:lnTo>
                    <a:pt x="36887" y="2229"/>
                  </a:lnTo>
                  <a:cubicBezTo>
                    <a:pt x="35542" y="2081"/>
                    <a:pt x="34174" y="1999"/>
                    <a:pt x="32827" y="1999"/>
                  </a:cubicBezTo>
                  <a:cubicBezTo>
                    <a:pt x="32551" y="1999"/>
                    <a:pt x="32275" y="2002"/>
                    <a:pt x="32001" y="2009"/>
                  </a:cubicBezTo>
                  <a:cubicBezTo>
                    <a:pt x="31300" y="2009"/>
                    <a:pt x="30609" y="2051"/>
                    <a:pt x="29908" y="2051"/>
                  </a:cubicBezTo>
                  <a:cubicBezTo>
                    <a:pt x="28558" y="2009"/>
                    <a:pt x="27250" y="1967"/>
                    <a:pt x="25942" y="1926"/>
                  </a:cubicBezTo>
                  <a:cubicBezTo>
                    <a:pt x="23545" y="1926"/>
                    <a:pt x="21139" y="2145"/>
                    <a:pt x="18700" y="2271"/>
                  </a:cubicBezTo>
                  <a:cubicBezTo>
                    <a:pt x="18348" y="2286"/>
                    <a:pt x="17997" y="2296"/>
                    <a:pt x="17649" y="2296"/>
                  </a:cubicBezTo>
                  <a:cubicBezTo>
                    <a:pt x="17045" y="2296"/>
                    <a:pt x="16448" y="2267"/>
                    <a:pt x="15865" y="2187"/>
                  </a:cubicBezTo>
                  <a:cubicBezTo>
                    <a:pt x="15519" y="2145"/>
                    <a:pt x="15216" y="2093"/>
                    <a:pt x="14912" y="2051"/>
                  </a:cubicBezTo>
                  <a:cubicBezTo>
                    <a:pt x="14860" y="2051"/>
                    <a:pt x="14860" y="2009"/>
                    <a:pt x="14860" y="2009"/>
                  </a:cubicBezTo>
                  <a:cubicBezTo>
                    <a:pt x="14954" y="1967"/>
                    <a:pt x="15038" y="1926"/>
                    <a:pt x="15080" y="1926"/>
                  </a:cubicBezTo>
                  <a:cubicBezTo>
                    <a:pt x="15865" y="1748"/>
                    <a:pt x="16649" y="1570"/>
                    <a:pt x="17434" y="1444"/>
                  </a:cubicBezTo>
                  <a:cubicBezTo>
                    <a:pt x="18878" y="1183"/>
                    <a:pt x="20354" y="921"/>
                    <a:pt x="21798" y="743"/>
                  </a:cubicBezTo>
                  <a:cubicBezTo>
                    <a:pt x="23493" y="576"/>
                    <a:pt x="25157" y="356"/>
                    <a:pt x="26852" y="262"/>
                  </a:cubicBezTo>
                  <a:cubicBezTo>
                    <a:pt x="27407" y="248"/>
                    <a:pt x="27965" y="243"/>
                    <a:pt x="28526" y="243"/>
                  </a:cubicBezTo>
                  <a:cubicBezTo>
                    <a:pt x="29647" y="243"/>
                    <a:pt x="30780" y="262"/>
                    <a:pt x="31917" y="262"/>
                  </a:cubicBezTo>
                  <a:cubicBezTo>
                    <a:pt x="32084" y="262"/>
                    <a:pt x="32304" y="314"/>
                    <a:pt x="32482" y="314"/>
                  </a:cubicBezTo>
                  <a:cubicBezTo>
                    <a:pt x="33131" y="356"/>
                    <a:pt x="33832" y="440"/>
                    <a:pt x="34481" y="481"/>
                  </a:cubicBezTo>
                  <a:cubicBezTo>
                    <a:pt x="34742" y="481"/>
                    <a:pt x="35004" y="440"/>
                    <a:pt x="35266" y="440"/>
                  </a:cubicBezTo>
                  <a:cubicBezTo>
                    <a:pt x="34742" y="356"/>
                    <a:pt x="34271" y="314"/>
                    <a:pt x="33748" y="262"/>
                  </a:cubicBezTo>
                  <a:cubicBezTo>
                    <a:pt x="33047" y="178"/>
                    <a:pt x="32346" y="136"/>
                    <a:pt x="31655" y="94"/>
                  </a:cubicBezTo>
                  <a:cubicBezTo>
                    <a:pt x="31237" y="73"/>
                    <a:pt x="30831" y="73"/>
                    <a:pt x="30432" y="73"/>
                  </a:cubicBezTo>
                  <a:cubicBezTo>
                    <a:pt x="30033" y="73"/>
                    <a:pt x="29641" y="73"/>
                    <a:pt x="29249" y="52"/>
                  </a:cubicBezTo>
                  <a:cubicBezTo>
                    <a:pt x="28819" y="52"/>
                    <a:pt x="28422" y="52"/>
                    <a:pt x="27993" y="0"/>
                  </a:cubicBezTo>
                  <a:lnTo>
                    <a:pt x="16649" y="0"/>
                  </a:lnTo>
                  <a:cubicBezTo>
                    <a:pt x="16566" y="0"/>
                    <a:pt x="16524" y="0"/>
                    <a:pt x="16430" y="52"/>
                  </a:cubicBezTo>
                  <a:cubicBezTo>
                    <a:pt x="14693" y="481"/>
                    <a:pt x="12903" y="837"/>
                    <a:pt x="11114" y="921"/>
                  </a:cubicBezTo>
                  <a:cubicBezTo>
                    <a:pt x="10690" y="951"/>
                    <a:pt x="10266" y="971"/>
                    <a:pt x="9840" y="971"/>
                  </a:cubicBezTo>
                  <a:cubicBezTo>
                    <a:pt x="9089" y="971"/>
                    <a:pt x="8336" y="910"/>
                    <a:pt x="7587" y="743"/>
                  </a:cubicBezTo>
                  <a:cubicBezTo>
                    <a:pt x="6802" y="576"/>
                    <a:pt x="6060" y="398"/>
                    <a:pt x="5275" y="262"/>
                  </a:cubicBezTo>
                  <a:cubicBezTo>
                    <a:pt x="4574" y="136"/>
                    <a:pt x="3925" y="52"/>
                    <a:pt x="32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5" name="Google Shape;355;p20"/>
            <p:cNvSpPr/>
            <p:nvPr/>
          </p:nvSpPr>
          <p:spPr>
            <a:xfrm>
              <a:off x="2729777" y="3750356"/>
              <a:ext cx="510907" cy="96282"/>
            </a:xfrm>
            <a:custGeom>
              <a:avLst/>
              <a:gdLst/>
              <a:ahLst/>
              <a:cxnLst/>
              <a:rect l="l" t="t" r="r" b="b"/>
              <a:pathLst>
                <a:path w="24457" h="4609" extrusionOk="0">
                  <a:moveTo>
                    <a:pt x="3257" y="0"/>
                  </a:moveTo>
                  <a:cubicBezTo>
                    <a:pt x="2986" y="0"/>
                    <a:pt x="2713" y="12"/>
                    <a:pt x="2439" y="36"/>
                  </a:cubicBezTo>
                  <a:cubicBezTo>
                    <a:pt x="1958" y="78"/>
                    <a:pt x="1476" y="119"/>
                    <a:pt x="995" y="203"/>
                  </a:cubicBezTo>
                  <a:cubicBezTo>
                    <a:pt x="828" y="203"/>
                    <a:pt x="608" y="203"/>
                    <a:pt x="430" y="245"/>
                  </a:cubicBezTo>
                  <a:cubicBezTo>
                    <a:pt x="262" y="297"/>
                    <a:pt x="85" y="339"/>
                    <a:pt x="43" y="507"/>
                  </a:cubicBezTo>
                  <a:cubicBezTo>
                    <a:pt x="1" y="685"/>
                    <a:pt x="85" y="862"/>
                    <a:pt x="304" y="946"/>
                  </a:cubicBezTo>
                  <a:cubicBezTo>
                    <a:pt x="524" y="1030"/>
                    <a:pt x="692" y="1124"/>
                    <a:pt x="911" y="1166"/>
                  </a:cubicBezTo>
                  <a:cubicBezTo>
                    <a:pt x="1257" y="1208"/>
                    <a:pt x="1654" y="1250"/>
                    <a:pt x="2041" y="1250"/>
                  </a:cubicBezTo>
                  <a:cubicBezTo>
                    <a:pt x="3444" y="1291"/>
                    <a:pt x="4835" y="1469"/>
                    <a:pt x="6185" y="1909"/>
                  </a:cubicBezTo>
                  <a:cubicBezTo>
                    <a:pt x="7148" y="2212"/>
                    <a:pt x="8153" y="2516"/>
                    <a:pt x="9157" y="2819"/>
                  </a:cubicBezTo>
                  <a:cubicBezTo>
                    <a:pt x="10204" y="3175"/>
                    <a:pt x="11292" y="3437"/>
                    <a:pt x="12422" y="3479"/>
                  </a:cubicBezTo>
                  <a:cubicBezTo>
                    <a:pt x="13385" y="3520"/>
                    <a:pt x="14295" y="3562"/>
                    <a:pt x="15258" y="3562"/>
                  </a:cubicBezTo>
                  <a:cubicBezTo>
                    <a:pt x="15373" y="3568"/>
                    <a:pt x="15488" y="3570"/>
                    <a:pt x="15604" y="3570"/>
                  </a:cubicBezTo>
                  <a:cubicBezTo>
                    <a:pt x="16401" y="3570"/>
                    <a:pt x="17204" y="3445"/>
                    <a:pt x="18000" y="3217"/>
                  </a:cubicBezTo>
                  <a:cubicBezTo>
                    <a:pt x="18275" y="3140"/>
                    <a:pt x="18546" y="3100"/>
                    <a:pt x="18811" y="3100"/>
                  </a:cubicBezTo>
                  <a:cubicBezTo>
                    <a:pt x="19301" y="3100"/>
                    <a:pt x="19774" y="3235"/>
                    <a:pt x="20228" y="3520"/>
                  </a:cubicBezTo>
                  <a:cubicBezTo>
                    <a:pt x="20710" y="3824"/>
                    <a:pt x="21191" y="4044"/>
                    <a:pt x="21714" y="4263"/>
                  </a:cubicBezTo>
                  <a:cubicBezTo>
                    <a:pt x="22018" y="4389"/>
                    <a:pt x="22321" y="4483"/>
                    <a:pt x="22625" y="4609"/>
                  </a:cubicBezTo>
                  <a:lnTo>
                    <a:pt x="24456" y="4609"/>
                  </a:lnTo>
                  <a:lnTo>
                    <a:pt x="24456" y="3646"/>
                  </a:lnTo>
                  <a:cubicBezTo>
                    <a:pt x="23064" y="3259"/>
                    <a:pt x="21714" y="2819"/>
                    <a:pt x="20354" y="2338"/>
                  </a:cubicBezTo>
                  <a:cubicBezTo>
                    <a:pt x="20270" y="2296"/>
                    <a:pt x="20187" y="2254"/>
                    <a:pt x="20145" y="2212"/>
                  </a:cubicBezTo>
                  <a:lnTo>
                    <a:pt x="20145" y="2129"/>
                  </a:lnTo>
                  <a:cubicBezTo>
                    <a:pt x="20312" y="2076"/>
                    <a:pt x="20448" y="1951"/>
                    <a:pt x="20616" y="1951"/>
                  </a:cubicBezTo>
                  <a:cubicBezTo>
                    <a:pt x="20956" y="1921"/>
                    <a:pt x="21296" y="1892"/>
                    <a:pt x="21637" y="1892"/>
                  </a:cubicBezTo>
                  <a:cubicBezTo>
                    <a:pt x="21778" y="1892"/>
                    <a:pt x="21919" y="1897"/>
                    <a:pt x="22060" y="1909"/>
                  </a:cubicBezTo>
                  <a:cubicBezTo>
                    <a:pt x="22845" y="1993"/>
                    <a:pt x="23671" y="2129"/>
                    <a:pt x="24456" y="2296"/>
                  </a:cubicBezTo>
                  <a:lnTo>
                    <a:pt x="24456" y="339"/>
                  </a:lnTo>
                  <a:cubicBezTo>
                    <a:pt x="23849" y="209"/>
                    <a:pt x="23242" y="129"/>
                    <a:pt x="22614" y="129"/>
                  </a:cubicBezTo>
                  <a:cubicBezTo>
                    <a:pt x="22387" y="129"/>
                    <a:pt x="22157" y="139"/>
                    <a:pt x="21924" y="161"/>
                  </a:cubicBezTo>
                  <a:cubicBezTo>
                    <a:pt x="20835" y="297"/>
                    <a:pt x="19789" y="601"/>
                    <a:pt x="19004" y="1427"/>
                  </a:cubicBezTo>
                  <a:cubicBezTo>
                    <a:pt x="18743" y="1731"/>
                    <a:pt x="18397" y="1909"/>
                    <a:pt x="18000" y="2076"/>
                  </a:cubicBezTo>
                  <a:cubicBezTo>
                    <a:pt x="17173" y="2390"/>
                    <a:pt x="16346" y="2599"/>
                    <a:pt x="15478" y="2599"/>
                  </a:cubicBezTo>
                  <a:cubicBezTo>
                    <a:pt x="14651" y="2558"/>
                    <a:pt x="13814" y="2558"/>
                    <a:pt x="12987" y="2516"/>
                  </a:cubicBezTo>
                  <a:cubicBezTo>
                    <a:pt x="11857" y="2432"/>
                    <a:pt x="10811" y="2170"/>
                    <a:pt x="9764" y="1731"/>
                  </a:cubicBezTo>
                  <a:cubicBezTo>
                    <a:pt x="8843" y="1386"/>
                    <a:pt x="7933" y="1030"/>
                    <a:pt x="6970" y="726"/>
                  </a:cubicBezTo>
                  <a:cubicBezTo>
                    <a:pt x="5787" y="260"/>
                    <a:pt x="4540" y="0"/>
                    <a:pt x="32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6" name="Google Shape;356;p20"/>
            <p:cNvSpPr/>
            <p:nvPr/>
          </p:nvSpPr>
          <p:spPr>
            <a:xfrm>
              <a:off x="2699612" y="3448565"/>
              <a:ext cx="445542" cy="64007"/>
            </a:xfrm>
            <a:custGeom>
              <a:avLst/>
              <a:gdLst/>
              <a:ahLst/>
              <a:cxnLst/>
              <a:rect l="l" t="t" r="r" b="b"/>
              <a:pathLst>
                <a:path w="21328" h="3064" extrusionOk="0">
                  <a:moveTo>
                    <a:pt x="3001" y="1"/>
                  </a:moveTo>
                  <a:cubicBezTo>
                    <a:pt x="2242" y="1"/>
                    <a:pt x="1494" y="154"/>
                    <a:pt x="786" y="440"/>
                  </a:cubicBezTo>
                  <a:cubicBezTo>
                    <a:pt x="566" y="523"/>
                    <a:pt x="346" y="659"/>
                    <a:pt x="179" y="827"/>
                  </a:cubicBezTo>
                  <a:cubicBezTo>
                    <a:pt x="1" y="963"/>
                    <a:pt x="43" y="1183"/>
                    <a:pt x="221" y="1266"/>
                  </a:cubicBezTo>
                  <a:cubicBezTo>
                    <a:pt x="346" y="1308"/>
                    <a:pt x="482" y="1350"/>
                    <a:pt x="608" y="1350"/>
                  </a:cubicBezTo>
                  <a:cubicBezTo>
                    <a:pt x="964" y="1350"/>
                    <a:pt x="1309" y="1350"/>
                    <a:pt x="1654" y="1402"/>
                  </a:cubicBezTo>
                  <a:cubicBezTo>
                    <a:pt x="2136" y="1402"/>
                    <a:pt x="2617" y="1402"/>
                    <a:pt x="3098" y="1528"/>
                  </a:cubicBezTo>
                  <a:cubicBezTo>
                    <a:pt x="4009" y="1748"/>
                    <a:pt x="4930" y="2093"/>
                    <a:pt x="5840" y="2355"/>
                  </a:cubicBezTo>
                  <a:cubicBezTo>
                    <a:pt x="6363" y="2491"/>
                    <a:pt x="6844" y="2710"/>
                    <a:pt x="7326" y="2794"/>
                  </a:cubicBezTo>
                  <a:cubicBezTo>
                    <a:pt x="8272" y="2949"/>
                    <a:pt x="9218" y="3064"/>
                    <a:pt x="10198" y="3064"/>
                  </a:cubicBezTo>
                  <a:cubicBezTo>
                    <a:pt x="10345" y="3064"/>
                    <a:pt x="10494" y="3061"/>
                    <a:pt x="10643" y="3056"/>
                  </a:cubicBezTo>
                  <a:cubicBezTo>
                    <a:pt x="12035" y="2920"/>
                    <a:pt x="13427" y="2794"/>
                    <a:pt x="14829" y="2616"/>
                  </a:cubicBezTo>
                  <a:cubicBezTo>
                    <a:pt x="15434" y="2555"/>
                    <a:pt x="16039" y="2516"/>
                    <a:pt x="16644" y="2516"/>
                  </a:cubicBezTo>
                  <a:cubicBezTo>
                    <a:pt x="16866" y="2516"/>
                    <a:pt x="17087" y="2521"/>
                    <a:pt x="17309" y="2532"/>
                  </a:cubicBezTo>
                  <a:cubicBezTo>
                    <a:pt x="17811" y="2574"/>
                    <a:pt x="18303" y="2595"/>
                    <a:pt x="18795" y="2595"/>
                  </a:cubicBezTo>
                  <a:cubicBezTo>
                    <a:pt x="19287" y="2595"/>
                    <a:pt x="19778" y="2574"/>
                    <a:pt x="20281" y="2532"/>
                  </a:cubicBezTo>
                  <a:cubicBezTo>
                    <a:pt x="20626" y="2491"/>
                    <a:pt x="20971" y="2449"/>
                    <a:pt x="21327" y="2271"/>
                  </a:cubicBezTo>
                  <a:lnTo>
                    <a:pt x="21149" y="2271"/>
                  </a:lnTo>
                  <a:cubicBezTo>
                    <a:pt x="19799" y="2229"/>
                    <a:pt x="18491" y="2187"/>
                    <a:pt x="17183" y="2187"/>
                  </a:cubicBezTo>
                  <a:cubicBezTo>
                    <a:pt x="16398" y="2135"/>
                    <a:pt x="15614" y="2135"/>
                    <a:pt x="14829" y="2135"/>
                  </a:cubicBezTo>
                  <a:cubicBezTo>
                    <a:pt x="13688" y="2135"/>
                    <a:pt x="12600" y="2187"/>
                    <a:pt x="11512" y="2187"/>
                  </a:cubicBezTo>
                  <a:cubicBezTo>
                    <a:pt x="10810" y="2187"/>
                    <a:pt x="10162" y="2093"/>
                    <a:pt x="9502" y="1926"/>
                  </a:cubicBezTo>
                  <a:cubicBezTo>
                    <a:pt x="8979" y="1706"/>
                    <a:pt x="8414" y="1570"/>
                    <a:pt x="7891" y="1402"/>
                  </a:cubicBezTo>
                  <a:cubicBezTo>
                    <a:pt x="7504" y="1266"/>
                    <a:pt x="7148" y="1183"/>
                    <a:pt x="6803" y="1005"/>
                  </a:cubicBezTo>
                  <a:cubicBezTo>
                    <a:pt x="5976" y="565"/>
                    <a:pt x="5107" y="356"/>
                    <a:pt x="4228" y="136"/>
                  </a:cubicBezTo>
                  <a:cubicBezTo>
                    <a:pt x="3819" y="45"/>
                    <a:pt x="3408" y="1"/>
                    <a:pt x="30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7" name="Google Shape;357;p20"/>
            <p:cNvSpPr/>
            <p:nvPr/>
          </p:nvSpPr>
          <p:spPr>
            <a:xfrm>
              <a:off x="2229641" y="3241634"/>
              <a:ext cx="404430" cy="76833"/>
            </a:xfrm>
            <a:custGeom>
              <a:avLst/>
              <a:gdLst/>
              <a:ahLst/>
              <a:cxnLst/>
              <a:rect l="l" t="t" r="r" b="b"/>
              <a:pathLst>
                <a:path w="19360" h="3678" extrusionOk="0">
                  <a:moveTo>
                    <a:pt x="5636" y="1"/>
                  </a:moveTo>
                  <a:cubicBezTo>
                    <a:pt x="5575" y="1"/>
                    <a:pt x="5514" y="3"/>
                    <a:pt x="5452" y="7"/>
                  </a:cubicBezTo>
                  <a:cubicBezTo>
                    <a:pt x="4270" y="101"/>
                    <a:pt x="3140" y="446"/>
                    <a:pt x="2010" y="844"/>
                  </a:cubicBezTo>
                  <a:cubicBezTo>
                    <a:pt x="1848" y="896"/>
                    <a:pt x="1670" y="931"/>
                    <a:pt x="1496" y="931"/>
                  </a:cubicBezTo>
                  <a:cubicBezTo>
                    <a:pt x="1389" y="931"/>
                    <a:pt x="1283" y="918"/>
                    <a:pt x="1183" y="886"/>
                  </a:cubicBezTo>
                  <a:cubicBezTo>
                    <a:pt x="921" y="792"/>
                    <a:pt x="660" y="666"/>
                    <a:pt x="440" y="582"/>
                  </a:cubicBezTo>
                  <a:cubicBezTo>
                    <a:pt x="262" y="530"/>
                    <a:pt x="136" y="446"/>
                    <a:pt x="0" y="404"/>
                  </a:cubicBezTo>
                  <a:lnTo>
                    <a:pt x="0" y="1535"/>
                  </a:lnTo>
                  <a:cubicBezTo>
                    <a:pt x="42" y="1576"/>
                    <a:pt x="84" y="1576"/>
                    <a:pt x="136" y="1629"/>
                  </a:cubicBezTo>
                  <a:cubicBezTo>
                    <a:pt x="398" y="1754"/>
                    <a:pt x="660" y="1890"/>
                    <a:pt x="963" y="1974"/>
                  </a:cubicBezTo>
                  <a:cubicBezTo>
                    <a:pt x="1129" y="2010"/>
                    <a:pt x="1312" y="2038"/>
                    <a:pt x="1498" y="2038"/>
                  </a:cubicBezTo>
                  <a:cubicBezTo>
                    <a:pt x="1747" y="2038"/>
                    <a:pt x="2002" y="1988"/>
                    <a:pt x="2229" y="1838"/>
                  </a:cubicBezTo>
                  <a:cubicBezTo>
                    <a:pt x="2962" y="1409"/>
                    <a:pt x="3799" y="1189"/>
                    <a:pt x="4626" y="1011"/>
                  </a:cubicBezTo>
                  <a:cubicBezTo>
                    <a:pt x="4904" y="937"/>
                    <a:pt x="5182" y="894"/>
                    <a:pt x="5455" y="894"/>
                  </a:cubicBezTo>
                  <a:cubicBezTo>
                    <a:pt x="5994" y="894"/>
                    <a:pt x="6515" y="1062"/>
                    <a:pt x="6980" y="1493"/>
                  </a:cubicBezTo>
                  <a:cubicBezTo>
                    <a:pt x="7242" y="1754"/>
                    <a:pt x="7587" y="1838"/>
                    <a:pt x="7932" y="1838"/>
                  </a:cubicBezTo>
                  <a:cubicBezTo>
                    <a:pt x="8246" y="1838"/>
                    <a:pt x="8550" y="1838"/>
                    <a:pt x="8853" y="1890"/>
                  </a:cubicBezTo>
                  <a:cubicBezTo>
                    <a:pt x="9900" y="2016"/>
                    <a:pt x="10862" y="2278"/>
                    <a:pt x="11773" y="2759"/>
                  </a:cubicBezTo>
                  <a:cubicBezTo>
                    <a:pt x="12338" y="3062"/>
                    <a:pt x="12955" y="3282"/>
                    <a:pt x="13562" y="3544"/>
                  </a:cubicBezTo>
                  <a:cubicBezTo>
                    <a:pt x="13803" y="3633"/>
                    <a:pt x="14054" y="3677"/>
                    <a:pt x="14310" y="3677"/>
                  </a:cubicBezTo>
                  <a:cubicBezTo>
                    <a:pt x="14567" y="3677"/>
                    <a:pt x="14828" y="3633"/>
                    <a:pt x="15090" y="3544"/>
                  </a:cubicBezTo>
                  <a:cubicBezTo>
                    <a:pt x="16304" y="3198"/>
                    <a:pt x="17528" y="2843"/>
                    <a:pt x="18794" y="2801"/>
                  </a:cubicBezTo>
                  <a:cubicBezTo>
                    <a:pt x="18920" y="2801"/>
                    <a:pt x="19098" y="2717"/>
                    <a:pt x="19234" y="2623"/>
                  </a:cubicBezTo>
                  <a:cubicBezTo>
                    <a:pt x="19318" y="2539"/>
                    <a:pt x="19359" y="2414"/>
                    <a:pt x="19276" y="2319"/>
                  </a:cubicBezTo>
                  <a:cubicBezTo>
                    <a:pt x="19098" y="2152"/>
                    <a:pt x="18972" y="2016"/>
                    <a:pt x="18753" y="1890"/>
                  </a:cubicBezTo>
                  <a:cubicBezTo>
                    <a:pt x="18397" y="1671"/>
                    <a:pt x="18010" y="1629"/>
                    <a:pt x="17570" y="1576"/>
                  </a:cubicBezTo>
                  <a:cubicBezTo>
                    <a:pt x="17490" y="1572"/>
                    <a:pt x="17411" y="1570"/>
                    <a:pt x="17331" y="1570"/>
                  </a:cubicBezTo>
                  <a:cubicBezTo>
                    <a:pt x="16625" y="1570"/>
                    <a:pt x="15916" y="1725"/>
                    <a:pt x="15174" y="1838"/>
                  </a:cubicBezTo>
                  <a:cubicBezTo>
                    <a:pt x="14958" y="1897"/>
                    <a:pt x="14721" y="1935"/>
                    <a:pt x="14490" y="1935"/>
                  </a:cubicBezTo>
                  <a:cubicBezTo>
                    <a:pt x="14351" y="1935"/>
                    <a:pt x="14215" y="1922"/>
                    <a:pt x="14085" y="1890"/>
                  </a:cubicBezTo>
                  <a:cubicBezTo>
                    <a:pt x="13301" y="1671"/>
                    <a:pt x="12558" y="1493"/>
                    <a:pt x="11773" y="1315"/>
                  </a:cubicBezTo>
                  <a:cubicBezTo>
                    <a:pt x="10766" y="1054"/>
                    <a:pt x="9752" y="824"/>
                    <a:pt x="8743" y="824"/>
                  </a:cubicBezTo>
                  <a:cubicBezTo>
                    <a:pt x="8577" y="824"/>
                    <a:pt x="8412" y="831"/>
                    <a:pt x="8246" y="844"/>
                  </a:cubicBezTo>
                  <a:cubicBezTo>
                    <a:pt x="8184" y="850"/>
                    <a:pt x="8126" y="854"/>
                    <a:pt x="8070" y="854"/>
                  </a:cubicBezTo>
                  <a:cubicBezTo>
                    <a:pt x="7766" y="854"/>
                    <a:pt x="7540" y="759"/>
                    <a:pt x="7284" y="582"/>
                  </a:cubicBezTo>
                  <a:cubicBezTo>
                    <a:pt x="6810" y="184"/>
                    <a:pt x="6224" y="1"/>
                    <a:pt x="5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8" name="Google Shape;358;p20"/>
            <p:cNvSpPr/>
            <p:nvPr/>
          </p:nvSpPr>
          <p:spPr>
            <a:xfrm>
              <a:off x="2229641" y="3065138"/>
              <a:ext cx="252289" cy="59829"/>
            </a:xfrm>
            <a:custGeom>
              <a:avLst/>
              <a:gdLst/>
              <a:ahLst/>
              <a:cxnLst/>
              <a:rect l="l" t="t" r="r" b="b"/>
              <a:pathLst>
                <a:path w="12077" h="2864" extrusionOk="0">
                  <a:moveTo>
                    <a:pt x="0" y="1"/>
                  </a:moveTo>
                  <a:lnTo>
                    <a:pt x="0" y="1612"/>
                  </a:lnTo>
                  <a:cubicBezTo>
                    <a:pt x="193" y="1603"/>
                    <a:pt x="385" y="1598"/>
                    <a:pt x="576" y="1598"/>
                  </a:cubicBezTo>
                  <a:cubicBezTo>
                    <a:pt x="1243" y="1598"/>
                    <a:pt x="1899" y="1661"/>
                    <a:pt x="2575" y="1832"/>
                  </a:cubicBezTo>
                  <a:lnTo>
                    <a:pt x="6499" y="2617"/>
                  </a:lnTo>
                  <a:cubicBezTo>
                    <a:pt x="7270" y="2743"/>
                    <a:pt x="8063" y="2864"/>
                    <a:pt x="8865" y="2864"/>
                  </a:cubicBezTo>
                  <a:cubicBezTo>
                    <a:pt x="9195" y="2864"/>
                    <a:pt x="9526" y="2843"/>
                    <a:pt x="9858" y="2795"/>
                  </a:cubicBezTo>
                  <a:cubicBezTo>
                    <a:pt x="10423" y="2700"/>
                    <a:pt x="10946" y="2575"/>
                    <a:pt x="11511" y="2397"/>
                  </a:cubicBezTo>
                  <a:cubicBezTo>
                    <a:pt x="11689" y="2355"/>
                    <a:pt x="11909" y="2271"/>
                    <a:pt x="12076" y="2010"/>
                  </a:cubicBezTo>
                  <a:cubicBezTo>
                    <a:pt x="11951" y="1968"/>
                    <a:pt x="11815" y="1874"/>
                    <a:pt x="11689" y="1874"/>
                  </a:cubicBezTo>
                  <a:cubicBezTo>
                    <a:pt x="11511" y="1832"/>
                    <a:pt x="11291" y="1832"/>
                    <a:pt x="11072" y="1832"/>
                  </a:cubicBezTo>
                  <a:lnTo>
                    <a:pt x="10078" y="1832"/>
                  </a:lnTo>
                  <a:cubicBezTo>
                    <a:pt x="8717" y="1790"/>
                    <a:pt x="7409" y="1570"/>
                    <a:pt x="6101" y="1351"/>
                  </a:cubicBezTo>
                  <a:cubicBezTo>
                    <a:pt x="5536" y="1267"/>
                    <a:pt x="5013" y="1183"/>
                    <a:pt x="4490" y="1005"/>
                  </a:cubicBezTo>
                  <a:cubicBezTo>
                    <a:pt x="3485" y="566"/>
                    <a:pt x="2439" y="398"/>
                    <a:pt x="1392" y="262"/>
                  </a:cubicBezTo>
                  <a:cubicBezTo>
                    <a:pt x="1089" y="220"/>
                    <a:pt x="827" y="220"/>
                    <a:pt x="524" y="137"/>
                  </a:cubicBezTo>
                  <a:cubicBezTo>
                    <a:pt x="346" y="84"/>
                    <a:pt x="178" y="4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9" name="Google Shape;359;p20"/>
            <p:cNvSpPr/>
            <p:nvPr/>
          </p:nvSpPr>
          <p:spPr>
            <a:xfrm>
              <a:off x="2399054" y="3190266"/>
              <a:ext cx="490999" cy="64425"/>
            </a:xfrm>
            <a:custGeom>
              <a:avLst/>
              <a:gdLst/>
              <a:ahLst/>
              <a:cxnLst/>
              <a:rect l="l" t="t" r="r" b="b"/>
              <a:pathLst>
                <a:path w="23504" h="3084" extrusionOk="0">
                  <a:moveTo>
                    <a:pt x="6767" y="1"/>
                  </a:moveTo>
                  <a:cubicBezTo>
                    <a:pt x="6617" y="1"/>
                    <a:pt x="6468" y="9"/>
                    <a:pt x="6321" y="28"/>
                  </a:cubicBezTo>
                  <a:cubicBezTo>
                    <a:pt x="5892" y="69"/>
                    <a:pt x="5494" y="164"/>
                    <a:pt x="5055" y="247"/>
                  </a:cubicBezTo>
                  <a:cubicBezTo>
                    <a:pt x="4793" y="331"/>
                    <a:pt x="4584" y="467"/>
                    <a:pt x="4448" y="771"/>
                  </a:cubicBezTo>
                  <a:cubicBezTo>
                    <a:pt x="4626" y="896"/>
                    <a:pt x="4845" y="948"/>
                    <a:pt x="5055" y="948"/>
                  </a:cubicBezTo>
                  <a:cubicBezTo>
                    <a:pt x="5241" y="911"/>
                    <a:pt x="5428" y="879"/>
                    <a:pt x="5615" y="879"/>
                  </a:cubicBezTo>
                  <a:cubicBezTo>
                    <a:pt x="5690" y="879"/>
                    <a:pt x="5765" y="884"/>
                    <a:pt x="5839" y="896"/>
                  </a:cubicBezTo>
                  <a:cubicBezTo>
                    <a:pt x="6541" y="948"/>
                    <a:pt x="7242" y="1032"/>
                    <a:pt x="7932" y="1074"/>
                  </a:cubicBezTo>
                  <a:cubicBezTo>
                    <a:pt x="7985" y="1116"/>
                    <a:pt x="8026" y="1158"/>
                    <a:pt x="8068" y="1158"/>
                  </a:cubicBezTo>
                  <a:cubicBezTo>
                    <a:pt x="8026" y="1252"/>
                    <a:pt x="7985" y="1252"/>
                    <a:pt x="7890" y="1294"/>
                  </a:cubicBezTo>
                  <a:cubicBezTo>
                    <a:pt x="7200" y="1472"/>
                    <a:pt x="6457" y="1733"/>
                    <a:pt x="5756" y="1901"/>
                  </a:cubicBezTo>
                  <a:cubicBezTo>
                    <a:pt x="5533" y="1951"/>
                    <a:pt x="5309" y="1977"/>
                    <a:pt x="5087" y="1977"/>
                  </a:cubicBezTo>
                  <a:cubicBezTo>
                    <a:pt x="4703" y="1977"/>
                    <a:pt x="4324" y="1899"/>
                    <a:pt x="3966" y="1733"/>
                  </a:cubicBezTo>
                  <a:cubicBezTo>
                    <a:pt x="3663" y="1597"/>
                    <a:pt x="3318" y="1378"/>
                    <a:pt x="2962" y="1294"/>
                  </a:cubicBezTo>
                  <a:cubicBezTo>
                    <a:pt x="2616" y="1158"/>
                    <a:pt x="2313" y="1074"/>
                    <a:pt x="1968" y="1032"/>
                  </a:cubicBezTo>
                  <a:cubicBezTo>
                    <a:pt x="1867" y="1025"/>
                    <a:pt x="1766" y="1021"/>
                    <a:pt x="1665" y="1021"/>
                  </a:cubicBezTo>
                  <a:cubicBezTo>
                    <a:pt x="1194" y="1021"/>
                    <a:pt x="728" y="1098"/>
                    <a:pt x="262" y="1210"/>
                  </a:cubicBezTo>
                  <a:cubicBezTo>
                    <a:pt x="178" y="1210"/>
                    <a:pt x="42" y="1252"/>
                    <a:pt x="0" y="1378"/>
                  </a:cubicBezTo>
                  <a:cubicBezTo>
                    <a:pt x="0" y="1555"/>
                    <a:pt x="84" y="1639"/>
                    <a:pt x="220" y="1681"/>
                  </a:cubicBezTo>
                  <a:cubicBezTo>
                    <a:pt x="440" y="1775"/>
                    <a:pt x="660" y="1859"/>
                    <a:pt x="921" y="1859"/>
                  </a:cubicBezTo>
                  <a:cubicBezTo>
                    <a:pt x="1654" y="1943"/>
                    <a:pt x="2397" y="2162"/>
                    <a:pt x="3056" y="2560"/>
                  </a:cubicBezTo>
                  <a:cubicBezTo>
                    <a:pt x="3140" y="2602"/>
                    <a:pt x="3223" y="2644"/>
                    <a:pt x="3276" y="2686"/>
                  </a:cubicBezTo>
                  <a:cubicBezTo>
                    <a:pt x="3841" y="2905"/>
                    <a:pt x="4364" y="3083"/>
                    <a:pt x="4971" y="3083"/>
                  </a:cubicBezTo>
                  <a:cubicBezTo>
                    <a:pt x="5578" y="3083"/>
                    <a:pt x="6153" y="2947"/>
                    <a:pt x="6718" y="2780"/>
                  </a:cubicBezTo>
                  <a:cubicBezTo>
                    <a:pt x="7849" y="2424"/>
                    <a:pt x="8895" y="1943"/>
                    <a:pt x="9941" y="1472"/>
                  </a:cubicBezTo>
                  <a:cubicBezTo>
                    <a:pt x="10423" y="1252"/>
                    <a:pt x="10946" y="1158"/>
                    <a:pt x="11469" y="1158"/>
                  </a:cubicBezTo>
                  <a:cubicBezTo>
                    <a:pt x="12296" y="1210"/>
                    <a:pt x="13164" y="1252"/>
                    <a:pt x="14043" y="1336"/>
                  </a:cubicBezTo>
                  <a:cubicBezTo>
                    <a:pt x="16000" y="1472"/>
                    <a:pt x="17926" y="1775"/>
                    <a:pt x="19883" y="2120"/>
                  </a:cubicBezTo>
                  <a:cubicBezTo>
                    <a:pt x="20709" y="2298"/>
                    <a:pt x="21536" y="2424"/>
                    <a:pt x="22373" y="2602"/>
                  </a:cubicBezTo>
                  <a:cubicBezTo>
                    <a:pt x="22488" y="2613"/>
                    <a:pt x="22601" y="2618"/>
                    <a:pt x="22710" y="2618"/>
                  </a:cubicBezTo>
                  <a:cubicBezTo>
                    <a:pt x="23008" y="2618"/>
                    <a:pt x="23281" y="2579"/>
                    <a:pt x="23503" y="2518"/>
                  </a:cubicBezTo>
                  <a:cubicBezTo>
                    <a:pt x="23420" y="2466"/>
                    <a:pt x="23367" y="2466"/>
                    <a:pt x="23325" y="2466"/>
                  </a:cubicBezTo>
                  <a:cubicBezTo>
                    <a:pt x="21892" y="2162"/>
                    <a:pt x="20364" y="1943"/>
                    <a:pt x="18920" y="1639"/>
                  </a:cubicBezTo>
                  <a:cubicBezTo>
                    <a:pt x="16660" y="1158"/>
                    <a:pt x="14389" y="635"/>
                    <a:pt x="12076" y="509"/>
                  </a:cubicBezTo>
                  <a:cubicBezTo>
                    <a:pt x="11731" y="509"/>
                    <a:pt x="11427" y="425"/>
                    <a:pt x="11124" y="425"/>
                  </a:cubicBezTo>
                  <a:cubicBezTo>
                    <a:pt x="10931" y="443"/>
                    <a:pt x="10737" y="451"/>
                    <a:pt x="10541" y="451"/>
                  </a:cubicBezTo>
                  <a:cubicBezTo>
                    <a:pt x="9802" y="451"/>
                    <a:pt x="9050" y="338"/>
                    <a:pt x="8330" y="206"/>
                  </a:cubicBezTo>
                  <a:cubicBezTo>
                    <a:pt x="7818" y="100"/>
                    <a:pt x="7288" y="1"/>
                    <a:pt x="67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60" name="Google Shape;360;p20"/>
            <p:cNvSpPr/>
            <p:nvPr/>
          </p:nvSpPr>
          <p:spPr>
            <a:xfrm>
              <a:off x="2229641" y="3293795"/>
              <a:ext cx="273262" cy="52267"/>
            </a:xfrm>
            <a:custGeom>
              <a:avLst/>
              <a:gdLst/>
              <a:ahLst/>
              <a:cxnLst/>
              <a:rect l="l" t="t" r="r" b="b"/>
              <a:pathLst>
                <a:path w="13081" h="2502" extrusionOk="0">
                  <a:moveTo>
                    <a:pt x="0" y="0"/>
                  </a:moveTo>
                  <a:lnTo>
                    <a:pt x="0" y="911"/>
                  </a:lnTo>
                  <a:cubicBezTo>
                    <a:pt x="398" y="1047"/>
                    <a:pt x="785" y="1130"/>
                    <a:pt x="1225" y="1225"/>
                  </a:cubicBezTo>
                  <a:cubicBezTo>
                    <a:pt x="1549" y="1329"/>
                    <a:pt x="1887" y="1382"/>
                    <a:pt x="2231" y="1382"/>
                  </a:cubicBezTo>
                  <a:cubicBezTo>
                    <a:pt x="2575" y="1382"/>
                    <a:pt x="2925" y="1329"/>
                    <a:pt x="3276" y="1225"/>
                  </a:cubicBezTo>
                  <a:cubicBezTo>
                    <a:pt x="3579" y="1089"/>
                    <a:pt x="3883" y="963"/>
                    <a:pt x="4228" y="869"/>
                  </a:cubicBezTo>
                  <a:cubicBezTo>
                    <a:pt x="4349" y="800"/>
                    <a:pt x="4470" y="769"/>
                    <a:pt x="4591" y="769"/>
                  </a:cubicBezTo>
                  <a:cubicBezTo>
                    <a:pt x="4690" y="769"/>
                    <a:pt x="4789" y="789"/>
                    <a:pt x="4887" y="827"/>
                  </a:cubicBezTo>
                  <a:cubicBezTo>
                    <a:pt x="5411" y="1005"/>
                    <a:pt x="5934" y="1225"/>
                    <a:pt x="6499" y="1392"/>
                  </a:cubicBezTo>
                  <a:cubicBezTo>
                    <a:pt x="6938" y="1528"/>
                    <a:pt x="7325" y="1696"/>
                    <a:pt x="7765" y="1790"/>
                  </a:cubicBezTo>
                  <a:cubicBezTo>
                    <a:pt x="8717" y="1957"/>
                    <a:pt x="9680" y="2093"/>
                    <a:pt x="10643" y="2355"/>
                  </a:cubicBezTo>
                  <a:cubicBezTo>
                    <a:pt x="11073" y="2458"/>
                    <a:pt x="11499" y="2501"/>
                    <a:pt x="11926" y="2501"/>
                  </a:cubicBezTo>
                  <a:cubicBezTo>
                    <a:pt x="12237" y="2501"/>
                    <a:pt x="12548" y="2478"/>
                    <a:pt x="12861" y="2439"/>
                  </a:cubicBezTo>
                  <a:cubicBezTo>
                    <a:pt x="12955" y="2439"/>
                    <a:pt x="13039" y="2397"/>
                    <a:pt x="13081" y="2355"/>
                  </a:cubicBezTo>
                  <a:lnTo>
                    <a:pt x="13081" y="2271"/>
                  </a:lnTo>
                  <a:cubicBezTo>
                    <a:pt x="12777" y="2219"/>
                    <a:pt x="12474" y="2219"/>
                    <a:pt x="12170" y="2177"/>
                  </a:cubicBezTo>
                  <a:cubicBezTo>
                    <a:pt x="11909" y="2177"/>
                    <a:pt x="11647" y="2177"/>
                    <a:pt x="11386" y="2135"/>
                  </a:cubicBezTo>
                  <a:cubicBezTo>
                    <a:pt x="10203" y="1873"/>
                    <a:pt x="8979" y="1612"/>
                    <a:pt x="7807" y="1308"/>
                  </a:cubicBezTo>
                  <a:cubicBezTo>
                    <a:pt x="7409" y="1225"/>
                    <a:pt x="7064" y="1047"/>
                    <a:pt x="6677" y="911"/>
                  </a:cubicBezTo>
                  <a:cubicBezTo>
                    <a:pt x="6101" y="649"/>
                    <a:pt x="5536" y="440"/>
                    <a:pt x="4971" y="178"/>
                  </a:cubicBezTo>
                  <a:cubicBezTo>
                    <a:pt x="4773" y="90"/>
                    <a:pt x="4558" y="41"/>
                    <a:pt x="4333" y="41"/>
                  </a:cubicBezTo>
                  <a:cubicBezTo>
                    <a:pt x="4213" y="41"/>
                    <a:pt x="4090" y="55"/>
                    <a:pt x="3966" y="84"/>
                  </a:cubicBezTo>
                  <a:cubicBezTo>
                    <a:pt x="3663" y="178"/>
                    <a:pt x="3401" y="262"/>
                    <a:pt x="3098" y="346"/>
                  </a:cubicBezTo>
                  <a:cubicBezTo>
                    <a:pt x="2815" y="435"/>
                    <a:pt x="2520" y="479"/>
                    <a:pt x="2224" y="479"/>
                  </a:cubicBezTo>
                  <a:cubicBezTo>
                    <a:pt x="1929" y="479"/>
                    <a:pt x="1633" y="435"/>
                    <a:pt x="1350" y="346"/>
                  </a:cubicBezTo>
                  <a:cubicBezTo>
                    <a:pt x="921" y="220"/>
                    <a:pt x="440" y="126"/>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61" name="Google Shape;361;p20"/>
            <p:cNvSpPr/>
            <p:nvPr/>
          </p:nvSpPr>
          <p:spPr>
            <a:xfrm>
              <a:off x="3090476" y="2972409"/>
              <a:ext cx="150199" cy="27178"/>
            </a:xfrm>
            <a:custGeom>
              <a:avLst/>
              <a:gdLst/>
              <a:ahLst/>
              <a:cxnLst/>
              <a:rect l="l" t="t" r="r" b="b"/>
              <a:pathLst>
                <a:path w="7190" h="1301" extrusionOk="0">
                  <a:moveTo>
                    <a:pt x="3382" y="1"/>
                  </a:moveTo>
                  <a:cubicBezTo>
                    <a:pt x="2737" y="1"/>
                    <a:pt x="2098" y="92"/>
                    <a:pt x="1476" y="338"/>
                  </a:cubicBezTo>
                  <a:cubicBezTo>
                    <a:pt x="1172" y="474"/>
                    <a:pt x="869" y="516"/>
                    <a:pt x="607" y="599"/>
                  </a:cubicBezTo>
                  <a:cubicBezTo>
                    <a:pt x="471" y="652"/>
                    <a:pt x="345" y="693"/>
                    <a:pt x="209" y="735"/>
                  </a:cubicBezTo>
                  <a:cubicBezTo>
                    <a:pt x="126" y="777"/>
                    <a:pt x="42" y="861"/>
                    <a:pt x="42" y="913"/>
                  </a:cubicBezTo>
                  <a:cubicBezTo>
                    <a:pt x="0" y="997"/>
                    <a:pt x="84" y="1081"/>
                    <a:pt x="167" y="1122"/>
                  </a:cubicBezTo>
                  <a:cubicBezTo>
                    <a:pt x="209" y="1217"/>
                    <a:pt x="304" y="1217"/>
                    <a:pt x="345" y="1217"/>
                  </a:cubicBezTo>
                  <a:cubicBezTo>
                    <a:pt x="523" y="1258"/>
                    <a:pt x="649" y="1300"/>
                    <a:pt x="785" y="1300"/>
                  </a:cubicBezTo>
                  <a:cubicBezTo>
                    <a:pt x="1350" y="1300"/>
                    <a:pt x="1873" y="1258"/>
                    <a:pt x="2396" y="1081"/>
                  </a:cubicBezTo>
                  <a:cubicBezTo>
                    <a:pt x="3095" y="825"/>
                    <a:pt x="3812" y="751"/>
                    <a:pt x="4536" y="751"/>
                  </a:cubicBezTo>
                  <a:cubicBezTo>
                    <a:pt x="5028" y="751"/>
                    <a:pt x="5522" y="785"/>
                    <a:pt x="6017" y="819"/>
                  </a:cubicBezTo>
                  <a:cubicBezTo>
                    <a:pt x="6404" y="861"/>
                    <a:pt x="6802" y="913"/>
                    <a:pt x="7189" y="913"/>
                  </a:cubicBezTo>
                  <a:lnTo>
                    <a:pt x="7189" y="474"/>
                  </a:lnTo>
                  <a:lnTo>
                    <a:pt x="7147" y="474"/>
                  </a:lnTo>
                  <a:cubicBezTo>
                    <a:pt x="6404" y="338"/>
                    <a:pt x="5619" y="212"/>
                    <a:pt x="4835" y="128"/>
                  </a:cubicBezTo>
                  <a:cubicBezTo>
                    <a:pt x="4351" y="52"/>
                    <a:pt x="3865" y="1"/>
                    <a:pt x="33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62" name="Google Shape;362;p20"/>
            <p:cNvSpPr/>
            <p:nvPr/>
          </p:nvSpPr>
          <p:spPr>
            <a:xfrm>
              <a:off x="2229641" y="2764329"/>
              <a:ext cx="427159" cy="74912"/>
            </a:xfrm>
            <a:custGeom>
              <a:avLst/>
              <a:gdLst/>
              <a:ahLst/>
              <a:cxnLst/>
              <a:rect l="l" t="t" r="r" b="b"/>
              <a:pathLst>
                <a:path w="20448" h="3586" extrusionOk="0">
                  <a:moveTo>
                    <a:pt x="1749" y="1"/>
                  </a:moveTo>
                  <a:cubicBezTo>
                    <a:pt x="1629" y="1"/>
                    <a:pt x="1510" y="4"/>
                    <a:pt x="1392" y="12"/>
                  </a:cubicBezTo>
                  <a:cubicBezTo>
                    <a:pt x="921" y="54"/>
                    <a:pt x="440" y="96"/>
                    <a:pt x="0" y="148"/>
                  </a:cubicBezTo>
                  <a:lnTo>
                    <a:pt x="0" y="2450"/>
                  </a:lnTo>
                  <a:cubicBezTo>
                    <a:pt x="743" y="2586"/>
                    <a:pt x="1528" y="2712"/>
                    <a:pt x="2313" y="2848"/>
                  </a:cubicBezTo>
                  <a:cubicBezTo>
                    <a:pt x="3747" y="3110"/>
                    <a:pt x="5191" y="3329"/>
                    <a:pt x="6624" y="3455"/>
                  </a:cubicBezTo>
                  <a:cubicBezTo>
                    <a:pt x="7609" y="3555"/>
                    <a:pt x="8594" y="3586"/>
                    <a:pt x="9570" y="3586"/>
                  </a:cubicBezTo>
                  <a:cubicBezTo>
                    <a:pt x="10325" y="3586"/>
                    <a:pt x="11075" y="3567"/>
                    <a:pt x="11815" y="3549"/>
                  </a:cubicBezTo>
                  <a:cubicBezTo>
                    <a:pt x="11951" y="3549"/>
                    <a:pt x="12034" y="3497"/>
                    <a:pt x="12118" y="3497"/>
                  </a:cubicBezTo>
                  <a:cubicBezTo>
                    <a:pt x="11333" y="3413"/>
                    <a:pt x="10549" y="3329"/>
                    <a:pt x="9764" y="3329"/>
                  </a:cubicBezTo>
                  <a:cubicBezTo>
                    <a:pt x="8634" y="3287"/>
                    <a:pt x="7545" y="3193"/>
                    <a:pt x="6415" y="3026"/>
                  </a:cubicBezTo>
                  <a:cubicBezTo>
                    <a:pt x="4668" y="2712"/>
                    <a:pt x="2920" y="2283"/>
                    <a:pt x="1183" y="1760"/>
                  </a:cubicBezTo>
                  <a:cubicBezTo>
                    <a:pt x="1089" y="1760"/>
                    <a:pt x="1047" y="1718"/>
                    <a:pt x="963" y="1666"/>
                  </a:cubicBezTo>
                  <a:lnTo>
                    <a:pt x="963" y="1624"/>
                  </a:lnTo>
                  <a:cubicBezTo>
                    <a:pt x="1193" y="1624"/>
                    <a:pt x="1405" y="1605"/>
                    <a:pt x="1626" y="1605"/>
                  </a:cubicBezTo>
                  <a:cubicBezTo>
                    <a:pt x="1736" y="1605"/>
                    <a:pt x="1849" y="1610"/>
                    <a:pt x="1968" y="1624"/>
                  </a:cubicBezTo>
                  <a:cubicBezTo>
                    <a:pt x="2805" y="1624"/>
                    <a:pt x="3665" y="1642"/>
                    <a:pt x="4521" y="1642"/>
                  </a:cubicBezTo>
                  <a:cubicBezTo>
                    <a:pt x="4949" y="1642"/>
                    <a:pt x="5376" y="1638"/>
                    <a:pt x="5798" y="1624"/>
                  </a:cubicBezTo>
                  <a:cubicBezTo>
                    <a:pt x="7106" y="1624"/>
                    <a:pt x="8414" y="1760"/>
                    <a:pt x="9680" y="2021"/>
                  </a:cubicBezTo>
                  <a:cubicBezTo>
                    <a:pt x="10988" y="2283"/>
                    <a:pt x="12254" y="2450"/>
                    <a:pt x="13604" y="2545"/>
                  </a:cubicBezTo>
                  <a:cubicBezTo>
                    <a:pt x="14211" y="2586"/>
                    <a:pt x="14828" y="2628"/>
                    <a:pt x="15435" y="2628"/>
                  </a:cubicBezTo>
                  <a:cubicBezTo>
                    <a:pt x="16743" y="2670"/>
                    <a:pt x="18051" y="2712"/>
                    <a:pt x="19359" y="2764"/>
                  </a:cubicBezTo>
                  <a:cubicBezTo>
                    <a:pt x="19621" y="2764"/>
                    <a:pt x="19883" y="2670"/>
                    <a:pt x="20144" y="2586"/>
                  </a:cubicBezTo>
                  <a:cubicBezTo>
                    <a:pt x="20228" y="2545"/>
                    <a:pt x="20322" y="2450"/>
                    <a:pt x="20448" y="2367"/>
                  </a:cubicBezTo>
                  <a:cubicBezTo>
                    <a:pt x="20228" y="2325"/>
                    <a:pt x="20102" y="2283"/>
                    <a:pt x="20019" y="2283"/>
                  </a:cubicBezTo>
                  <a:cubicBezTo>
                    <a:pt x="19182" y="2189"/>
                    <a:pt x="18313" y="2147"/>
                    <a:pt x="17486" y="2063"/>
                  </a:cubicBezTo>
                  <a:cubicBezTo>
                    <a:pt x="16136" y="1885"/>
                    <a:pt x="14787" y="1760"/>
                    <a:pt x="13479" y="1540"/>
                  </a:cubicBezTo>
                  <a:cubicBezTo>
                    <a:pt x="11773" y="1278"/>
                    <a:pt x="10119" y="933"/>
                    <a:pt x="8414" y="619"/>
                  </a:cubicBezTo>
                  <a:cubicBezTo>
                    <a:pt x="7587" y="494"/>
                    <a:pt x="6760" y="274"/>
                    <a:pt x="5892" y="274"/>
                  </a:cubicBezTo>
                  <a:cubicBezTo>
                    <a:pt x="5013" y="232"/>
                    <a:pt x="4144" y="148"/>
                    <a:pt x="3276" y="96"/>
                  </a:cubicBezTo>
                  <a:cubicBezTo>
                    <a:pt x="2776" y="62"/>
                    <a:pt x="2256" y="1"/>
                    <a:pt x="17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63" name="Google Shape;363;p20"/>
            <p:cNvSpPr/>
            <p:nvPr/>
          </p:nvSpPr>
          <p:spPr>
            <a:xfrm>
              <a:off x="2229641" y="3393041"/>
              <a:ext cx="339734" cy="88030"/>
            </a:xfrm>
            <a:custGeom>
              <a:avLst/>
              <a:gdLst/>
              <a:ahLst/>
              <a:cxnLst/>
              <a:rect l="l" t="t" r="r" b="b"/>
              <a:pathLst>
                <a:path w="16263" h="4214" extrusionOk="0">
                  <a:moveTo>
                    <a:pt x="0" y="0"/>
                  </a:moveTo>
                  <a:lnTo>
                    <a:pt x="0" y="1047"/>
                  </a:lnTo>
                  <a:cubicBezTo>
                    <a:pt x="963" y="1266"/>
                    <a:pt x="1915" y="1444"/>
                    <a:pt x="2878" y="1654"/>
                  </a:cubicBezTo>
                  <a:cubicBezTo>
                    <a:pt x="4186" y="1915"/>
                    <a:pt x="5494" y="2135"/>
                    <a:pt x="6802" y="2396"/>
                  </a:cubicBezTo>
                  <a:cubicBezTo>
                    <a:pt x="7849" y="2574"/>
                    <a:pt x="8853" y="2752"/>
                    <a:pt x="9858" y="3056"/>
                  </a:cubicBezTo>
                  <a:cubicBezTo>
                    <a:pt x="11291" y="3443"/>
                    <a:pt x="12694" y="3841"/>
                    <a:pt x="14169" y="4060"/>
                  </a:cubicBezTo>
                  <a:cubicBezTo>
                    <a:pt x="14707" y="4125"/>
                    <a:pt x="15246" y="4213"/>
                    <a:pt x="15779" y="4213"/>
                  </a:cubicBezTo>
                  <a:cubicBezTo>
                    <a:pt x="15940" y="4213"/>
                    <a:pt x="16102" y="4205"/>
                    <a:pt x="16262" y="4186"/>
                  </a:cubicBezTo>
                  <a:cubicBezTo>
                    <a:pt x="15875" y="4144"/>
                    <a:pt x="15435" y="4102"/>
                    <a:pt x="15048" y="4060"/>
                  </a:cubicBezTo>
                  <a:cubicBezTo>
                    <a:pt x="13824" y="3882"/>
                    <a:pt x="12600" y="3663"/>
                    <a:pt x="11469" y="3275"/>
                  </a:cubicBezTo>
                  <a:cubicBezTo>
                    <a:pt x="9942" y="2752"/>
                    <a:pt x="8414" y="2313"/>
                    <a:pt x="6844" y="1967"/>
                  </a:cubicBezTo>
                  <a:cubicBezTo>
                    <a:pt x="5714" y="1706"/>
                    <a:pt x="4532" y="1392"/>
                    <a:pt x="3443" y="1005"/>
                  </a:cubicBezTo>
                  <a:cubicBezTo>
                    <a:pt x="2313" y="607"/>
                    <a:pt x="1183" y="262"/>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64" name="Google Shape;364;p20"/>
            <p:cNvSpPr/>
            <p:nvPr/>
          </p:nvSpPr>
          <p:spPr>
            <a:xfrm>
              <a:off x="2229641" y="3595126"/>
              <a:ext cx="1011055" cy="174515"/>
            </a:xfrm>
            <a:custGeom>
              <a:avLst/>
              <a:gdLst/>
              <a:ahLst/>
              <a:cxnLst/>
              <a:rect l="l" t="t" r="r" b="b"/>
              <a:pathLst>
                <a:path w="48399" h="8354" extrusionOk="0">
                  <a:moveTo>
                    <a:pt x="17042" y="0"/>
                  </a:moveTo>
                  <a:cubicBezTo>
                    <a:pt x="16230" y="0"/>
                    <a:pt x="15418" y="120"/>
                    <a:pt x="14609" y="309"/>
                  </a:cubicBezTo>
                  <a:cubicBezTo>
                    <a:pt x="14347" y="403"/>
                    <a:pt x="14127" y="487"/>
                    <a:pt x="13908" y="613"/>
                  </a:cubicBezTo>
                  <a:cubicBezTo>
                    <a:pt x="13688" y="707"/>
                    <a:pt x="13688" y="874"/>
                    <a:pt x="13908" y="968"/>
                  </a:cubicBezTo>
                  <a:cubicBezTo>
                    <a:pt x="14085" y="1052"/>
                    <a:pt x="14305" y="1136"/>
                    <a:pt x="14525" y="1136"/>
                  </a:cubicBezTo>
                  <a:cubicBezTo>
                    <a:pt x="14912" y="1188"/>
                    <a:pt x="15352" y="1230"/>
                    <a:pt x="15739" y="1230"/>
                  </a:cubicBezTo>
                  <a:cubicBezTo>
                    <a:pt x="16702" y="1314"/>
                    <a:pt x="17664" y="1397"/>
                    <a:pt x="18533" y="1795"/>
                  </a:cubicBezTo>
                  <a:cubicBezTo>
                    <a:pt x="19098" y="2015"/>
                    <a:pt x="19705" y="2235"/>
                    <a:pt x="20280" y="2444"/>
                  </a:cubicBezTo>
                  <a:cubicBezTo>
                    <a:pt x="20322" y="2496"/>
                    <a:pt x="20406" y="2538"/>
                    <a:pt x="20490" y="2580"/>
                  </a:cubicBezTo>
                  <a:cubicBezTo>
                    <a:pt x="20364" y="2622"/>
                    <a:pt x="20322" y="2622"/>
                    <a:pt x="20280" y="2622"/>
                  </a:cubicBezTo>
                  <a:cubicBezTo>
                    <a:pt x="19496" y="2580"/>
                    <a:pt x="18753" y="2496"/>
                    <a:pt x="17968" y="2402"/>
                  </a:cubicBezTo>
                  <a:cubicBezTo>
                    <a:pt x="16785" y="2235"/>
                    <a:pt x="15613" y="2015"/>
                    <a:pt x="14431" y="1837"/>
                  </a:cubicBezTo>
                  <a:cubicBezTo>
                    <a:pt x="14031" y="1781"/>
                    <a:pt x="13636" y="1747"/>
                    <a:pt x="13245" y="1747"/>
                  </a:cubicBezTo>
                  <a:cubicBezTo>
                    <a:pt x="12401" y="1747"/>
                    <a:pt x="11577" y="1903"/>
                    <a:pt x="10768" y="2318"/>
                  </a:cubicBezTo>
                  <a:cubicBezTo>
                    <a:pt x="10287" y="2580"/>
                    <a:pt x="9764" y="2622"/>
                    <a:pt x="9240" y="2664"/>
                  </a:cubicBezTo>
                  <a:cubicBezTo>
                    <a:pt x="8993" y="2673"/>
                    <a:pt x="8744" y="2679"/>
                    <a:pt x="8493" y="2679"/>
                  </a:cubicBezTo>
                  <a:cubicBezTo>
                    <a:pt x="7683" y="2679"/>
                    <a:pt x="6859" y="2624"/>
                    <a:pt x="6059" y="2496"/>
                  </a:cubicBezTo>
                  <a:cubicBezTo>
                    <a:pt x="5149" y="2318"/>
                    <a:pt x="4228" y="2140"/>
                    <a:pt x="3360" y="1973"/>
                  </a:cubicBezTo>
                  <a:cubicBezTo>
                    <a:pt x="2271" y="1753"/>
                    <a:pt x="1225" y="1711"/>
                    <a:pt x="178" y="1659"/>
                  </a:cubicBezTo>
                  <a:lnTo>
                    <a:pt x="0" y="1659"/>
                  </a:lnTo>
                  <a:lnTo>
                    <a:pt x="0" y="2664"/>
                  </a:lnTo>
                  <a:cubicBezTo>
                    <a:pt x="1131" y="2758"/>
                    <a:pt x="2271" y="2883"/>
                    <a:pt x="3401" y="3145"/>
                  </a:cubicBezTo>
                  <a:cubicBezTo>
                    <a:pt x="4793" y="3448"/>
                    <a:pt x="6153" y="3752"/>
                    <a:pt x="7587" y="3846"/>
                  </a:cubicBezTo>
                  <a:cubicBezTo>
                    <a:pt x="7723" y="3846"/>
                    <a:pt x="7849" y="3888"/>
                    <a:pt x="7985" y="3930"/>
                  </a:cubicBezTo>
                  <a:cubicBezTo>
                    <a:pt x="8456" y="4108"/>
                    <a:pt x="8895" y="4275"/>
                    <a:pt x="9377" y="4411"/>
                  </a:cubicBezTo>
                  <a:cubicBezTo>
                    <a:pt x="10078" y="4589"/>
                    <a:pt x="10685" y="4851"/>
                    <a:pt x="11208" y="5280"/>
                  </a:cubicBezTo>
                  <a:cubicBezTo>
                    <a:pt x="11951" y="5845"/>
                    <a:pt x="12819" y="6201"/>
                    <a:pt x="13688" y="6462"/>
                  </a:cubicBezTo>
                  <a:cubicBezTo>
                    <a:pt x="14585" y="6722"/>
                    <a:pt x="15480" y="6826"/>
                    <a:pt x="16381" y="6826"/>
                  </a:cubicBezTo>
                  <a:cubicBezTo>
                    <a:pt x="17151" y="6826"/>
                    <a:pt x="17925" y="6750"/>
                    <a:pt x="18711" y="6630"/>
                  </a:cubicBezTo>
                  <a:cubicBezTo>
                    <a:pt x="20322" y="6368"/>
                    <a:pt x="21976" y="6159"/>
                    <a:pt x="23629" y="6106"/>
                  </a:cubicBezTo>
                  <a:cubicBezTo>
                    <a:pt x="24675" y="6106"/>
                    <a:pt x="25722" y="6106"/>
                    <a:pt x="26768" y="6420"/>
                  </a:cubicBezTo>
                  <a:cubicBezTo>
                    <a:pt x="28861" y="6985"/>
                    <a:pt x="30954" y="7467"/>
                    <a:pt x="33099" y="7896"/>
                  </a:cubicBezTo>
                  <a:cubicBezTo>
                    <a:pt x="34288" y="8155"/>
                    <a:pt x="35447" y="8353"/>
                    <a:pt x="36627" y="8353"/>
                  </a:cubicBezTo>
                  <a:cubicBezTo>
                    <a:pt x="36828" y="8353"/>
                    <a:pt x="37030" y="8347"/>
                    <a:pt x="37233" y="8335"/>
                  </a:cubicBezTo>
                  <a:cubicBezTo>
                    <a:pt x="38373" y="8293"/>
                    <a:pt x="39462" y="8199"/>
                    <a:pt x="40592" y="8116"/>
                  </a:cubicBezTo>
                  <a:cubicBezTo>
                    <a:pt x="40895" y="8116"/>
                    <a:pt x="41209" y="8032"/>
                    <a:pt x="41471" y="7990"/>
                  </a:cubicBezTo>
                  <a:cubicBezTo>
                    <a:pt x="41638" y="7938"/>
                    <a:pt x="41774" y="7854"/>
                    <a:pt x="41858" y="7676"/>
                  </a:cubicBezTo>
                  <a:cubicBezTo>
                    <a:pt x="41816" y="7634"/>
                    <a:pt x="41732" y="7634"/>
                    <a:pt x="41680" y="7634"/>
                  </a:cubicBezTo>
                  <a:cubicBezTo>
                    <a:pt x="41495" y="7605"/>
                    <a:pt x="41289" y="7575"/>
                    <a:pt x="41092" y="7575"/>
                  </a:cubicBezTo>
                  <a:cubicBezTo>
                    <a:pt x="41010" y="7575"/>
                    <a:pt x="40930" y="7580"/>
                    <a:pt x="40853" y="7592"/>
                  </a:cubicBezTo>
                  <a:cubicBezTo>
                    <a:pt x="39807" y="7592"/>
                    <a:pt x="38760" y="7634"/>
                    <a:pt x="37672" y="7728"/>
                  </a:cubicBezTo>
                  <a:cubicBezTo>
                    <a:pt x="37362" y="7743"/>
                    <a:pt x="37051" y="7753"/>
                    <a:pt x="36739" y="7753"/>
                  </a:cubicBezTo>
                  <a:cubicBezTo>
                    <a:pt x="36178" y="7753"/>
                    <a:pt x="35615" y="7722"/>
                    <a:pt x="35056" y="7634"/>
                  </a:cubicBezTo>
                  <a:cubicBezTo>
                    <a:pt x="33267" y="7373"/>
                    <a:pt x="31477" y="6985"/>
                    <a:pt x="29740" y="6504"/>
                  </a:cubicBezTo>
                  <a:cubicBezTo>
                    <a:pt x="28652" y="6242"/>
                    <a:pt x="27553" y="5845"/>
                    <a:pt x="26465" y="5541"/>
                  </a:cubicBezTo>
                  <a:cubicBezTo>
                    <a:pt x="25040" y="5193"/>
                    <a:pt x="23600" y="5060"/>
                    <a:pt x="22154" y="5060"/>
                  </a:cubicBezTo>
                  <a:cubicBezTo>
                    <a:pt x="21252" y="5060"/>
                    <a:pt x="20348" y="5112"/>
                    <a:pt x="19443" y="5196"/>
                  </a:cubicBezTo>
                  <a:cubicBezTo>
                    <a:pt x="18346" y="5306"/>
                    <a:pt x="17272" y="5423"/>
                    <a:pt x="16202" y="5423"/>
                  </a:cubicBezTo>
                  <a:cubicBezTo>
                    <a:pt x="16048" y="5423"/>
                    <a:pt x="15893" y="5421"/>
                    <a:pt x="15739" y="5416"/>
                  </a:cubicBezTo>
                  <a:cubicBezTo>
                    <a:pt x="14389" y="5322"/>
                    <a:pt x="13123" y="4976"/>
                    <a:pt x="11951" y="4327"/>
                  </a:cubicBezTo>
                  <a:cubicBezTo>
                    <a:pt x="11553" y="4150"/>
                    <a:pt x="11124" y="3972"/>
                    <a:pt x="10726" y="3752"/>
                  </a:cubicBezTo>
                  <a:cubicBezTo>
                    <a:pt x="10685" y="3752"/>
                    <a:pt x="10643" y="3710"/>
                    <a:pt x="10549" y="3668"/>
                  </a:cubicBezTo>
                  <a:cubicBezTo>
                    <a:pt x="10810" y="3543"/>
                    <a:pt x="11072" y="3448"/>
                    <a:pt x="11291" y="3323"/>
                  </a:cubicBezTo>
                  <a:cubicBezTo>
                    <a:pt x="11836" y="3032"/>
                    <a:pt x="12425" y="2931"/>
                    <a:pt x="13026" y="2931"/>
                  </a:cubicBezTo>
                  <a:cubicBezTo>
                    <a:pt x="13245" y="2931"/>
                    <a:pt x="13467" y="2945"/>
                    <a:pt x="13688" y="2967"/>
                  </a:cubicBezTo>
                  <a:cubicBezTo>
                    <a:pt x="14525" y="3061"/>
                    <a:pt x="15352" y="3187"/>
                    <a:pt x="16178" y="3323"/>
                  </a:cubicBezTo>
                  <a:cubicBezTo>
                    <a:pt x="17359" y="3538"/>
                    <a:pt x="18519" y="3690"/>
                    <a:pt x="19692" y="3690"/>
                  </a:cubicBezTo>
                  <a:cubicBezTo>
                    <a:pt x="19943" y="3690"/>
                    <a:pt x="20195" y="3683"/>
                    <a:pt x="20448" y="3668"/>
                  </a:cubicBezTo>
                  <a:cubicBezTo>
                    <a:pt x="21191" y="3626"/>
                    <a:pt x="21892" y="3543"/>
                    <a:pt x="22583" y="3323"/>
                  </a:cubicBezTo>
                  <a:cubicBezTo>
                    <a:pt x="23064" y="3103"/>
                    <a:pt x="23587" y="3061"/>
                    <a:pt x="24110" y="3061"/>
                  </a:cubicBezTo>
                  <a:cubicBezTo>
                    <a:pt x="24853" y="3061"/>
                    <a:pt x="25554" y="2925"/>
                    <a:pt x="26161" y="2538"/>
                  </a:cubicBezTo>
                  <a:cubicBezTo>
                    <a:pt x="26759" y="2151"/>
                    <a:pt x="27439" y="1987"/>
                    <a:pt x="28140" y="1987"/>
                  </a:cubicBezTo>
                  <a:cubicBezTo>
                    <a:pt x="28309" y="1987"/>
                    <a:pt x="28480" y="1996"/>
                    <a:pt x="28652" y="2015"/>
                  </a:cubicBezTo>
                  <a:cubicBezTo>
                    <a:pt x="29081" y="2057"/>
                    <a:pt x="29520" y="2140"/>
                    <a:pt x="29960" y="2235"/>
                  </a:cubicBezTo>
                  <a:cubicBezTo>
                    <a:pt x="31014" y="2501"/>
                    <a:pt x="32089" y="2619"/>
                    <a:pt x="33169" y="2619"/>
                  </a:cubicBezTo>
                  <a:cubicBezTo>
                    <a:pt x="33825" y="2619"/>
                    <a:pt x="34483" y="2575"/>
                    <a:pt x="35140" y="2496"/>
                  </a:cubicBezTo>
                  <a:cubicBezTo>
                    <a:pt x="35925" y="2402"/>
                    <a:pt x="36709" y="2318"/>
                    <a:pt x="37494" y="2276"/>
                  </a:cubicBezTo>
                  <a:cubicBezTo>
                    <a:pt x="38980" y="2182"/>
                    <a:pt x="40466" y="2057"/>
                    <a:pt x="41942" y="1921"/>
                  </a:cubicBezTo>
                  <a:cubicBezTo>
                    <a:pt x="42817" y="1856"/>
                    <a:pt x="43686" y="1767"/>
                    <a:pt x="44554" y="1767"/>
                  </a:cubicBezTo>
                  <a:cubicBezTo>
                    <a:pt x="44817" y="1767"/>
                    <a:pt x="45080" y="1776"/>
                    <a:pt x="45342" y="1795"/>
                  </a:cubicBezTo>
                  <a:cubicBezTo>
                    <a:pt x="46347" y="1837"/>
                    <a:pt x="47393" y="1837"/>
                    <a:pt x="48398" y="1921"/>
                  </a:cubicBezTo>
                  <a:lnTo>
                    <a:pt x="48398" y="1136"/>
                  </a:lnTo>
                  <a:cubicBezTo>
                    <a:pt x="47835" y="1116"/>
                    <a:pt x="47271" y="1105"/>
                    <a:pt x="46709" y="1105"/>
                  </a:cubicBezTo>
                  <a:cubicBezTo>
                    <a:pt x="44919" y="1105"/>
                    <a:pt x="43136" y="1211"/>
                    <a:pt x="41376" y="1450"/>
                  </a:cubicBezTo>
                  <a:cubicBezTo>
                    <a:pt x="40508" y="1575"/>
                    <a:pt x="39639" y="1659"/>
                    <a:pt x="38760" y="1711"/>
                  </a:cubicBezTo>
                  <a:cubicBezTo>
                    <a:pt x="38153" y="1795"/>
                    <a:pt x="37494" y="1795"/>
                    <a:pt x="36887" y="1837"/>
                  </a:cubicBezTo>
                  <a:cubicBezTo>
                    <a:pt x="36364" y="1879"/>
                    <a:pt x="35883" y="1973"/>
                    <a:pt x="35359" y="2015"/>
                  </a:cubicBezTo>
                  <a:cubicBezTo>
                    <a:pt x="35138" y="2027"/>
                    <a:pt x="34919" y="2032"/>
                    <a:pt x="34701" y="2032"/>
                  </a:cubicBezTo>
                  <a:cubicBezTo>
                    <a:pt x="33373" y="2032"/>
                    <a:pt x="32105" y="1818"/>
                    <a:pt x="30828" y="1450"/>
                  </a:cubicBezTo>
                  <a:cubicBezTo>
                    <a:pt x="30169" y="1272"/>
                    <a:pt x="29520" y="1052"/>
                    <a:pt x="28819" y="968"/>
                  </a:cubicBezTo>
                  <a:cubicBezTo>
                    <a:pt x="28469" y="911"/>
                    <a:pt x="28120" y="881"/>
                    <a:pt x="27773" y="881"/>
                  </a:cubicBezTo>
                  <a:cubicBezTo>
                    <a:pt x="27040" y="881"/>
                    <a:pt x="26320" y="1015"/>
                    <a:pt x="25638" y="1314"/>
                  </a:cubicBezTo>
                  <a:cubicBezTo>
                    <a:pt x="25335" y="1397"/>
                    <a:pt x="25073" y="1492"/>
                    <a:pt x="24770" y="1492"/>
                  </a:cubicBezTo>
                  <a:cubicBezTo>
                    <a:pt x="24288" y="1492"/>
                    <a:pt x="23807" y="1450"/>
                    <a:pt x="23325" y="1397"/>
                  </a:cubicBezTo>
                  <a:cubicBezTo>
                    <a:pt x="22017" y="1230"/>
                    <a:pt x="20804" y="874"/>
                    <a:pt x="19579" y="445"/>
                  </a:cubicBezTo>
                  <a:cubicBezTo>
                    <a:pt x="18735" y="130"/>
                    <a:pt x="17889" y="0"/>
                    <a:pt x="170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65" name="Google Shape;365;p20"/>
            <p:cNvSpPr/>
            <p:nvPr/>
          </p:nvSpPr>
          <p:spPr>
            <a:xfrm>
              <a:off x="2229641" y="2852754"/>
              <a:ext cx="996390" cy="87592"/>
            </a:xfrm>
            <a:custGeom>
              <a:avLst/>
              <a:gdLst/>
              <a:ahLst/>
              <a:cxnLst/>
              <a:rect l="l" t="t" r="r" b="b"/>
              <a:pathLst>
                <a:path w="47697" h="4193" extrusionOk="0">
                  <a:moveTo>
                    <a:pt x="25344" y="1"/>
                  </a:moveTo>
                  <a:cubicBezTo>
                    <a:pt x="25167" y="1"/>
                    <a:pt x="24989" y="3"/>
                    <a:pt x="24811" y="7"/>
                  </a:cubicBezTo>
                  <a:cubicBezTo>
                    <a:pt x="23462" y="49"/>
                    <a:pt x="22112" y="185"/>
                    <a:pt x="20751" y="530"/>
                  </a:cubicBezTo>
                  <a:cubicBezTo>
                    <a:pt x="19182" y="928"/>
                    <a:pt x="17570" y="1231"/>
                    <a:pt x="16000" y="1576"/>
                  </a:cubicBezTo>
                  <a:cubicBezTo>
                    <a:pt x="15655" y="1644"/>
                    <a:pt x="15318" y="1678"/>
                    <a:pt x="14979" y="1678"/>
                  </a:cubicBezTo>
                  <a:cubicBezTo>
                    <a:pt x="14640" y="1678"/>
                    <a:pt x="14300" y="1644"/>
                    <a:pt x="13949" y="1576"/>
                  </a:cubicBezTo>
                  <a:cubicBezTo>
                    <a:pt x="13165" y="1451"/>
                    <a:pt x="12338" y="1273"/>
                    <a:pt x="11511" y="1231"/>
                  </a:cubicBezTo>
                  <a:cubicBezTo>
                    <a:pt x="10025" y="1095"/>
                    <a:pt x="8550" y="1053"/>
                    <a:pt x="7064" y="969"/>
                  </a:cubicBezTo>
                  <a:cubicBezTo>
                    <a:pt x="5934" y="886"/>
                    <a:pt x="4845" y="833"/>
                    <a:pt x="3705" y="792"/>
                  </a:cubicBezTo>
                  <a:cubicBezTo>
                    <a:pt x="2920" y="708"/>
                    <a:pt x="2135" y="624"/>
                    <a:pt x="1350" y="572"/>
                  </a:cubicBezTo>
                  <a:cubicBezTo>
                    <a:pt x="921" y="488"/>
                    <a:pt x="440" y="488"/>
                    <a:pt x="0" y="404"/>
                  </a:cubicBezTo>
                  <a:lnTo>
                    <a:pt x="0" y="1576"/>
                  </a:lnTo>
                  <a:cubicBezTo>
                    <a:pt x="827" y="1712"/>
                    <a:pt x="1706" y="1754"/>
                    <a:pt x="2575" y="1796"/>
                  </a:cubicBezTo>
                  <a:cubicBezTo>
                    <a:pt x="3883" y="1880"/>
                    <a:pt x="5191" y="1932"/>
                    <a:pt x="6499" y="1932"/>
                  </a:cubicBezTo>
                  <a:cubicBezTo>
                    <a:pt x="7346" y="1914"/>
                    <a:pt x="8194" y="1898"/>
                    <a:pt x="9043" y="1898"/>
                  </a:cubicBezTo>
                  <a:cubicBezTo>
                    <a:pt x="10679" y="1898"/>
                    <a:pt x="12316" y="1960"/>
                    <a:pt x="13949" y="2194"/>
                  </a:cubicBezTo>
                  <a:cubicBezTo>
                    <a:pt x="14159" y="2211"/>
                    <a:pt x="14376" y="2221"/>
                    <a:pt x="14596" y="2221"/>
                  </a:cubicBezTo>
                  <a:cubicBezTo>
                    <a:pt x="14925" y="2221"/>
                    <a:pt x="15257" y="2198"/>
                    <a:pt x="15571" y="2141"/>
                  </a:cubicBezTo>
                  <a:cubicBezTo>
                    <a:pt x="17308" y="1838"/>
                    <a:pt x="19056" y="1493"/>
                    <a:pt x="20804" y="1147"/>
                  </a:cubicBezTo>
                  <a:cubicBezTo>
                    <a:pt x="21371" y="1010"/>
                    <a:pt x="21970" y="897"/>
                    <a:pt x="22576" y="897"/>
                  </a:cubicBezTo>
                  <a:cubicBezTo>
                    <a:pt x="22752" y="897"/>
                    <a:pt x="22929" y="906"/>
                    <a:pt x="23106" y="928"/>
                  </a:cubicBezTo>
                  <a:cubicBezTo>
                    <a:pt x="24152" y="1053"/>
                    <a:pt x="25157" y="1147"/>
                    <a:pt x="26161" y="1273"/>
                  </a:cubicBezTo>
                  <a:cubicBezTo>
                    <a:pt x="26245" y="1273"/>
                    <a:pt x="26381" y="1315"/>
                    <a:pt x="26465" y="1315"/>
                  </a:cubicBezTo>
                  <a:cubicBezTo>
                    <a:pt x="26339" y="1451"/>
                    <a:pt x="26245" y="1493"/>
                    <a:pt x="26119" y="1493"/>
                  </a:cubicBezTo>
                  <a:cubicBezTo>
                    <a:pt x="25900" y="1535"/>
                    <a:pt x="25638" y="1576"/>
                    <a:pt x="25418" y="1618"/>
                  </a:cubicBezTo>
                  <a:cubicBezTo>
                    <a:pt x="24592" y="1796"/>
                    <a:pt x="23765" y="1932"/>
                    <a:pt x="22938" y="2141"/>
                  </a:cubicBezTo>
                  <a:cubicBezTo>
                    <a:pt x="22373" y="2278"/>
                    <a:pt x="21798" y="2403"/>
                    <a:pt x="21274" y="2581"/>
                  </a:cubicBezTo>
                  <a:cubicBezTo>
                    <a:pt x="19579" y="3188"/>
                    <a:pt x="17874" y="3586"/>
                    <a:pt x="16095" y="3627"/>
                  </a:cubicBezTo>
                  <a:cubicBezTo>
                    <a:pt x="15659" y="3641"/>
                    <a:pt x="15217" y="3646"/>
                    <a:pt x="14771" y="3646"/>
                  </a:cubicBezTo>
                  <a:cubicBezTo>
                    <a:pt x="13881" y="3646"/>
                    <a:pt x="12976" y="3627"/>
                    <a:pt x="12076" y="3627"/>
                  </a:cubicBezTo>
                  <a:cubicBezTo>
                    <a:pt x="11731" y="3627"/>
                    <a:pt x="11428" y="3586"/>
                    <a:pt x="11072" y="3502"/>
                  </a:cubicBezTo>
                  <a:cubicBezTo>
                    <a:pt x="10078" y="3366"/>
                    <a:pt x="9031" y="3188"/>
                    <a:pt x="8027" y="3020"/>
                  </a:cubicBezTo>
                  <a:cubicBezTo>
                    <a:pt x="7345" y="2908"/>
                    <a:pt x="6628" y="2832"/>
                    <a:pt x="5934" y="2832"/>
                  </a:cubicBezTo>
                  <a:cubicBezTo>
                    <a:pt x="5786" y="2832"/>
                    <a:pt x="5639" y="2835"/>
                    <a:pt x="5494" y="2843"/>
                  </a:cubicBezTo>
                  <a:cubicBezTo>
                    <a:pt x="5013" y="2843"/>
                    <a:pt x="4532" y="2884"/>
                    <a:pt x="4061" y="3188"/>
                  </a:cubicBezTo>
                  <a:cubicBezTo>
                    <a:pt x="4228" y="3240"/>
                    <a:pt x="4322" y="3282"/>
                    <a:pt x="4406" y="3282"/>
                  </a:cubicBezTo>
                  <a:cubicBezTo>
                    <a:pt x="4793" y="3366"/>
                    <a:pt x="5233" y="3408"/>
                    <a:pt x="5630" y="3408"/>
                  </a:cubicBezTo>
                  <a:cubicBezTo>
                    <a:pt x="6802" y="3450"/>
                    <a:pt x="7932" y="3627"/>
                    <a:pt x="9073" y="3805"/>
                  </a:cubicBezTo>
                  <a:cubicBezTo>
                    <a:pt x="10245" y="3973"/>
                    <a:pt x="11386" y="4192"/>
                    <a:pt x="12558" y="4192"/>
                  </a:cubicBezTo>
                  <a:cubicBezTo>
                    <a:pt x="13562" y="4192"/>
                    <a:pt x="14525" y="4192"/>
                    <a:pt x="15477" y="4151"/>
                  </a:cubicBezTo>
                  <a:cubicBezTo>
                    <a:pt x="16702" y="4109"/>
                    <a:pt x="17968" y="3973"/>
                    <a:pt x="19140" y="3669"/>
                  </a:cubicBezTo>
                  <a:cubicBezTo>
                    <a:pt x="20019" y="3450"/>
                    <a:pt x="20845" y="3188"/>
                    <a:pt x="21714" y="2979"/>
                  </a:cubicBezTo>
                  <a:cubicBezTo>
                    <a:pt x="22153" y="2843"/>
                    <a:pt x="22635" y="2801"/>
                    <a:pt x="23106" y="2759"/>
                  </a:cubicBezTo>
                  <a:cubicBezTo>
                    <a:pt x="23165" y="2752"/>
                    <a:pt x="23223" y="2748"/>
                    <a:pt x="23282" y="2748"/>
                  </a:cubicBezTo>
                  <a:cubicBezTo>
                    <a:pt x="23576" y="2748"/>
                    <a:pt x="23864" y="2837"/>
                    <a:pt x="24152" y="3020"/>
                  </a:cubicBezTo>
                  <a:cubicBezTo>
                    <a:pt x="24414" y="3188"/>
                    <a:pt x="24728" y="3282"/>
                    <a:pt x="25073" y="3366"/>
                  </a:cubicBezTo>
                  <a:cubicBezTo>
                    <a:pt x="25286" y="3426"/>
                    <a:pt x="25499" y="3449"/>
                    <a:pt x="25716" y="3449"/>
                  </a:cubicBezTo>
                  <a:cubicBezTo>
                    <a:pt x="25989" y="3449"/>
                    <a:pt x="26267" y="3412"/>
                    <a:pt x="26559" y="3366"/>
                  </a:cubicBezTo>
                  <a:cubicBezTo>
                    <a:pt x="27250" y="3188"/>
                    <a:pt x="27909" y="2926"/>
                    <a:pt x="28558" y="2581"/>
                  </a:cubicBezTo>
                  <a:cubicBezTo>
                    <a:pt x="29424" y="2131"/>
                    <a:pt x="30324" y="1761"/>
                    <a:pt x="31294" y="1761"/>
                  </a:cubicBezTo>
                  <a:cubicBezTo>
                    <a:pt x="31542" y="1761"/>
                    <a:pt x="31795" y="1785"/>
                    <a:pt x="32053" y="1838"/>
                  </a:cubicBezTo>
                  <a:lnTo>
                    <a:pt x="32178" y="1838"/>
                  </a:lnTo>
                  <a:cubicBezTo>
                    <a:pt x="33664" y="1880"/>
                    <a:pt x="35098" y="1932"/>
                    <a:pt x="36584" y="1974"/>
                  </a:cubicBezTo>
                  <a:cubicBezTo>
                    <a:pt x="36932" y="1982"/>
                    <a:pt x="37281" y="1985"/>
                    <a:pt x="37630" y="1985"/>
                  </a:cubicBezTo>
                  <a:cubicBezTo>
                    <a:pt x="39200" y="1985"/>
                    <a:pt x="40780" y="1915"/>
                    <a:pt x="42381" y="1838"/>
                  </a:cubicBezTo>
                  <a:cubicBezTo>
                    <a:pt x="43082" y="1796"/>
                    <a:pt x="43773" y="1754"/>
                    <a:pt x="44516" y="1671"/>
                  </a:cubicBezTo>
                  <a:cubicBezTo>
                    <a:pt x="45479" y="1493"/>
                    <a:pt x="46441" y="1273"/>
                    <a:pt x="47435" y="1053"/>
                  </a:cubicBezTo>
                  <a:cubicBezTo>
                    <a:pt x="47530" y="1053"/>
                    <a:pt x="47613" y="1011"/>
                    <a:pt x="47697" y="969"/>
                  </a:cubicBezTo>
                  <a:cubicBezTo>
                    <a:pt x="47613" y="928"/>
                    <a:pt x="47530" y="928"/>
                    <a:pt x="47435" y="928"/>
                  </a:cubicBezTo>
                  <a:cubicBezTo>
                    <a:pt x="46239" y="1111"/>
                    <a:pt x="45006" y="1200"/>
                    <a:pt x="43798" y="1200"/>
                  </a:cubicBezTo>
                  <a:cubicBezTo>
                    <a:pt x="43558" y="1200"/>
                    <a:pt x="43319" y="1196"/>
                    <a:pt x="43082" y="1189"/>
                  </a:cubicBezTo>
                  <a:cubicBezTo>
                    <a:pt x="42357" y="1189"/>
                    <a:pt x="41608" y="1208"/>
                    <a:pt x="40867" y="1208"/>
                  </a:cubicBezTo>
                  <a:cubicBezTo>
                    <a:pt x="40496" y="1208"/>
                    <a:pt x="40128" y="1203"/>
                    <a:pt x="39765" y="1189"/>
                  </a:cubicBezTo>
                  <a:cubicBezTo>
                    <a:pt x="38070" y="1095"/>
                    <a:pt x="36406" y="969"/>
                    <a:pt x="34711" y="833"/>
                  </a:cubicBezTo>
                  <a:cubicBezTo>
                    <a:pt x="33183" y="708"/>
                    <a:pt x="31655" y="530"/>
                    <a:pt x="30169" y="363"/>
                  </a:cubicBezTo>
                  <a:cubicBezTo>
                    <a:pt x="28567" y="165"/>
                    <a:pt x="26956" y="1"/>
                    <a:pt x="253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66" name="Google Shape;366;p20"/>
            <p:cNvSpPr/>
            <p:nvPr/>
          </p:nvSpPr>
          <p:spPr>
            <a:xfrm>
              <a:off x="3062045" y="2811142"/>
              <a:ext cx="178630" cy="33675"/>
            </a:xfrm>
            <a:custGeom>
              <a:avLst/>
              <a:gdLst/>
              <a:ahLst/>
              <a:cxnLst/>
              <a:rect l="l" t="t" r="r" b="b"/>
              <a:pathLst>
                <a:path w="8551" h="1612" extrusionOk="0">
                  <a:moveTo>
                    <a:pt x="8550" y="0"/>
                  </a:moveTo>
                  <a:cubicBezTo>
                    <a:pt x="8288" y="42"/>
                    <a:pt x="7985" y="126"/>
                    <a:pt x="7682" y="167"/>
                  </a:cubicBezTo>
                  <a:cubicBezTo>
                    <a:pt x="7158" y="304"/>
                    <a:pt x="6635" y="387"/>
                    <a:pt x="6112" y="429"/>
                  </a:cubicBezTo>
                  <a:cubicBezTo>
                    <a:pt x="5453" y="523"/>
                    <a:pt x="4804" y="523"/>
                    <a:pt x="4186" y="523"/>
                  </a:cubicBezTo>
                  <a:cubicBezTo>
                    <a:pt x="4035" y="533"/>
                    <a:pt x="3886" y="538"/>
                    <a:pt x="3739" y="538"/>
                  </a:cubicBezTo>
                  <a:cubicBezTo>
                    <a:pt x="3254" y="538"/>
                    <a:pt x="2787" y="482"/>
                    <a:pt x="2313" y="345"/>
                  </a:cubicBezTo>
                  <a:cubicBezTo>
                    <a:pt x="1919" y="243"/>
                    <a:pt x="1501" y="194"/>
                    <a:pt x="1077" y="194"/>
                  </a:cubicBezTo>
                  <a:cubicBezTo>
                    <a:pt x="938" y="194"/>
                    <a:pt x="799" y="199"/>
                    <a:pt x="660" y="209"/>
                  </a:cubicBezTo>
                  <a:cubicBezTo>
                    <a:pt x="482" y="262"/>
                    <a:pt x="262" y="262"/>
                    <a:pt x="1" y="387"/>
                  </a:cubicBezTo>
                  <a:cubicBezTo>
                    <a:pt x="262" y="471"/>
                    <a:pt x="440" y="523"/>
                    <a:pt x="618" y="565"/>
                  </a:cubicBezTo>
                  <a:cubicBezTo>
                    <a:pt x="1225" y="649"/>
                    <a:pt x="1832" y="827"/>
                    <a:pt x="2407" y="1088"/>
                  </a:cubicBezTo>
                  <a:cubicBezTo>
                    <a:pt x="2669" y="1172"/>
                    <a:pt x="2973" y="1256"/>
                    <a:pt x="3234" y="1308"/>
                  </a:cubicBezTo>
                  <a:cubicBezTo>
                    <a:pt x="3883" y="1392"/>
                    <a:pt x="4542" y="1434"/>
                    <a:pt x="5191" y="1517"/>
                  </a:cubicBezTo>
                  <a:cubicBezTo>
                    <a:pt x="5538" y="1582"/>
                    <a:pt x="5886" y="1612"/>
                    <a:pt x="6233" y="1612"/>
                  </a:cubicBezTo>
                  <a:cubicBezTo>
                    <a:pt x="6847" y="1612"/>
                    <a:pt x="7460" y="1517"/>
                    <a:pt x="8069" y="1350"/>
                  </a:cubicBezTo>
                  <a:cubicBezTo>
                    <a:pt x="8247" y="1256"/>
                    <a:pt x="8424" y="1256"/>
                    <a:pt x="8550" y="1214"/>
                  </a:cubicBezTo>
                  <a:lnTo>
                    <a:pt x="85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67" name="Google Shape;367;p20"/>
            <p:cNvSpPr/>
            <p:nvPr/>
          </p:nvSpPr>
          <p:spPr>
            <a:xfrm>
              <a:off x="2229641" y="2701034"/>
              <a:ext cx="949179" cy="101818"/>
            </a:xfrm>
            <a:custGeom>
              <a:avLst/>
              <a:gdLst/>
              <a:ahLst/>
              <a:cxnLst/>
              <a:rect l="l" t="t" r="r" b="b"/>
              <a:pathLst>
                <a:path w="45437" h="4874" extrusionOk="0">
                  <a:moveTo>
                    <a:pt x="4330" y="1"/>
                  </a:moveTo>
                  <a:cubicBezTo>
                    <a:pt x="3285" y="1"/>
                    <a:pt x="2252" y="74"/>
                    <a:pt x="1225" y="164"/>
                  </a:cubicBezTo>
                  <a:cubicBezTo>
                    <a:pt x="785" y="206"/>
                    <a:pt x="398" y="248"/>
                    <a:pt x="0" y="301"/>
                  </a:cubicBezTo>
                  <a:lnTo>
                    <a:pt x="0" y="1253"/>
                  </a:lnTo>
                  <a:cubicBezTo>
                    <a:pt x="566" y="1211"/>
                    <a:pt x="1183" y="1211"/>
                    <a:pt x="1748" y="1169"/>
                  </a:cubicBezTo>
                  <a:cubicBezTo>
                    <a:pt x="2552" y="1145"/>
                    <a:pt x="3355" y="1121"/>
                    <a:pt x="4161" y="1121"/>
                  </a:cubicBezTo>
                  <a:cubicBezTo>
                    <a:pt x="4750" y="1121"/>
                    <a:pt x="5341" y="1134"/>
                    <a:pt x="5934" y="1169"/>
                  </a:cubicBezTo>
                  <a:cubicBezTo>
                    <a:pt x="7807" y="1253"/>
                    <a:pt x="9680" y="1514"/>
                    <a:pt x="11553" y="1818"/>
                  </a:cubicBezTo>
                  <a:cubicBezTo>
                    <a:pt x="14169" y="2257"/>
                    <a:pt x="16743" y="2739"/>
                    <a:pt x="19318" y="3220"/>
                  </a:cubicBezTo>
                  <a:cubicBezTo>
                    <a:pt x="21274" y="3607"/>
                    <a:pt x="23200" y="4005"/>
                    <a:pt x="25199" y="4225"/>
                  </a:cubicBezTo>
                  <a:cubicBezTo>
                    <a:pt x="26381" y="4350"/>
                    <a:pt x="27605" y="4486"/>
                    <a:pt x="28819" y="4612"/>
                  </a:cubicBezTo>
                  <a:cubicBezTo>
                    <a:pt x="30044" y="4696"/>
                    <a:pt x="31310" y="4832"/>
                    <a:pt x="32576" y="4873"/>
                  </a:cubicBezTo>
                  <a:cubicBezTo>
                    <a:pt x="34617" y="4873"/>
                    <a:pt x="36668" y="4832"/>
                    <a:pt x="38677" y="4790"/>
                  </a:cubicBezTo>
                  <a:cubicBezTo>
                    <a:pt x="40372" y="4790"/>
                    <a:pt x="42078" y="4654"/>
                    <a:pt x="43773" y="4434"/>
                  </a:cubicBezTo>
                  <a:cubicBezTo>
                    <a:pt x="44348" y="4350"/>
                    <a:pt x="44872" y="4225"/>
                    <a:pt x="45437" y="4005"/>
                  </a:cubicBezTo>
                  <a:lnTo>
                    <a:pt x="45437" y="4005"/>
                  </a:lnTo>
                  <a:cubicBezTo>
                    <a:pt x="44872" y="4047"/>
                    <a:pt x="44390" y="4089"/>
                    <a:pt x="43909" y="4130"/>
                  </a:cubicBezTo>
                  <a:cubicBezTo>
                    <a:pt x="42559" y="4225"/>
                    <a:pt x="41251" y="4308"/>
                    <a:pt x="39901" y="4350"/>
                  </a:cubicBezTo>
                  <a:cubicBezTo>
                    <a:pt x="39200" y="4392"/>
                    <a:pt x="38501" y="4403"/>
                    <a:pt x="37804" y="4403"/>
                  </a:cubicBezTo>
                  <a:cubicBezTo>
                    <a:pt x="37107" y="4403"/>
                    <a:pt x="36411" y="4392"/>
                    <a:pt x="35715" y="4392"/>
                  </a:cubicBezTo>
                  <a:cubicBezTo>
                    <a:pt x="35532" y="4396"/>
                    <a:pt x="35349" y="4397"/>
                    <a:pt x="35165" y="4397"/>
                  </a:cubicBezTo>
                  <a:cubicBezTo>
                    <a:pt x="33205" y="4397"/>
                    <a:pt x="31253" y="4198"/>
                    <a:pt x="29301" y="3911"/>
                  </a:cubicBezTo>
                  <a:cubicBezTo>
                    <a:pt x="26297" y="3524"/>
                    <a:pt x="23325" y="2917"/>
                    <a:pt x="20364" y="2299"/>
                  </a:cubicBezTo>
                  <a:cubicBezTo>
                    <a:pt x="18397" y="1912"/>
                    <a:pt x="16440" y="1473"/>
                    <a:pt x="14473" y="1169"/>
                  </a:cubicBezTo>
                  <a:cubicBezTo>
                    <a:pt x="12694" y="866"/>
                    <a:pt x="10904" y="604"/>
                    <a:pt x="9115" y="384"/>
                  </a:cubicBezTo>
                  <a:cubicBezTo>
                    <a:pt x="7932" y="206"/>
                    <a:pt x="6760" y="123"/>
                    <a:pt x="5578" y="39"/>
                  </a:cubicBezTo>
                  <a:cubicBezTo>
                    <a:pt x="5160" y="12"/>
                    <a:pt x="4744" y="1"/>
                    <a:pt x="43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68" name="Google Shape;368;p20"/>
            <p:cNvSpPr/>
            <p:nvPr/>
          </p:nvSpPr>
          <p:spPr>
            <a:xfrm>
              <a:off x="2229641" y="3812628"/>
              <a:ext cx="242220" cy="34009"/>
            </a:xfrm>
            <a:custGeom>
              <a:avLst/>
              <a:gdLst/>
              <a:ahLst/>
              <a:cxnLst/>
              <a:rect l="l" t="t" r="r" b="b"/>
              <a:pathLst>
                <a:path w="11595" h="1628" extrusionOk="0">
                  <a:moveTo>
                    <a:pt x="2117" y="0"/>
                  </a:moveTo>
                  <a:cubicBezTo>
                    <a:pt x="1399" y="0"/>
                    <a:pt x="691" y="48"/>
                    <a:pt x="0" y="142"/>
                  </a:cubicBezTo>
                  <a:lnTo>
                    <a:pt x="0" y="1628"/>
                  </a:lnTo>
                  <a:lnTo>
                    <a:pt x="11595" y="1628"/>
                  </a:lnTo>
                  <a:cubicBezTo>
                    <a:pt x="11208" y="1502"/>
                    <a:pt x="10810" y="1408"/>
                    <a:pt x="10381" y="1282"/>
                  </a:cubicBezTo>
                  <a:cubicBezTo>
                    <a:pt x="9199" y="927"/>
                    <a:pt x="8027" y="623"/>
                    <a:pt x="6802" y="361"/>
                  </a:cubicBezTo>
                  <a:cubicBezTo>
                    <a:pt x="5494" y="100"/>
                    <a:pt x="4186" y="100"/>
                    <a:pt x="2836" y="16"/>
                  </a:cubicBezTo>
                  <a:cubicBezTo>
                    <a:pt x="2596" y="6"/>
                    <a:pt x="2356" y="0"/>
                    <a:pt x="2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69" name="Google Shape;369;p20"/>
            <p:cNvSpPr/>
            <p:nvPr/>
          </p:nvSpPr>
          <p:spPr>
            <a:xfrm>
              <a:off x="2229641" y="3706217"/>
              <a:ext cx="794196" cy="140423"/>
            </a:xfrm>
            <a:custGeom>
              <a:avLst/>
              <a:gdLst/>
              <a:ahLst/>
              <a:cxnLst/>
              <a:rect l="l" t="t" r="r" b="b"/>
              <a:pathLst>
                <a:path w="38018" h="6722" extrusionOk="0">
                  <a:moveTo>
                    <a:pt x="6375" y="1"/>
                  </a:moveTo>
                  <a:cubicBezTo>
                    <a:pt x="6143" y="1"/>
                    <a:pt x="5909" y="19"/>
                    <a:pt x="5672" y="56"/>
                  </a:cubicBezTo>
                  <a:cubicBezTo>
                    <a:pt x="4929" y="140"/>
                    <a:pt x="4144" y="317"/>
                    <a:pt x="3401" y="485"/>
                  </a:cubicBezTo>
                  <a:cubicBezTo>
                    <a:pt x="3077" y="554"/>
                    <a:pt x="2782" y="595"/>
                    <a:pt x="2456" y="595"/>
                  </a:cubicBezTo>
                  <a:cubicBezTo>
                    <a:pt x="2340" y="595"/>
                    <a:pt x="2220" y="590"/>
                    <a:pt x="2093" y="579"/>
                  </a:cubicBezTo>
                  <a:cubicBezTo>
                    <a:pt x="1486" y="527"/>
                    <a:pt x="827" y="485"/>
                    <a:pt x="178" y="401"/>
                  </a:cubicBezTo>
                  <a:cubicBezTo>
                    <a:pt x="136" y="401"/>
                    <a:pt x="42" y="359"/>
                    <a:pt x="0" y="359"/>
                  </a:cubicBezTo>
                  <a:lnTo>
                    <a:pt x="0" y="2274"/>
                  </a:lnTo>
                  <a:cubicBezTo>
                    <a:pt x="566" y="2316"/>
                    <a:pt x="1183" y="2410"/>
                    <a:pt x="1790" y="2452"/>
                  </a:cubicBezTo>
                  <a:cubicBezTo>
                    <a:pt x="1931" y="2464"/>
                    <a:pt x="2072" y="2470"/>
                    <a:pt x="2213" y="2470"/>
                  </a:cubicBezTo>
                  <a:cubicBezTo>
                    <a:pt x="2552" y="2470"/>
                    <a:pt x="2890" y="2440"/>
                    <a:pt x="3223" y="2410"/>
                  </a:cubicBezTo>
                  <a:cubicBezTo>
                    <a:pt x="3537" y="2410"/>
                    <a:pt x="3799" y="2410"/>
                    <a:pt x="4061" y="2494"/>
                  </a:cubicBezTo>
                  <a:cubicBezTo>
                    <a:pt x="4887" y="2714"/>
                    <a:pt x="5630" y="3101"/>
                    <a:pt x="6363" y="3540"/>
                  </a:cubicBezTo>
                  <a:cubicBezTo>
                    <a:pt x="7064" y="3886"/>
                    <a:pt x="7765" y="4283"/>
                    <a:pt x="8550" y="4451"/>
                  </a:cubicBezTo>
                  <a:cubicBezTo>
                    <a:pt x="9722" y="4765"/>
                    <a:pt x="10946" y="5026"/>
                    <a:pt x="12118" y="5288"/>
                  </a:cubicBezTo>
                  <a:cubicBezTo>
                    <a:pt x="12296" y="5288"/>
                    <a:pt x="12474" y="5330"/>
                    <a:pt x="12641" y="5330"/>
                  </a:cubicBezTo>
                  <a:cubicBezTo>
                    <a:pt x="13479" y="5414"/>
                    <a:pt x="14263" y="5497"/>
                    <a:pt x="15090" y="5633"/>
                  </a:cubicBezTo>
                  <a:cubicBezTo>
                    <a:pt x="15620" y="5688"/>
                    <a:pt x="16160" y="5719"/>
                    <a:pt x="16702" y="5719"/>
                  </a:cubicBezTo>
                  <a:cubicBezTo>
                    <a:pt x="17401" y="5719"/>
                    <a:pt x="18105" y="5668"/>
                    <a:pt x="18794" y="5550"/>
                  </a:cubicBezTo>
                  <a:cubicBezTo>
                    <a:pt x="20198" y="5328"/>
                    <a:pt x="21609" y="5226"/>
                    <a:pt x="23014" y="5226"/>
                  </a:cubicBezTo>
                  <a:cubicBezTo>
                    <a:pt x="23265" y="5226"/>
                    <a:pt x="23515" y="5229"/>
                    <a:pt x="23765" y="5236"/>
                  </a:cubicBezTo>
                  <a:cubicBezTo>
                    <a:pt x="24937" y="5288"/>
                    <a:pt x="26119" y="5372"/>
                    <a:pt x="27291" y="5455"/>
                  </a:cubicBezTo>
                  <a:cubicBezTo>
                    <a:pt x="28129" y="5497"/>
                    <a:pt x="28913" y="5550"/>
                    <a:pt x="29740" y="5675"/>
                  </a:cubicBezTo>
                  <a:cubicBezTo>
                    <a:pt x="31006" y="5853"/>
                    <a:pt x="32220" y="6198"/>
                    <a:pt x="33445" y="6596"/>
                  </a:cubicBezTo>
                  <a:cubicBezTo>
                    <a:pt x="33528" y="6638"/>
                    <a:pt x="33664" y="6680"/>
                    <a:pt x="33790" y="6722"/>
                  </a:cubicBezTo>
                  <a:lnTo>
                    <a:pt x="37892" y="6722"/>
                  </a:lnTo>
                  <a:cubicBezTo>
                    <a:pt x="37934" y="6680"/>
                    <a:pt x="37976" y="6638"/>
                    <a:pt x="38017" y="6638"/>
                  </a:cubicBezTo>
                  <a:cubicBezTo>
                    <a:pt x="37411" y="6596"/>
                    <a:pt x="36845" y="6544"/>
                    <a:pt x="36280" y="6544"/>
                  </a:cubicBezTo>
                  <a:cubicBezTo>
                    <a:pt x="35140" y="6544"/>
                    <a:pt x="34051" y="6376"/>
                    <a:pt x="32963" y="5979"/>
                  </a:cubicBezTo>
                  <a:cubicBezTo>
                    <a:pt x="31268" y="5414"/>
                    <a:pt x="29479" y="5026"/>
                    <a:pt x="27689" y="4890"/>
                  </a:cubicBezTo>
                  <a:cubicBezTo>
                    <a:pt x="26821" y="4849"/>
                    <a:pt x="25942" y="4765"/>
                    <a:pt x="25073" y="4671"/>
                  </a:cubicBezTo>
                  <a:cubicBezTo>
                    <a:pt x="23765" y="4507"/>
                    <a:pt x="22457" y="4446"/>
                    <a:pt x="21139" y="4446"/>
                  </a:cubicBezTo>
                  <a:cubicBezTo>
                    <a:pt x="20348" y="4446"/>
                    <a:pt x="19553" y="4468"/>
                    <a:pt x="18753" y="4503"/>
                  </a:cubicBezTo>
                  <a:cubicBezTo>
                    <a:pt x="18506" y="4525"/>
                    <a:pt x="18259" y="4535"/>
                    <a:pt x="18014" y="4535"/>
                  </a:cubicBezTo>
                  <a:cubicBezTo>
                    <a:pt x="17300" y="4535"/>
                    <a:pt x="16594" y="4447"/>
                    <a:pt x="15917" y="4283"/>
                  </a:cubicBezTo>
                  <a:cubicBezTo>
                    <a:pt x="14912" y="4064"/>
                    <a:pt x="13908" y="3844"/>
                    <a:pt x="12903" y="3718"/>
                  </a:cubicBezTo>
                  <a:cubicBezTo>
                    <a:pt x="12076" y="3582"/>
                    <a:pt x="11250" y="3321"/>
                    <a:pt x="10381" y="3195"/>
                  </a:cubicBezTo>
                  <a:cubicBezTo>
                    <a:pt x="9073" y="3017"/>
                    <a:pt x="7849" y="2672"/>
                    <a:pt x="6624" y="2149"/>
                  </a:cubicBezTo>
                  <a:cubicBezTo>
                    <a:pt x="6541" y="2096"/>
                    <a:pt x="6415" y="2096"/>
                    <a:pt x="6363" y="1929"/>
                  </a:cubicBezTo>
                  <a:cubicBezTo>
                    <a:pt x="6600" y="1929"/>
                    <a:pt x="6814" y="1910"/>
                    <a:pt x="7032" y="1910"/>
                  </a:cubicBezTo>
                  <a:cubicBezTo>
                    <a:pt x="7142" y="1910"/>
                    <a:pt x="7252" y="1915"/>
                    <a:pt x="7367" y="1929"/>
                  </a:cubicBezTo>
                  <a:cubicBezTo>
                    <a:pt x="7765" y="1929"/>
                    <a:pt x="8152" y="2013"/>
                    <a:pt x="8592" y="2013"/>
                  </a:cubicBezTo>
                  <a:cubicBezTo>
                    <a:pt x="8770" y="2013"/>
                    <a:pt x="8937" y="2013"/>
                    <a:pt x="9073" y="1929"/>
                  </a:cubicBezTo>
                  <a:cubicBezTo>
                    <a:pt x="9502" y="1751"/>
                    <a:pt x="9596" y="1364"/>
                    <a:pt x="9293" y="1008"/>
                  </a:cubicBezTo>
                  <a:cubicBezTo>
                    <a:pt x="9157" y="883"/>
                    <a:pt x="9031" y="788"/>
                    <a:pt x="8895" y="705"/>
                  </a:cubicBezTo>
                  <a:cubicBezTo>
                    <a:pt x="8101" y="258"/>
                    <a:pt x="7254" y="1"/>
                    <a:pt x="63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70" name="Google Shape;370;p20"/>
            <p:cNvSpPr/>
            <p:nvPr/>
          </p:nvSpPr>
          <p:spPr>
            <a:xfrm>
              <a:off x="2229641" y="2920603"/>
              <a:ext cx="1011055" cy="81555"/>
            </a:xfrm>
            <a:custGeom>
              <a:avLst/>
              <a:gdLst/>
              <a:ahLst/>
              <a:cxnLst/>
              <a:rect l="l" t="t" r="r" b="b"/>
              <a:pathLst>
                <a:path w="48399" h="3904" extrusionOk="0">
                  <a:moveTo>
                    <a:pt x="32495" y="0"/>
                  </a:moveTo>
                  <a:cubicBezTo>
                    <a:pt x="31466" y="0"/>
                    <a:pt x="30448" y="125"/>
                    <a:pt x="29479" y="421"/>
                  </a:cubicBezTo>
                  <a:cubicBezTo>
                    <a:pt x="29039" y="515"/>
                    <a:pt x="28600" y="725"/>
                    <a:pt x="28170" y="777"/>
                  </a:cubicBezTo>
                  <a:cubicBezTo>
                    <a:pt x="27469" y="903"/>
                    <a:pt x="26768" y="903"/>
                    <a:pt x="26078" y="986"/>
                  </a:cubicBezTo>
                  <a:cubicBezTo>
                    <a:pt x="27017" y="928"/>
                    <a:pt x="27955" y="896"/>
                    <a:pt x="28893" y="896"/>
                  </a:cubicBezTo>
                  <a:cubicBezTo>
                    <a:pt x="31310" y="896"/>
                    <a:pt x="33724" y="1110"/>
                    <a:pt x="36144" y="1646"/>
                  </a:cubicBezTo>
                  <a:lnTo>
                    <a:pt x="35977" y="1823"/>
                  </a:lnTo>
                  <a:cubicBezTo>
                    <a:pt x="35276" y="2085"/>
                    <a:pt x="34533" y="2294"/>
                    <a:pt x="33748" y="2347"/>
                  </a:cubicBezTo>
                  <a:cubicBezTo>
                    <a:pt x="33533" y="2354"/>
                    <a:pt x="33318" y="2357"/>
                    <a:pt x="33104" y="2357"/>
                  </a:cubicBezTo>
                  <a:cubicBezTo>
                    <a:pt x="32010" y="2357"/>
                    <a:pt x="30917" y="2274"/>
                    <a:pt x="29824" y="2169"/>
                  </a:cubicBezTo>
                  <a:cubicBezTo>
                    <a:pt x="28558" y="1991"/>
                    <a:pt x="27250" y="1729"/>
                    <a:pt x="25983" y="1687"/>
                  </a:cubicBezTo>
                  <a:cubicBezTo>
                    <a:pt x="25157" y="1687"/>
                    <a:pt x="24372" y="1687"/>
                    <a:pt x="23587" y="1771"/>
                  </a:cubicBezTo>
                  <a:cubicBezTo>
                    <a:pt x="22938" y="1865"/>
                    <a:pt x="22237" y="2033"/>
                    <a:pt x="21588" y="2127"/>
                  </a:cubicBezTo>
                  <a:cubicBezTo>
                    <a:pt x="20280" y="2253"/>
                    <a:pt x="19014" y="2430"/>
                    <a:pt x="17748" y="2556"/>
                  </a:cubicBezTo>
                  <a:cubicBezTo>
                    <a:pt x="16660" y="2692"/>
                    <a:pt x="15571" y="2776"/>
                    <a:pt x="14473" y="2870"/>
                  </a:cubicBezTo>
                  <a:cubicBezTo>
                    <a:pt x="13479" y="2912"/>
                    <a:pt x="12516" y="2996"/>
                    <a:pt x="11511" y="2996"/>
                  </a:cubicBezTo>
                  <a:cubicBezTo>
                    <a:pt x="11229" y="3008"/>
                    <a:pt x="10945" y="3013"/>
                    <a:pt x="10659" y="3013"/>
                  </a:cubicBezTo>
                  <a:cubicBezTo>
                    <a:pt x="9969" y="3013"/>
                    <a:pt x="9272" y="2983"/>
                    <a:pt x="8592" y="2954"/>
                  </a:cubicBezTo>
                  <a:cubicBezTo>
                    <a:pt x="7891" y="2912"/>
                    <a:pt x="7242" y="2870"/>
                    <a:pt x="6541" y="2734"/>
                  </a:cubicBezTo>
                  <a:cubicBezTo>
                    <a:pt x="5316" y="2430"/>
                    <a:pt x="4102" y="2085"/>
                    <a:pt x="2878" y="1771"/>
                  </a:cubicBezTo>
                  <a:cubicBezTo>
                    <a:pt x="1874" y="1510"/>
                    <a:pt x="921" y="1164"/>
                    <a:pt x="0" y="683"/>
                  </a:cubicBezTo>
                  <a:lnTo>
                    <a:pt x="0" y="2211"/>
                  </a:lnTo>
                  <a:cubicBezTo>
                    <a:pt x="1528" y="2472"/>
                    <a:pt x="3014" y="2818"/>
                    <a:pt x="4490" y="3215"/>
                  </a:cubicBezTo>
                  <a:cubicBezTo>
                    <a:pt x="6215" y="3672"/>
                    <a:pt x="7975" y="3903"/>
                    <a:pt x="9735" y="3903"/>
                  </a:cubicBezTo>
                  <a:cubicBezTo>
                    <a:pt x="10153" y="3903"/>
                    <a:pt x="10571" y="3890"/>
                    <a:pt x="10988" y="3864"/>
                  </a:cubicBezTo>
                  <a:cubicBezTo>
                    <a:pt x="12296" y="3780"/>
                    <a:pt x="13646" y="3697"/>
                    <a:pt x="14996" y="3519"/>
                  </a:cubicBezTo>
                  <a:cubicBezTo>
                    <a:pt x="16482" y="3341"/>
                    <a:pt x="17968" y="3132"/>
                    <a:pt x="19443" y="2912"/>
                  </a:cubicBezTo>
                  <a:cubicBezTo>
                    <a:pt x="20804" y="2692"/>
                    <a:pt x="22112" y="2430"/>
                    <a:pt x="23503" y="2294"/>
                  </a:cubicBezTo>
                  <a:cubicBezTo>
                    <a:pt x="24044" y="2234"/>
                    <a:pt x="24588" y="2206"/>
                    <a:pt x="25134" y="2206"/>
                  </a:cubicBezTo>
                  <a:cubicBezTo>
                    <a:pt x="26089" y="2206"/>
                    <a:pt x="27047" y="2291"/>
                    <a:pt x="27993" y="2430"/>
                  </a:cubicBezTo>
                  <a:cubicBezTo>
                    <a:pt x="29479" y="2650"/>
                    <a:pt x="30954" y="2954"/>
                    <a:pt x="32482" y="3215"/>
                  </a:cubicBezTo>
                  <a:cubicBezTo>
                    <a:pt x="33058" y="3346"/>
                    <a:pt x="33657" y="3426"/>
                    <a:pt x="34267" y="3426"/>
                  </a:cubicBezTo>
                  <a:cubicBezTo>
                    <a:pt x="34487" y="3426"/>
                    <a:pt x="34708" y="3415"/>
                    <a:pt x="34930" y="3393"/>
                  </a:cubicBezTo>
                  <a:cubicBezTo>
                    <a:pt x="35799" y="3299"/>
                    <a:pt x="36584" y="3132"/>
                    <a:pt x="37411" y="2818"/>
                  </a:cubicBezTo>
                  <a:cubicBezTo>
                    <a:pt x="38457" y="2472"/>
                    <a:pt x="39545" y="2211"/>
                    <a:pt x="40634" y="2085"/>
                  </a:cubicBezTo>
                  <a:cubicBezTo>
                    <a:pt x="42203" y="1865"/>
                    <a:pt x="43773" y="1687"/>
                    <a:pt x="45342" y="1468"/>
                  </a:cubicBezTo>
                  <a:cubicBezTo>
                    <a:pt x="46127" y="1374"/>
                    <a:pt x="46889" y="1326"/>
                    <a:pt x="47644" y="1326"/>
                  </a:cubicBezTo>
                  <a:cubicBezTo>
                    <a:pt x="47896" y="1326"/>
                    <a:pt x="48147" y="1332"/>
                    <a:pt x="48398" y="1342"/>
                  </a:cubicBezTo>
                  <a:lnTo>
                    <a:pt x="48398" y="557"/>
                  </a:lnTo>
                  <a:cubicBezTo>
                    <a:pt x="48272" y="557"/>
                    <a:pt x="48136" y="515"/>
                    <a:pt x="47959" y="515"/>
                  </a:cubicBezTo>
                  <a:cubicBezTo>
                    <a:pt x="46964" y="338"/>
                    <a:pt x="45960" y="160"/>
                    <a:pt x="44913" y="76"/>
                  </a:cubicBezTo>
                  <a:cubicBezTo>
                    <a:pt x="44527" y="49"/>
                    <a:pt x="44143" y="36"/>
                    <a:pt x="43761" y="36"/>
                  </a:cubicBezTo>
                  <a:cubicBezTo>
                    <a:pt x="42194" y="36"/>
                    <a:pt x="40655" y="254"/>
                    <a:pt x="39116" y="641"/>
                  </a:cubicBezTo>
                  <a:cubicBezTo>
                    <a:pt x="38899" y="715"/>
                    <a:pt x="38685" y="749"/>
                    <a:pt x="38471" y="749"/>
                  </a:cubicBezTo>
                  <a:cubicBezTo>
                    <a:pt x="38293" y="749"/>
                    <a:pt x="38114" y="726"/>
                    <a:pt x="37934" y="683"/>
                  </a:cubicBezTo>
                  <a:cubicBezTo>
                    <a:pt x="36448" y="379"/>
                    <a:pt x="34930" y="118"/>
                    <a:pt x="33445" y="34"/>
                  </a:cubicBezTo>
                  <a:cubicBezTo>
                    <a:pt x="33128" y="12"/>
                    <a:pt x="32811" y="0"/>
                    <a:pt x="324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71" name="Google Shape;371;p20"/>
            <p:cNvSpPr/>
            <p:nvPr/>
          </p:nvSpPr>
          <p:spPr>
            <a:xfrm>
              <a:off x="2785301" y="3664835"/>
              <a:ext cx="455381" cy="82704"/>
            </a:xfrm>
            <a:custGeom>
              <a:avLst/>
              <a:gdLst/>
              <a:ahLst/>
              <a:cxnLst/>
              <a:rect l="l" t="t" r="r" b="b"/>
              <a:pathLst>
                <a:path w="21799" h="3959" extrusionOk="0">
                  <a:moveTo>
                    <a:pt x="11664" y="1"/>
                  </a:moveTo>
                  <a:cubicBezTo>
                    <a:pt x="10778" y="1"/>
                    <a:pt x="9911" y="159"/>
                    <a:pt x="9063" y="509"/>
                  </a:cubicBezTo>
                  <a:cubicBezTo>
                    <a:pt x="8052" y="952"/>
                    <a:pt x="7008" y="1146"/>
                    <a:pt x="5951" y="1146"/>
                  </a:cubicBezTo>
                  <a:cubicBezTo>
                    <a:pt x="5234" y="1146"/>
                    <a:pt x="4512" y="1057"/>
                    <a:pt x="3789" y="896"/>
                  </a:cubicBezTo>
                  <a:cubicBezTo>
                    <a:pt x="3265" y="782"/>
                    <a:pt x="2744" y="715"/>
                    <a:pt x="2222" y="715"/>
                  </a:cubicBezTo>
                  <a:cubicBezTo>
                    <a:pt x="1744" y="715"/>
                    <a:pt x="1266" y="771"/>
                    <a:pt x="786" y="896"/>
                  </a:cubicBezTo>
                  <a:cubicBezTo>
                    <a:pt x="524" y="938"/>
                    <a:pt x="304" y="1032"/>
                    <a:pt x="85" y="1116"/>
                  </a:cubicBezTo>
                  <a:cubicBezTo>
                    <a:pt x="43" y="1158"/>
                    <a:pt x="1" y="1294"/>
                    <a:pt x="1" y="1378"/>
                  </a:cubicBezTo>
                  <a:cubicBezTo>
                    <a:pt x="1" y="1419"/>
                    <a:pt x="85" y="1514"/>
                    <a:pt x="168" y="1556"/>
                  </a:cubicBezTo>
                  <a:cubicBezTo>
                    <a:pt x="304" y="1556"/>
                    <a:pt x="430" y="1597"/>
                    <a:pt x="608" y="1597"/>
                  </a:cubicBezTo>
                  <a:cubicBezTo>
                    <a:pt x="1790" y="1597"/>
                    <a:pt x="2962" y="1817"/>
                    <a:pt x="4051" y="2298"/>
                  </a:cubicBezTo>
                  <a:cubicBezTo>
                    <a:pt x="5359" y="2822"/>
                    <a:pt x="6625" y="3293"/>
                    <a:pt x="8017" y="3607"/>
                  </a:cubicBezTo>
                  <a:cubicBezTo>
                    <a:pt x="8985" y="3831"/>
                    <a:pt x="9981" y="3958"/>
                    <a:pt x="10982" y="3958"/>
                  </a:cubicBezTo>
                  <a:cubicBezTo>
                    <a:pt x="11333" y="3958"/>
                    <a:pt x="11684" y="3943"/>
                    <a:pt x="12035" y="3910"/>
                  </a:cubicBezTo>
                  <a:cubicBezTo>
                    <a:pt x="13563" y="3732"/>
                    <a:pt x="15038" y="3293"/>
                    <a:pt x="16388" y="2466"/>
                  </a:cubicBezTo>
                  <a:cubicBezTo>
                    <a:pt x="17005" y="2121"/>
                    <a:pt x="17654" y="1859"/>
                    <a:pt x="18355" y="1817"/>
                  </a:cubicBezTo>
                  <a:cubicBezTo>
                    <a:pt x="18920" y="1817"/>
                    <a:pt x="19444" y="1817"/>
                    <a:pt x="20009" y="1859"/>
                  </a:cubicBezTo>
                  <a:cubicBezTo>
                    <a:pt x="20626" y="1901"/>
                    <a:pt x="21233" y="1985"/>
                    <a:pt x="21798" y="2079"/>
                  </a:cubicBezTo>
                  <a:lnTo>
                    <a:pt x="21798" y="677"/>
                  </a:lnTo>
                  <a:cubicBezTo>
                    <a:pt x="21097" y="635"/>
                    <a:pt x="20364" y="593"/>
                    <a:pt x="19663" y="593"/>
                  </a:cubicBezTo>
                  <a:cubicBezTo>
                    <a:pt x="19568" y="590"/>
                    <a:pt x="19474" y="588"/>
                    <a:pt x="19379" y="588"/>
                  </a:cubicBezTo>
                  <a:cubicBezTo>
                    <a:pt x="18093" y="588"/>
                    <a:pt x="16877" y="857"/>
                    <a:pt x="15697" y="1461"/>
                  </a:cubicBezTo>
                  <a:cubicBezTo>
                    <a:pt x="14347" y="2162"/>
                    <a:pt x="12862" y="2424"/>
                    <a:pt x="11376" y="2424"/>
                  </a:cubicBezTo>
                  <a:cubicBezTo>
                    <a:pt x="11271" y="2427"/>
                    <a:pt x="11168" y="2429"/>
                    <a:pt x="11064" y="2429"/>
                  </a:cubicBezTo>
                  <a:cubicBezTo>
                    <a:pt x="9910" y="2429"/>
                    <a:pt x="8798" y="2221"/>
                    <a:pt x="7713" y="1943"/>
                  </a:cubicBezTo>
                  <a:cubicBezTo>
                    <a:pt x="7587" y="1943"/>
                    <a:pt x="7546" y="1901"/>
                    <a:pt x="7451" y="1859"/>
                  </a:cubicBezTo>
                  <a:lnTo>
                    <a:pt x="7451" y="1775"/>
                  </a:lnTo>
                  <a:cubicBezTo>
                    <a:pt x="7629" y="1723"/>
                    <a:pt x="7849" y="1723"/>
                    <a:pt x="8017" y="1681"/>
                  </a:cubicBezTo>
                  <a:cubicBezTo>
                    <a:pt x="8759" y="1461"/>
                    <a:pt x="9502" y="1252"/>
                    <a:pt x="10245" y="1032"/>
                  </a:cubicBezTo>
                  <a:cubicBezTo>
                    <a:pt x="10549" y="896"/>
                    <a:pt x="10852" y="813"/>
                    <a:pt x="11208" y="771"/>
                  </a:cubicBezTo>
                  <a:cubicBezTo>
                    <a:pt x="11495" y="721"/>
                    <a:pt x="11781" y="702"/>
                    <a:pt x="12070" y="702"/>
                  </a:cubicBezTo>
                  <a:cubicBezTo>
                    <a:pt x="12572" y="702"/>
                    <a:pt x="13080" y="759"/>
                    <a:pt x="13604" y="813"/>
                  </a:cubicBezTo>
                  <a:cubicBezTo>
                    <a:pt x="14034" y="854"/>
                    <a:pt x="14473" y="896"/>
                    <a:pt x="14913" y="896"/>
                  </a:cubicBezTo>
                  <a:cubicBezTo>
                    <a:pt x="15080" y="896"/>
                    <a:pt x="15300" y="896"/>
                    <a:pt x="15478" y="729"/>
                  </a:cubicBezTo>
                  <a:cubicBezTo>
                    <a:pt x="15394" y="677"/>
                    <a:pt x="15394" y="677"/>
                    <a:pt x="15342" y="677"/>
                  </a:cubicBezTo>
                  <a:cubicBezTo>
                    <a:pt x="14609" y="373"/>
                    <a:pt x="13772" y="206"/>
                    <a:pt x="12987" y="111"/>
                  </a:cubicBezTo>
                  <a:cubicBezTo>
                    <a:pt x="12542" y="39"/>
                    <a:pt x="12101" y="1"/>
                    <a:pt x="11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72" name="Google Shape;372;p20"/>
            <p:cNvSpPr/>
            <p:nvPr/>
          </p:nvSpPr>
          <p:spPr>
            <a:xfrm>
              <a:off x="2531076" y="2814526"/>
              <a:ext cx="479196" cy="49948"/>
            </a:xfrm>
            <a:custGeom>
              <a:avLst/>
              <a:gdLst/>
              <a:ahLst/>
              <a:cxnLst/>
              <a:rect l="l" t="t" r="r" b="b"/>
              <a:pathLst>
                <a:path w="22939" h="2391" extrusionOk="0">
                  <a:moveTo>
                    <a:pt x="9716" y="0"/>
                  </a:moveTo>
                  <a:cubicBezTo>
                    <a:pt x="8723" y="0"/>
                    <a:pt x="7763" y="208"/>
                    <a:pt x="6803" y="487"/>
                  </a:cubicBezTo>
                  <a:cubicBezTo>
                    <a:pt x="5854" y="751"/>
                    <a:pt x="4906" y="984"/>
                    <a:pt x="3895" y="984"/>
                  </a:cubicBezTo>
                  <a:cubicBezTo>
                    <a:pt x="3746" y="984"/>
                    <a:pt x="3595" y="979"/>
                    <a:pt x="3444" y="968"/>
                  </a:cubicBezTo>
                  <a:lnTo>
                    <a:pt x="2617" y="968"/>
                  </a:lnTo>
                  <a:cubicBezTo>
                    <a:pt x="1832" y="968"/>
                    <a:pt x="1089" y="1146"/>
                    <a:pt x="357" y="1355"/>
                  </a:cubicBezTo>
                  <a:cubicBezTo>
                    <a:pt x="304" y="1355"/>
                    <a:pt x="262" y="1408"/>
                    <a:pt x="221" y="1408"/>
                  </a:cubicBezTo>
                  <a:cubicBezTo>
                    <a:pt x="43" y="1491"/>
                    <a:pt x="1" y="1617"/>
                    <a:pt x="137" y="1795"/>
                  </a:cubicBezTo>
                  <a:cubicBezTo>
                    <a:pt x="262" y="1931"/>
                    <a:pt x="398" y="2015"/>
                    <a:pt x="524" y="2098"/>
                  </a:cubicBezTo>
                  <a:cubicBezTo>
                    <a:pt x="1006" y="2270"/>
                    <a:pt x="1506" y="2390"/>
                    <a:pt x="2016" y="2390"/>
                  </a:cubicBezTo>
                  <a:cubicBezTo>
                    <a:pt x="2160" y="2390"/>
                    <a:pt x="2304" y="2381"/>
                    <a:pt x="2449" y="2360"/>
                  </a:cubicBezTo>
                  <a:cubicBezTo>
                    <a:pt x="3182" y="2276"/>
                    <a:pt x="3883" y="2015"/>
                    <a:pt x="4584" y="1711"/>
                  </a:cubicBezTo>
                  <a:cubicBezTo>
                    <a:pt x="5411" y="1355"/>
                    <a:pt x="6238" y="1010"/>
                    <a:pt x="7106" y="665"/>
                  </a:cubicBezTo>
                  <a:cubicBezTo>
                    <a:pt x="7624" y="459"/>
                    <a:pt x="8167" y="331"/>
                    <a:pt x="8731" y="331"/>
                  </a:cubicBezTo>
                  <a:cubicBezTo>
                    <a:pt x="8885" y="331"/>
                    <a:pt x="9041" y="341"/>
                    <a:pt x="9199" y="361"/>
                  </a:cubicBezTo>
                  <a:cubicBezTo>
                    <a:pt x="9900" y="445"/>
                    <a:pt x="10601" y="529"/>
                    <a:pt x="11292" y="707"/>
                  </a:cubicBezTo>
                  <a:cubicBezTo>
                    <a:pt x="12151" y="887"/>
                    <a:pt x="12981" y="1032"/>
                    <a:pt x="13853" y="1032"/>
                  </a:cubicBezTo>
                  <a:cubicBezTo>
                    <a:pt x="14043" y="1032"/>
                    <a:pt x="14236" y="1025"/>
                    <a:pt x="14431" y="1010"/>
                  </a:cubicBezTo>
                  <a:cubicBezTo>
                    <a:pt x="14609" y="1010"/>
                    <a:pt x="14787" y="1052"/>
                    <a:pt x="14912" y="1052"/>
                  </a:cubicBezTo>
                  <a:lnTo>
                    <a:pt x="16315" y="1052"/>
                  </a:lnTo>
                  <a:cubicBezTo>
                    <a:pt x="16517" y="1052"/>
                    <a:pt x="16701" y="1033"/>
                    <a:pt x="16891" y="1033"/>
                  </a:cubicBezTo>
                  <a:cubicBezTo>
                    <a:pt x="16986" y="1033"/>
                    <a:pt x="17082" y="1038"/>
                    <a:pt x="17183" y="1052"/>
                  </a:cubicBezTo>
                  <a:cubicBezTo>
                    <a:pt x="18355" y="1188"/>
                    <a:pt x="19580" y="1355"/>
                    <a:pt x="20762" y="1491"/>
                  </a:cubicBezTo>
                  <a:cubicBezTo>
                    <a:pt x="21285" y="1533"/>
                    <a:pt x="21808" y="1575"/>
                    <a:pt x="22332" y="1617"/>
                  </a:cubicBezTo>
                  <a:cubicBezTo>
                    <a:pt x="22394" y="1617"/>
                    <a:pt x="22463" y="1624"/>
                    <a:pt x="22537" y="1624"/>
                  </a:cubicBezTo>
                  <a:cubicBezTo>
                    <a:pt x="22662" y="1624"/>
                    <a:pt x="22800" y="1603"/>
                    <a:pt x="22939" y="1491"/>
                  </a:cubicBezTo>
                  <a:cubicBezTo>
                    <a:pt x="22855" y="1450"/>
                    <a:pt x="22855" y="1450"/>
                    <a:pt x="22803" y="1450"/>
                  </a:cubicBezTo>
                  <a:cubicBezTo>
                    <a:pt x="21149" y="1188"/>
                    <a:pt x="19496" y="968"/>
                    <a:pt x="17832" y="790"/>
                  </a:cubicBezTo>
                  <a:cubicBezTo>
                    <a:pt x="17668" y="761"/>
                    <a:pt x="17503" y="747"/>
                    <a:pt x="17338" y="747"/>
                  </a:cubicBezTo>
                  <a:cubicBezTo>
                    <a:pt x="17031" y="747"/>
                    <a:pt x="16727" y="796"/>
                    <a:pt x="16440" y="884"/>
                  </a:cubicBezTo>
                  <a:cubicBezTo>
                    <a:pt x="16091" y="955"/>
                    <a:pt x="15734" y="981"/>
                    <a:pt x="15375" y="981"/>
                  </a:cubicBezTo>
                  <a:cubicBezTo>
                    <a:pt x="14885" y="981"/>
                    <a:pt x="14391" y="933"/>
                    <a:pt x="13908" y="884"/>
                  </a:cubicBezTo>
                  <a:cubicBezTo>
                    <a:pt x="13343" y="790"/>
                    <a:pt x="12736" y="571"/>
                    <a:pt x="12129" y="403"/>
                  </a:cubicBezTo>
                  <a:cubicBezTo>
                    <a:pt x="11428" y="225"/>
                    <a:pt x="10727" y="47"/>
                    <a:pt x="9984" y="5"/>
                  </a:cubicBezTo>
                  <a:cubicBezTo>
                    <a:pt x="9894" y="2"/>
                    <a:pt x="9805" y="0"/>
                    <a:pt x="9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73" name="Google Shape;373;p20"/>
            <p:cNvSpPr/>
            <p:nvPr/>
          </p:nvSpPr>
          <p:spPr>
            <a:xfrm>
              <a:off x="3067518" y="3388821"/>
              <a:ext cx="173157" cy="41613"/>
            </a:xfrm>
            <a:custGeom>
              <a:avLst/>
              <a:gdLst/>
              <a:ahLst/>
              <a:cxnLst/>
              <a:rect l="l" t="t" r="r" b="b"/>
              <a:pathLst>
                <a:path w="8289" h="1992" extrusionOk="0">
                  <a:moveTo>
                    <a:pt x="6231" y="1"/>
                  </a:moveTo>
                  <a:cubicBezTo>
                    <a:pt x="4958" y="1"/>
                    <a:pt x="3690" y="149"/>
                    <a:pt x="2449" y="464"/>
                  </a:cubicBezTo>
                  <a:cubicBezTo>
                    <a:pt x="1901" y="603"/>
                    <a:pt x="1352" y="710"/>
                    <a:pt x="789" y="710"/>
                  </a:cubicBezTo>
                  <a:cubicBezTo>
                    <a:pt x="632" y="710"/>
                    <a:pt x="474" y="702"/>
                    <a:pt x="314" y="684"/>
                  </a:cubicBezTo>
                  <a:cubicBezTo>
                    <a:pt x="220" y="684"/>
                    <a:pt x="136" y="725"/>
                    <a:pt x="53" y="725"/>
                  </a:cubicBezTo>
                  <a:cubicBezTo>
                    <a:pt x="0" y="987"/>
                    <a:pt x="136" y="1071"/>
                    <a:pt x="262" y="1123"/>
                  </a:cubicBezTo>
                  <a:cubicBezTo>
                    <a:pt x="576" y="1249"/>
                    <a:pt x="879" y="1426"/>
                    <a:pt x="1225" y="1468"/>
                  </a:cubicBezTo>
                  <a:cubicBezTo>
                    <a:pt x="1664" y="1552"/>
                    <a:pt x="2093" y="1594"/>
                    <a:pt x="2533" y="1646"/>
                  </a:cubicBezTo>
                  <a:cubicBezTo>
                    <a:pt x="3098" y="1646"/>
                    <a:pt x="3663" y="1646"/>
                    <a:pt x="4238" y="1688"/>
                  </a:cubicBezTo>
                  <a:cubicBezTo>
                    <a:pt x="5588" y="1772"/>
                    <a:pt x="6938" y="1908"/>
                    <a:pt x="8288" y="1992"/>
                  </a:cubicBezTo>
                  <a:lnTo>
                    <a:pt x="8288" y="77"/>
                  </a:lnTo>
                  <a:cubicBezTo>
                    <a:pt x="7901" y="77"/>
                    <a:pt x="7503" y="24"/>
                    <a:pt x="7116" y="24"/>
                  </a:cubicBezTo>
                  <a:cubicBezTo>
                    <a:pt x="6821" y="9"/>
                    <a:pt x="6526" y="1"/>
                    <a:pt x="62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74" name="Google Shape;374;p20"/>
            <p:cNvSpPr/>
            <p:nvPr/>
          </p:nvSpPr>
          <p:spPr>
            <a:xfrm>
              <a:off x="2252368" y="2997811"/>
              <a:ext cx="988327" cy="76813"/>
            </a:xfrm>
            <a:custGeom>
              <a:avLst/>
              <a:gdLst/>
              <a:ahLst/>
              <a:cxnLst/>
              <a:rect l="l" t="t" r="r" b="b"/>
              <a:pathLst>
                <a:path w="47311" h="3677" extrusionOk="0">
                  <a:moveTo>
                    <a:pt x="23504" y="1"/>
                  </a:moveTo>
                  <a:cubicBezTo>
                    <a:pt x="21892" y="1"/>
                    <a:pt x="20323" y="220"/>
                    <a:pt x="18753" y="524"/>
                  </a:cubicBezTo>
                  <a:cubicBezTo>
                    <a:pt x="17790" y="691"/>
                    <a:pt x="16880" y="953"/>
                    <a:pt x="15959" y="1392"/>
                  </a:cubicBezTo>
                  <a:cubicBezTo>
                    <a:pt x="15310" y="1696"/>
                    <a:pt x="14651" y="1999"/>
                    <a:pt x="13960" y="2261"/>
                  </a:cubicBezTo>
                  <a:cubicBezTo>
                    <a:pt x="12694" y="2784"/>
                    <a:pt x="11386" y="3004"/>
                    <a:pt x="10036" y="3046"/>
                  </a:cubicBezTo>
                  <a:cubicBezTo>
                    <a:pt x="9807" y="3059"/>
                    <a:pt x="9577" y="3066"/>
                    <a:pt x="9345" y="3066"/>
                  </a:cubicBezTo>
                  <a:cubicBezTo>
                    <a:pt x="8685" y="3066"/>
                    <a:pt x="8018" y="3013"/>
                    <a:pt x="7368" y="2920"/>
                  </a:cubicBezTo>
                  <a:cubicBezTo>
                    <a:pt x="5976" y="2700"/>
                    <a:pt x="4626" y="2481"/>
                    <a:pt x="3234" y="2261"/>
                  </a:cubicBezTo>
                  <a:cubicBezTo>
                    <a:pt x="2355" y="2093"/>
                    <a:pt x="1529" y="1874"/>
                    <a:pt x="702" y="1696"/>
                  </a:cubicBezTo>
                  <a:cubicBezTo>
                    <a:pt x="575" y="1672"/>
                    <a:pt x="448" y="1648"/>
                    <a:pt x="313" y="1648"/>
                  </a:cubicBezTo>
                  <a:cubicBezTo>
                    <a:pt x="214" y="1648"/>
                    <a:pt x="111" y="1660"/>
                    <a:pt x="1" y="1696"/>
                  </a:cubicBezTo>
                  <a:cubicBezTo>
                    <a:pt x="137" y="1790"/>
                    <a:pt x="179" y="1790"/>
                    <a:pt x="262" y="1832"/>
                  </a:cubicBezTo>
                  <a:cubicBezTo>
                    <a:pt x="1141" y="2093"/>
                    <a:pt x="2010" y="2355"/>
                    <a:pt x="2920" y="2575"/>
                  </a:cubicBezTo>
                  <a:cubicBezTo>
                    <a:pt x="4804" y="2962"/>
                    <a:pt x="6719" y="3307"/>
                    <a:pt x="8634" y="3527"/>
                  </a:cubicBezTo>
                  <a:cubicBezTo>
                    <a:pt x="9278" y="3621"/>
                    <a:pt x="9934" y="3677"/>
                    <a:pt x="10595" y="3677"/>
                  </a:cubicBezTo>
                  <a:cubicBezTo>
                    <a:pt x="11190" y="3677"/>
                    <a:pt x="11790" y="3631"/>
                    <a:pt x="12391" y="3527"/>
                  </a:cubicBezTo>
                  <a:cubicBezTo>
                    <a:pt x="13301" y="3402"/>
                    <a:pt x="14169" y="3265"/>
                    <a:pt x="15090" y="3046"/>
                  </a:cubicBezTo>
                  <a:cubicBezTo>
                    <a:pt x="16179" y="2784"/>
                    <a:pt x="17267" y="2439"/>
                    <a:pt x="18355" y="2177"/>
                  </a:cubicBezTo>
                  <a:cubicBezTo>
                    <a:pt x="20019" y="1738"/>
                    <a:pt x="21631" y="1267"/>
                    <a:pt x="23242" y="827"/>
                  </a:cubicBezTo>
                  <a:cubicBezTo>
                    <a:pt x="23352" y="806"/>
                    <a:pt x="23462" y="796"/>
                    <a:pt x="23572" y="796"/>
                  </a:cubicBezTo>
                  <a:cubicBezTo>
                    <a:pt x="23682" y="796"/>
                    <a:pt x="23791" y="806"/>
                    <a:pt x="23901" y="827"/>
                  </a:cubicBezTo>
                  <a:cubicBezTo>
                    <a:pt x="24770" y="953"/>
                    <a:pt x="25597" y="1089"/>
                    <a:pt x="26423" y="1309"/>
                  </a:cubicBezTo>
                  <a:cubicBezTo>
                    <a:pt x="28129" y="1738"/>
                    <a:pt x="29782" y="2219"/>
                    <a:pt x="31436" y="2659"/>
                  </a:cubicBezTo>
                  <a:cubicBezTo>
                    <a:pt x="32232" y="2866"/>
                    <a:pt x="33028" y="2988"/>
                    <a:pt x="33845" y="2988"/>
                  </a:cubicBezTo>
                  <a:cubicBezTo>
                    <a:pt x="34059" y="2988"/>
                    <a:pt x="34274" y="2979"/>
                    <a:pt x="34491" y="2962"/>
                  </a:cubicBezTo>
                  <a:cubicBezTo>
                    <a:pt x="35412" y="2920"/>
                    <a:pt x="36323" y="2784"/>
                    <a:pt x="37191" y="2659"/>
                  </a:cubicBezTo>
                  <a:cubicBezTo>
                    <a:pt x="38761" y="2397"/>
                    <a:pt x="40330" y="2093"/>
                    <a:pt x="41858" y="1654"/>
                  </a:cubicBezTo>
                  <a:cubicBezTo>
                    <a:pt x="42821" y="1392"/>
                    <a:pt x="43784" y="1267"/>
                    <a:pt x="44778" y="1173"/>
                  </a:cubicBezTo>
                  <a:cubicBezTo>
                    <a:pt x="45370" y="1143"/>
                    <a:pt x="45977" y="1113"/>
                    <a:pt x="46575" y="1113"/>
                  </a:cubicBezTo>
                  <a:cubicBezTo>
                    <a:pt x="46822" y="1113"/>
                    <a:pt x="47068" y="1119"/>
                    <a:pt x="47310" y="1131"/>
                  </a:cubicBezTo>
                  <a:lnTo>
                    <a:pt x="47310" y="827"/>
                  </a:lnTo>
                  <a:cubicBezTo>
                    <a:pt x="46525" y="827"/>
                    <a:pt x="45740" y="827"/>
                    <a:pt x="44956" y="869"/>
                  </a:cubicBezTo>
                  <a:cubicBezTo>
                    <a:pt x="44171" y="869"/>
                    <a:pt x="43344" y="953"/>
                    <a:pt x="42559" y="1047"/>
                  </a:cubicBezTo>
                  <a:cubicBezTo>
                    <a:pt x="41638" y="1173"/>
                    <a:pt x="40728" y="1309"/>
                    <a:pt x="39859" y="1434"/>
                  </a:cubicBezTo>
                  <a:cubicBezTo>
                    <a:pt x="38761" y="1570"/>
                    <a:pt x="37672" y="1654"/>
                    <a:pt x="36584" y="1790"/>
                  </a:cubicBezTo>
                  <a:cubicBezTo>
                    <a:pt x="36110" y="1832"/>
                    <a:pt x="35635" y="1855"/>
                    <a:pt x="35161" y="1855"/>
                  </a:cubicBezTo>
                  <a:cubicBezTo>
                    <a:pt x="34201" y="1855"/>
                    <a:pt x="33246" y="1760"/>
                    <a:pt x="32315" y="1528"/>
                  </a:cubicBezTo>
                  <a:cubicBezTo>
                    <a:pt x="31394" y="1267"/>
                    <a:pt x="30483" y="1047"/>
                    <a:pt x="29563" y="827"/>
                  </a:cubicBezTo>
                  <a:cubicBezTo>
                    <a:pt x="27606" y="304"/>
                    <a:pt x="25555" y="42"/>
                    <a:pt x="235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75" name="Google Shape;375;p20"/>
            <p:cNvSpPr/>
            <p:nvPr/>
          </p:nvSpPr>
          <p:spPr>
            <a:xfrm>
              <a:off x="2229641" y="2988641"/>
              <a:ext cx="280490" cy="45958"/>
            </a:xfrm>
            <a:custGeom>
              <a:avLst/>
              <a:gdLst/>
              <a:ahLst/>
              <a:cxnLst/>
              <a:rect l="l" t="t" r="r" b="b"/>
              <a:pathLst>
                <a:path w="13427" h="2200" extrusionOk="0">
                  <a:moveTo>
                    <a:pt x="0" y="0"/>
                  </a:moveTo>
                  <a:lnTo>
                    <a:pt x="0" y="1005"/>
                  </a:lnTo>
                  <a:cubicBezTo>
                    <a:pt x="1654" y="1308"/>
                    <a:pt x="3360" y="1528"/>
                    <a:pt x="5013" y="1831"/>
                  </a:cubicBezTo>
                  <a:cubicBezTo>
                    <a:pt x="5976" y="2009"/>
                    <a:pt x="6938" y="2177"/>
                    <a:pt x="7891" y="2177"/>
                  </a:cubicBezTo>
                  <a:cubicBezTo>
                    <a:pt x="8173" y="2192"/>
                    <a:pt x="8453" y="2199"/>
                    <a:pt x="8730" y="2199"/>
                  </a:cubicBezTo>
                  <a:cubicBezTo>
                    <a:pt x="10131" y="2199"/>
                    <a:pt x="11481" y="2022"/>
                    <a:pt x="12861" y="1873"/>
                  </a:cubicBezTo>
                  <a:cubicBezTo>
                    <a:pt x="13039" y="1831"/>
                    <a:pt x="13259" y="1831"/>
                    <a:pt x="13426" y="1790"/>
                  </a:cubicBezTo>
                  <a:lnTo>
                    <a:pt x="13426" y="1706"/>
                  </a:lnTo>
                  <a:lnTo>
                    <a:pt x="12254" y="1706"/>
                  </a:lnTo>
                  <a:cubicBezTo>
                    <a:pt x="11333" y="1748"/>
                    <a:pt x="10423" y="1748"/>
                    <a:pt x="9502" y="1748"/>
                  </a:cubicBezTo>
                  <a:cubicBezTo>
                    <a:pt x="8372" y="1748"/>
                    <a:pt x="7242" y="1653"/>
                    <a:pt x="6153" y="1392"/>
                  </a:cubicBezTo>
                  <a:cubicBezTo>
                    <a:pt x="4584" y="1047"/>
                    <a:pt x="3056" y="701"/>
                    <a:pt x="1486" y="345"/>
                  </a:cubicBezTo>
                  <a:cubicBezTo>
                    <a:pt x="1005" y="220"/>
                    <a:pt x="482" y="136"/>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76" name="Google Shape;376;p20"/>
            <p:cNvSpPr/>
            <p:nvPr/>
          </p:nvSpPr>
          <p:spPr>
            <a:xfrm>
              <a:off x="2229641" y="3356046"/>
              <a:ext cx="440069" cy="63923"/>
            </a:xfrm>
            <a:custGeom>
              <a:avLst/>
              <a:gdLst/>
              <a:ahLst/>
              <a:cxnLst/>
              <a:rect l="l" t="t" r="r" b="b"/>
              <a:pathLst>
                <a:path w="21066" h="3060" extrusionOk="0">
                  <a:moveTo>
                    <a:pt x="5144" y="1"/>
                  </a:moveTo>
                  <a:cubicBezTo>
                    <a:pt x="4924" y="1"/>
                    <a:pt x="4705" y="10"/>
                    <a:pt x="4490" y="24"/>
                  </a:cubicBezTo>
                  <a:cubicBezTo>
                    <a:pt x="4186" y="76"/>
                    <a:pt x="3883" y="118"/>
                    <a:pt x="3579" y="160"/>
                  </a:cubicBezTo>
                  <a:cubicBezTo>
                    <a:pt x="2397" y="201"/>
                    <a:pt x="1183" y="243"/>
                    <a:pt x="0" y="243"/>
                  </a:cubicBezTo>
                  <a:lnTo>
                    <a:pt x="0" y="1426"/>
                  </a:lnTo>
                  <a:cubicBezTo>
                    <a:pt x="1392" y="1332"/>
                    <a:pt x="2836" y="1122"/>
                    <a:pt x="4228" y="861"/>
                  </a:cubicBezTo>
                  <a:cubicBezTo>
                    <a:pt x="4560" y="806"/>
                    <a:pt x="4893" y="774"/>
                    <a:pt x="5224" y="774"/>
                  </a:cubicBezTo>
                  <a:cubicBezTo>
                    <a:pt x="5718" y="774"/>
                    <a:pt x="6207" y="846"/>
                    <a:pt x="6677" y="1028"/>
                  </a:cubicBezTo>
                  <a:cubicBezTo>
                    <a:pt x="7325" y="1290"/>
                    <a:pt x="7985" y="1510"/>
                    <a:pt x="8634" y="1771"/>
                  </a:cubicBezTo>
                  <a:cubicBezTo>
                    <a:pt x="9858" y="2294"/>
                    <a:pt x="11124" y="2692"/>
                    <a:pt x="12432" y="2818"/>
                  </a:cubicBezTo>
                  <a:cubicBezTo>
                    <a:pt x="13352" y="2928"/>
                    <a:pt x="14244" y="3060"/>
                    <a:pt x="15153" y="3060"/>
                  </a:cubicBezTo>
                  <a:cubicBezTo>
                    <a:pt x="15361" y="3060"/>
                    <a:pt x="15570" y="3053"/>
                    <a:pt x="15781" y="3037"/>
                  </a:cubicBezTo>
                  <a:cubicBezTo>
                    <a:pt x="16482" y="3037"/>
                    <a:pt x="17183" y="2859"/>
                    <a:pt x="17790" y="2514"/>
                  </a:cubicBezTo>
                  <a:cubicBezTo>
                    <a:pt x="18051" y="2336"/>
                    <a:pt x="18355" y="2253"/>
                    <a:pt x="18711" y="2169"/>
                  </a:cubicBezTo>
                  <a:cubicBezTo>
                    <a:pt x="19182" y="1991"/>
                    <a:pt x="19663" y="1855"/>
                    <a:pt x="20144" y="1729"/>
                  </a:cubicBezTo>
                  <a:cubicBezTo>
                    <a:pt x="20406" y="1646"/>
                    <a:pt x="20626" y="1510"/>
                    <a:pt x="20804" y="1332"/>
                  </a:cubicBezTo>
                  <a:cubicBezTo>
                    <a:pt x="21065" y="1164"/>
                    <a:pt x="21013" y="861"/>
                    <a:pt x="20751" y="683"/>
                  </a:cubicBezTo>
                  <a:cubicBezTo>
                    <a:pt x="20626" y="599"/>
                    <a:pt x="20490" y="547"/>
                    <a:pt x="20364" y="547"/>
                  </a:cubicBezTo>
                  <a:cubicBezTo>
                    <a:pt x="20102" y="463"/>
                    <a:pt x="19841" y="421"/>
                    <a:pt x="19579" y="379"/>
                  </a:cubicBezTo>
                  <a:cubicBezTo>
                    <a:pt x="19296" y="318"/>
                    <a:pt x="19024" y="287"/>
                    <a:pt x="18760" y="287"/>
                  </a:cubicBezTo>
                  <a:cubicBezTo>
                    <a:pt x="18085" y="287"/>
                    <a:pt x="17459" y="485"/>
                    <a:pt x="16827" y="861"/>
                  </a:cubicBezTo>
                  <a:cubicBezTo>
                    <a:pt x="16566" y="986"/>
                    <a:pt x="16304" y="1070"/>
                    <a:pt x="16000" y="1122"/>
                  </a:cubicBezTo>
                  <a:cubicBezTo>
                    <a:pt x="15686" y="1164"/>
                    <a:pt x="15371" y="1182"/>
                    <a:pt x="15056" y="1182"/>
                  </a:cubicBezTo>
                  <a:cubicBezTo>
                    <a:pt x="14417" y="1182"/>
                    <a:pt x="13782" y="1106"/>
                    <a:pt x="13165" y="986"/>
                  </a:cubicBezTo>
                  <a:cubicBezTo>
                    <a:pt x="12667" y="907"/>
                    <a:pt x="12191" y="878"/>
                    <a:pt x="11719" y="878"/>
                  </a:cubicBezTo>
                  <a:cubicBezTo>
                    <a:pt x="11447" y="878"/>
                    <a:pt x="11176" y="887"/>
                    <a:pt x="10904" y="903"/>
                  </a:cubicBezTo>
                  <a:cubicBezTo>
                    <a:pt x="10705" y="920"/>
                    <a:pt x="10506" y="930"/>
                    <a:pt x="10309" y="930"/>
                  </a:cubicBezTo>
                  <a:cubicBezTo>
                    <a:pt x="10031" y="930"/>
                    <a:pt x="9760" y="910"/>
                    <a:pt x="9502" y="861"/>
                  </a:cubicBezTo>
                  <a:cubicBezTo>
                    <a:pt x="8508" y="599"/>
                    <a:pt x="7503" y="379"/>
                    <a:pt x="6499" y="160"/>
                  </a:cubicBezTo>
                  <a:cubicBezTo>
                    <a:pt x="6055" y="40"/>
                    <a:pt x="5597" y="1"/>
                    <a:pt x="5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77" name="Google Shape;377;p20"/>
            <p:cNvSpPr/>
            <p:nvPr/>
          </p:nvSpPr>
          <p:spPr>
            <a:xfrm>
              <a:off x="2229641" y="3543738"/>
              <a:ext cx="241363" cy="32839"/>
            </a:xfrm>
            <a:custGeom>
              <a:avLst/>
              <a:gdLst/>
              <a:ahLst/>
              <a:cxnLst/>
              <a:rect l="l" t="t" r="r" b="b"/>
              <a:pathLst>
                <a:path w="11554" h="1572" extrusionOk="0">
                  <a:moveTo>
                    <a:pt x="1145" y="1"/>
                  </a:moveTo>
                  <a:cubicBezTo>
                    <a:pt x="883" y="1"/>
                    <a:pt x="617" y="20"/>
                    <a:pt x="346" y="69"/>
                  </a:cubicBezTo>
                  <a:cubicBezTo>
                    <a:pt x="262" y="69"/>
                    <a:pt x="136" y="111"/>
                    <a:pt x="0" y="111"/>
                  </a:cubicBezTo>
                  <a:lnTo>
                    <a:pt x="0" y="1199"/>
                  </a:lnTo>
                  <a:cubicBezTo>
                    <a:pt x="346" y="1116"/>
                    <a:pt x="702" y="980"/>
                    <a:pt x="1047" y="812"/>
                  </a:cubicBezTo>
                  <a:cubicBezTo>
                    <a:pt x="1486" y="593"/>
                    <a:pt x="1915" y="509"/>
                    <a:pt x="2397" y="509"/>
                  </a:cubicBezTo>
                  <a:cubicBezTo>
                    <a:pt x="3485" y="551"/>
                    <a:pt x="4584" y="676"/>
                    <a:pt x="5672" y="896"/>
                  </a:cubicBezTo>
                  <a:cubicBezTo>
                    <a:pt x="7200" y="1158"/>
                    <a:pt x="8770" y="1461"/>
                    <a:pt x="10339" y="1555"/>
                  </a:cubicBezTo>
                  <a:cubicBezTo>
                    <a:pt x="10488" y="1566"/>
                    <a:pt x="10621" y="1571"/>
                    <a:pt x="10743" y="1571"/>
                  </a:cubicBezTo>
                  <a:cubicBezTo>
                    <a:pt x="11083" y="1571"/>
                    <a:pt x="11329" y="1530"/>
                    <a:pt x="11553" y="1461"/>
                  </a:cubicBezTo>
                  <a:cubicBezTo>
                    <a:pt x="11386" y="1461"/>
                    <a:pt x="11250" y="1461"/>
                    <a:pt x="11124" y="1419"/>
                  </a:cubicBezTo>
                  <a:cubicBezTo>
                    <a:pt x="9983" y="1294"/>
                    <a:pt x="8853" y="1158"/>
                    <a:pt x="7765" y="980"/>
                  </a:cubicBezTo>
                  <a:cubicBezTo>
                    <a:pt x="5976" y="676"/>
                    <a:pt x="4270" y="289"/>
                    <a:pt x="2491" y="111"/>
                  </a:cubicBezTo>
                  <a:cubicBezTo>
                    <a:pt x="2046" y="58"/>
                    <a:pt x="1601" y="1"/>
                    <a:pt x="1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78" name="Google Shape;378;p20"/>
            <p:cNvSpPr/>
            <p:nvPr/>
          </p:nvSpPr>
          <p:spPr>
            <a:xfrm>
              <a:off x="2673166" y="3512383"/>
              <a:ext cx="567519" cy="78338"/>
            </a:xfrm>
            <a:custGeom>
              <a:avLst/>
              <a:gdLst/>
              <a:ahLst/>
              <a:cxnLst/>
              <a:rect l="l" t="t" r="r" b="b"/>
              <a:pathLst>
                <a:path w="27167" h="3750" extrusionOk="0">
                  <a:moveTo>
                    <a:pt x="27166" y="1"/>
                  </a:moveTo>
                  <a:cubicBezTo>
                    <a:pt x="26559" y="126"/>
                    <a:pt x="25942" y="220"/>
                    <a:pt x="25293" y="220"/>
                  </a:cubicBezTo>
                  <a:cubicBezTo>
                    <a:pt x="25209" y="220"/>
                    <a:pt x="25115" y="262"/>
                    <a:pt x="25031" y="304"/>
                  </a:cubicBezTo>
                  <a:cubicBezTo>
                    <a:pt x="24895" y="346"/>
                    <a:pt x="24770" y="388"/>
                    <a:pt x="24634" y="440"/>
                  </a:cubicBezTo>
                  <a:cubicBezTo>
                    <a:pt x="24372" y="482"/>
                    <a:pt x="24163" y="482"/>
                    <a:pt x="23943" y="482"/>
                  </a:cubicBezTo>
                  <a:cubicBezTo>
                    <a:pt x="22897" y="702"/>
                    <a:pt x="21892" y="869"/>
                    <a:pt x="20846" y="1089"/>
                  </a:cubicBezTo>
                  <a:cubicBezTo>
                    <a:pt x="19171" y="1453"/>
                    <a:pt x="17461" y="1703"/>
                    <a:pt x="15708" y="1703"/>
                  </a:cubicBezTo>
                  <a:cubicBezTo>
                    <a:pt x="15544" y="1703"/>
                    <a:pt x="15380" y="1700"/>
                    <a:pt x="15216" y="1696"/>
                  </a:cubicBezTo>
                  <a:cubicBezTo>
                    <a:pt x="13866" y="1696"/>
                    <a:pt x="12474" y="1790"/>
                    <a:pt x="11124" y="1874"/>
                  </a:cubicBezTo>
                  <a:cubicBezTo>
                    <a:pt x="10712" y="1904"/>
                    <a:pt x="10307" y="1923"/>
                    <a:pt x="9904" y="1923"/>
                  </a:cubicBezTo>
                  <a:cubicBezTo>
                    <a:pt x="9192" y="1923"/>
                    <a:pt x="8487" y="1863"/>
                    <a:pt x="7765" y="1696"/>
                  </a:cubicBezTo>
                  <a:cubicBezTo>
                    <a:pt x="7106" y="1528"/>
                    <a:pt x="6415" y="1434"/>
                    <a:pt x="5714" y="1309"/>
                  </a:cubicBezTo>
                  <a:cubicBezTo>
                    <a:pt x="5227" y="1212"/>
                    <a:pt x="4751" y="1167"/>
                    <a:pt x="4283" y="1167"/>
                  </a:cubicBezTo>
                  <a:cubicBezTo>
                    <a:pt x="3072" y="1167"/>
                    <a:pt x="1918" y="1474"/>
                    <a:pt x="785" y="2010"/>
                  </a:cubicBezTo>
                  <a:cubicBezTo>
                    <a:pt x="566" y="2135"/>
                    <a:pt x="398" y="2271"/>
                    <a:pt x="220" y="2397"/>
                  </a:cubicBezTo>
                  <a:cubicBezTo>
                    <a:pt x="95" y="2481"/>
                    <a:pt x="1" y="2659"/>
                    <a:pt x="42" y="2837"/>
                  </a:cubicBezTo>
                  <a:cubicBezTo>
                    <a:pt x="106" y="2985"/>
                    <a:pt x="204" y="3009"/>
                    <a:pt x="315" y="3009"/>
                  </a:cubicBezTo>
                  <a:cubicBezTo>
                    <a:pt x="368" y="3009"/>
                    <a:pt x="425" y="3004"/>
                    <a:pt x="482" y="3004"/>
                  </a:cubicBezTo>
                  <a:cubicBezTo>
                    <a:pt x="963" y="2962"/>
                    <a:pt x="1487" y="2962"/>
                    <a:pt x="1968" y="2878"/>
                  </a:cubicBezTo>
                  <a:cubicBezTo>
                    <a:pt x="2513" y="2820"/>
                    <a:pt x="3038" y="2737"/>
                    <a:pt x="3570" y="2737"/>
                  </a:cubicBezTo>
                  <a:cubicBezTo>
                    <a:pt x="3805" y="2737"/>
                    <a:pt x="4041" y="2753"/>
                    <a:pt x="4281" y="2795"/>
                  </a:cubicBezTo>
                  <a:cubicBezTo>
                    <a:pt x="5275" y="2962"/>
                    <a:pt x="6279" y="3140"/>
                    <a:pt x="7242" y="3402"/>
                  </a:cubicBezTo>
                  <a:cubicBezTo>
                    <a:pt x="8256" y="3666"/>
                    <a:pt x="9285" y="3750"/>
                    <a:pt x="10322" y="3750"/>
                  </a:cubicBezTo>
                  <a:cubicBezTo>
                    <a:pt x="10804" y="3750"/>
                    <a:pt x="11288" y="3732"/>
                    <a:pt x="11773" y="3705"/>
                  </a:cubicBezTo>
                  <a:cubicBezTo>
                    <a:pt x="12778" y="3621"/>
                    <a:pt x="13782" y="3527"/>
                    <a:pt x="14745" y="3485"/>
                  </a:cubicBezTo>
                  <a:cubicBezTo>
                    <a:pt x="16356" y="3443"/>
                    <a:pt x="17968" y="3266"/>
                    <a:pt x="19538" y="2962"/>
                  </a:cubicBezTo>
                  <a:cubicBezTo>
                    <a:pt x="21023" y="2659"/>
                    <a:pt x="22499" y="2313"/>
                    <a:pt x="23985" y="2010"/>
                  </a:cubicBezTo>
                  <a:cubicBezTo>
                    <a:pt x="24512" y="1913"/>
                    <a:pt x="25060" y="1822"/>
                    <a:pt x="25615" y="1822"/>
                  </a:cubicBezTo>
                  <a:cubicBezTo>
                    <a:pt x="25842" y="1822"/>
                    <a:pt x="26070" y="1837"/>
                    <a:pt x="26298" y="1874"/>
                  </a:cubicBezTo>
                  <a:cubicBezTo>
                    <a:pt x="26601" y="1958"/>
                    <a:pt x="26904" y="2052"/>
                    <a:pt x="27166" y="2135"/>
                  </a:cubicBezTo>
                  <a:lnTo>
                    <a:pt x="27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79" name="Google Shape;379;p20"/>
            <p:cNvSpPr/>
            <p:nvPr/>
          </p:nvSpPr>
          <p:spPr>
            <a:xfrm>
              <a:off x="2229641" y="3454519"/>
              <a:ext cx="447276" cy="99645"/>
            </a:xfrm>
            <a:custGeom>
              <a:avLst/>
              <a:gdLst/>
              <a:ahLst/>
              <a:cxnLst/>
              <a:rect l="l" t="t" r="r" b="b"/>
              <a:pathLst>
                <a:path w="21411" h="4770" extrusionOk="0">
                  <a:moveTo>
                    <a:pt x="1537" y="0"/>
                  </a:moveTo>
                  <a:cubicBezTo>
                    <a:pt x="998" y="0"/>
                    <a:pt x="483" y="162"/>
                    <a:pt x="0" y="458"/>
                  </a:cubicBezTo>
                  <a:lnTo>
                    <a:pt x="0" y="1902"/>
                  </a:lnTo>
                  <a:cubicBezTo>
                    <a:pt x="178" y="1766"/>
                    <a:pt x="398" y="1588"/>
                    <a:pt x="566" y="1463"/>
                  </a:cubicBezTo>
                  <a:cubicBezTo>
                    <a:pt x="819" y="1323"/>
                    <a:pt x="1084" y="1238"/>
                    <a:pt x="1357" y="1238"/>
                  </a:cubicBezTo>
                  <a:cubicBezTo>
                    <a:pt x="1513" y="1238"/>
                    <a:pt x="1672" y="1266"/>
                    <a:pt x="1832" y="1327"/>
                  </a:cubicBezTo>
                  <a:cubicBezTo>
                    <a:pt x="2439" y="1546"/>
                    <a:pt x="3056" y="1766"/>
                    <a:pt x="3663" y="1986"/>
                  </a:cubicBezTo>
                  <a:cubicBezTo>
                    <a:pt x="5233" y="2551"/>
                    <a:pt x="6760" y="3158"/>
                    <a:pt x="8414" y="3556"/>
                  </a:cubicBezTo>
                  <a:cubicBezTo>
                    <a:pt x="10465" y="4037"/>
                    <a:pt x="12474" y="4466"/>
                    <a:pt x="14567" y="4728"/>
                  </a:cubicBezTo>
                  <a:cubicBezTo>
                    <a:pt x="14800" y="4754"/>
                    <a:pt x="15026" y="4770"/>
                    <a:pt x="15248" y="4770"/>
                  </a:cubicBezTo>
                  <a:cubicBezTo>
                    <a:pt x="15812" y="4770"/>
                    <a:pt x="16346" y="4668"/>
                    <a:pt x="16879" y="4382"/>
                  </a:cubicBezTo>
                  <a:cubicBezTo>
                    <a:pt x="17047" y="4340"/>
                    <a:pt x="17183" y="4257"/>
                    <a:pt x="17350" y="4204"/>
                  </a:cubicBezTo>
                  <a:cubicBezTo>
                    <a:pt x="18533" y="3775"/>
                    <a:pt x="19705" y="3210"/>
                    <a:pt x="21013" y="3116"/>
                  </a:cubicBezTo>
                  <a:cubicBezTo>
                    <a:pt x="21149" y="3116"/>
                    <a:pt x="21274" y="3032"/>
                    <a:pt x="21327" y="2896"/>
                  </a:cubicBezTo>
                  <a:cubicBezTo>
                    <a:pt x="21411" y="2729"/>
                    <a:pt x="21274" y="2593"/>
                    <a:pt x="21191" y="2509"/>
                  </a:cubicBezTo>
                  <a:cubicBezTo>
                    <a:pt x="21013" y="2373"/>
                    <a:pt x="20804" y="2247"/>
                    <a:pt x="20626" y="2206"/>
                  </a:cubicBezTo>
                  <a:cubicBezTo>
                    <a:pt x="20386" y="2131"/>
                    <a:pt x="20149" y="2098"/>
                    <a:pt x="19912" y="2098"/>
                  </a:cubicBezTo>
                  <a:cubicBezTo>
                    <a:pt x="19715" y="2098"/>
                    <a:pt x="19517" y="2121"/>
                    <a:pt x="19318" y="2164"/>
                  </a:cubicBezTo>
                  <a:cubicBezTo>
                    <a:pt x="18491" y="2331"/>
                    <a:pt x="17706" y="2509"/>
                    <a:pt x="16879" y="2687"/>
                  </a:cubicBezTo>
                  <a:cubicBezTo>
                    <a:pt x="16430" y="2809"/>
                    <a:pt x="15965" y="2892"/>
                    <a:pt x="15507" y="2892"/>
                  </a:cubicBezTo>
                  <a:cubicBezTo>
                    <a:pt x="15335" y="2892"/>
                    <a:pt x="15164" y="2880"/>
                    <a:pt x="14996" y="2854"/>
                  </a:cubicBezTo>
                  <a:cubicBezTo>
                    <a:pt x="14692" y="2813"/>
                    <a:pt x="14389" y="2771"/>
                    <a:pt x="14127" y="2729"/>
                  </a:cubicBezTo>
                  <a:cubicBezTo>
                    <a:pt x="12474" y="2509"/>
                    <a:pt x="10862" y="2289"/>
                    <a:pt x="9199" y="2028"/>
                  </a:cubicBezTo>
                  <a:cubicBezTo>
                    <a:pt x="7891" y="1850"/>
                    <a:pt x="6624" y="1588"/>
                    <a:pt x="5369" y="1117"/>
                  </a:cubicBezTo>
                  <a:cubicBezTo>
                    <a:pt x="4448" y="762"/>
                    <a:pt x="3485" y="500"/>
                    <a:pt x="2575" y="196"/>
                  </a:cubicBezTo>
                  <a:cubicBezTo>
                    <a:pt x="2220" y="64"/>
                    <a:pt x="1874" y="0"/>
                    <a:pt x="15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80" name="Google Shape;380;p20"/>
            <p:cNvSpPr/>
            <p:nvPr/>
          </p:nvSpPr>
          <p:spPr>
            <a:xfrm>
              <a:off x="2229641" y="3589779"/>
              <a:ext cx="153040" cy="32254"/>
            </a:xfrm>
            <a:custGeom>
              <a:avLst/>
              <a:gdLst/>
              <a:ahLst/>
              <a:cxnLst/>
              <a:rect l="l" t="t" r="r" b="b"/>
              <a:pathLst>
                <a:path w="7326" h="1544" extrusionOk="0">
                  <a:moveTo>
                    <a:pt x="0" y="0"/>
                  </a:moveTo>
                  <a:lnTo>
                    <a:pt x="0" y="1046"/>
                  </a:lnTo>
                  <a:cubicBezTo>
                    <a:pt x="482" y="1130"/>
                    <a:pt x="1005" y="1224"/>
                    <a:pt x="1486" y="1308"/>
                  </a:cubicBezTo>
                  <a:cubicBezTo>
                    <a:pt x="2357" y="1453"/>
                    <a:pt x="3227" y="1544"/>
                    <a:pt x="4090" y="1544"/>
                  </a:cubicBezTo>
                  <a:cubicBezTo>
                    <a:pt x="4784" y="1544"/>
                    <a:pt x="5473" y="1485"/>
                    <a:pt x="6153" y="1350"/>
                  </a:cubicBezTo>
                  <a:cubicBezTo>
                    <a:pt x="6499" y="1266"/>
                    <a:pt x="6802" y="1266"/>
                    <a:pt x="7148" y="1183"/>
                  </a:cubicBezTo>
                  <a:cubicBezTo>
                    <a:pt x="7200" y="1183"/>
                    <a:pt x="7284" y="1088"/>
                    <a:pt x="7325" y="1046"/>
                  </a:cubicBezTo>
                  <a:cubicBezTo>
                    <a:pt x="7284" y="963"/>
                    <a:pt x="7242" y="869"/>
                    <a:pt x="7148" y="827"/>
                  </a:cubicBezTo>
                  <a:cubicBezTo>
                    <a:pt x="7106" y="785"/>
                    <a:pt x="7022" y="743"/>
                    <a:pt x="6938" y="743"/>
                  </a:cubicBezTo>
                  <a:cubicBezTo>
                    <a:pt x="6677" y="743"/>
                    <a:pt x="6415" y="701"/>
                    <a:pt x="6153" y="701"/>
                  </a:cubicBezTo>
                  <a:cubicBezTo>
                    <a:pt x="4887" y="659"/>
                    <a:pt x="3621" y="523"/>
                    <a:pt x="2397" y="304"/>
                  </a:cubicBezTo>
                  <a:cubicBezTo>
                    <a:pt x="1612" y="136"/>
                    <a:pt x="785" y="42"/>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81" name="Google Shape;381;p20"/>
            <p:cNvSpPr/>
            <p:nvPr/>
          </p:nvSpPr>
          <p:spPr>
            <a:xfrm>
              <a:off x="3050243" y="3576932"/>
              <a:ext cx="190433" cy="38312"/>
            </a:xfrm>
            <a:custGeom>
              <a:avLst/>
              <a:gdLst/>
              <a:ahLst/>
              <a:cxnLst/>
              <a:rect l="l" t="t" r="r" b="b"/>
              <a:pathLst>
                <a:path w="9116" h="1834" extrusionOk="0">
                  <a:moveTo>
                    <a:pt x="8709" y="0"/>
                  </a:moveTo>
                  <a:cubicBezTo>
                    <a:pt x="7756" y="0"/>
                    <a:pt x="6803" y="130"/>
                    <a:pt x="5850" y="395"/>
                  </a:cubicBezTo>
                  <a:cubicBezTo>
                    <a:pt x="5672" y="437"/>
                    <a:pt x="5453" y="489"/>
                    <a:pt x="5275" y="531"/>
                  </a:cubicBezTo>
                  <a:cubicBezTo>
                    <a:pt x="3538" y="657"/>
                    <a:pt x="1874" y="1138"/>
                    <a:pt x="220" y="1578"/>
                  </a:cubicBezTo>
                  <a:cubicBezTo>
                    <a:pt x="179" y="1578"/>
                    <a:pt x="95" y="1620"/>
                    <a:pt x="1" y="1703"/>
                  </a:cubicBezTo>
                  <a:cubicBezTo>
                    <a:pt x="95" y="1703"/>
                    <a:pt x="137" y="1745"/>
                    <a:pt x="137" y="1745"/>
                  </a:cubicBezTo>
                  <a:cubicBezTo>
                    <a:pt x="399" y="1808"/>
                    <a:pt x="655" y="1833"/>
                    <a:pt x="908" y="1833"/>
                  </a:cubicBezTo>
                  <a:cubicBezTo>
                    <a:pt x="1369" y="1833"/>
                    <a:pt x="1818" y="1749"/>
                    <a:pt x="2271" y="1661"/>
                  </a:cubicBezTo>
                  <a:cubicBezTo>
                    <a:pt x="3014" y="1484"/>
                    <a:pt x="3757" y="1316"/>
                    <a:pt x="4542" y="1180"/>
                  </a:cubicBezTo>
                  <a:cubicBezTo>
                    <a:pt x="5233" y="1096"/>
                    <a:pt x="5976" y="960"/>
                    <a:pt x="6677" y="751"/>
                  </a:cubicBezTo>
                  <a:cubicBezTo>
                    <a:pt x="7284" y="573"/>
                    <a:pt x="7943" y="489"/>
                    <a:pt x="8550" y="489"/>
                  </a:cubicBezTo>
                  <a:lnTo>
                    <a:pt x="9115" y="489"/>
                  </a:lnTo>
                  <a:lnTo>
                    <a:pt x="9115" y="8"/>
                  </a:lnTo>
                  <a:cubicBezTo>
                    <a:pt x="8980" y="3"/>
                    <a:pt x="8844" y="0"/>
                    <a:pt x="8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382" name="Google Shape;382;p20"/>
          <p:cNvSpPr/>
          <p:nvPr/>
        </p:nvSpPr>
        <p:spPr>
          <a:xfrm rot="1484784">
            <a:off x="5212815" y="4060981"/>
            <a:ext cx="1291774" cy="2010922"/>
          </a:xfrm>
          <a:custGeom>
            <a:avLst/>
            <a:gdLst/>
            <a:ahLst/>
            <a:cxnLst/>
            <a:rect l="l" t="t" r="r" b="b"/>
            <a:pathLst>
              <a:path w="23490" h="36565" extrusionOk="0">
                <a:moveTo>
                  <a:pt x="12034" y="9414"/>
                </a:moveTo>
                <a:cubicBezTo>
                  <a:pt x="12268" y="9414"/>
                  <a:pt x="12233" y="9778"/>
                  <a:pt x="12199" y="9994"/>
                </a:cubicBezTo>
                <a:cubicBezTo>
                  <a:pt x="12157" y="10381"/>
                  <a:pt x="12063" y="10726"/>
                  <a:pt x="11937" y="11082"/>
                </a:cubicBezTo>
                <a:cubicBezTo>
                  <a:pt x="11576" y="12189"/>
                  <a:pt x="10897" y="13155"/>
                  <a:pt x="10081" y="13975"/>
                </a:cubicBezTo>
                <a:lnTo>
                  <a:pt x="10081" y="13975"/>
                </a:lnTo>
                <a:cubicBezTo>
                  <a:pt x="10032" y="13442"/>
                  <a:pt x="10100" y="12871"/>
                  <a:pt x="10190" y="12390"/>
                </a:cubicBezTo>
                <a:cubicBezTo>
                  <a:pt x="10410" y="11469"/>
                  <a:pt x="10849" y="10559"/>
                  <a:pt x="11456" y="9858"/>
                </a:cubicBezTo>
                <a:cubicBezTo>
                  <a:pt x="11540" y="9774"/>
                  <a:pt x="11718" y="9512"/>
                  <a:pt x="11843" y="9470"/>
                </a:cubicBezTo>
                <a:cubicBezTo>
                  <a:pt x="11921" y="9431"/>
                  <a:pt x="11984" y="9414"/>
                  <a:pt x="12034" y="9414"/>
                </a:cubicBezTo>
                <a:close/>
                <a:moveTo>
                  <a:pt x="20629" y="298"/>
                </a:moveTo>
                <a:cubicBezTo>
                  <a:pt x="21228" y="298"/>
                  <a:pt x="21763" y="1000"/>
                  <a:pt x="22004" y="1444"/>
                </a:cubicBezTo>
                <a:cubicBezTo>
                  <a:pt x="23490" y="4060"/>
                  <a:pt x="22140" y="7681"/>
                  <a:pt x="20612" y="9994"/>
                </a:cubicBezTo>
                <a:cubicBezTo>
                  <a:pt x="19437" y="11782"/>
                  <a:pt x="17743" y="13465"/>
                  <a:pt x="15818" y="14588"/>
                </a:cubicBezTo>
                <a:lnTo>
                  <a:pt x="15818" y="14588"/>
                </a:lnTo>
                <a:cubicBezTo>
                  <a:pt x="15818" y="14581"/>
                  <a:pt x="15819" y="14574"/>
                  <a:pt x="15820" y="14567"/>
                </a:cubicBezTo>
                <a:cubicBezTo>
                  <a:pt x="15945" y="12777"/>
                  <a:pt x="16290" y="10988"/>
                  <a:pt x="16688" y="9251"/>
                </a:cubicBezTo>
                <a:cubicBezTo>
                  <a:pt x="17169" y="7116"/>
                  <a:pt x="17693" y="4971"/>
                  <a:pt x="18561" y="2972"/>
                </a:cubicBezTo>
                <a:cubicBezTo>
                  <a:pt x="18865" y="2229"/>
                  <a:pt x="19262" y="1444"/>
                  <a:pt x="19827" y="837"/>
                </a:cubicBezTo>
                <a:cubicBezTo>
                  <a:pt x="20005" y="659"/>
                  <a:pt x="20215" y="398"/>
                  <a:pt x="20476" y="314"/>
                </a:cubicBezTo>
                <a:cubicBezTo>
                  <a:pt x="20528" y="303"/>
                  <a:pt x="20579" y="298"/>
                  <a:pt x="20629" y="298"/>
                </a:cubicBezTo>
                <a:close/>
                <a:moveTo>
                  <a:pt x="20654" y="0"/>
                </a:moveTo>
                <a:cubicBezTo>
                  <a:pt x="20089" y="0"/>
                  <a:pt x="19566" y="659"/>
                  <a:pt x="19304" y="1047"/>
                </a:cubicBezTo>
                <a:cubicBezTo>
                  <a:pt x="18697" y="1831"/>
                  <a:pt x="18300" y="2794"/>
                  <a:pt x="17954" y="3715"/>
                </a:cubicBezTo>
                <a:cubicBezTo>
                  <a:pt x="17033" y="6195"/>
                  <a:pt x="16427" y="8811"/>
                  <a:pt x="15987" y="11385"/>
                </a:cubicBezTo>
                <a:cubicBezTo>
                  <a:pt x="15773" y="12505"/>
                  <a:pt x="15613" y="13637"/>
                  <a:pt x="15487" y="14774"/>
                </a:cubicBezTo>
                <a:lnTo>
                  <a:pt x="15487" y="14774"/>
                </a:lnTo>
                <a:cubicBezTo>
                  <a:pt x="15083" y="14993"/>
                  <a:pt x="14670" y="15187"/>
                  <a:pt x="14250" y="15351"/>
                </a:cubicBezTo>
                <a:cubicBezTo>
                  <a:pt x="13628" y="15566"/>
                  <a:pt x="12881" y="15781"/>
                  <a:pt x="12157" y="15781"/>
                </a:cubicBezTo>
                <a:cubicBezTo>
                  <a:pt x="11856" y="15781"/>
                  <a:pt x="11560" y="15744"/>
                  <a:pt x="11278" y="15655"/>
                </a:cubicBezTo>
                <a:cubicBezTo>
                  <a:pt x="10584" y="15462"/>
                  <a:pt x="10257" y="14941"/>
                  <a:pt x="10131" y="14322"/>
                </a:cubicBezTo>
                <a:lnTo>
                  <a:pt x="10131" y="14322"/>
                </a:lnTo>
                <a:cubicBezTo>
                  <a:pt x="10770" y="13698"/>
                  <a:pt x="11329" y="12989"/>
                  <a:pt x="11759" y="12212"/>
                </a:cubicBezTo>
                <a:cubicBezTo>
                  <a:pt x="12063" y="11605"/>
                  <a:pt x="12324" y="10946"/>
                  <a:pt x="12461" y="10255"/>
                </a:cubicBezTo>
                <a:cubicBezTo>
                  <a:pt x="12502" y="9941"/>
                  <a:pt x="12722" y="9156"/>
                  <a:pt x="12324" y="8989"/>
                </a:cubicBezTo>
                <a:cubicBezTo>
                  <a:pt x="12269" y="8960"/>
                  <a:pt x="12211" y="8948"/>
                  <a:pt x="12154" y="8948"/>
                </a:cubicBezTo>
                <a:cubicBezTo>
                  <a:pt x="11856" y="8948"/>
                  <a:pt x="11554" y="9286"/>
                  <a:pt x="11414" y="9470"/>
                </a:cubicBezTo>
                <a:cubicBezTo>
                  <a:pt x="10849" y="10119"/>
                  <a:pt x="10410" y="10820"/>
                  <a:pt x="10148" y="11605"/>
                </a:cubicBezTo>
                <a:cubicBezTo>
                  <a:pt x="9874" y="12327"/>
                  <a:pt x="9664" y="13357"/>
                  <a:pt x="9804" y="14242"/>
                </a:cubicBezTo>
                <a:lnTo>
                  <a:pt x="9804" y="14242"/>
                </a:lnTo>
                <a:cubicBezTo>
                  <a:pt x="9617" y="14417"/>
                  <a:pt x="9424" y="14584"/>
                  <a:pt x="9227" y="14744"/>
                </a:cubicBezTo>
                <a:cubicBezTo>
                  <a:pt x="8055" y="15697"/>
                  <a:pt x="6705" y="16481"/>
                  <a:pt x="5303" y="17141"/>
                </a:cubicBezTo>
                <a:cubicBezTo>
                  <a:pt x="4612" y="17444"/>
                  <a:pt x="3869" y="17748"/>
                  <a:pt x="3126" y="18009"/>
                </a:cubicBezTo>
                <a:cubicBezTo>
                  <a:pt x="2370" y="18305"/>
                  <a:pt x="1606" y="18774"/>
                  <a:pt x="769" y="18774"/>
                </a:cubicBezTo>
                <a:cubicBezTo>
                  <a:pt x="599" y="18774"/>
                  <a:pt x="425" y="18755"/>
                  <a:pt x="249" y="18710"/>
                </a:cubicBezTo>
                <a:cubicBezTo>
                  <a:pt x="236" y="18707"/>
                  <a:pt x="223" y="18706"/>
                  <a:pt x="211" y="18706"/>
                </a:cubicBezTo>
                <a:cubicBezTo>
                  <a:pt x="60" y="18706"/>
                  <a:pt x="0" y="18933"/>
                  <a:pt x="165" y="18972"/>
                </a:cubicBezTo>
                <a:cubicBezTo>
                  <a:pt x="363" y="19017"/>
                  <a:pt x="552" y="19036"/>
                  <a:pt x="736" y="19036"/>
                </a:cubicBezTo>
                <a:cubicBezTo>
                  <a:pt x="1280" y="19036"/>
                  <a:pt x="1775" y="18864"/>
                  <a:pt x="2300" y="18669"/>
                </a:cubicBezTo>
                <a:cubicBezTo>
                  <a:pt x="3084" y="18365"/>
                  <a:pt x="3827" y="18051"/>
                  <a:pt x="4612" y="17748"/>
                </a:cubicBezTo>
                <a:cubicBezTo>
                  <a:pt x="6088" y="17099"/>
                  <a:pt x="7532" y="16356"/>
                  <a:pt x="8840" y="15393"/>
                </a:cubicBezTo>
                <a:cubicBezTo>
                  <a:pt x="9198" y="15141"/>
                  <a:pt x="9544" y="14864"/>
                  <a:pt x="9873" y="14564"/>
                </a:cubicBezTo>
                <a:lnTo>
                  <a:pt x="9873" y="14564"/>
                </a:lnTo>
                <a:cubicBezTo>
                  <a:pt x="9948" y="14839"/>
                  <a:pt x="10064" y="15093"/>
                  <a:pt x="10232" y="15309"/>
                </a:cubicBezTo>
                <a:cubicBezTo>
                  <a:pt x="10679" y="15899"/>
                  <a:pt x="11342" y="16116"/>
                  <a:pt x="12071" y="16116"/>
                </a:cubicBezTo>
                <a:cubicBezTo>
                  <a:pt x="13232" y="16116"/>
                  <a:pt x="14560" y="15566"/>
                  <a:pt x="15453" y="15090"/>
                </a:cubicBezTo>
                <a:lnTo>
                  <a:pt x="15453" y="15090"/>
                </a:lnTo>
                <a:cubicBezTo>
                  <a:pt x="15245" y="17079"/>
                  <a:pt x="15138" y="19082"/>
                  <a:pt x="15035" y="21065"/>
                </a:cubicBezTo>
                <a:cubicBezTo>
                  <a:pt x="14899" y="23639"/>
                  <a:pt x="14899" y="26213"/>
                  <a:pt x="15244" y="28735"/>
                </a:cubicBezTo>
                <a:cubicBezTo>
                  <a:pt x="15600" y="31351"/>
                  <a:pt x="16343" y="33926"/>
                  <a:pt x="16950" y="36458"/>
                </a:cubicBezTo>
                <a:cubicBezTo>
                  <a:pt x="16968" y="36531"/>
                  <a:pt x="17029" y="36565"/>
                  <a:pt x="17087" y="36565"/>
                </a:cubicBezTo>
                <a:cubicBezTo>
                  <a:pt x="17163" y="36565"/>
                  <a:pt x="17235" y="36510"/>
                  <a:pt x="17211" y="36416"/>
                </a:cubicBezTo>
                <a:cubicBezTo>
                  <a:pt x="16290" y="32534"/>
                  <a:pt x="15338" y="28735"/>
                  <a:pt x="15244" y="24727"/>
                </a:cubicBezTo>
                <a:cubicBezTo>
                  <a:pt x="15204" y="21439"/>
                  <a:pt x="15535" y="18150"/>
                  <a:pt x="15793" y="14899"/>
                </a:cubicBezTo>
                <a:lnTo>
                  <a:pt x="15793" y="14899"/>
                </a:lnTo>
                <a:cubicBezTo>
                  <a:pt x="18665" y="13192"/>
                  <a:pt x="21108" y="10560"/>
                  <a:pt x="22224" y="7378"/>
                </a:cubicBezTo>
                <a:cubicBezTo>
                  <a:pt x="22747" y="5892"/>
                  <a:pt x="23092" y="4238"/>
                  <a:pt x="22747" y="2669"/>
                </a:cubicBezTo>
                <a:cubicBezTo>
                  <a:pt x="22569" y="1748"/>
                  <a:pt x="21878" y="0"/>
                  <a:pt x="20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nvGrpSpPr>
          <p:cNvPr id="383" name="Google Shape;383;p20"/>
          <p:cNvGrpSpPr/>
          <p:nvPr/>
        </p:nvGrpSpPr>
        <p:grpSpPr>
          <a:xfrm>
            <a:off x="228600" y="228600"/>
            <a:ext cx="227950" cy="230496"/>
            <a:chOff x="362775" y="688925"/>
            <a:chExt cx="393900" cy="398300"/>
          </a:xfrm>
        </p:grpSpPr>
        <p:sp>
          <p:nvSpPr>
            <p:cNvPr id="384" name="Google Shape;384;p20"/>
            <p:cNvSpPr/>
            <p:nvPr/>
          </p:nvSpPr>
          <p:spPr>
            <a:xfrm>
              <a:off x="362775" y="6933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0"/>
            <p:cNvSpPr/>
            <p:nvPr/>
          </p:nvSpPr>
          <p:spPr>
            <a:xfrm rot="-5400000">
              <a:off x="499275" y="5524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442"/>
        <p:cNvGrpSpPr/>
        <p:nvPr/>
      </p:nvGrpSpPr>
      <p:grpSpPr>
        <a:xfrm>
          <a:off x="0" y="0"/>
          <a:ext cx="0" cy="0"/>
          <a:chOff x="0" y="0"/>
          <a:chExt cx="0" cy="0"/>
        </a:xfrm>
      </p:grpSpPr>
      <p:pic>
        <p:nvPicPr>
          <p:cNvPr id="443" name="Google Shape;443;p22"/>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444" name="Google Shape;444;p22"/>
          <p:cNvSpPr txBox="1">
            <a:spLocks noGrp="1"/>
          </p:cNvSpPr>
          <p:nvPr>
            <p:ph type="title"/>
          </p:nvPr>
        </p:nvSpPr>
        <p:spPr>
          <a:xfrm>
            <a:off x="720000" y="445025"/>
            <a:ext cx="4290300" cy="10203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45" name="Google Shape;445;p22"/>
          <p:cNvSpPr txBox="1">
            <a:spLocks noGrp="1"/>
          </p:cNvSpPr>
          <p:nvPr>
            <p:ph type="subTitle" idx="1"/>
          </p:nvPr>
        </p:nvSpPr>
        <p:spPr>
          <a:xfrm>
            <a:off x="1054800" y="3706622"/>
            <a:ext cx="2292000" cy="768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Bebas Neue"/>
              <a:buNone/>
              <a:defRPr sz="1800" b="1">
                <a:solidFill>
                  <a:schemeClr val="dk1"/>
                </a:solidFill>
                <a:latin typeface="Unbounded"/>
                <a:ea typeface="Unbounded"/>
                <a:cs typeface="Unbounded"/>
                <a:sym typeface="Unbounde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46" name="Google Shape;446;p22"/>
          <p:cNvSpPr txBox="1">
            <a:spLocks noGrp="1"/>
          </p:cNvSpPr>
          <p:nvPr>
            <p:ph type="subTitle" idx="2"/>
          </p:nvPr>
        </p:nvSpPr>
        <p:spPr>
          <a:xfrm>
            <a:off x="3423000" y="3706625"/>
            <a:ext cx="2295000" cy="768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Bebas Neue"/>
              <a:buNone/>
              <a:defRPr sz="1800" b="1">
                <a:solidFill>
                  <a:schemeClr val="dk1"/>
                </a:solidFill>
                <a:latin typeface="Unbounded"/>
                <a:ea typeface="Unbounded"/>
                <a:cs typeface="Unbounded"/>
                <a:sym typeface="Unbounde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47" name="Google Shape;447;p22"/>
          <p:cNvSpPr txBox="1">
            <a:spLocks noGrp="1"/>
          </p:cNvSpPr>
          <p:nvPr>
            <p:ph type="subTitle" idx="3"/>
          </p:nvPr>
        </p:nvSpPr>
        <p:spPr>
          <a:xfrm>
            <a:off x="5794200" y="3706825"/>
            <a:ext cx="2295000" cy="768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Bebas Neue"/>
              <a:buNone/>
              <a:defRPr sz="1800" b="1">
                <a:solidFill>
                  <a:schemeClr val="dk1"/>
                </a:solidFill>
                <a:latin typeface="Unbounded"/>
                <a:ea typeface="Unbounded"/>
                <a:cs typeface="Unbounded"/>
                <a:sym typeface="Unbounde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48" name="Google Shape;448;p22"/>
          <p:cNvSpPr txBox="1">
            <a:spLocks noGrp="1"/>
          </p:cNvSpPr>
          <p:nvPr>
            <p:ph type="subTitle" idx="4"/>
          </p:nvPr>
        </p:nvSpPr>
        <p:spPr>
          <a:xfrm>
            <a:off x="1054800" y="2619768"/>
            <a:ext cx="2292000" cy="1020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9" name="Google Shape;449;p22"/>
          <p:cNvSpPr txBox="1">
            <a:spLocks noGrp="1"/>
          </p:cNvSpPr>
          <p:nvPr>
            <p:ph type="subTitle" idx="5"/>
          </p:nvPr>
        </p:nvSpPr>
        <p:spPr>
          <a:xfrm>
            <a:off x="3423000" y="2619768"/>
            <a:ext cx="2295000" cy="1020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0" name="Google Shape;450;p22"/>
          <p:cNvSpPr txBox="1">
            <a:spLocks noGrp="1"/>
          </p:cNvSpPr>
          <p:nvPr>
            <p:ph type="subTitle" idx="6"/>
          </p:nvPr>
        </p:nvSpPr>
        <p:spPr>
          <a:xfrm>
            <a:off x="5794200" y="2619775"/>
            <a:ext cx="2295000" cy="1020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1" name="Google Shape;451;p22"/>
          <p:cNvSpPr/>
          <p:nvPr/>
        </p:nvSpPr>
        <p:spPr>
          <a:xfrm rot="741683">
            <a:off x="7746533" y="-1580750"/>
            <a:ext cx="2494429" cy="2345916"/>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2" name="Google Shape;452;p22"/>
          <p:cNvGrpSpPr/>
          <p:nvPr/>
        </p:nvGrpSpPr>
        <p:grpSpPr>
          <a:xfrm rot="-507371">
            <a:off x="8860601" y="-9843"/>
            <a:ext cx="556352" cy="2421269"/>
            <a:chOff x="1844480" y="2984922"/>
            <a:chExt cx="240486" cy="1046650"/>
          </a:xfrm>
        </p:grpSpPr>
        <p:sp>
          <p:nvSpPr>
            <p:cNvPr id="453" name="Google Shape;453;p22"/>
            <p:cNvSpPr/>
            <p:nvPr/>
          </p:nvSpPr>
          <p:spPr>
            <a:xfrm>
              <a:off x="1844480" y="3559531"/>
              <a:ext cx="153040" cy="28515"/>
            </a:xfrm>
            <a:custGeom>
              <a:avLst/>
              <a:gdLst/>
              <a:ahLst/>
              <a:cxnLst/>
              <a:rect l="l" t="t" r="r" b="b"/>
              <a:pathLst>
                <a:path w="7326" h="1365" extrusionOk="0">
                  <a:moveTo>
                    <a:pt x="234" y="0"/>
                  </a:moveTo>
                  <a:cubicBezTo>
                    <a:pt x="156" y="0"/>
                    <a:pt x="78" y="5"/>
                    <a:pt x="0" y="14"/>
                  </a:cubicBezTo>
                  <a:lnTo>
                    <a:pt x="0" y="967"/>
                  </a:lnTo>
                  <a:cubicBezTo>
                    <a:pt x="42" y="925"/>
                    <a:pt x="42" y="925"/>
                    <a:pt x="84" y="925"/>
                  </a:cubicBezTo>
                  <a:cubicBezTo>
                    <a:pt x="226" y="844"/>
                    <a:pt x="404" y="793"/>
                    <a:pt x="582" y="793"/>
                  </a:cubicBezTo>
                  <a:cubicBezTo>
                    <a:pt x="679" y="793"/>
                    <a:pt x="777" y="808"/>
                    <a:pt x="869" y="841"/>
                  </a:cubicBezTo>
                  <a:cubicBezTo>
                    <a:pt x="1695" y="1061"/>
                    <a:pt x="2522" y="1186"/>
                    <a:pt x="3349" y="1228"/>
                  </a:cubicBezTo>
                  <a:cubicBezTo>
                    <a:pt x="4312" y="1270"/>
                    <a:pt x="5274" y="1322"/>
                    <a:pt x="6227" y="1364"/>
                  </a:cubicBezTo>
                  <a:cubicBezTo>
                    <a:pt x="6582" y="1364"/>
                    <a:pt x="6928" y="1270"/>
                    <a:pt x="7325" y="1061"/>
                  </a:cubicBezTo>
                  <a:cubicBezTo>
                    <a:pt x="6666" y="967"/>
                    <a:pt x="6017" y="883"/>
                    <a:pt x="5400" y="841"/>
                  </a:cubicBezTo>
                  <a:cubicBezTo>
                    <a:pt x="4709" y="747"/>
                    <a:pt x="4008" y="705"/>
                    <a:pt x="3307" y="663"/>
                  </a:cubicBezTo>
                  <a:cubicBezTo>
                    <a:pt x="2616" y="580"/>
                    <a:pt x="1915" y="580"/>
                    <a:pt x="1308" y="276"/>
                  </a:cubicBezTo>
                  <a:cubicBezTo>
                    <a:pt x="948" y="96"/>
                    <a:pt x="588" y="0"/>
                    <a:pt x="2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454" name="Google Shape;454;p22"/>
            <p:cNvSpPr/>
            <p:nvPr/>
          </p:nvSpPr>
          <p:spPr>
            <a:xfrm>
              <a:off x="1844480" y="3518733"/>
              <a:ext cx="240486" cy="62962"/>
            </a:xfrm>
            <a:custGeom>
              <a:avLst/>
              <a:gdLst/>
              <a:ahLst/>
              <a:cxnLst/>
              <a:rect l="l" t="t" r="r" b="b"/>
              <a:pathLst>
                <a:path w="11512" h="3014" extrusionOk="0">
                  <a:moveTo>
                    <a:pt x="0" y="0"/>
                  </a:moveTo>
                  <a:lnTo>
                    <a:pt x="0" y="827"/>
                  </a:lnTo>
                  <a:cubicBezTo>
                    <a:pt x="3140" y="921"/>
                    <a:pt x="6185" y="1392"/>
                    <a:pt x="9198" y="2313"/>
                  </a:cubicBezTo>
                  <a:cubicBezTo>
                    <a:pt x="9983" y="2574"/>
                    <a:pt x="10726" y="2794"/>
                    <a:pt x="11511" y="3014"/>
                  </a:cubicBezTo>
                  <a:lnTo>
                    <a:pt x="11511" y="2533"/>
                  </a:lnTo>
                  <a:cubicBezTo>
                    <a:pt x="9847" y="2051"/>
                    <a:pt x="8236" y="1528"/>
                    <a:pt x="6624" y="1047"/>
                  </a:cubicBezTo>
                  <a:cubicBezTo>
                    <a:pt x="4531" y="482"/>
                    <a:pt x="2355" y="220"/>
                    <a:pt x="168" y="42"/>
                  </a:cubicBezTo>
                  <a:cubicBezTo>
                    <a:pt x="126" y="42"/>
                    <a:pt x="42"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455" name="Google Shape;455;p22"/>
            <p:cNvSpPr/>
            <p:nvPr/>
          </p:nvSpPr>
          <p:spPr>
            <a:xfrm>
              <a:off x="1844480" y="3650755"/>
              <a:ext cx="155651" cy="9421"/>
            </a:xfrm>
            <a:custGeom>
              <a:avLst/>
              <a:gdLst/>
              <a:ahLst/>
              <a:cxnLst/>
              <a:rect l="l" t="t" r="r" b="b"/>
              <a:pathLst>
                <a:path w="7451" h="451" extrusionOk="0">
                  <a:moveTo>
                    <a:pt x="7443" y="303"/>
                  </a:moveTo>
                  <a:lnTo>
                    <a:pt x="7443" y="303"/>
                  </a:lnTo>
                  <a:cubicBezTo>
                    <a:pt x="7445" y="304"/>
                    <a:pt x="7448" y="304"/>
                    <a:pt x="7451" y="304"/>
                  </a:cubicBezTo>
                  <a:cubicBezTo>
                    <a:pt x="7448" y="304"/>
                    <a:pt x="7445" y="303"/>
                    <a:pt x="7443" y="303"/>
                  </a:cubicBezTo>
                  <a:close/>
                  <a:moveTo>
                    <a:pt x="0" y="1"/>
                  </a:moveTo>
                  <a:lnTo>
                    <a:pt x="0" y="262"/>
                  </a:lnTo>
                  <a:cubicBezTo>
                    <a:pt x="388" y="374"/>
                    <a:pt x="784" y="451"/>
                    <a:pt x="1180" y="451"/>
                  </a:cubicBezTo>
                  <a:cubicBezTo>
                    <a:pt x="1265" y="451"/>
                    <a:pt x="1349" y="447"/>
                    <a:pt x="1434" y="440"/>
                  </a:cubicBezTo>
                  <a:cubicBezTo>
                    <a:pt x="2438" y="398"/>
                    <a:pt x="3443" y="304"/>
                    <a:pt x="4448" y="220"/>
                  </a:cubicBezTo>
                  <a:cubicBezTo>
                    <a:pt x="4800" y="191"/>
                    <a:pt x="5153" y="177"/>
                    <a:pt x="5508" y="177"/>
                  </a:cubicBezTo>
                  <a:cubicBezTo>
                    <a:pt x="6151" y="177"/>
                    <a:pt x="6797" y="223"/>
                    <a:pt x="7443" y="303"/>
                  </a:cubicBezTo>
                  <a:lnTo>
                    <a:pt x="7443" y="303"/>
                  </a:lnTo>
                  <a:cubicBezTo>
                    <a:pt x="7404" y="294"/>
                    <a:pt x="7364" y="220"/>
                    <a:pt x="7325" y="220"/>
                  </a:cubicBezTo>
                  <a:cubicBezTo>
                    <a:pt x="6533" y="125"/>
                    <a:pt x="5752" y="81"/>
                    <a:pt x="4972" y="81"/>
                  </a:cubicBezTo>
                  <a:cubicBezTo>
                    <a:pt x="4290" y="81"/>
                    <a:pt x="3608" y="115"/>
                    <a:pt x="2920" y="178"/>
                  </a:cubicBezTo>
                  <a:cubicBezTo>
                    <a:pt x="2441" y="203"/>
                    <a:pt x="1945" y="259"/>
                    <a:pt x="1459" y="259"/>
                  </a:cubicBezTo>
                  <a:cubicBezTo>
                    <a:pt x="1106" y="259"/>
                    <a:pt x="760" y="229"/>
                    <a:pt x="429" y="137"/>
                  </a:cubicBezTo>
                  <a:cubicBezTo>
                    <a:pt x="262" y="95"/>
                    <a:pt x="126" y="4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456" name="Google Shape;456;p22"/>
            <p:cNvSpPr/>
            <p:nvPr/>
          </p:nvSpPr>
          <p:spPr>
            <a:xfrm>
              <a:off x="1844480" y="3668031"/>
              <a:ext cx="187571" cy="33946"/>
            </a:xfrm>
            <a:custGeom>
              <a:avLst/>
              <a:gdLst/>
              <a:ahLst/>
              <a:cxnLst/>
              <a:rect l="l" t="t" r="r" b="b"/>
              <a:pathLst>
                <a:path w="8979" h="1625" extrusionOk="0">
                  <a:moveTo>
                    <a:pt x="8979" y="0"/>
                  </a:moveTo>
                  <a:cubicBezTo>
                    <a:pt x="8633" y="53"/>
                    <a:pt x="8414" y="53"/>
                    <a:pt x="8152" y="94"/>
                  </a:cubicBezTo>
                  <a:cubicBezTo>
                    <a:pt x="7796" y="136"/>
                    <a:pt x="7451" y="262"/>
                    <a:pt x="7106" y="356"/>
                  </a:cubicBezTo>
                  <a:cubicBezTo>
                    <a:pt x="6363" y="524"/>
                    <a:pt x="5661" y="743"/>
                    <a:pt x="4919" y="879"/>
                  </a:cubicBezTo>
                  <a:cubicBezTo>
                    <a:pt x="3788" y="1047"/>
                    <a:pt x="2616" y="1047"/>
                    <a:pt x="1434" y="1047"/>
                  </a:cubicBezTo>
                  <a:lnTo>
                    <a:pt x="0" y="1047"/>
                  </a:lnTo>
                  <a:lnTo>
                    <a:pt x="0" y="1570"/>
                  </a:lnTo>
                  <a:cubicBezTo>
                    <a:pt x="691" y="1570"/>
                    <a:pt x="1350" y="1570"/>
                    <a:pt x="2041" y="1622"/>
                  </a:cubicBezTo>
                  <a:cubicBezTo>
                    <a:pt x="2136" y="1624"/>
                    <a:pt x="2232" y="1625"/>
                    <a:pt x="2327" y="1625"/>
                  </a:cubicBezTo>
                  <a:cubicBezTo>
                    <a:pt x="4407" y="1625"/>
                    <a:pt x="6366" y="1190"/>
                    <a:pt x="8278" y="440"/>
                  </a:cubicBezTo>
                  <a:cubicBezTo>
                    <a:pt x="8497" y="356"/>
                    <a:pt x="8759" y="314"/>
                    <a:pt x="89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457" name="Google Shape;457;p22"/>
            <p:cNvSpPr/>
            <p:nvPr/>
          </p:nvSpPr>
          <p:spPr>
            <a:xfrm>
              <a:off x="1910052" y="3480882"/>
              <a:ext cx="174912" cy="43827"/>
            </a:xfrm>
            <a:custGeom>
              <a:avLst/>
              <a:gdLst/>
              <a:ahLst/>
              <a:cxnLst/>
              <a:rect l="l" t="t" r="r" b="b"/>
              <a:pathLst>
                <a:path w="8373" h="2098" extrusionOk="0">
                  <a:moveTo>
                    <a:pt x="2042" y="1"/>
                  </a:moveTo>
                  <a:cubicBezTo>
                    <a:pt x="1564" y="1"/>
                    <a:pt x="1086" y="67"/>
                    <a:pt x="608" y="201"/>
                  </a:cubicBezTo>
                  <a:cubicBezTo>
                    <a:pt x="471" y="242"/>
                    <a:pt x="346" y="284"/>
                    <a:pt x="262" y="326"/>
                  </a:cubicBezTo>
                  <a:cubicBezTo>
                    <a:pt x="1" y="462"/>
                    <a:pt x="1" y="766"/>
                    <a:pt x="262" y="902"/>
                  </a:cubicBezTo>
                  <a:cubicBezTo>
                    <a:pt x="430" y="985"/>
                    <a:pt x="608" y="1027"/>
                    <a:pt x="827" y="1027"/>
                  </a:cubicBezTo>
                  <a:cubicBezTo>
                    <a:pt x="1832" y="1163"/>
                    <a:pt x="2826" y="1373"/>
                    <a:pt x="3789" y="1770"/>
                  </a:cubicBezTo>
                  <a:cubicBezTo>
                    <a:pt x="3925" y="1812"/>
                    <a:pt x="4008" y="1854"/>
                    <a:pt x="4092" y="1896"/>
                  </a:cubicBezTo>
                  <a:cubicBezTo>
                    <a:pt x="4592" y="2015"/>
                    <a:pt x="5077" y="2098"/>
                    <a:pt x="5563" y="2098"/>
                  </a:cubicBezTo>
                  <a:cubicBezTo>
                    <a:pt x="5972" y="2098"/>
                    <a:pt x="6382" y="2039"/>
                    <a:pt x="6802" y="1896"/>
                  </a:cubicBezTo>
                  <a:cubicBezTo>
                    <a:pt x="6970" y="1812"/>
                    <a:pt x="7231" y="1812"/>
                    <a:pt x="7451" y="1812"/>
                  </a:cubicBezTo>
                  <a:cubicBezTo>
                    <a:pt x="7755" y="1854"/>
                    <a:pt x="8058" y="1854"/>
                    <a:pt x="8372" y="1896"/>
                  </a:cubicBezTo>
                  <a:lnTo>
                    <a:pt x="8372" y="1331"/>
                  </a:lnTo>
                  <a:cubicBezTo>
                    <a:pt x="7933" y="1331"/>
                    <a:pt x="7535" y="1247"/>
                    <a:pt x="7106" y="1205"/>
                  </a:cubicBezTo>
                  <a:cubicBezTo>
                    <a:pt x="6018" y="1027"/>
                    <a:pt x="4919" y="682"/>
                    <a:pt x="3872" y="326"/>
                  </a:cubicBezTo>
                  <a:cubicBezTo>
                    <a:pt x="3262" y="109"/>
                    <a:pt x="2652" y="1"/>
                    <a:pt x="20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458" name="Google Shape;458;p22"/>
            <p:cNvSpPr/>
            <p:nvPr/>
          </p:nvSpPr>
          <p:spPr>
            <a:xfrm>
              <a:off x="2000107" y="3657106"/>
              <a:ext cx="21" cy="21"/>
            </a:xfrm>
            <a:custGeom>
              <a:avLst/>
              <a:gdLst/>
              <a:ahLst/>
              <a:cxnLst/>
              <a:rect l="l" t="t" r="r" b="b"/>
              <a:pathLst>
                <a:path w="1" h="1" extrusionOk="0">
                  <a:moveTo>
                    <a:pt x="1" y="0"/>
                  </a:moveTo>
                  <a:lnTo>
                    <a:pt x="1" y="0"/>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459" name="Google Shape;459;p22"/>
            <p:cNvSpPr/>
            <p:nvPr/>
          </p:nvSpPr>
          <p:spPr>
            <a:xfrm>
              <a:off x="2060227" y="3625395"/>
              <a:ext cx="24734" cy="21893"/>
            </a:xfrm>
            <a:custGeom>
              <a:avLst/>
              <a:gdLst/>
              <a:ahLst/>
              <a:cxnLst/>
              <a:rect l="l" t="t" r="r" b="b"/>
              <a:pathLst>
                <a:path w="1184" h="1048" extrusionOk="0">
                  <a:moveTo>
                    <a:pt x="1183" y="1"/>
                  </a:moveTo>
                  <a:cubicBezTo>
                    <a:pt x="1131" y="43"/>
                    <a:pt x="1089" y="43"/>
                    <a:pt x="1047" y="43"/>
                  </a:cubicBezTo>
                  <a:cubicBezTo>
                    <a:pt x="660" y="84"/>
                    <a:pt x="262" y="210"/>
                    <a:pt x="1" y="566"/>
                  </a:cubicBezTo>
                  <a:cubicBezTo>
                    <a:pt x="304" y="650"/>
                    <a:pt x="566" y="733"/>
                    <a:pt x="827" y="869"/>
                  </a:cubicBezTo>
                  <a:cubicBezTo>
                    <a:pt x="963" y="911"/>
                    <a:pt x="1047" y="953"/>
                    <a:pt x="1183" y="1047"/>
                  </a:cubicBezTo>
                  <a:lnTo>
                    <a:pt x="1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460" name="Google Shape;460;p22"/>
            <p:cNvSpPr/>
            <p:nvPr/>
          </p:nvSpPr>
          <p:spPr>
            <a:xfrm>
              <a:off x="1844480" y="3293795"/>
              <a:ext cx="240486" cy="53666"/>
            </a:xfrm>
            <a:custGeom>
              <a:avLst/>
              <a:gdLst/>
              <a:ahLst/>
              <a:cxnLst/>
              <a:rect l="l" t="t" r="r" b="b"/>
              <a:pathLst>
                <a:path w="11512" h="2569" extrusionOk="0">
                  <a:moveTo>
                    <a:pt x="7273" y="0"/>
                  </a:moveTo>
                  <a:cubicBezTo>
                    <a:pt x="6185" y="0"/>
                    <a:pt x="5180" y="262"/>
                    <a:pt x="4186" y="565"/>
                  </a:cubicBezTo>
                  <a:cubicBezTo>
                    <a:pt x="3140" y="869"/>
                    <a:pt x="2041" y="1130"/>
                    <a:pt x="994" y="1392"/>
                  </a:cubicBezTo>
                  <a:cubicBezTo>
                    <a:pt x="649" y="1486"/>
                    <a:pt x="346" y="1570"/>
                    <a:pt x="0" y="1696"/>
                  </a:cubicBezTo>
                  <a:lnTo>
                    <a:pt x="0" y="2355"/>
                  </a:lnTo>
                  <a:cubicBezTo>
                    <a:pt x="387" y="2439"/>
                    <a:pt x="785" y="2533"/>
                    <a:pt x="1172" y="2533"/>
                  </a:cubicBezTo>
                  <a:cubicBezTo>
                    <a:pt x="1448" y="2557"/>
                    <a:pt x="1723" y="2568"/>
                    <a:pt x="1995" y="2568"/>
                  </a:cubicBezTo>
                  <a:cubicBezTo>
                    <a:pt x="3147" y="2568"/>
                    <a:pt x="4266" y="2364"/>
                    <a:pt x="5358" y="2051"/>
                  </a:cubicBezTo>
                  <a:cubicBezTo>
                    <a:pt x="6433" y="1739"/>
                    <a:pt x="7499" y="1604"/>
                    <a:pt x="8572" y="1604"/>
                  </a:cubicBezTo>
                  <a:cubicBezTo>
                    <a:pt x="8721" y="1604"/>
                    <a:pt x="8871" y="1607"/>
                    <a:pt x="9021" y="1612"/>
                  </a:cubicBezTo>
                  <a:cubicBezTo>
                    <a:pt x="9680" y="1612"/>
                    <a:pt x="10329" y="1696"/>
                    <a:pt x="10936" y="1696"/>
                  </a:cubicBezTo>
                  <a:lnTo>
                    <a:pt x="11511" y="1696"/>
                  </a:lnTo>
                  <a:lnTo>
                    <a:pt x="11511" y="911"/>
                  </a:lnTo>
                  <a:cubicBezTo>
                    <a:pt x="10936" y="743"/>
                    <a:pt x="10370" y="565"/>
                    <a:pt x="9805" y="388"/>
                  </a:cubicBezTo>
                  <a:cubicBezTo>
                    <a:pt x="8979" y="126"/>
                    <a:pt x="8152" y="0"/>
                    <a:pt x="72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461" name="Google Shape;461;p22"/>
            <p:cNvSpPr/>
            <p:nvPr/>
          </p:nvSpPr>
          <p:spPr>
            <a:xfrm>
              <a:off x="1844480" y="3388153"/>
              <a:ext cx="240486" cy="96930"/>
            </a:xfrm>
            <a:custGeom>
              <a:avLst/>
              <a:gdLst/>
              <a:ahLst/>
              <a:cxnLst/>
              <a:rect l="l" t="t" r="r" b="b"/>
              <a:pathLst>
                <a:path w="11512" h="4640" extrusionOk="0">
                  <a:moveTo>
                    <a:pt x="7814" y="1"/>
                  </a:moveTo>
                  <a:cubicBezTo>
                    <a:pt x="6107" y="1"/>
                    <a:pt x="4419" y="298"/>
                    <a:pt x="2784" y="1019"/>
                  </a:cubicBezTo>
                  <a:cubicBezTo>
                    <a:pt x="2041" y="1364"/>
                    <a:pt x="1308" y="1626"/>
                    <a:pt x="471" y="1626"/>
                  </a:cubicBezTo>
                  <a:cubicBezTo>
                    <a:pt x="387" y="1626"/>
                    <a:pt x="304" y="1626"/>
                    <a:pt x="168" y="1678"/>
                  </a:cubicBezTo>
                  <a:cubicBezTo>
                    <a:pt x="126" y="1678"/>
                    <a:pt x="84" y="1678"/>
                    <a:pt x="0" y="1720"/>
                  </a:cubicBezTo>
                  <a:lnTo>
                    <a:pt x="0" y="3593"/>
                  </a:lnTo>
                  <a:cubicBezTo>
                    <a:pt x="1101" y="3380"/>
                    <a:pt x="2201" y="3222"/>
                    <a:pt x="3324" y="3222"/>
                  </a:cubicBezTo>
                  <a:cubicBezTo>
                    <a:pt x="3579" y="3222"/>
                    <a:pt x="3834" y="3230"/>
                    <a:pt x="4092" y="3248"/>
                  </a:cubicBezTo>
                  <a:cubicBezTo>
                    <a:pt x="5578" y="3373"/>
                    <a:pt x="7064" y="3593"/>
                    <a:pt x="8497" y="4033"/>
                  </a:cubicBezTo>
                  <a:cubicBezTo>
                    <a:pt x="9460" y="4336"/>
                    <a:pt x="10465" y="4556"/>
                    <a:pt x="11511" y="4640"/>
                  </a:cubicBezTo>
                  <a:lnTo>
                    <a:pt x="11511" y="3112"/>
                  </a:lnTo>
                  <a:cubicBezTo>
                    <a:pt x="10412" y="2850"/>
                    <a:pt x="9324" y="2547"/>
                    <a:pt x="8236" y="2243"/>
                  </a:cubicBezTo>
                  <a:cubicBezTo>
                    <a:pt x="8152" y="2243"/>
                    <a:pt x="8110" y="2201"/>
                    <a:pt x="8016" y="2149"/>
                  </a:cubicBezTo>
                  <a:cubicBezTo>
                    <a:pt x="8058" y="2107"/>
                    <a:pt x="8058" y="2065"/>
                    <a:pt x="8110" y="2065"/>
                  </a:cubicBezTo>
                  <a:cubicBezTo>
                    <a:pt x="8236" y="2024"/>
                    <a:pt x="8372" y="2024"/>
                    <a:pt x="8497" y="2024"/>
                  </a:cubicBezTo>
                  <a:cubicBezTo>
                    <a:pt x="9502" y="2024"/>
                    <a:pt x="10506" y="2065"/>
                    <a:pt x="11511" y="2243"/>
                  </a:cubicBezTo>
                  <a:lnTo>
                    <a:pt x="11511" y="454"/>
                  </a:lnTo>
                  <a:cubicBezTo>
                    <a:pt x="11333" y="412"/>
                    <a:pt x="11155" y="370"/>
                    <a:pt x="11030" y="318"/>
                  </a:cubicBezTo>
                  <a:cubicBezTo>
                    <a:pt x="9955" y="117"/>
                    <a:pt x="8880" y="1"/>
                    <a:pt x="78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462" name="Google Shape;462;p22"/>
            <p:cNvSpPr/>
            <p:nvPr/>
          </p:nvSpPr>
          <p:spPr>
            <a:xfrm>
              <a:off x="2000107" y="3657106"/>
              <a:ext cx="18174" cy="21"/>
            </a:xfrm>
            <a:custGeom>
              <a:avLst/>
              <a:gdLst/>
              <a:ahLst/>
              <a:cxnLst/>
              <a:rect l="l" t="t" r="r" b="b"/>
              <a:pathLst>
                <a:path w="870" h="1" extrusionOk="0">
                  <a:moveTo>
                    <a:pt x="1" y="0"/>
                  </a:moveTo>
                  <a:lnTo>
                    <a:pt x="1" y="0"/>
                  </a:lnTo>
                  <a:lnTo>
                    <a:pt x="869" y="0"/>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463" name="Google Shape;463;p22"/>
            <p:cNvSpPr/>
            <p:nvPr/>
          </p:nvSpPr>
          <p:spPr>
            <a:xfrm>
              <a:off x="1844480" y="3780166"/>
              <a:ext cx="239379" cy="29100"/>
            </a:xfrm>
            <a:custGeom>
              <a:avLst/>
              <a:gdLst/>
              <a:ahLst/>
              <a:cxnLst/>
              <a:rect l="l" t="t" r="r" b="b"/>
              <a:pathLst>
                <a:path w="11459" h="1393" extrusionOk="0">
                  <a:moveTo>
                    <a:pt x="0" y="0"/>
                  </a:moveTo>
                  <a:lnTo>
                    <a:pt x="0" y="1089"/>
                  </a:lnTo>
                  <a:cubicBezTo>
                    <a:pt x="1570" y="1225"/>
                    <a:pt x="3087" y="1267"/>
                    <a:pt x="4657" y="1350"/>
                  </a:cubicBezTo>
                  <a:cubicBezTo>
                    <a:pt x="5096" y="1350"/>
                    <a:pt x="5536" y="1392"/>
                    <a:pt x="5965" y="1392"/>
                  </a:cubicBezTo>
                  <a:lnTo>
                    <a:pt x="10287" y="1392"/>
                  </a:lnTo>
                  <a:cubicBezTo>
                    <a:pt x="10674" y="1392"/>
                    <a:pt x="11113" y="1350"/>
                    <a:pt x="11459" y="1172"/>
                  </a:cubicBezTo>
                  <a:lnTo>
                    <a:pt x="11459" y="1047"/>
                  </a:lnTo>
                  <a:cubicBezTo>
                    <a:pt x="10852" y="963"/>
                    <a:pt x="10203" y="869"/>
                    <a:pt x="9586" y="827"/>
                  </a:cubicBezTo>
                  <a:cubicBezTo>
                    <a:pt x="8016" y="743"/>
                    <a:pt x="6446" y="702"/>
                    <a:pt x="4877" y="607"/>
                  </a:cubicBezTo>
                  <a:cubicBezTo>
                    <a:pt x="4312" y="566"/>
                    <a:pt x="3747" y="566"/>
                    <a:pt x="3181" y="482"/>
                  </a:cubicBezTo>
                  <a:cubicBezTo>
                    <a:pt x="2135" y="346"/>
                    <a:pt x="1089" y="17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464" name="Google Shape;464;p22"/>
            <p:cNvSpPr/>
            <p:nvPr/>
          </p:nvSpPr>
          <p:spPr>
            <a:xfrm>
              <a:off x="1844480" y="3844861"/>
              <a:ext cx="139274" cy="11594"/>
            </a:xfrm>
            <a:custGeom>
              <a:avLst/>
              <a:gdLst/>
              <a:ahLst/>
              <a:cxnLst/>
              <a:rect l="l" t="t" r="r" b="b"/>
              <a:pathLst>
                <a:path w="6667" h="555" extrusionOk="0">
                  <a:moveTo>
                    <a:pt x="0" y="1"/>
                  </a:moveTo>
                  <a:lnTo>
                    <a:pt x="0" y="482"/>
                  </a:lnTo>
                  <a:lnTo>
                    <a:pt x="1654" y="482"/>
                  </a:lnTo>
                  <a:cubicBezTo>
                    <a:pt x="2253" y="523"/>
                    <a:pt x="2861" y="554"/>
                    <a:pt x="3468" y="554"/>
                  </a:cubicBezTo>
                  <a:cubicBezTo>
                    <a:pt x="4101" y="554"/>
                    <a:pt x="4734" y="521"/>
                    <a:pt x="5358" y="430"/>
                  </a:cubicBezTo>
                  <a:cubicBezTo>
                    <a:pt x="5798" y="388"/>
                    <a:pt x="6279" y="346"/>
                    <a:pt x="6666" y="127"/>
                  </a:cubicBezTo>
                  <a:lnTo>
                    <a:pt x="6446" y="127"/>
                  </a:lnTo>
                  <a:cubicBezTo>
                    <a:pt x="4793" y="85"/>
                    <a:pt x="3087" y="43"/>
                    <a:pt x="1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465" name="Google Shape;465;p22"/>
            <p:cNvSpPr/>
            <p:nvPr/>
          </p:nvSpPr>
          <p:spPr>
            <a:xfrm>
              <a:off x="1915525" y="3184062"/>
              <a:ext cx="169439" cy="34991"/>
            </a:xfrm>
            <a:custGeom>
              <a:avLst/>
              <a:gdLst/>
              <a:ahLst/>
              <a:cxnLst/>
              <a:rect l="l" t="t" r="r" b="b"/>
              <a:pathLst>
                <a:path w="8111" h="1675" extrusionOk="0">
                  <a:moveTo>
                    <a:pt x="4323" y="1"/>
                  </a:moveTo>
                  <a:cubicBezTo>
                    <a:pt x="3483" y="1"/>
                    <a:pt x="2650" y="122"/>
                    <a:pt x="1831" y="461"/>
                  </a:cubicBezTo>
                  <a:cubicBezTo>
                    <a:pt x="1476" y="628"/>
                    <a:pt x="1088" y="722"/>
                    <a:pt x="733" y="806"/>
                  </a:cubicBezTo>
                  <a:cubicBezTo>
                    <a:pt x="565" y="848"/>
                    <a:pt x="387" y="890"/>
                    <a:pt x="262" y="932"/>
                  </a:cubicBezTo>
                  <a:cubicBezTo>
                    <a:pt x="168" y="984"/>
                    <a:pt x="42" y="1109"/>
                    <a:pt x="42" y="1193"/>
                  </a:cubicBezTo>
                  <a:cubicBezTo>
                    <a:pt x="0" y="1287"/>
                    <a:pt x="126" y="1413"/>
                    <a:pt x="209" y="1455"/>
                  </a:cubicBezTo>
                  <a:cubicBezTo>
                    <a:pt x="262" y="1549"/>
                    <a:pt x="346" y="1549"/>
                    <a:pt x="429" y="1591"/>
                  </a:cubicBezTo>
                  <a:cubicBezTo>
                    <a:pt x="607" y="1633"/>
                    <a:pt x="827" y="1633"/>
                    <a:pt x="994" y="1675"/>
                  </a:cubicBezTo>
                  <a:cubicBezTo>
                    <a:pt x="1695" y="1675"/>
                    <a:pt x="2397" y="1591"/>
                    <a:pt x="3045" y="1371"/>
                  </a:cubicBezTo>
                  <a:cubicBezTo>
                    <a:pt x="3922" y="1062"/>
                    <a:pt x="4814" y="965"/>
                    <a:pt x="5720" y="965"/>
                  </a:cubicBezTo>
                  <a:cubicBezTo>
                    <a:pt x="6349" y="965"/>
                    <a:pt x="6985" y="1012"/>
                    <a:pt x="7629" y="1068"/>
                  </a:cubicBezTo>
                  <a:cubicBezTo>
                    <a:pt x="7754" y="1068"/>
                    <a:pt x="7932" y="1109"/>
                    <a:pt x="8110" y="1109"/>
                  </a:cubicBezTo>
                  <a:lnTo>
                    <a:pt x="8110" y="461"/>
                  </a:lnTo>
                  <a:cubicBezTo>
                    <a:pt x="7409" y="366"/>
                    <a:pt x="6750" y="241"/>
                    <a:pt x="6101" y="147"/>
                  </a:cubicBezTo>
                  <a:cubicBezTo>
                    <a:pt x="5506" y="61"/>
                    <a:pt x="4913" y="1"/>
                    <a:pt x="43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466" name="Google Shape;466;p22"/>
            <p:cNvSpPr/>
            <p:nvPr/>
          </p:nvSpPr>
          <p:spPr>
            <a:xfrm>
              <a:off x="1844480" y="4002827"/>
              <a:ext cx="240486" cy="28745"/>
            </a:xfrm>
            <a:custGeom>
              <a:avLst/>
              <a:gdLst/>
              <a:ahLst/>
              <a:cxnLst/>
              <a:rect l="l" t="t" r="r" b="b"/>
              <a:pathLst>
                <a:path w="11512" h="1376" extrusionOk="0">
                  <a:moveTo>
                    <a:pt x="10059" y="0"/>
                  </a:moveTo>
                  <a:cubicBezTo>
                    <a:pt x="7889" y="0"/>
                    <a:pt x="5743" y="165"/>
                    <a:pt x="3569" y="413"/>
                  </a:cubicBezTo>
                  <a:cubicBezTo>
                    <a:pt x="2480" y="591"/>
                    <a:pt x="1392" y="674"/>
                    <a:pt x="304" y="769"/>
                  </a:cubicBezTo>
                  <a:cubicBezTo>
                    <a:pt x="168" y="810"/>
                    <a:pt x="84" y="810"/>
                    <a:pt x="0" y="810"/>
                  </a:cubicBezTo>
                  <a:lnTo>
                    <a:pt x="0" y="1375"/>
                  </a:lnTo>
                  <a:cubicBezTo>
                    <a:pt x="1434" y="1292"/>
                    <a:pt x="2878" y="1156"/>
                    <a:pt x="4312" y="1030"/>
                  </a:cubicBezTo>
                  <a:cubicBezTo>
                    <a:pt x="5481" y="954"/>
                    <a:pt x="6644" y="830"/>
                    <a:pt x="7784" y="830"/>
                  </a:cubicBezTo>
                  <a:cubicBezTo>
                    <a:pt x="8051" y="830"/>
                    <a:pt x="8317" y="836"/>
                    <a:pt x="8581" y="852"/>
                  </a:cubicBezTo>
                  <a:cubicBezTo>
                    <a:pt x="9586" y="894"/>
                    <a:pt x="10548" y="936"/>
                    <a:pt x="11511" y="978"/>
                  </a:cubicBezTo>
                  <a:lnTo>
                    <a:pt x="11511" y="26"/>
                  </a:lnTo>
                  <a:cubicBezTo>
                    <a:pt x="11025" y="8"/>
                    <a:pt x="10542" y="0"/>
                    <a:pt x="100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467" name="Google Shape;467;p22"/>
            <p:cNvSpPr/>
            <p:nvPr/>
          </p:nvSpPr>
          <p:spPr>
            <a:xfrm>
              <a:off x="1844480" y="3057263"/>
              <a:ext cx="240486" cy="28013"/>
            </a:xfrm>
            <a:custGeom>
              <a:avLst/>
              <a:gdLst/>
              <a:ahLst/>
              <a:cxnLst/>
              <a:rect l="l" t="t" r="r" b="b"/>
              <a:pathLst>
                <a:path w="11512" h="1341" extrusionOk="0">
                  <a:moveTo>
                    <a:pt x="11382" y="1"/>
                  </a:moveTo>
                  <a:cubicBezTo>
                    <a:pt x="11344" y="1"/>
                    <a:pt x="11312" y="11"/>
                    <a:pt x="11291" y="32"/>
                  </a:cubicBezTo>
                  <a:cubicBezTo>
                    <a:pt x="9460" y="294"/>
                    <a:pt x="7629" y="378"/>
                    <a:pt x="5756" y="378"/>
                  </a:cubicBezTo>
                  <a:cubicBezTo>
                    <a:pt x="5055" y="357"/>
                    <a:pt x="4356" y="357"/>
                    <a:pt x="3659" y="357"/>
                  </a:cubicBezTo>
                  <a:cubicBezTo>
                    <a:pt x="2962" y="357"/>
                    <a:pt x="2266" y="357"/>
                    <a:pt x="1570" y="336"/>
                  </a:cubicBezTo>
                  <a:cubicBezTo>
                    <a:pt x="1047" y="294"/>
                    <a:pt x="523" y="252"/>
                    <a:pt x="0" y="252"/>
                  </a:cubicBezTo>
                  <a:lnTo>
                    <a:pt x="0" y="1340"/>
                  </a:lnTo>
                  <a:cubicBezTo>
                    <a:pt x="1612" y="1340"/>
                    <a:pt x="3223" y="1246"/>
                    <a:pt x="4835" y="1162"/>
                  </a:cubicBezTo>
                  <a:cubicBezTo>
                    <a:pt x="5756" y="1121"/>
                    <a:pt x="6666" y="1079"/>
                    <a:pt x="7587" y="901"/>
                  </a:cubicBezTo>
                  <a:cubicBezTo>
                    <a:pt x="8801" y="723"/>
                    <a:pt x="10025" y="419"/>
                    <a:pt x="11291" y="200"/>
                  </a:cubicBezTo>
                  <a:cubicBezTo>
                    <a:pt x="11333" y="158"/>
                    <a:pt x="11417" y="158"/>
                    <a:pt x="11511" y="116"/>
                  </a:cubicBezTo>
                  <a:lnTo>
                    <a:pt x="11511" y="32"/>
                  </a:lnTo>
                  <a:cubicBezTo>
                    <a:pt x="11464" y="11"/>
                    <a:pt x="11419" y="1"/>
                    <a:pt x="113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468" name="Google Shape;468;p22"/>
            <p:cNvSpPr/>
            <p:nvPr/>
          </p:nvSpPr>
          <p:spPr>
            <a:xfrm>
              <a:off x="1879010" y="2984922"/>
              <a:ext cx="205955" cy="37832"/>
            </a:xfrm>
            <a:custGeom>
              <a:avLst/>
              <a:gdLst/>
              <a:ahLst/>
              <a:cxnLst/>
              <a:rect l="l" t="t" r="r" b="b"/>
              <a:pathLst>
                <a:path w="9859" h="1811" extrusionOk="0">
                  <a:moveTo>
                    <a:pt x="9722" y="0"/>
                  </a:moveTo>
                  <a:cubicBezTo>
                    <a:pt x="9073" y="178"/>
                    <a:pt x="8414" y="314"/>
                    <a:pt x="7765" y="356"/>
                  </a:cubicBezTo>
                  <a:cubicBezTo>
                    <a:pt x="6928" y="440"/>
                    <a:pt x="6101" y="398"/>
                    <a:pt x="5317" y="440"/>
                  </a:cubicBezTo>
                  <a:cubicBezTo>
                    <a:pt x="5133" y="449"/>
                    <a:pt x="4951" y="454"/>
                    <a:pt x="4771" y="454"/>
                  </a:cubicBezTo>
                  <a:cubicBezTo>
                    <a:pt x="4141" y="454"/>
                    <a:pt x="3531" y="391"/>
                    <a:pt x="2920" y="220"/>
                  </a:cubicBezTo>
                  <a:cubicBezTo>
                    <a:pt x="2432" y="94"/>
                    <a:pt x="1913" y="33"/>
                    <a:pt x="1388" y="33"/>
                  </a:cubicBezTo>
                  <a:cubicBezTo>
                    <a:pt x="1215" y="33"/>
                    <a:pt x="1042" y="40"/>
                    <a:pt x="869" y="53"/>
                  </a:cubicBezTo>
                  <a:cubicBezTo>
                    <a:pt x="608" y="94"/>
                    <a:pt x="346" y="136"/>
                    <a:pt x="1" y="314"/>
                  </a:cubicBezTo>
                  <a:cubicBezTo>
                    <a:pt x="346" y="356"/>
                    <a:pt x="566" y="440"/>
                    <a:pt x="785" y="482"/>
                  </a:cubicBezTo>
                  <a:cubicBezTo>
                    <a:pt x="1570" y="576"/>
                    <a:pt x="2313" y="837"/>
                    <a:pt x="3056" y="1141"/>
                  </a:cubicBezTo>
                  <a:cubicBezTo>
                    <a:pt x="3402" y="1266"/>
                    <a:pt x="3747" y="1361"/>
                    <a:pt x="4145" y="1402"/>
                  </a:cubicBezTo>
                  <a:cubicBezTo>
                    <a:pt x="4929" y="1528"/>
                    <a:pt x="5756" y="1622"/>
                    <a:pt x="6583" y="1706"/>
                  </a:cubicBezTo>
                  <a:cubicBezTo>
                    <a:pt x="7011" y="1776"/>
                    <a:pt x="7439" y="1810"/>
                    <a:pt x="7868" y="1810"/>
                  </a:cubicBezTo>
                  <a:cubicBezTo>
                    <a:pt x="8529" y="1810"/>
                    <a:pt x="9192" y="1729"/>
                    <a:pt x="9858" y="1570"/>
                  </a:cubicBezTo>
                  <a:lnTo>
                    <a:pt x="98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469" name="Google Shape;469;p22"/>
            <p:cNvSpPr/>
            <p:nvPr/>
          </p:nvSpPr>
          <p:spPr>
            <a:xfrm>
              <a:off x="1844480" y="3120015"/>
              <a:ext cx="240486" cy="65386"/>
            </a:xfrm>
            <a:custGeom>
              <a:avLst/>
              <a:gdLst/>
              <a:ahLst/>
              <a:cxnLst/>
              <a:rect l="l" t="t" r="r" b="b"/>
              <a:pathLst>
                <a:path w="11512" h="3130" extrusionOk="0">
                  <a:moveTo>
                    <a:pt x="6889" y="1"/>
                  </a:moveTo>
                  <a:cubicBezTo>
                    <a:pt x="4810" y="1"/>
                    <a:pt x="2746" y="267"/>
                    <a:pt x="733" y="775"/>
                  </a:cubicBezTo>
                  <a:cubicBezTo>
                    <a:pt x="471" y="816"/>
                    <a:pt x="262" y="858"/>
                    <a:pt x="0" y="858"/>
                  </a:cubicBezTo>
                  <a:lnTo>
                    <a:pt x="0" y="3129"/>
                  </a:lnTo>
                  <a:cubicBezTo>
                    <a:pt x="869" y="2867"/>
                    <a:pt x="1779" y="2690"/>
                    <a:pt x="2658" y="2564"/>
                  </a:cubicBezTo>
                  <a:cubicBezTo>
                    <a:pt x="4657" y="2302"/>
                    <a:pt x="6666" y="2083"/>
                    <a:pt x="8633" y="1821"/>
                  </a:cubicBezTo>
                  <a:cubicBezTo>
                    <a:pt x="9586" y="1695"/>
                    <a:pt x="10548" y="1601"/>
                    <a:pt x="11511" y="1601"/>
                  </a:cubicBezTo>
                  <a:lnTo>
                    <a:pt x="11511" y="513"/>
                  </a:lnTo>
                  <a:cubicBezTo>
                    <a:pt x="10370" y="293"/>
                    <a:pt x="9240" y="126"/>
                    <a:pt x="8110" y="32"/>
                  </a:cubicBezTo>
                  <a:cubicBezTo>
                    <a:pt x="7703" y="11"/>
                    <a:pt x="7295" y="1"/>
                    <a:pt x="68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470" name="Google Shape;470;p22"/>
            <p:cNvSpPr/>
            <p:nvPr/>
          </p:nvSpPr>
          <p:spPr>
            <a:xfrm>
              <a:off x="1886217" y="3712254"/>
              <a:ext cx="198747" cy="50658"/>
            </a:xfrm>
            <a:custGeom>
              <a:avLst/>
              <a:gdLst/>
              <a:ahLst/>
              <a:cxnLst/>
              <a:rect l="l" t="t" r="r" b="b"/>
              <a:pathLst>
                <a:path w="9514" h="2425" extrusionOk="0">
                  <a:moveTo>
                    <a:pt x="7858" y="1"/>
                  </a:moveTo>
                  <a:cubicBezTo>
                    <a:pt x="6271" y="1"/>
                    <a:pt x="4688" y="171"/>
                    <a:pt x="3098" y="594"/>
                  </a:cubicBezTo>
                  <a:cubicBezTo>
                    <a:pt x="2436" y="761"/>
                    <a:pt x="1743" y="898"/>
                    <a:pt x="1048" y="898"/>
                  </a:cubicBezTo>
                  <a:cubicBezTo>
                    <a:pt x="832" y="898"/>
                    <a:pt x="615" y="885"/>
                    <a:pt x="399" y="855"/>
                  </a:cubicBezTo>
                  <a:cubicBezTo>
                    <a:pt x="304" y="855"/>
                    <a:pt x="179" y="897"/>
                    <a:pt x="43" y="939"/>
                  </a:cubicBezTo>
                  <a:cubicBezTo>
                    <a:pt x="1" y="1200"/>
                    <a:pt x="179" y="1337"/>
                    <a:pt x="357" y="1420"/>
                  </a:cubicBezTo>
                  <a:cubicBezTo>
                    <a:pt x="744" y="1598"/>
                    <a:pt x="1142" y="1766"/>
                    <a:pt x="1529" y="1860"/>
                  </a:cubicBezTo>
                  <a:cubicBezTo>
                    <a:pt x="2094" y="1985"/>
                    <a:pt x="2659" y="2027"/>
                    <a:pt x="3234" y="2027"/>
                  </a:cubicBezTo>
                  <a:cubicBezTo>
                    <a:pt x="3925" y="2069"/>
                    <a:pt x="4668" y="2069"/>
                    <a:pt x="5369" y="2121"/>
                  </a:cubicBezTo>
                  <a:cubicBezTo>
                    <a:pt x="6761" y="2205"/>
                    <a:pt x="8111" y="2331"/>
                    <a:pt x="9513" y="2425"/>
                  </a:cubicBezTo>
                  <a:lnTo>
                    <a:pt x="9513" y="28"/>
                  </a:lnTo>
                  <a:lnTo>
                    <a:pt x="8990" y="28"/>
                  </a:lnTo>
                  <a:cubicBezTo>
                    <a:pt x="8612" y="10"/>
                    <a:pt x="8235" y="1"/>
                    <a:pt x="7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471" name="Google Shape;471;p22"/>
            <p:cNvSpPr/>
            <p:nvPr/>
          </p:nvSpPr>
          <p:spPr>
            <a:xfrm>
              <a:off x="1844480" y="3239148"/>
              <a:ext cx="240486" cy="46355"/>
            </a:xfrm>
            <a:custGeom>
              <a:avLst/>
              <a:gdLst/>
              <a:ahLst/>
              <a:cxnLst/>
              <a:rect l="l" t="t" r="r" b="b"/>
              <a:pathLst>
                <a:path w="11512" h="2219" extrusionOk="0">
                  <a:moveTo>
                    <a:pt x="9544" y="0"/>
                  </a:moveTo>
                  <a:cubicBezTo>
                    <a:pt x="8497" y="42"/>
                    <a:pt x="7493" y="126"/>
                    <a:pt x="6446" y="262"/>
                  </a:cubicBezTo>
                  <a:cubicBezTo>
                    <a:pt x="5316" y="387"/>
                    <a:pt x="4186" y="607"/>
                    <a:pt x="3045" y="743"/>
                  </a:cubicBezTo>
                  <a:cubicBezTo>
                    <a:pt x="2041" y="869"/>
                    <a:pt x="1047" y="963"/>
                    <a:pt x="0" y="1047"/>
                  </a:cubicBezTo>
                  <a:lnTo>
                    <a:pt x="0" y="2219"/>
                  </a:lnTo>
                  <a:cubicBezTo>
                    <a:pt x="1873" y="1873"/>
                    <a:pt x="3747" y="1528"/>
                    <a:pt x="5620" y="1005"/>
                  </a:cubicBezTo>
                  <a:cubicBezTo>
                    <a:pt x="6802" y="649"/>
                    <a:pt x="8016" y="523"/>
                    <a:pt x="9282" y="440"/>
                  </a:cubicBezTo>
                  <a:cubicBezTo>
                    <a:pt x="10025" y="346"/>
                    <a:pt x="10768" y="346"/>
                    <a:pt x="11511" y="346"/>
                  </a:cubicBezTo>
                  <a:lnTo>
                    <a:pt x="115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472" name="Google Shape;472;p22"/>
            <p:cNvSpPr/>
            <p:nvPr/>
          </p:nvSpPr>
          <p:spPr>
            <a:xfrm>
              <a:off x="1844480" y="3872184"/>
              <a:ext cx="240486" cy="83748"/>
            </a:xfrm>
            <a:custGeom>
              <a:avLst/>
              <a:gdLst/>
              <a:ahLst/>
              <a:cxnLst/>
              <a:rect l="l" t="t" r="r" b="b"/>
              <a:pathLst>
                <a:path w="11512" h="4009" extrusionOk="0">
                  <a:moveTo>
                    <a:pt x="11511" y="1"/>
                  </a:moveTo>
                  <a:cubicBezTo>
                    <a:pt x="11030" y="85"/>
                    <a:pt x="10590" y="85"/>
                    <a:pt x="10151" y="127"/>
                  </a:cubicBezTo>
                  <a:cubicBezTo>
                    <a:pt x="10025" y="127"/>
                    <a:pt x="9889" y="168"/>
                    <a:pt x="9805" y="221"/>
                  </a:cubicBezTo>
                  <a:cubicBezTo>
                    <a:pt x="9627" y="263"/>
                    <a:pt x="9460" y="346"/>
                    <a:pt x="9282" y="346"/>
                  </a:cubicBezTo>
                  <a:cubicBezTo>
                    <a:pt x="8979" y="388"/>
                    <a:pt x="8675" y="388"/>
                    <a:pt x="8414" y="482"/>
                  </a:cubicBezTo>
                  <a:cubicBezTo>
                    <a:pt x="7106" y="692"/>
                    <a:pt x="5798" y="911"/>
                    <a:pt x="4489" y="1215"/>
                  </a:cubicBezTo>
                  <a:cubicBezTo>
                    <a:pt x="3004" y="1529"/>
                    <a:pt x="1518" y="1738"/>
                    <a:pt x="0" y="1874"/>
                  </a:cubicBezTo>
                  <a:lnTo>
                    <a:pt x="0" y="4009"/>
                  </a:lnTo>
                  <a:cubicBezTo>
                    <a:pt x="953" y="3925"/>
                    <a:pt x="1873" y="3747"/>
                    <a:pt x="2826" y="3569"/>
                  </a:cubicBezTo>
                  <a:cubicBezTo>
                    <a:pt x="4709" y="3182"/>
                    <a:pt x="6582" y="2743"/>
                    <a:pt x="8455" y="2397"/>
                  </a:cubicBezTo>
                  <a:cubicBezTo>
                    <a:pt x="9110" y="2248"/>
                    <a:pt x="9778" y="2142"/>
                    <a:pt x="10455" y="2142"/>
                  </a:cubicBezTo>
                  <a:cubicBezTo>
                    <a:pt x="10774" y="2142"/>
                    <a:pt x="11095" y="2166"/>
                    <a:pt x="11417" y="2219"/>
                  </a:cubicBezTo>
                  <a:lnTo>
                    <a:pt x="11511" y="2219"/>
                  </a:lnTo>
                  <a:lnTo>
                    <a:pt x="115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473" name="Google Shape;473;p22"/>
            <p:cNvSpPr/>
            <p:nvPr/>
          </p:nvSpPr>
          <p:spPr>
            <a:xfrm>
              <a:off x="1864367" y="3950457"/>
              <a:ext cx="220598" cy="47922"/>
            </a:xfrm>
            <a:custGeom>
              <a:avLst/>
              <a:gdLst/>
              <a:ahLst/>
              <a:cxnLst/>
              <a:rect l="l" t="t" r="r" b="b"/>
              <a:pathLst>
                <a:path w="10560" h="2294" extrusionOk="0">
                  <a:moveTo>
                    <a:pt x="10559" y="0"/>
                  </a:moveTo>
                  <a:cubicBezTo>
                    <a:pt x="9513" y="42"/>
                    <a:pt x="8466" y="178"/>
                    <a:pt x="7420" y="523"/>
                  </a:cubicBezTo>
                  <a:cubicBezTo>
                    <a:pt x="7200" y="565"/>
                    <a:pt x="6938" y="607"/>
                    <a:pt x="6677" y="659"/>
                  </a:cubicBezTo>
                  <a:cubicBezTo>
                    <a:pt x="4490" y="827"/>
                    <a:pt x="2397" y="1444"/>
                    <a:pt x="304" y="1968"/>
                  </a:cubicBezTo>
                  <a:cubicBezTo>
                    <a:pt x="220" y="2009"/>
                    <a:pt x="137" y="2051"/>
                    <a:pt x="1" y="2135"/>
                  </a:cubicBezTo>
                  <a:cubicBezTo>
                    <a:pt x="95" y="2177"/>
                    <a:pt x="137" y="2177"/>
                    <a:pt x="178" y="2177"/>
                  </a:cubicBezTo>
                  <a:cubicBezTo>
                    <a:pt x="524" y="2260"/>
                    <a:pt x="870" y="2294"/>
                    <a:pt x="1215" y="2294"/>
                  </a:cubicBezTo>
                  <a:cubicBezTo>
                    <a:pt x="1780" y="2294"/>
                    <a:pt x="2339" y="2204"/>
                    <a:pt x="2878" y="2093"/>
                  </a:cubicBezTo>
                  <a:cubicBezTo>
                    <a:pt x="3841" y="1873"/>
                    <a:pt x="4804" y="1654"/>
                    <a:pt x="5714" y="1486"/>
                  </a:cubicBezTo>
                  <a:cubicBezTo>
                    <a:pt x="6635" y="1350"/>
                    <a:pt x="7545" y="1183"/>
                    <a:pt x="8414" y="921"/>
                  </a:cubicBezTo>
                  <a:cubicBezTo>
                    <a:pt x="9115" y="743"/>
                    <a:pt x="9816" y="659"/>
                    <a:pt x="10559" y="607"/>
                  </a:cubicBezTo>
                  <a:lnTo>
                    <a:pt x="105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474" name="Google Shape;474;p22"/>
          <p:cNvSpPr/>
          <p:nvPr/>
        </p:nvSpPr>
        <p:spPr>
          <a:xfrm rot="7373616">
            <a:off x="-211810" y="3816137"/>
            <a:ext cx="1127180" cy="1754717"/>
          </a:xfrm>
          <a:custGeom>
            <a:avLst/>
            <a:gdLst/>
            <a:ahLst/>
            <a:cxnLst/>
            <a:rect l="l" t="t" r="r" b="b"/>
            <a:pathLst>
              <a:path w="23490" h="36565" extrusionOk="0">
                <a:moveTo>
                  <a:pt x="12034" y="9414"/>
                </a:moveTo>
                <a:cubicBezTo>
                  <a:pt x="12268" y="9414"/>
                  <a:pt x="12233" y="9778"/>
                  <a:pt x="12199" y="9994"/>
                </a:cubicBezTo>
                <a:cubicBezTo>
                  <a:pt x="12157" y="10381"/>
                  <a:pt x="12063" y="10726"/>
                  <a:pt x="11937" y="11082"/>
                </a:cubicBezTo>
                <a:cubicBezTo>
                  <a:pt x="11576" y="12189"/>
                  <a:pt x="10897" y="13155"/>
                  <a:pt x="10081" y="13975"/>
                </a:cubicBezTo>
                <a:lnTo>
                  <a:pt x="10081" y="13975"/>
                </a:lnTo>
                <a:cubicBezTo>
                  <a:pt x="10032" y="13442"/>
                  <a:pt x="10100" y="12871"/>
                  <a:pt x="10190" y="12390"/>
                </a:cubicBezTo>
                <a:cubicBezTo>
                  <a:pt x="10410" y="11469"/>
                  <a:pt x="10849" y="10559"/>
                  <a:pt x="11456" y="9858"/>
                </a:cubicBezTo>
                <a:cubicBezTo>
                  <a:pt x="11540" y="9774"/>
                  <a:pt x="11718" y="9512"/>
                  <a:pt x="11843" y="9470"/>
                </a:cubicBezTo>
                <a:cubicBezTo>
                  <a:pt x="11921" y="9431"/>
                  <a:pt x="11984" y="9414"/>
                  <a:pt x="12034" y="9414"/>
                </a:cubicBezTo>
                <a:close/>
                <a:moveTo>
                  <a:pt x="20629" y="298"/>
                </a:moveTo>
                <a:cubicBezTo>
                  <a:pt x="21228" y="298"/>
                  <a:pt x="21763" y="1000"/>
                  <a:pt x="22004" y="1444"/>
                </a:cubicBezTo>
                <a:cubicBezTo>
                  <a:pt x="23490" y="4060"/>
                  <a:pt x="22140" y="7681"/>
                  <a:pt x="20612" y="9994"/>
                </a:cubicBezTo>
                <a:cubicBezTo>
                  <a:pt x="19437" y="11782"/>
                  <a:pt x="17743" y="13465"/>
                  <a:pt x="15818" y="14588"/>
                </a:cubicBezTo>
                <a:lnTo>
                  <a:pt x="15818" y="14588"/>
                </a:lnTo>
                <a:cubicBezTo>
                  <a:pt x="15818" y="14581"/>
                  <a:pt x="15819" y="14574"/>
                  <a:pt x="15820" y="14567"/>
                </a:cubicBezTo>
                <a:cubicBezTo>
                  <a:pt x="15945" y="12777"/>
                  <a:pt x="16290" y="10988"/>
                  <a:pt x="16688" y="9251"/>
                </a:cubicBezTo>
                <a:cubicBezTo>
                  <a:pt x="17169" y="7116"/>
                  <a:pt x="17693" y="4971"/>
                  <a:pt x="18561" y="2972"/>
                </a:cubicBezTo>
                <a:cubicBezTo>
                  <a:pt x="18865" y="2229"/>
                  <a:pt x="19262" y="1444"/>
                  <a:pt x="19827" y="837"/>
                </a:cubicBezTo>
                <a:cubicBezTo>
                  <a:pt x="20005" y="659"/>
                  <a:pt x="20215" y="398"/>
                  <a:pt x="20476" y="314"/>
                </a:cubicBezTo>
                <a:cubicBezTo>
                  <a:pt x="20528" y="303"/>
                  <a:pt x="20579" y="298"/>
                  <a:pt x="20629" y="298"/>
                </a:cubicBezTo>
                <a:close/>
                <a:moveTo>
                  <a:pt x="20654" y="0"/>
                </a:moveTo>
                <a:cubicBezTo>
                  <a:pt x="20089" y="0"/>
                  <a:pt x="19566" y="659"/>
                  <a:pt x="19304" y="1047"/>
                </a:cubicBezTo>
                <a:cubicBezTo>
                  <a:pt x="18697" y="1831"/>
                  <a:pt x="18300" y="2794"/>
                  <a:pt x="17954" y="3715"/>
                </a:cubicBezTo>
                <a:cubicBezTo>
                  <a:pt x="17033" y="6195"/>
                  <a:pt x="16427" y="8811"/>
                  <a:pt x="15987" y="11385"/>
                </a:cubicBezTo>
                <a:cubicBezTo>
                  <a:pt x="15773" y="12505"/>
                  <a:pt x="15613" y="13637"/>
                  <a:pt x="15487" y="14774"/>
                </a:cubicBezTo>
                <a:lnTo>
                  <a:pt x="15487" y="14774"/>
                </a:lnTo>
                <a:cubicBezTo>
                  <a:pt x="15083" y="14993"/>
                  <a:pt x="14670" y="15187"/>
                  <a:pt x="14250" y="15351"/>
                </a:cubicBezTo>
                <a:cubicBezTo>
                  <a:pt x="13628" y="15566"/>
                  <a:pt x="12881" y="15781"/>
                  <a:pt x="12157" y="15781"/>
                </a:cubicBezTo>
                <a:cubicBezTo>
                  <a:pt x="11856" y="15781"/>
                  <a:pt x="11560" y="15744"/>
                  <a:pt x="11278" y="15655"/>
                </a:cubicBezTo>
                <a:cubicBezTo>
                  <a:pt x="10584" y="15462"/>
                  <a:pt x="10257" y="14941"/>
                  <a:pt x="10131" y="14322"/>
                </a:cubicBezTo>
                <a:lnTo>
                  <a:pt x="10131" y="14322"/>
                </a:lnTo>
                <a:cubicBezTo>
                  <a:pt x="10770" y="13698"/>
                  <a:pt x="11329" y="12989"/>
                  <a:pt x="11759" y="12212"/>
                </a:cubicBezTo>
                <a:cubicBezTo>
                  <a:pt x="12063" y="11605"/>
                  <a:pt x="12324" y="10946"/>
                  <a:pt x="12461" y="10255"/>
                </a:cubicBezTo>
                <a:cubicBezTo>
                  <a:pt x="12502" y="9941"/>
                  <a:pt x="12722" y="9156"/>
                  <a:pt x="12324" y="8989"/>
                </a:cubicBezTo>
                <a:cubicBezTo>
                  <a:pt x="12269" y="8960"/>
                  <a:pt x="12211" y="8948"/>
                  <a:pt x="12154" y="8948"/>
                </a:cubicBezTo>
                <a:cubicBezTo>
                  <a:pt x="11856" y="8948"/>
                  <a:pt x="11554" y="9286"/>
                  <a:pt x="11414" y="9470"/>
                </a:cubicBezTo>
                <a:cubicBezTo>
                  <a:pt x="10849" y="10119"/>
                  <a:pt x="10410" y="10820"/>
                  <a:pt x="10148" y="11605"/>
                </a:cubicBezTo>
                <a:cubicBezTo>
                  <a:pt x="9874" y="12327"/>
                  <a:pt x="9664" y="13357"/>
                  <a:pt x="9804" y="14242"/>
                </a:cubicBezTo>
                <a:lnTo>
                  <a:pt x="9804" y="14242"/>
                </a:lnTo>
                <a:cubicBezTo>
                  <a:pt x="9617" y="14417"/>
                  <a:pt x="9424" y="14584"/>
                  <a:pt x="9227" y="14744"/>
                </a:cubicBezTo>
                <a:cubicBezTo>
                  <a:pt x="8055" y="15697"/>
                  <a:pt x="6705" y="16481"/>
                  <a:pt x="5303" y="17141"/>
                </a:cubicBezTo>
                <a:cubicBezTo>
                  <a:pt x="4612" y="17444"/>
                  <a:pt x="3869" y="17748"/>
                  <a:pt x="3126" y="18009"/>
                </a:cubicBezTo>
                <a:cubicBezTo>
                  <a:pt x="2370" y="18305"/>
                  <a:pt x="1606" y="18774"/>
                  <a:pt x="769" y="18774"/>
                </a:cubicBezTo>
                <a:cubicBezTo>
                  <a:pt x="599" y="18774"/>
                  <a:pt x="425" y="18755"/>
                  <a:pt x="249" y="18710"/>
                </a:cubicBezTo>
                <a:cubicBezTo>
                  <a:pt x="236" y="18707"/>
                  <a:pt x="223" y="18706"/>
                  <a:pt x="211" y="18706"/>
                </a:cubicBezTo>
                <a:cubicBezTo>
                  <a:pt x="60" y="18706"/>
                  <a:pt x="0" y="18933"/>
                  <a:pt x="165" y="18972"/>
                </a:cubicBezTo>
                <a:cubicBezTo>
                  <a:pt x="363" y="19017"/>
                  <a:pt x="552" y="19036"/>
                  <a:pt x="736" y="19036"/>
                </a:cubicBezTo>
                <a:cubicBezTo>
                  <a:pt x="1280" y="19036"/>
                  <a:pt x="1775" y="18864"/>
                  <a:pt x="2300" y="18669"/>
                </a:cubicBezTo>
                <a:cubicBezTo>
                  <a:pt x="3084" y="18365"/>
                  <a:pt x="3827" y="18051"/>
                  <a:pt x="4612" y="17748"/>
                </a:cubicBezTo>
                <a:cubicBezTo>
                  <a:pt x="6088" y="17099"/>
                  <a:pt x="7532" y="16356"/>
                  <a:pt x="8840" y="15393"/>
                </a:cubicBezTo>
                <a:cubicBezTo>
                  <a:pt x="9198" y="15141"/>
                  <a:pt x="9544" y="14864"/>
                  <a:pt x="9873" y="14564"/>
                </a:cubicBezTo>
                <a:lnTo>
                  <a:pt x="9873" y="14564"/>
                </a:lnTo>
                <a:cubicBezTo>
                  <a:pt x="9948" y="14839"/>
                  <a:pt x="10064" y="15093"/>
                  <a:pt x="10232" y="15309"/>
                </a:cubicBezTo>
                <a:cubicBezTo>
                  <a:pt x="10679" y="15899"/>
                  <a:pt x="11342" y="16116"/>
                  <a:pt x="12071" y="16116"/>
                </a:cubicBezTo>
                <a:cubicBezTo>
                  <a:pt x="13232" y="16116"/>
                  <a:pt x="14560" y="15566"/>
                  <a:pt x="15453" y="15090"/>
                </a:cubicBezTo>
                <a:lnTo>
                  <a:pt x="15453" y="15090"/>
                </a:lnTo>
                <a:cubicBezTo>
                  <a:pt x="15245" y="17079"/>
                  <a:pt x="15138" y="19082"/>
                  <a:pt x="15035" y="21065"/>
                </a:cubicBezTo>
                <a:cubicBezTo>
                  <a:pt x="14899" y="23639"/>
                  <a:pt x="14899" y="26213"/>
                  <a:pt x="15244" y="28735"/>
                </a:cubicBezTo>
                <a:cubicBezTo>
                  <a:pt x="15600" y="31351"/>
                  <a:pt x="16343" y="33926"/>
                  <a:pt x="16950" y="36458"/>
                </a:cubicBezTo>
                <a:cubicBezTo>
                  <a:pt x="16968" y="36531"/>
                  <a:pt x="17029" y="36565"/>
                  <a:pt x="17087" y="36565"/>
                </a:cubicBezTo>
                <a:cubicBezTo>
                  <a:pt x="17163" y="36565"/>
                  <a:pt x="17235" y="36510"/>
                  <a:pt x="17211" y="36416"/>
                </a:cubicBezTo>
                <a:cubicBezTo>
                  <a:pt x="16290" y="32534"/>
                  <a:pt x="15338" y="28735"/>
                  <a:pt x="15244" y="24727"/>
                </a:cubicBezTo>
                <a:cubicBezTo>
                  <a:pt x="15204" y="21439"/>
                  <a:pt x="15535" y="18150"/>
                  <a:pt x="15793" y="14899"/>
                </a:cubicBezTo>
                <a:lnTo>
                  <a:pt x="15793" y="14899"/>
                </a:lnTo>
                <a:cubicBezTo>
                  <a:pt x="18665" y="13192"/>
                  <a:pt x="21108" y="10560"/>
                  <a:pt x="22224" y="7378"/>
                </a:cubicBezTo>
                <a:cubicBezTo>
                  <a:pt x="22747" y="5892"/>
                  <a:pt x="23092" y="4238"/>
                  <a:pt x="22747" y="2669"/>
                </a:cubicBezTo>
                <a:cubicBezTo>
                  <a:pt x="22569" y="1748"/>
                  <a:pt x="21878" y="0"/>
                  <a:pt x="20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nvGrpSpPr>
          <p:cNvPr id="475" name="Google Shape;475;p22"/>
          <p:cNvGrpSpPr/>
          <p:nvPr/>
        </p:nvGrpSpPr>
        <p:grpSpPr>
          <a:xfrm>
            <a:off x="228600" y="228600"/>
            <a:ext cx="227950" cy="230496"/>
            <a:chOff x="362775" y="688925"/>
            <a:chExt cx="393900" cy="398300"/>
          </a:xfrm>
        </p:grpSpPr>
        <p:sp>
          <p:nvSpPr>
            <p:cNvPr id="476" name="Google Shape;476;p22"/>
            <p:cNvSpPr/>
            <p:nvPr/>
          </p:nvSpPr>
          <p:spPr>
            <a:xfrm>
              <a:off x="362775" y="6933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2"/>
            <p:cNvSpPr/>
            <p:nvPr/>
          </p:nvSpPr>
          <p:spPr>
            <a:xfrm rot="-5400000">
              <a:off x="499275" y="5524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478"/>
        <p:cNvGrpSpPr/>
        <p:nvPr/>
      </p:nvGrpSpPr>
      <p:grpSpPr>
        <a:xfrm>
          <a:off x="0" y="0"/>
          <a:ext cx="0" cy="0"/>
          <a:chOff x="0" y="0"/>
          <a:chExt cx="0" cy="0"/>
        </a:xfrm>
      </p:grpSpPr>
      <p:pic>
        <p:nvPicPr>
          <p:cNvPr id="479" name="Google Shape;479;p23"/>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480" name="Google Shape;480;p23"/>
          <p:cNvSpPr txBox="1">
            <a:spLocks noGrp="1"/>
          </p:cNvSpPr>
          <p:nvPr>
            <p:ph type="title"/>
          </p:nvPr>
        </p:nvSpPr>
        <p:spPr>
          <a:xfrm>
            <a:off x="720000" y="445025"/>
            <a:ext cx="7708800" cy="5943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1" name="Google Shape;481;p23"/>
          <p:cNvSpPr txBox="1">
            <a:spLocks noGrp="1"/>
          </p:cNvSpPr>
          <p:nvPr>
            <p:ph type="subTitle" idx="1"/>
          </p:nvPr>
        </p:nvSpPr>
        <p:spPr>
          <a:xfrm>
            <a:off x="1693062" y="2033016"/>
            <a:ext cx="2479500" cy="411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Unbounded"/>
                <a:ea typeface="Unbounded"/>
                <a:cs typeface="Unbounded"/>
                <a:sym typeface="Unbounde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82" name="Google Shape;482;p23"/>
          <p:cNvSpPr txBox="1">
            <a:spLocks noGrp="1"/>
          </p:cNvSpPr>
          <p:nvPr>
            <p:ph type="subTitle" idx="2"/>
          </p:nvPr>
        </p:nvSpPr>
        <p:spPr>
          <a:xfrm>
            <a:off x="1693062" y="2320163"/>
            <a:ext cx="2479500" cy="5871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3" name="Google Shape;483;p23"/>
          <p:cNvSpPr txBox="1">
            <a:spLocks noGrp="1"/>
          </p:cNvSpPr>
          <p:nvPr>
            <p:ph type="subTitle" idx="3"/>
          </p:nvPr>
        </p:nvSpPr>
        <p:spPr>
          <a:xfrm>
            <a:off x="4971438" y="2320163"/>
            <a:ext cx="2479500" cy="5871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4" name="Google Shape;484;p23"/>
          <p:cNvSpPr txBox="1">
            <a:spLocks noGrp="1"/>
          </p:cNvSpPr>
          <p:nvPr>
            <p:ph type="subTitle" idx="4"/>
          </p:nvPr>
        </p:nvSpPr>
        <p:spPr>
          <a:xfrm>
            <a:off x="1693062" y="4126300"/>
            <a:ext cx="2479500" cy="594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5" name="Google Shape;485;p23"/>
          <p:cNvSpPr txBox="1">
            <a:spLocks noGrp="1"/>
          </p:cNvSpPr>
          <p:nvPr>
            <p:ph type="subTitle" idx="5"/>
          </p:nvPr>
        </p:nvSpPr>
        <p:spPr>
          <a:xfrm>
            <a:off x="4971438" y="4126300"/>
            <a:ext cx="2479500" cy="594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6" name="Google Shape;486;p23"/>
          <p:cNvSpPr txBox="1">
            <a:spLocks noGrp="1"/>
          </p:cNvSpPr>
          <p:nvPr>
            <p:ph type="subTitle" idx="6"/>
          </p:nvPr>
        </p:nvSpPr>
        <p:spPr>
          <a:xfrm>
            <a:off x="1693062" y="3831336"/>
            <a:ext cx="2479500" cy="411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Unbounded"/>
                <a:ea typeface="Unbounded"/>
                <a:cs typeface="Unbounded"/>
                <a:sym typeface="Unbounde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87" name="Google Shape;487;p23"/>
          <p:cNvSpPr txBox="1">
            <a:spLocks noGrp="1"/>
          </p:cNvSpPr>
          <p:nvPr>
            <p:ph type="subTitle" idx="7"/>
          </p:nvPr>
        </p:nvSpPr>
        <p:spPr>
          <a:xfrm>
            <a:off x="4971438" y="2033016"/>
            <a:ext cx="2479500" cy="411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Unbounded"/>
                <a:ea typeface="Unbounded"/>
                <a:cs typeface="Unbounded"/>
                <a:sym typeface="Unbounde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88" name="Google Shape;488;p23"/>
          <p:cNvSpPr txBox="1">
            <a:spLocks noGrp="1"/>
          </p:cNvSpPr>
          <p:nvPr>
            <p:ph type="subTitle" idx="8"/>
          </p:nvPr>
        </p:nvSpPr>
        <p:spPr>
          <a:xfrm>
            <a:off x="4971438" y="3831336"/>
            <a:ext cx="2479500" cy="411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Unbounded"/>
                <a:ea typeface="Unbounded"/>
                <a:cs typeface="Unbounded"/>
                <a:sym typeface="Unbounde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89" name="Google Shape;489;p23"/>
          <p:cNvSpPr/>
          <p:nvPr/>
        </p:nvSpPr>
        <p:spPr>
          <a:xfrm rot="-242898">
            <a:off x="8364988" y="-314938"/>
            <a:ext cx="2494424" cy="234581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341550" y="4393575"/>
            <a:ext cx="1608431" cy="1551473"/>
          </a:xfrm>
          <a:custGeom>
            <a:avLst/>
            <a:gdLst/>
            <a:ahLst/>
            <a:cxnLst/>
            <a:rect l="l" t="t" r="r" b="b"/>
            <a:pathLst>
              <a:path w="36626" h="35329" extrusionOk="0">
                <a:moveTo>
                  <a:pt x="26946" y="9262"/>
                </a:moveTo>
                <a:cubicBezTo>
                  <a:pt x="26946" y="9482"/>
                  <a:pt x="26946" y="9608"/>
                  <a:pt x="26904" y="9744"/>
                </a:cubicBezTo>
                <a:cubicBezTo>
                  <a:pt x="26119" y="12789"/>
                  <a:pt x="24592" y="15405"/>
                  <a:pt x="22153" y="17456"/>
                </a:cubicBezTo>
                <a:cubicBezTo>
                  <a:pt x="21452" y="18021"/>
                  <a:pt x="20667" y="18544"/>
                  <a:pt x="19747" y="18764"/>
                </a:cubicBezTo>
                <a:cubicBezTo>
                  <a:pt x="19443" y="18848"/>
                  <a:pt x="19098" y="18848"/>
                  <a:pt x="18794" y="18848"/>
                </a:cubicBezTo>
                <a:cubicBezTo>
                  <a:pt x="18397" y="18806"/>
                  <a:pt x="18135" y="18544"/>
                  <a:pt x="18177" y="18199"/>
                </a:cubicBezTo>
                <a:cubicBezTo>
                  <a:pt x="18177" y="17853"/>
                  <a:pt x="18177" y="17498"/>
                  <a:pt x="18355" y="17194"/>
                </a:cubicBezTo>
                <a:cubicBezTo>
                  <a:pt x="18575" y="16671"/>
                  <a:pt x="18836" y="16148"/>
                  <a:pt x="19182" y="15666"/>
                </a:cubicBezTo>
                <a:cubicBezTo>
                  <a:pt x="20008" y="14453"/>
                  <a:pt x="21107" y="13448"/>
                  <a:pt x="22237" y="12485"/>
                </a:cubicBezTo>
                <a:cubicBezTo>
                  <a:pt x="23587" y="11355"/>
                  <a:pt x="25031" y="10350"/>
                  <a:pt x="26507" y="9482"/>
                </a:cubicBezTo>
                <a:cubicBezTo>
                  <a:pt x="26601" y="9388"/>
                  <a:pt x="26726" y="9346"/>
                  <a:pt x="26946" y="9262"/>
                </a:cubicBezTo>
                <a:close/>
                <a:moveTo>
                  <a:pt x="21891" y="0"/>
                </a:moveTo>
                <a:cubicBezTo>
                  <a:pt x="21592" y="0"/>
                  <a:pt x="21284" y="21"/>
                  <a:pt x="20971" y="64"/>
                </a:cubicBezTo>
                <a:cubicBezTo>
                  <a:pt x="19443" y="273"/>
                  <a:pt x="18093" y="849"/>
                  <a:pt x="16785" y="1634"/>
                </a:cubicBezTo>
                <a:cubicBezTo>
                  <a:pt x="14912" y="2722"/>
                  <a:pt x="13259" y="4156"/>
                  <a:pt x="11773" y="5767"/>
                </a:cubicBezTo>
                <a:cubicBezTo>
                  <a:pt x="9282" y="8436"/>
                  <a:pt x="7325" y="11481"/>
                  <a:pt x="5714" y="14714"/>
                </a:cubicBezTo>
                <a:cubicBezTo>
                  <a:pt x="2794" y="20553"/>
                  <a:pt x="1005" y="26696"/>
                  <a:pt x="84" y="33152"/>
                </a:cubicBezTo>
                <a:cubicBezTo>
                  <a:pt x="42" y="33676"/>
                  <a:pt x="42" y="34241"/>
                  <a:pt x="0" y="34764"/>
                </a:cubicBezTo>
                <a:cubicBezTo>
                  <a:pt x="0" y="34984"/>
                  <a:pt x="0" y="35203"/>
                  <a:pt x="262" y="35329"/>
                </a:cubicBezTo>
                <a:cubicBezTo>
                  <a:pt x="304" y="35203"/>
                  <a:pt x="346" y="35161"/>
                  <a:pt x="346" y="35120"/>
                </a:cubicBezTo>
                <a:cubicBezTo>
                  <a:pt x="262" y="34073"/>
                  <a:pt x="388" y="33027"/>
                  <a:pt x="565" y="32022"/>
                </a:cubicBezTo>
                <a:cubicBezTo>
                  <a:pt x="1089" y="28621"/>
                  <a:pt x="1915" y="25304"/>
                  <a:pt x="3004" y="22081"/>
                </a:cubicBezTo>
                <a:cubicBezTo>
                  <a:pt x="4490" y="17676"/>
                  <a:pt x="6363" y="13532"/>
                  <a:pt x="9021" y="9691"/>
                </a:cubicBezTo>
                <a:cubicBezTo>
                  <a:pt x="10726" y="7295"/>
                  <a:pt x="12641" y="5076"/>
                  <a:pt x="14954" y="3245"/>
                </a:cubicBezTo>
                <a:cubicBezTo>
                  <a:pt x="16346" y="2157"/>
                  <a:pt x="17832" y="1278"/>
                  <a:pt x="19537" y="713"/>
                </a:cubicBezTo>
                <a:cubicBezTo>
                  <a:pt x="20300" y="469"/>
                  <a:pt x="21084" y="309"/>
                  <a:pt x="21876" y="309"/>
                </a:cubicBezTo>
                <a:cubicBezTo>
                  <a:pt x="22343" y="309"/>
                  <a:pt x="22813" y="365"/>
                  <a:pt x="23284" y="493"/>
                </a:cubicBezTo>
                <a:cubicBezTo>
                  <a:pt x="25031" y="974"/>
                  <a:pt x="26078" y="2157"/>
                  <a:pt x="26684" y="3768"/>
                </a:cubicBezTo>
                <a:cubicBezTo>
                  <a:pt x="27250" y="5202"/>
                  <a:pt x="27333" y="6730"/>
                  <a:pt x="27166" y="8258"/>
                </a:cubicBezTo>
                <a:cubicBezTo>
                  <a:pt x="27124" y="8561"/>
                  <a:pt x="26988" y="8781"/>
                  <a:pt x="26726" y="8959"/>
                </a:cubicBezTo>
                <a:cubicBezTo>
                  <a:pt x="25502" y="9691"/>
                  <a:pt x="24330" y="10434"/>
                  <a:pt x="23200" y="11261"/>
                </a:cubicBezTo>
                <a:cubicBezTo>
                  <a:pt x="21630" y="12402"/>
                  <a:pt x="20228" y="13668"/>
                  <a:pt x="19098" y="15185"/>
                </a:cubicBezTo>
                <a:cubicBezTo>
                  <a:pt x="18616" y="15802"/>
                  <a:pt x="18229" y="16409"/>
                  <a:pt x="18010" y="17110"/>
                </a:cubicBezTo>
                <a:cubicBezTo>
                  <a:pt x="17874" y="17456"/>
                  <a:pt x="17790" y="17853"/>
                  <a:pt x="17832" y="18241"/>
                </a:cubicBezTo>
                <a:cubicBezTo>
                  <a:pt x="17832" y="18764"/>
                  <a:pt x="18229" y="19161"/>
                  <a:pt x="18794" y="19203"/>
                </a:cubicBezTo>
                <a:cubicBezTo>
                  <a:pt x="18874" y="19214"/>
                  <a:pt x="18957" y="19220"/>
                  <a:pt x="19041" y="19220"/>
                </a:cubicBezTo>
                <a:cubicBezTo>
                  <a:pt x="19277" y="19220"/>
                  <a:pt x="19523" y="19179"/>
                  <a:pt x="19747" y="19109"/>
                </a:cubicBezTo>
                <a:cubicBezTo>
                  <a:pt x="20929" y="18848"/>
                  <a:pt x="21892" y="18157"/>
                  <a:pt x="22760" y="17372"/>
                </a:cubicBezTo>
                <a:cubicBezTo>
                  <a:pt x="24979" y="15363"/>
                  <a:pt x="26423" y="12883"/>
                  <a:pt x="27166" y="9953"/>
                </a:cubicBezTo>
                <a:cubicBezTo>
                  <a:pt x="27208" y="9126"/>
                  <a:pt x="27689" y="8739"/>
                  <a:pt x="28380" y="8383"/>
                </a:cubicBezTo>
                <a:cubicBezTo>
                  <a:pt x="30954" y="7169"/>
                  <a:pt x="33528" y="5903"/>
                  <a:pt x="36061" y="4679"/>
                </a:cubicBezTo>
                <a:cubicBezTo>
                  <a:pt x="36228" y="4595"/>
                  <a:pt x="36406" y="4511"/>
                  <a:pt x="36542" y="4417"/>
                </a:cubicBezTo>
                <a:cubicBezTo>
                  <a:pt x="36584" y="4375"/>
                  <a:pt x="36584" y="4250"/>
                  <a:pt x="36626" y="4030"/>
                </a:cubicBezTo>
                <a:lnTo>
                  <a:pt x="36626" y="4030"/>
                </a:lnTo>
                <a:cubicBezTo>
                  <a:pt x="36019" y="4292"/>
                  <a:pt x="35537" y="4553"/>
                  <a:pt x="35056" y="4773"/>
                </a:cubicBezTo>
                <a:cubicBezTo>
                  <a:pt x="34533" y="5035"/>
                  <a:pt x="34010" y="5244"/>
                  <a:pt x="33528" y="5506"/>
                </a:cubicBezTo>
                <a:cubicBezTo>
                  <a:pt x="33005" y="5725"/>
                  <a:pt x="32524" y="5987"/>
                  <a:pt x="32042" y="6207"/>
                </a:cubicBezTo>
                <a:cubicBezTo>
                  <a:pt x="31519" y="6468"/>
                  <a:pt x="31048" y="6688"/>
                  <a:pt x="30525" y="6950"/>
                </a:cubicBezTo>
                <a:cubicBezTo>
                  <a:pt x="30044" y="7211"/>
                  <a:pt x="29562" y="7431"/>
                  <a:pt x="29039" y="7693"/>
                </a:cubicBezTo>
                <a:cubicBezTo>
                  <a:pt x="28558" y="7912"/>
                  <a:pt x="28076" y="8216"/>
                  <a:pt x="27511" y="8436"/>
                </a:cubicBezTo>
                <a:lnTo>
                  <a:pt x="27511" y="8174"/>
                </a:lnTo>
                <a:lnTo>
                  <a:pt x="27511" y="7734"/>
                </a:lnTo>
                <a:cubicBezTo>
                  <a:pt x="27647" y="6207"/>
                  <a:pt x="27469" y="4679"/>
                  <a:pt x="26862" y="3287"/>
                </a:cubicBezTo>
                <a:cubicBezTo>
                  <a:pt x="25895" y="1141"/>
                  <a:pt x="24093" y="0"/>
                  <a:pt x="2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491" name="Google Shape;491;p23"/>
          <p:cNvSpPr/>
          <p:nvPr/>
        </p:nvSpPr>
        <p:spPr>
          <a:xfrm>
            <a:off x="8517841" y="310471"/>
            <a:ext cx="2029370" cy="841813"/>
          </a:xfrm>
          <a:custGeom>
            <a:avLst/>
            <a:gdLst/>
            <a:ahLst/>
            <a:cxnLst/>
            <a:rect l="l" t="t" r="r" b="b"/>
            <a:pathLst>
              <a:path w="46264" h="19191" extrusionOk="0">
                <a:moveTo>
                  <a:pt x="17000" y="790"/>
                </a:moveTo>
                <a:cubicBezTo>
                  <a:pt x="17132" y="790"/>
                  <a:pt x="17266" y="798"/>
                  <a:pt x="17402" y="814"/>
                </a:cubicBezTo>
                <a:cubicBezTo>
                  <a:pt x="18271" y="908"/>
                  <a:pt x="18794" y="1431"/>
                  <a:pt x="18355" y="2342"/>
                </a:cubicBezTo>
                <a:cubicBezTo>
                  <a:pt x="18051" y="3001"/>
                  <a:pt x="17486" y="3650"/>
                  <a:pt x="16921" y="4131"/>
                </a:cubicBezTo>
                <a:cubicBezTo>
                  <a:pt x="15184" y="5768"/>
                  <a:pt x="12855" y="6578"/>
                  <a:pt x="10509" y="6925"/>
                </a:cubicBezTo>
                <a:lnTo>
                  <a:pt x="10509" y="6925"/>
                </a:lnTo>
                <a:cubicBezTo>
                  <a:pt x="11118" y="5112"/>
                  <a:pt x="12286" y="3455"/>
                  <a:pt x="13740" y="2258"/>
                </a:cubicBezTo>
                <a:cubicBezTo>
                  <a:pt x="14685" y="1464"/>
                  <a:pt x="15766" y="790"/>
                  <a:pt x="17000" y="790"/>
                </a:cubicBezTo>
                <a:close/>
                <a:moveTo>
                  <a:pt x="46132" y="0"/>
                </a:moveTo>
                <a:cubicBezTo>
                  <a:pt x="46067" y="0"/>
                  <a:pt x="46001" y="55"/>
                  <a:pt x="46001" y="165"/>
                </a:cubicBezTo>
                <a:cubicBezTo>
                  <a:pt x="45918" y="5617"/>
                  <a:pt x="41952" y="10148"/>
                  <a:pt x="37714" y="13204"/>
                </a:cubicBezTo>
                <a:cubicBezTo>
                  <a:pt x="33444" y="16291"/>
                  <a:pt x="28087" y="18739"/>
                  <a:pt x="22718" y="18865"/>
                </a:cubicBezTo>
                <a:cubicBezTo>
                  <a:pt x="22552" y="18871"/>
                  <a:pt x="22383" y="18874"/>
                  <a:pt x="22214" y="18874"/>
                </a:cubicBezTo>
                <a:cubicBezTo>
                  <a:pt x="17275" y="18874"/>
                  <a:pt x="11092" y="16366"/>
                  <a:pt x="10161" y="10933"/>
                </a:cubicBezTo>
                <a:cubicBezTo>
                  <a:pt x="9945" y="9700"/>
                  <a:pt x="10053" y="8441"/>
                  <a:pt x="10409" y="7242"/>
                </a:cubicBezTo>
                <a:lnTo>
                  <a:pt x="10409" y="7242"/>
                </a:lnTo>
                <a:cubicBezTo>
                  <a:pt x="12081" y="7005"/>
                  <a:pt x="13709" y="6536"/>
                  <a:pt x="15174" y="5743"/>
                </a:cubicBezTo>
                <a:cubicBezTo>
                  <a:pt x="16220" y="5178"/>
                  <a:pt x="20761" y="1641"/>
                  <a:pt x="18009" y="647"/>
                </a:cubicBezTo>
                <a:cubicBezTo>
                  <a:pt x="17644" y="515"/>
                  <a:pt x="17277" y="455"/>
                  <a:pt x="16912" y="455"/>
                </a:cubicBezTo>
                <a:cubicBezTo>
                  <a:pt x="14481" y="455"/>
                  <a:pt x="12137" y="3102"/>
                  <a:pt x="11082" y="4958"/>
                </a:cubicBezTo>
                <a:cubicBezTo>
                  <a:pt x="10721" y="5592"/>
                  <a:pt x="10428" y="6268"/>
                  <a:pt x="10214" y="6966"/>
                </a:cubicBezTo>
                <a:lnTo>
                  <a:pt x="10214" y="6966"/>
                </a:lnTo>
                <a:cubicBezTo>
                  <a:pt x="9478" y="7063"/>
                  <a:pt x="8743" y="7115"/>
                  <a:pt x="8026" y="7134"/>
                </a:cubicBezTo>
                <a:cubicBezTo>
                  <a:pt x="7650" y="7143"/>
                  <a:pt x="7206" y="7154"/>
                  <a:pt x="6724" y="7154"/>
                </a:cubicBezTo>
                <a:cubicBezTo>
                  <a:pt x="4135" y="7154"/>
                  <a:pt x="447" y="6835"/>
                  <a:pt x="262" y="4047"/>
                </a:cubicBezTo>
                <a:cubicBezTo>
                  <a:pt x="262" y="3958"/>
                  <a:pt x="196" y="3914"/>
                  <a:pt x="131" y="3914"/>
                </a:cubicBezTo>
                <a:cubicBezTo>
                  <a:pt x="66" y="3914"/>
                  <a:pt x="0" y="3958"/>
                  <a:pt x="0" y="4047"/>
                </a:cubicBezTo>
                <a:cubicBezTo>
                  <a:pt x="178" y="7009"/>
                  <a:pt x="3757" y="7270"/>
                  <a:pt x="6017" y="7396"/>
                </a:cubicBezTo>
                <a:cubicBezTo>
                  <a:pt x="6499" y="7424"/>
                  <a:pt x="6987" y="7439"/>
                  <a:pt x="7477" y="7439"/>
                </a:cubicBezTo>
                <a:cubicBezTo>
                  <a:pt x="8357" y="7439"/>
                  <a:pt x="9245" y="7390"/>
                  <a:pt x="10123" y="7280"/>
                </a:cubicBezTo>
                <a:lnTo>
                  <a:pt x="10123" y="7280"/>
                </a:lnTo>
                <a:cubicBezTo>
                  <a:pt x="9556" y="9372"/>
                  <a:pt x="9700" y="11632"/>
                  <a:pt x="10862" y="13549"/>
                </a:cubicBezTo>
                <a:cubicBezTo>
                  <a:pt x="12338" y="16081"/>
                  <a:pt x="15048" y="17735"/>
                  <a:pt x="17790" y="18561"/>
                </a:cubicBezTo>
                <a:cubicBezTo>
                  <a:pt x="19237" y="18997"/>
                  <a:pt x="20725" y="19190"/>
                  <a:pt x="22220" y="19190"/>
                </a:cubicBezTo>
                <a:cubicBezTo>
                  <a:pt x="26582" y="19190"/>
                  <a:pt x="31009" y="17545"/>
                  <a:pt x="34710" y="15464"/>
                </a:cubicBezTo>
                <a:cubicBezTo>
                  <a:pt x="40246" y="12325"/>
                  <a:pt x="46221" y="7009"/>
                  <a:pt x="46263" y="165"/>
                </a:cubicBezTo>
                <a:cubicBezTo>
                  <a:pt x="46263" y="55"/>
                  <a:pt x="46198" y="0"/>
                  <a:pt x="46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nvGrpSpPr>
          <p:cNvPr id="492" name="Google Shape;492;p23"/>
          <p:cNvGrpSpPr/>
          <p:nvPr/>
        </p:nvGrpSpPr>
        <p:grpSpPr>
          <a:xfrm>
            <a:off x="228600" y="228600"/>
            <a:ext cx="227950" cy="230496"/>
            <a:chOff x="362775" y="688925"/>
            <a:chExt cx="393900" cy="398300"/>
          </a:xfrm>
        </p:grpSpPr>
        <p:sp>
          <p:nvSpPr>
            <p:cNvPr id="493" name="Google Shape;493;p23"/>
            <p:cNvSpPr/>
            <p:nvPr/>
          </p:nvSpPr>
          <p:spPr>
            <a:xfrm>
              <a:off x="362775" y="6933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3"/>
            <p:cNvSpPr/>
            <p:nvPr/>
          </p:nvSpPr>
          <p:spPr>
            <a:xfrm rot="-5400000">
              <a:off x="499275" y="5524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705"/>
        <p:cNvGrpSpPr/>
        <p:nvPr/>
      </p:nvGrpSpPr>
      <p:grpSpPr>
        <a:xfrm>
          <a:off x="0" y="0"/>
          <a:ext cx="0" cy="0"/>
          <a:chOff x="0" y="0"/>
          <a:chExt cx="0" cy="0"/>
        </a:xfrm>
      </p:grpSpPr>
      <p:pic>
        <p:nvPicPr>
          <p:cNvPr id="706" name="Google Shape;706;p29"/>
          <p:cNvPicPr preferRelativeResize="0"/>
          <p:nvPr/>
        </p:nvPicPr>
        <p:blipFill>
          <a:blip r:embed="rId2">
            <a:alphaModFix/>
          </a:blip>
          <a:stretch>
            <a:fillRect/>
          </a:stretch>
        </p:blipFill>
        <p:spPr>
          <a:xfrm>
            <a:off x="0" y="0"/>
            <a:ext cx="9144000" cy="5143500"/>
          </a:xfrm>
          <a:prstGeom prst="rect">
            <a:avLst/>
          </a:prstGeom>
          <a:noFill/>
          <a:ln>
            <a:noFill/>
          </a:ln>
        </p:spPr>
      </p:pic>
      <p:sp>
        <p:nvSpPr>
          <p:cNvPr id="707" name="Google Shape;707;p29"/>
          <p:cNvSpPr txBox="1">
            <a:spLocks noGrp="1"/>
          </p:cNvSpPr>
          <p:nvPr>
            <p:ph type="ctrTitle"/>
          </p:nvPr>
        </p:nvSpPr>
        <p:spPr>
          <a:xfrm>
            <a:off x="2382262" y="593625"/>
            <a:ext cx="4379400" cy="99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08" name="Google Shape;708;p29"/>
          <p:cNvSpPr txBox="1">
            <a:spLocks noGrp="1"/>
          </p:cNvSpPr>
          <p:nvPr>
            <p:ph type="subTitle" idx="1"/>
          </p:nvPr>
        </p:nvSpPr>
        <p:spPr>
          <a:xfrm>
            <a:off x="2717648" y="1475950"/>
            <a:ext cx="3708600" cy="139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709" name="Google Shape;709;p29"/>
          <p:cNvSpPr txBox="1"/>
          <p:nvPr/>
        </p:nvSpPr>
        <p:spPr>
          <a:xfrm>
            <a:off x="1684050" y="3707650"/>
            <a:ext cx="5775900"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200">
                <a:solidFill>
                  <a:schemeClr val="dk1"/>
                </a:solidFill>
                <a:latin typeface="Josefin Sans"/>
                <a:ea typeface="Josefin Sans"/>
                <a:cs typeface="Josefin Sans"/>
                <a:sym typeface="Josefin Sans"/>
              </a:rPr>
              <a:t>CREDITS: This presentation template was created by </a:t>
            </a:r>
            <a:r>
              <a:rPr lang="en" sz="1200" b="1">
                <a:solidFill>
                  <a:schemeClr val="hlink"/>
                </a:solidFill>
                <a:uFill>
                  <a:noFill/>
                </a:uFill>
                <a:latin typeface="Josefin Sans"/>
                <a:ea typeface="Josefin Sans"/>
                <a:cs typeface="Josefin Sans"/>
                <a:sym typeface="Josefin Sans"/>
                <a:hlinkClick r:id="rId3"/>
              </a:rPr>
              <a:t>Slidesgo</a:t>
            </a:r>
            <a:r>
              <a:rPr lang="en" sz="1200">
                <a:solidFill>
                  <a:schemeClr val="dk1"/>
                </a:solidFill>
                <a:latin typeface="Josefin Sans"/>
                <a:ea typeface="Josefin Sans"/>
                <a:cs typeface="Josefin Sans"/>
                <a:sym typeface="Josefin Sans"/>
              </a:rPr>
              <a:t>, including icons by </a:t>
            </a:r>
            <a:r>
              <a:rPr lang="en" sz="1200" b="1">
                <a:solidFill>
                  <a:schemeClr val="dk1"/>
                </a:solidFill>
                <a:uFill>
                  <a:noFill/>
                </a:uFill>
                <a:latin typeface="Josefin Sans"/>
                <a:ea typeface="Josefin Sans"/>
                <a:cs typeface="Josefin Sans"/>
                <a:sym typeface="Josefin Sans"/>
                <a:hlinkClick r:id="rId4">
                  <a:extLst>
                    <a:ext uri="{A12FA001-AC4F-418D-AE19-62706E023703}">
                      <ahyp:hlinkClr xmlns:ahyp="http://schemas.microsoft.com/office/drawing/2018/hyperlinkcolor" val="tx"/>
                    </a:ext>
                  </a:extLst>
                </a:hlinkClick>
              </a:rPr>
              <a:t>Flaticon</a:t>
            </a:r>
            <a:r>
              <a:rPr lang="en" sz="1200">
                <a:solidFill>
                  <a:schemeClr val="dk1"/>
                </a:solidFill>
                <a:latin typeface="Josefin Sans"/>
                <a:ea typeface="Josefin Sans"/>
                <a:cs typeface="Josefin Sans"/>
                <a:sym typeface="Josefin Sans"/>
              </a:rPr>
              <a:t>, and infographics &amp; images by </a:t>
            </a:r>
            <a:r>
              <a:rPr lang="en" sz="1200" b="1">
                <a:solidFill>
                  <a:schemeClr val="dk1"/>
                </a:solidFill>
                <a:uFill>
                  <a:noFill/>
                </a:uFill>
                <a:latin typeface="Josefin Sans"/>
                <a:ea typeface="Josefin Sans"/>
                <a:cs typeface="Josefin Sans"/>
                <a:sym typeface="Josefin Sans"/>
                <a:hlinkClick r:id="rId5">
                  <a:extLst>
                    <a:ext uri="{A12FA001-AC4F-418D-AE19-62706E023703}">
                      <ahyp:hlinkClr xmlns:ahyp="http://schemas.microsoft.com/office/drawing/2018/hyperlinkcolor" val="tx"/>
                    </a:ext>
                  </a:extLst>
                </a:hlinkClick>
              </a:rPr>
              <a:t>Freepik</a:t>
            </a:r>
            <a:endParaRPr sz="1200" b="1">
              <a:solidFill>
                <a:schemeClr val="dk1"/>
              </a:solidFill>
              <a:latin typeface="Josefin Sans"/>
              <a:ea typeface="Josefin Sans"/>
              <a:cs typeface="Josefin Sans"/>
              <a:sym typeface="Josefin Sans"/>
            </a:endParaRPr>
          </a:p>
        </p:txBody>
      </p:sp>
      <p:pic>
        <p:nvPicPr>
          <p:cNvPr id="710" name="Google Shape;710;p29"/>
          <p:cNvPicPr preferRelativeResize="0"/>
          <p:nvPr/>
        </p:nvPicPr>
        <p:blipFill rotWithShape="1">
          <a:blip r:embed="rId6">
            <a:alphaModFix/>
          </a:blip>
          <a:srcRect r="62888"/>
          <a:stretch/>
        </p:blipFill>
        <p:spPr>
          <a:xfrm rot="209611">
            <a:off x="7762745" y="2508102"/>
            <a:ext cx="2250433" cy="3861972"/>
          </a:xfrm>
          <a:prstGeom prst="rect">
            <a:avLst/>
          </a:prstGeom>
          <a:noFill/>
          <a:ln>
            <a:noFill/>
          </a:ln>
        </p:spPr>
      </p:pic>
      <p:sp>
        <p:nvSpPr>
          <p:cNvPr id="711" name="Google Shape;711;p29"/>
          <p:cNvSpPr/>
          <p:nvPr/>
        </p:nvSpPr>
        <p:spPr>
          <a:xfrm rot="822716">
            <a:off x="8240532" y="2044427"/>
            <a:ext cx="1697656" cy="999177"/>
          </a:xfrm>
          <a:custGeom>
            <a:avLst/>
            <a:gdLst/>
            <a:ahLst/>
            <a:cxnLst/>
            <a:rect l="l" t="t" r="r" b="b"/>
            <a:pathLst>
              <a:path w="42947" h="25277" extrusionOk="0">
                <a:moveTo>
                  <a:pt x="17518" y="0"/>
                </a:moveTo>
                <a:cubicBezTo>
                  <a:pt x="14563" y="0"/>
                  <a:pt x="11344" y="1006"/>
                  <a:pt x="6803" y="3578"/>
                </a:cubicBezTo>
                <a:cubicBezTo>
                  <a:pt x="1" y="7418"/>
                  <a:pt x="1089" y="15308"/>
                  <a:pt x="7849" y="19149"/>
                </a:cubicBezTo>
                <a:cubicBezTo>
                  <a:pt x="14678" y="22998"/>
                  <a:pt x="18762" y="25276"/>
                  <a:pt x="23227" y="25276"/>
                </a:cubicBezTo>
                <a:cubicBezTo>
                  <a:pt x="26603" y="25276"/>
                  <a:pt x="30197" y="23974"/>
                  <a:pt x="35360" y="21064"/>
                </a:cubicBezTo>
                <a:cubicBezTo>
                  <a:pt x="42120" y="17223"/>
                  <a:pt x="42946" y="8684"/>
                  <a:pt x="34439" y="5587"/>
                </a:cubicBezTo>
                <a:cubicBezTo>
                  <a:pt x="26444" y="2669"/>
                  <a:pt x="22331" y="0"/>
                  <a:pt x="17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pic>
        <p:nvPicPr>
          <p:cNvPr id="712" name="Google Shape;712;p29"/>
          <p:cNvPicPr preferRelativeResize="0"/>
          <p:nvPr/>
        </p:nvPicPr>
        <p:blipFill>
          <a:blip r:embed="rId7">
            <a:alphaModFix amt="47000"/>
          </a:blip>
          <a:stretch>
            <a:fillRect/>
          </a:stretch>
        </p:blipFill>
        <p:spPr>
          <a:xfrm>
            <a:off x="7191988" y="4194038"/>
            <a:ext cx="2185800" cy="21858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13"/>
        <p:cNvGrpSpPr/>
        <p:nvPr/>
      </p:nvGrpSpPr>
      <p:grpSpPr>
        <a:xfrm>
          <a:off x="0" y="0"/>
          <a:ext cx="0" cy="0"/>
          <a:chOff x="0" y="0"/>
          <a:chExt cx="0" cy="0"/>
        </a:xfrm>
      </p:grpSpPr>
      <p:pic>
        <p:nvPicPr>
          <p:cNvPr id="714" name="Google Shape;714;p30"/>
          <p:cNvPicPr preferRelativeResize="0"/>
          <p:nvPr/>
        </p:nvPicPr>
        <p:blipFill>
          <a:blip r:embed="rId2">
            <a:alphaModFix/>
          </a:blip>
          <a:stretch>
            <a:fillRect/>
          </a:stretch>
        </p:blipFill>
        <p:spPr>
          <a:xfrm>
            <a:off x="0" y="0"/>
            <a:ext cx="9144000" cy="5143500"/>
          </a:xfrm>
          <a:prstGeom prst="rect">
            <a:avLst/>
          </a:prstGeom>
          <a:noFill/>
          <a:ln>
            <a:noFill/>
          </a:ln>
        </p:spPr>
      </p:pic>
      <p:sp>
        <p:nvSpPr>
          <p:cNvPr id="715" name="Google Shape;715;p30"/>
          <p:cNvSpPr/>
          <p:nvPr/>
        </p:nvSpPr>
        <p:spPr>
          <a:xfrm rot="-1075951">
            <a:off x="8325813" y="3717216"/>
            <a:ext cx="2618087" cy="1952566"/>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6" name="Google Shape;716;p30"/>
          <p:cNvGrpSpPr/>
          <p:nvPr/>
        </p:nvGrpSpPr>
        <p:grpSpPr>
          <a:xfrm rot="-507380">
            <a:off x="8798745" y="3134400"/>
            <a:ext cx="802787" cy="2421269"/>
            <a:chOff x="1844480" y="2984922"/>
            <a:chExt cx="240486" cy="1046650"/>
          </a:xfrm>
        </p:grpSpPr>
        <p:sp>
          <p:nvSpPr>
            <p:cNvPr id="717" name="Google Shape;717;p30"/>
            <p:cNvSpPr/>
            <p:nvPr/>
          </p:nvSpPr>
          <p:spPr>
            <a:xfrm>
              <a:off x="1844480" y="3559531"/>
              <a:ext cx="153040" cy="28515"/>
            </a:xfrm>
            <a:custGeom>
              <a:avLst/>
              <a:gdLst/>
              <a:ahLst/>
              <a:cxnLst/>
              <a:rect l="l" t="t" r="r" b="b"/>
              <a:pathLst>
                <a:path w="7326" h="1365" extrusionOk="0">
                  <a:moveTo>
                    <a:pt x="234" y="0"/>
                  </a:moveTo>
                  <a:cubicBezTo>
                    <a:pt x="156" y="0"/>
                    <a:pt x="78" y="5"/>
                    <a:pt x="0" y="14"/>
                  </a:cubicBezTo>
                  <a:lnTo>
                    <a:pt x="0" y="967"/>
                  </a:lnTo>
                  <a:cubicBezTo>
                    <a:pt x="42" y="925"/>
                    <a:pt x="42" y="925"/>
                    <a:pt x="84" y="925"/>
                  </a:cubicBezTo>
                  <a:cubicBezTo>
                    <a:pt x="226" y="844"/>
                    <a:pt x="404" y="793"/>
                    <a:pt x="582" y="793"/>
                  </a:cubicBezTo>
                  <a:cubicBezTo>
                    <a:pt x="679" y="793"/>
                    <a:pt x="777" y="808"/>
                    <a:pt x="869" y="841"/>
                  </a:cubicBezTo>
                  <a:cubicBezTo>
                    <a:pt x="1695" y="1061"/>
                    <a:pt x="2522" y="1186"/>
                    <a:pt x="3349" y="1228"/>
                  </a:cubicBezTo>
                  <a:cubicBezTo>
                    <a:pt x="4312" y="1270"/>
                    <a:pt x="5274" y="1322"/>
                    <a:pt x="6227" y="1364"/>
                  </a:cubicBezTo>
                  <a:cubicBezTo>
                    <a:pt x="6582" y="1364"/>
                    <a:pt x="6928" y="1270"/>
                    <a:pt x="7325" y="1061"/>
                  </a:cubicBezTo>
                  <a:cubicBezTo>
                    <a:pt x="6666" y="967"/>
                    <a:pt x="6017" y="883"/>
                    <a:pt x="5400" y="841"/>
                  </a:cubicBezTo>
                  <a:cubicBezTo>
                    <a:pt x="4709" y="747"/>
                    <a:pt x="4008" y="705"/>
                    <a:pt x="3307" y="663"/>
                  </a:cubicBezTo>
                  <a:cubicBezTo>
                    <a:pt x="2616" y="580"/>
                    <a:pt x="1915" y="580"/>
                    <a:pt x="1308" y="276"/>
                  </a:cubicBezTo>
                  <a:cubicBezTo>
                    <a:pt x="948" y="96"/>
                    <a:pt x="588" y="0"/>
                    <a:pt x="2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18" name="Google Shape;718;p30"/>
            <p:cNvSpPr/>
            <p:nvPr/>
          </p:nvSpPr>
          <p:spPr>
            <a:xfrm>
              <a:off x="1844480" y="3518733"/>
              <a:ext cx="240486" cy="62962"/>
            </a:xfrm>
            <a:custGeom>
              <a:avLst/>
              <a:gdLst/>
              <a:ahLst/>
              <a:cxnLst/>
              <a:rect l="l" t="t" r="r" b="b"/>
              <a:pathLst>
                <a:path w="11512" h="3014" extrusionOk="0">
                  <a:moveTo>
                    <a:pt x="0" y="0"/>
                  </a:moveTo>
                  <a:lnTo>
                    <a:pt x="0" y="827"/>
                  </a:lnTo>
                  <a:cubicBezTo>
                    <a:pt x="3140" y="921"/>
                    <a:pt x="6185" y="1392"/>
                    <a:pt x="9198" y="2313"/>
                  </a:cubicBezTo>
                  <a:cubicBezTo>
                    <a:pt x="9983" y="2574"/>
                    <a:pt x="10726" y="2794"/>
                    <a:pt x="11511" y="3014"/>
                  </a:cubicBezTo>
                  <a:lnTo>
                    <a:pt x="11511" y="2533"/>
                  </a:lnTo>
                  <a:cubicBezTo>
                    <a:pt x="9847" y="2051"/>
                    <a:pt x="8236" y="1528"/>
                    <a:pt x="6624" y="1047"/>
                  </a:cubicBezTo>
                  <a:cubicBezTo>
                    <a:pt x="4531" y="482"/>
                    <a:pt x="2355" y="220"/>
                    <a:pt x="168" y="42"/>
                  </a:cubicBezTo>
                  <a:cubicBezTo>
                    <a:pt x="126" y="42"/>
                    <a:pt x="42"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19" name="Google Shape;719;p30"/>
            <p:cNvSpPr/>
            <p:nvPr/>
          </p:nvSpPr>
          <p:spPr>
            <a:xfrm>
              <a:off x="1844480" y="3650755"/>
              <a:ext cx="155651" cy="9421"/>
            </a:xfrm>
            <a:custGeom>
              <a:avLst/>
              <a:gdLst/>
              <a:ahLst/>
              <a:cxnLst/>
              <a:rect l="l" t="t" r="r" b="b"/>
              <a:pathLst>
                <a:path w="7451" h="451" extrusionOk="0">
                  <a:moveTo>
                    <a:pt x="7443" y="303"/>
                  </a:moveTo>
                  <a:lnTo>
                    <a:pt x="7443" y="303"/>
                  </a:lnTo>
                  <a:cubicBezTo>
                    <a:pt x="7445" y="304"/>
                    <a:pt x="7448" y="304"/>
                    <a:pt x="7451" y="304"/>
                  </a:cubicBezTo>
                  <a:cubicBezTo>
                    <a:pt x="7448" y="304"/>
                    <a:pt x="7445" y="303"/>
                    <a:pt x="7443" y="303"/>
                  </a:cubicBezTo>
                  <a:close/>
                  <a:moveTo>
                    <a:pt x="0" y="1"/>
                  </a:moveTo>
                  <a:lnTo>
                    <a:pt x="0" y="262"/>
                  </a:lnTo>
                  <a:cubicBezTo>
                    <a:pt x="388" y="374"/>
                    <a:pt x="784" y="451"/>
                    <a:pt x="1180" y="451"/>
                  </a:cubicBezTo>
                  <a:cubicBezTo>
                    <a:pt x="1265" y="451"/>
                    <a:pt x="1349" y="447"/>
                    <a:pt x="1434" y="440"/>
                  </a:cubicBezTo>
                  <a:cubicBezTo>
                    <a:pt x="2438" y="398"/>
                    <a:pt x="3443" y="304"/>
                    <a:pt x="4448" y="220"/>
                  </a:cubicBezTo>
                  <a:cubicBezTo>
                    <a:pt x="4800" y="191"/>
                    <a:pt x="5153" y="177"/>
                    <a:pt x="5508" y="177"/>
                  </a:cubicBezTo>
                  <a:cubicBezTo>
                    <a:pt x="6151" y="177"/>
                    <a:pt x="6797" y="223"/>
                    <a:pt x="7443" y="303"/>
                  </a:cubicBezTo>
                  <a:lnTo>
                    <a:pt x="7443" y="303"/>
                  </a:lnTo>
                  <a:cubicBezTo>
                    <a:pt x="7404" y="294"/>
                    <a:pt x="7364" y="220"/>
                    <a:pt x="7325" y="220"/>
                  </a:cubicBezTo>
                  <a:cubicBezTo>
                    <a:pt x="6533" y="125"/>
                    <a:pt x="5752" y="81"/>
                    <a:pt x="4972" y="81"/>
                  </a:cubicBezTo>
                  <a:cubicBezTo>
                    <a:pt x="4290" y="81"/>
                    <a:pt x="3608" y="115"/>
                    <a:pt x="2920" y="178"/>
                  </a:cubicBezTo>
                  <a:cubicBezTo>
                    <a:pt x="2441" y="203"/>
                    <a:pt x="1945" y="259"/>
                    <a:pt x="1459" y="259"/>
                  </a:cubicBezTo>
                  <a:cubicBezTo>
                    <a:pt x="1106" y="259"/>
                    <a:pt x="760" y="229"/>
                    <a:pt x="429" y="137"/>
                  </a:cubicBezTo>
                  <a:cubicBezTo>
                    <a:pt x="262" y="95"/>
                    <a:pt x="126" y="4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20" name="Google Shape;720;p30"/>
            <p:cNvSpPr/>
            <p:nvPr/>
          </p:nvSpPr>
          <p:spPr>
            <a:xfrm>
              <a:off x="1844480" y="3668031"/>
              <a:ext cx="187571" cy="33946"/>
            </a:xfrm>
            <a:custGeom>
              <a:avLst/>
              <a:gdLst/>
              <a:ahLst/>
              <a:cxnLst/>
              <a:rect l="l" t="t" r="r" b="b"/>
              <a:pathLst>
                <a:path w="8979" h="1625" extrusionOk="0">
                  <a:moveTo>
                    <a:pt x="8979" y="0"/>
                  </a:moveTo>
                  <a:cubicBezTo>
                    <a:pt x="8633" y="53"/>
                    <a:pt x="8414" y="53"/>
                    <a:pt x="8152" y="94"/>
                  </a:cubicBezTo>
                  <a:cubicBezTo>
                    <a:pt x="7796" y="136"/>
                    <a:pt x="7451" y="262"/>
                    <a:pt x="7106" y="356"/>
                  </a:cubicBezTo>
                  <a:cubicBezTo>
                    <a:pt x="6363" y="524"/>
                    <a:pt x="5661" y="743"/>
                    <a:pt x="4919" y="879"/>
                  </a:cubicBezTo>
                  <a:cubicBezTo>
                    <a:pt x="3788" y="1047"/>
                    <a:pt x="2616" y="1047"/>
                    <a:pt x="1434" y="1047"/>
                  </a:cubicBezTo>
                  <a:lnTo>
                    <a:pt x="0" y="1047"/>
                  </a:lnTo>
                  <a:lnTo>
                    <a:pt x="0" y="1570"/>
                  </a:lnTo>
                  <a:cubicBezTo>
                    <a:pt x="691" y="1570"/>
                    <a:pt x="1350" y="1570"/>
                    <a:pt x="2041" y="1622"/>
                  </a:cubicBezTo>
                  <a:cubicBezTo>
                    <a:pt x="2136" y="1624"/>
                    <a:pt x="2232" y="1625"/>
                    <a:pt x="2327" y="1625"/>
                  </a:cubicBezTo>
                  <a:cubicBezTo>
                    <a:pt x="4407" y="1625"/>
                    <a:pt x="6366" y="1190"/>
                    <a:pt x="8278" y="440"/>
                  </a:cubicBezTo>
                  <a:cubicBezTo>
                    <a:pt x="8497" y="356"/>
                    <a:pt x="8759" y="314"/>
                    <a:pt x="89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21" name="Google Shape;721;p30"/>
            <p:cNvSpPr/>
            <p:nvPr/>
          </p:nvSpPr>
          <p:spPr>
            <a:xfrm>
              <a:off x="1910052" y="3480882"/>
              <a:ext cx="174912" cy="43827"/>
            </a:xfrm>
            <a:custGeom>
              <a:avLst/>
              <a:gdLst/>
              <a:ahLst/>
              <a:cxnLst/>
              <a:rect l="l" t="t" r="r" b="b"/>
              <a:pathLst>
                <a:path w="8373" h="2098" extrusionOk="0">
                  <a:moveTo>
                    <a:pt x="2042" y="1"/>
                  </a:moveTo>
                  <a:cubicBezTo>
                    <a:pt x="1564" y="1"/>
                    <a:pt x="1086" y="67"/>
                    <a:pt x="608" y="201"/>
                  </a:cubicBezTo>
                  <a:cubicBezTo>
                    <a:pt x="471" y="242"/>
                    <a:pt x="346" y="284"/>
                    <a:pt x="262" y="326"/>
                  </a:cubicBezTo>
                  <a:cubicBezTo>
                    <a:pt x="1" y="462"/>
                    <a:pt x="1" y="766"/>
                    <a:pt x="262" y="902"/>
                  </a:cubicBezTo>
                  <a:cubicBezTo>
                    <a:pt x="430" y="985"/>
                    <a:pt x="608" y="1027"/>
                    <a:pt x="827" y="1027"/>
                  </a:cubicBezTo>
                  <a:cubicBezTo>
                    <a:pt x="1832" y="1163"/>
                    <a:pt x="2826" y="1373"/>
                    <a:pt x="3789" y="1770"/>
                  </a:cubicBezTo>
                  <a:cubicBezTo>
                    <a:pt x="3925" y="1812"/>
                    <a:pt x="4008" y="1854"/>
                    <a:pt x="4092" y="1896"/>
                  </a:cubicBezTo>
                  <a:cubicBezTo>
                    <a:pt x="4592" y="2015"/>
                    <a:pt x="5077" y="2098"/>
                    <a:pt x="5563" y="2098"/>
                  </a:cubicBezTo>
                  <a:cubicBezTo>
                    <a:pt x="5972" y="2098"/>
                    <a:pt x="6382" y="2039"/>
                    <a:pt x="6802" y="1896"/>
                  </a:cubicBezTo>
                  <a:cubicBezTo>
                    <a:pt x="6970" y="1812"/>
                    <a:pt x="7231" y="1812"/>
                    <a:pt x="7451" y="1812"/>
                  </a:cubicBezTo>
                  <a:cubicBezTo>
                    <a:pt x="7755" y="1854"/>
                    <a:pt x="8058" y="1854"/>
                    <a:pt x="8372" y="1896"/>
                  </a:cubicBezTo>
                  <a:lnTo>
                    <a:pt x="8372" y="1331"/>
                  </a:lnTo>
                  <a:cubicBezTo>
                    <a:pt x="7933" y="1331"/>
                    <a:pt x="7535" y="1247"/>
                    <a:pt x="7106" y="1205"/>
                  </a:cubicBezTo>
                  <a:cubicBezTo>
                    <a:pt x="6018" y="1027"/>
                    <a:pt x="4919" y="682"/>
                    <a:pt x="3872" y="326"/>
                  </a:cubicBezTo>
                  <a:cubicBezTo>
                    <a:pt x="3262" y="109"/>
                    <a:pt x="2652" y="1"/>
                    <a:pt x="20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22" name="Google Shape;722;p30"/>
            <p:cNvSpPr/>
            <p:nvPr/>
          </p:nvSpPr>
          <p:spPr>
            <a:xfrm>
              <a:off x="2000107" y="3657106"/>
              <a:ext cx="21" cy="21"/>
            </a:xfrm>
            <a:custGeom>
              <a:avLst/>
              <a:gdLst/>
              <a:ahLst/>
              <a:cxnLst/>
              <a:rect l="l" t="t" r="r" b="b"/>
              <a:pathLst>
                <a:path w="1" h="1" extrusionOk="0">
                  <a:moveTo>
                    <a:pt x="1" y="0"/>
                  </a:moveTo>
                  <a:lnTo>
                    <a:pt x="1" y="0"/>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23" name="Google Shape;723;p30"/>
            <p:cNvSpPr/>
            <p:nvPr/>
          </p:nvSpPr>
          <p:spPr>
            <a:xfrm>
              <a:off x="2060227" y="3625395"/>
              <a:ext cx="24734" cy="21893"/>
            </a:xfrm>
            <a:custGeom>
              <a:avLst/>
              <a:gdLst/>
              <a:ahLst/>
              <a:cxnLst/>
              <a:rect l="l" t="t" r="r" b="b"/>
              <a:pathLst>
                <a:path w="1184" h="1048" extrusionOk="0">
                  <a:moveTo>
                    <a:pt x="1183" y="1"/>
                  </a:moveTo>
                  <a:cubicBezTo>
                    <a:pt x="1131" y="43"/>
                    <a:pt x="1089" y="43"/>
                    <a:pt x="1047" y="43"/>
                  </a:cubicBezTo>
                  <a:cubicBezTo>
                    <a:pt x="660" y="84"/>
                    <a:pt x="262" y="210"/>
                    <a:pt x="1" y="566"/>
                  </a:cubicBezTo>
                  <a:cubicBezTo>
                    <a:pt x="304" y="650"/>
                    <a:pt x="566" y="733"/>
                    <a:pt x="827" y="869"/>
                  </a:cubicBezTo>
                  <a:cubicBezTo>
                    <a:pt x="963" y="911"/>
                    <a:pt x="1047" y="953"/>
                    <a:pt x="1183" y="1047"/>
                  </a:cubicBezTo>
                  <a:lnTo>
                    <a:pt x="1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24" name="Google Shape;724;p30"/>
            <p:cNvSpPr/>
            <p:nvPr/>
          </p:nvSpPr>
          <p:spPr>
            <a:xfrm>
              <a:off x="1844480" y="3293795"/>
              <a:ext cx="240486" cy="53666"/>
            </a:xfrm>
            <a:custGeom>
              <a:avLst/>
              <a:gdLst/>
              <a:ahLst/>
              <a:cxnLst/>
              <a:rect l="l" t="t" r="r" b="b"/>
              <a:pathLst>
                <a:path w="11512" h="2569" extrusionOk="0">
                  <a:moveTo>
                    <a:pt x="7273" y="0"/>
                  </a:moveTo>
                  <a:cubicBezTo>
                    <a:pt x="6185" y="0"/>
                    <a:pt x="5180" y="262"/>
                    <a:pt x="4186" y="565"/>
                  </a:cubicBezTo>
                  <a:cubicBezTo>
                    <a:pt x="3140" y="869"/>
                    <a:pt x="2041" y="1130"/>
                    <a:pt x="994" y="1392"/>
                  </a:cubicBezTo>
                  <a:cubicBezTo>
                    <a:pt x="649" y="1486"/>
                    <a:pt x="346" y="1570"/>
                    <a:pt x="0" y="1696"/>
                  </a:cubicBezTo>
                  <a:lnTo>
                    <a:pt x="0" y="2355"/>
                  </a:lnTo>
                  <a:cubicBezTo>
                    <a:pt x="387" y="2439"/>
                    <a:pt x="785" y="2533"/>
                    <a:pt x="1172" y="2533"/>
                  </a:cubicBezTo>
                  <a:cubicBezTo>
                    <a:pt x="1448" y="2557"/>
                    <a:pt x="1723" y="2568"/>
                    <a:pt x="1995" y="2568"/>
                  </a:cubicBezTo>
                  <a:cubicBezTo>
                    <a:pt x="3147" y="2568"/>
                    <a:pt x="4266" y="2364"/>
                    <a:pt x="5358" y="2051"/>
                  </a:cubicBezTo>
                  <a:cubicBezTo>
                    <a:pt x="6433" y="1739"/>
                    <a:pt x="7499" y="1604"/>
                    <a:pt x="8572" y="1604"/>
                  </a:cubicBezTo>
                  <a:cubicBezTo>
                    <a:pt x="8721" y="1604"/>
                    <a:pt x="8871" y="1607"/>
                    <a:pt x="9021" y="1612"/>
                  </a:cubicBezTo>
                  <a:cubicBezTo>
                    <a:pt x="9680" y="1612"/>
                    <a:pt x="10329" y="1696"/>
                    <a:pt x="10936" y="1696"/>
                  </a:cubicBezTo>
                  <a:lnTo>
                    <a:pt x="11511" y="1696"/>
                  </a:lnTo>
                  <a:lnTo>
                    <a:pt x="11511" y="911"/>
                  </a:lnTo>
                  <a:cubicBezTo>
                    <a:pt x="10936" y="743"/>
                    <a:pt x="10370" y="565"/>
                    <a:pt x="9805" y="388"/>
                  </a:cubicBezTo>
                  <a:cubicBezTo>
                    <a:pt x="8979" y="126"/>
                    <a:pt x="8152" y="0"/>
                    <a:pt x="72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25" name="Google Shape;725;p30"/>
            <p:cNvSpPr/>
            <p:nvPr/>
          </p:nvSpPr>
          <p:spPr>
            <a:xfrm>
              <a:off x="1844480" y="3388153"/>
              <a:ext cx="240486" cy="96930"/>
            </a:xfrm>
            <a:custGeom>
              <a:avLst/>
              <a:gdLst/>
              <a:ahLst/>
              <a:cxnLst/>
              <a:rect l="l" t="t" r="r" b="b"/>
              <a:pathLst>
                <a:path w="11512" h="4640" extrusionOk="0">
                  <a:moveTo>
                    <a:pt x="7814" y="1"/>
                  </a:moveTo>
                  <a:cubicBezTo>
                    <a:pt x="6107" y="1"/>
                    <a:pt x="4419" y="298"/>
                    <a:pt x="2784" y="1019"/>
                  </a:cubicBezTo>
                  <a:cubicBezTo>
                    <a:pt x="2041" y="1364"/>
                    <a:pt x="1308" y="1626"/>
                    <a:pt x="471" y="1626"/>
                  </a:cubicBezTo>
                  <a:cubicBezTo>
                    <a:pt x="387" y="1626"/>
                    <a:pt x="304" y="1626"/>
                    <a:pt x="168" y="1678"/>
                  </a:cubicBezTo>
                  <a:cubicBezTo>
                    <a:pt x="126" y="1678"/>
                    <a:pt x="84" y="1678"/>
                    <a:pt x="0" y="1720"/>
                  </a:cubicBezTo>
                  <a:lnTo>
                    <a:pt x="0" y="3593"/>
                  </a:lnTo>
                  <a:cubicBezTo>
                    <a:pt x="1101" y="3380"/>
                    <a:pt x="2201" y="3222"/>
                    <a:pt x="3324" y="3222"/>
                  </a:cubicBezTo>
                  <a:cubicBezTo>
                    <a:pt x="3579" y="3222"/>
                    <a:pt x="3834" y="3230"/>
                    <a:pt x="4092" y="3248"/>
                  </a:cubicBezTo>
                  <a:cubicBezTo>
                    <a:pt x="5578" y="3373"/>
                    <a:pt x="7064" y="3593"/>
                    <a:pt x="8497" y="4033"/>
                  </a:cubicBezTo>
                  <a:cubicBezTo>
                    <a:pt x="9460" y="4336"/>
                    <a:pt x="10465" y="4556"/>
                    <a:pt x="11511" y="4640"/>
                  </a:cubicBezTo>
                  <a:lnTo>
                    <a:pt x="11511" y="3112"/>
                  </a:lnTo>
                  <a:cubicBezTo>
                    <a:pt x="10412" y="2850"/>
                    <a:pt x="9324" y="2547"/>
                    <a:pt x="8236" y="2243"/>
                  </a:cubicBezTo>
                  <a:cubicBezTo>
                    <a:pt x="8152" y="2243"/>
                    <a:pt x="8110" y="2201"/>
                    <a:pt x="8016" y="2149"/>
                  </a:cubicBezTo>
                  <a:cubicBezTo>
                    <a:pt x="8058" y="2107"/>
                    <a:pt x="8058" y="2065"/>
                    <a:pt x="8110" y="2065"/>
                  </a:cubicBezTo>
                  <a:cubicBezTo>
                    <a:pt x="8236" y="2024"/>
                    <a:pt x="8372" y="2024"/>
                    <a:pt x="8497" y="2024"/>
                  </a:cubicBezTo>
                  <a:cubicBezTo>
                    <a:pt x="9502" y="2024"/>
                    <a:pt x="10506" y="2065"/>
                    <a:pt x="11511" y="2243"/>
                  </a:cubicBezTo>
                  <a:lnTo>
                    <a:pt x="11511" y="454"/>
                  </a:lnTo>
                  <a:cubicBezTo>
                    <a:pt x="11333" y="412"/>
                    <a:pt x="11155" y="370"/>
                    <a:pt x="11030" y="318"/>
                  </a:cubicBezTo>
                  <a:cubicBezTo>
                    <a:pt x="9955" y="117"/>
                    <a:pt x="8880" y="1"/>
                    <a:pt x="78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26" name="Google Shape;726;p30"/>
            <p:cNvSpPr/>
            <p:nvPr/>
          </p:nvSpPr>
          <p:spPr>
            <a:xfrm>
              <a:off x="2000107" y="3657106"/>
              <a:ext cx="18174" cy="21"/>
            </a:xfrm>
            <a:custGeom>
              <a:avLst/>
              <a:gdLst/>
              <a:ahLst/>
              <a:cxnLst/>
              <a:rect l="l" t="t" r="r" b="b"/>
              <a:pathLst>
                <a:path w="870" h="1" extrusionOk="0">
                  <a:moveTo>
                    <a:pt x="1" y="0"/>
                  </a:moveTo>
                  <a:lnTo>
                    <a:pt x="1" y="0"/>
                  </a:lnTo>
                  <a:lnTo>
                    <a:pt x="869" y="0"/>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27" name="Google Shape;727;p30"/>
            <p:cNvSpPr/>
            <p:nvPr/>
          </p:nvSpPr>
          <p:spPr>
            <a:xfrm>
              <a:off x="1844480" y="3780166"/>
              <a:ext cx="239379" cy="29100"/>
            </a:xfrm>
            <a:custGeom>
              <a:avLst/>
              <a:gdLst/>
              <a:ahLst/>
              <a:cxnLst/>
              <a:rect l="l" t="t" r="r" b="b"/>
              <a:pathLst>
                <a:path w="11459" h="1393" extrusionOk="0">
                  <a:moveTo>
                    <a:pt x="0" y="0"/>
                  </a:moveTo>
                  <a:lnTo>
                    <a:pt x="0" y="1089"/>
                  </a:lnTo>
                  <a:cubicBezTo>
                    <a:pt x="1570" y="1225"/>
                    <a:pt x="3087" y="1267"/>
                    <a:pt x="4657" y="1350"/>
                  </a:cubicBezTo>
                  <a:cubicBezTo>
                    <a:pt x="5096" y="1350"/>
                    <a:pt x="5536" y="1392"/>
                    <a:pt x="5965" y="1392"/>
                  </a:cubicBezTo>
                  <a:lnTo>
                    <a:pt x="10287" y="1392"/>
                  </a:lnTo>
                  <a:cubicBezTo>
                    <a:pt x="10674" y="1392"/>
                    <a:pt x="11113" y="1350"/>
                    <a:pt x="11459" y="1172"/>
                  </a:cubicBezTo>
                  <a:lnTo>
                    <a:pt x="11459" y="1047"/>
                  </a:lnTo>
                  <a:cubicBezTo>
                    <a:pt x="10852" y="963"/>
                    <a:pt x="10203" y="869"/>
                    <a:pt x="9586" y="827"/>
                  </a:cubicBezTo>
                  <a:cubicBezTo>
                    <a:pt x="8016" y="743"/>
                    <a:pt x="6446" y="702"/>
                    <a:pt x="4877" y="607"/>
                  </a:cubicBezTo>
                  <a:cubicBezTo>
                    <a:pt x="4312" y="566"/>
                    <a:pt x="3747" y="566"/>
                    <a:pt x="3181" y="482"/>
                  </a:cubicBezTo>
                  <a:cubicBezTo>
                    <a:pt x="2135" y="346"/>
                    <a:pt x="1089" y="17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28" name="Google Shape;728;p30"/>
            <p:cNvSpPr/>
            <p:nvPr/>
          </p:nvSpPr>
          <p:spPr>
            <a:xfrm>
              <a:off x="1844480" y="3844861"/>
              <a:ext cx="139274" cy="11594"/>
            </a:xfrm>
            <a:custGeom>
              <a:avLst/>
              <a:gdLst/>
              <a:ahLst/>
              <a:cxnLst/>
              <a:rect l="l" t="t" r="r" b="b"/>
              <a:pathLst>
                <a:path w="6667" h="555" extrusionOk="0">
                  <a:moveTo>
                    <a:pt x="0" y="1"/>
                  </a:moveTo>
                  <a:lnTo>
                    <a:pt x="0" y="482"/>
                  </a:lnTo>
                  <a:lnTo>
                    <a:pt x="1654" y="482"/>
                  </a:lnTo>
                  <a:cubicBezTo>
                    <a:pt x="2253" y="523"/>
                    <a:pt x="2861" y="554"/>
                    <a:pt x="3468" y="554"/>
                  </a:cubicBezTo>
                  <a:cubicBezTo>
                    <a:pt x="4101" y="554"/>
                    <a:pt x="4734" y="521"/>
                    <a:pt x="5358" y="430"/>
                  </a:cubicBezTo>
                  <a:cubicBezTo>
                    <a:pt x="5798" y="388"/>
                    <a:pt x="6279" y="346"/>
                    <a:pt x="6666" y="127"/>
                  </a:cubicBezTo>
                  <a:lnTo>
                    <a:pt x="6446" y="127"/>
                  </a:lnTo>
                  <a:cubicBezTo>
                    <a:pt x="4793" y="85"/>
                    <a:pt x="3087" y="43"/>
                    <a:pt x="1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29" name="Google Shape;729;p30"/>
            <p:cNvSpPr/>
            <p:nvPr/>
          </p:nvSpPr>
          <p:spPr>
            <a:xfrm>
              <a:off x="1915525" y="3184062"/>
              <a:ext cx="169439" cy="34991"/>
            </a:xfrm>
            <a:custGeom>
              <a:avLst/>
              <a:gdLst/>
              <a:ahLst/>
              <a:cxnLst/>
              <a:rect l="l" t="t" r="r" b="b"/>
              <a:pathLst>
                <a:path w="8111" h="1675" extrusionOk="0">
                  <a:moveTo>
                    <a:pt x="4323" y="1"/>
                  </a:moveTo>
                  <a:cubicBezTo>
                    <a:pt x="3483" y="1"/>
                    <a:pt x="2650" y="122"/>
                    <a:pt x="1831" y="461"/>
                  </a:cubicBezTo>
                  <a:cubicBezTo>
                    <a:pt x="1476" y="628"/>
                    <a:pt x="1088" y="722"/>
                    <a:pt x="733" y="806"/>
                  </a:cubicBezTo>
                  <a:cubicBezTo>
                    <a:pt x="565" y="848"/>
                    <a:pt x="387" y="890"/>
                    <a:pt x="262" y="932"/>
                  </a:cubicBezTo>
                  <a:cubicBezTo>
                    <a:pt x="168" y="984"/>
                    <a:pt x="42" y="1109"/>
                    <a:pt x="42" y="1193"/>
                  </a:cubicBezTo>
                  <a:cubicBezTo>
                    <a:pt x="0" y="1287"/>
                    <a:pt x="126" y="1413"/>
                    <a:pt x="209" y="1455"/>
                  </a:cubicBezTo>
                  <a:cubicBezTo>
                    <a:pt x="262" y="1549"/>
                    <a:pt x="346" y="1549"/>
                    <a:pt x="429" y="1591"/>
                  </a:cubicBezTo>
                  <a:cubicBezTo>
                    <a:pt x="607" y="1633"/>
                    <a:pt x="827" y="1633"/>
                    <a:pt x="994" y="1675"/>
                  </a:cubicBezTo>
                  <a:cubicBezTo>
                    <a:pt x="1695" y="1675"/>
                    <a:pt x="2397" y="1591"/>
                    <a:pt x="3045" y="1371"/>
                  </a:cubicBezTo>
                  <a:cubicBezTo>
                    <a:pt x="3922" y="1062"/>
                    <a:pt x="4814" y="965"/>
                    <a:pt x="5720" y="965"/>
                  </a:cubicBezTo>
                  <a:cubicBezTo>
                    <a:pt x="6349" y="965"/>
                    <a:pt x="6985" y="1012"/>
                    <a:pt x="7629" y="1068"/>
                  </a:cubicBezTo>
                  <a:cubicBezTo>
                    <a:pt x="7754" y="1068"/>
                    <a:pt x="7932" y="1109"/>
                    <a:pt x="8110" y="1109"/>
                  </a:cubicBezTo>
                  <a:lnTo>
                    <a:pt x="8110" y="461"/>
                  </a:lnTo>
                  <a:cubicBezTo>
                    <a:pt x="7409" y="366"/>
                    <a:pt x="6750" y="241"/>
                    <a:pt x="6101" y="147"/>
                  </a:cubicBezTo>
                  <a:cubicBezTo>
                    <a:pt x="5506" y="61"/>
                    <a:pt x="4913" y="1"/>
                    <a:pt x="43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30" name="Google Shape;730;p30"/>
            <p:cNvSpPr/>
            <p:nvPr/>
          </p:nvSpPr>
          <p:spPr>
            <a:xfrm>
              <a:off x="1844480" y="4002827"/>
              <a:ext cx="240486" cy="28745"/>
            </a:xfrm>
            <a:custGeom>
              <a:avLst/>
              <a:gdLst/>
              <a:ahLst/>
              <a:cxnLst/>
              <a:rect l="l" t="t" r="r" b="b"/>
              <a:pathLst>
                <a:path w="11512" h="1376" extrusionOk="0">
                  <a:moveTo>
                    <a:pt x="10059" y="0"/>
                  </a:moveTo>
                  <a:cubicBezTo>
                    <a:pt x="7889" y="0"/>
                    <a:pt x="5743" y="165"/>
                    <a:pt x="3569" y="413"/>
                  </a:cubicBezTo>
                  <a:cubicBezTo>
                    <a:pt x="2480" y="591"/>
                    <a:pt x="1392" y="674"/>
                    <a:pt x="304" y="769"/>
                  </a:cubicBezTo>
                  <a:cubicBezTo>
                    <a:pt x="168" y="810"/>
                    <a:pt x="84" y="810"/>
                    <a:pt x="0" y="810"/>
                  </a:cubicBezTo>
                  <a:lnTo>
                    <a:pt x="0" y="1375"/>
                  </a:lnTo>
                  <a:cubicBezTo>
                    <a:pt x="1434" y="1292"/>
                    <a:pt x="2878" y="1156"/>
                    <a:pt x="4312" y="1030"/>
                  </a:cubicBezTo>
                  <a:cubicBezTo>
                    <a:pt x="5481" y="954"/>
                    <a:pt x="6644" y="830"/>
                    <a:pt x="7784" y="830"/>
                  </a:cubicBezTo>
                  <a:cubicBezTo>
                    <a:pt x="8051" y="830"/>
                    <a:pt x="8317" y="836"/>
                    <a:pt x="8581" y="852"/>
                  </a:cubicBezTo>
                  <a:cubicBezTo>
                    <a:pt x="9586" y="894"/>
                    <a:pt x="10548" y="936"/>
                    <a:pt x="11511" y="978"/>
                  </a:cubicBezTo>
                  <a:lnTo>
                    <a:pt x="11511" y="26"/>
                  </a:lnTo>
                  <a:cubicBezTo>
                    <a:pt x="11025" y="8"/>
                    <a:pt x="10542" y="0"/>
                    <a:pt x="100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31" name="Google Shape;731;p30"/>
            <p:cNvSpPr/>
            <p:nvPr/>
          </p:nvSpPr>
          <p:spPr>
            <a:xfrm>
              <a:off x="1844480" y="3057263"/>
              <a:ext cx="240486" cy="28013"/>
            </a:xfrm>
            <a:custGeom>
              <a:avLst/>
              <a:gdLst/>
              <a:ahLst/>
              <a:cxnLst/>
              <a:rect l="l" t="t" r="r" b="b"/>
              <a:pathLst>
                <a:path w="11512" h="1341" extrusionOk="0">
                  <a:moveTo>
                    <a:pt x="11382" y="1"/>
                  </a:moveTo>
                  <a:cubicBezTo>
                    <a:pt x="11344" y="1"/>
                    <a:pt x="11312" y="11"/>
                    <a:pt x="11291" y="32"/>
                  </a:cubicBezTo>
                  <a:cubicBezTo>
                    <a:pt x="9460" y="294"/>
                    <a:pt x="7629" y="378"/>
                    <a:pt x="5756" y="378"/>
                  </a:cubicBezTo>
                  <a:cubicBezTo>
                    <a:pt x="5055" y="357"/>
                    <a:pt x="4356" y="357"/>
                    <a:pt x="3659" y="357"/>
                  </a:cubicBezTo>
                  <a:cubicBezTo>
                    <a:pt x="2962" y="357"/>
                    <a:pt x="2266" y="357"/>
                    <a:pt x="1570" y="336"/>
                  </a:cubicBezTo>
                  <a:cubicBezTo>
                    <a:pt x="1047" y="294"/>
                    <a:pt x="523" y="252"/>
                    <a:pt x="0" y="252"/>
                  </a:cubicBezTo>
                  <a:lnTo>
                    <a:pt x="0" y="1340"/>
                  </a:lnTo>
                  <a:cubicBezTo>
                    <a:pt x="1612" y="1340"/>
                    <a:pt x="3223" y="1246"/>
                    <a:pt x="4835" y="1162"/>
                  </a:cubicBezTo>
                  <a:cubicBezTo>
                    <a:pt x="5756" y="1121"/>
                    <a:pt x="6666" y="1079"/>
                    <a:pt x="7587" y="901"/>
                  </a:cubicBezTo>
                  <a:cubicBezTo>
                    <a:pt x="8801" y="723"/>
                    <a:pt x="10025" y="419"/>
                    <a:pt x="11291" y="200"/>
                  </a:cubicBezTo>
                  <a:cubicBezTo>
                    <a:pt x="11333" y="158"/>
                    <a:pt x="11417" y="158"/>
                    <a:pt x="11511" y="116"/>
                  </a:cubicBezTo>
                  <a:lnTo>
                    <a:pt x="11511" y="32"/>
                  </a:lnTo>
                  <a:cubicBezTo>
                    <a:pt x="11464" y="11"/>
                    <a:pt x="11419" y="1"/>
                    <a:pt x="113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32" name="Google Shape;732;p30"/>
            <p:cNvSpPr/>
            <p:nvPr/>
          </p:nvSpPr>
          <p:spPr>
            <a:xfrm>
              <a:off x="1879010" y="2984922"/>
              <a:ext cx="205955" cy="37832"/>
            </a:xfrm>
            <a:custGeom>
              <a:avLst/>
              <a:gdLst/>
              <a:ahLst/>
              <a:cxnLst/>
              <a:rect l="l" t="t" r="r" b="b"/>
              <a:pathLst>
                <a:path w="9859" h="1811" extrusionOk="0">
                  <a:moveTo>
                    <a:pt x="9722" y="0"/>
                  </a:moveTo>
                  <a:cubicBezTo>
                    <a:pt x="9073" y="178"/>
                    <a:pt x="8414" y="314"/>
                    <a:pt x="7765" y="356"/>
                  </a:cubicBezTo>
                  <a:cubicBezTo>
                    <a:pt x="6928" y="440"/>
                    <a:pt x="6101" y="398"/>
                    <a:pt x="5317" y="440"/>
                  </a:cubicBezTo>
                  <a:cubicBezTo>
                    <a:pt x="5133" y="449"/>
                    <a:pt x="4951" y="454"/>
                    <a:pt x="4771" y="454"/>
                  </a:cubicBezTo>
                  <a:cubicBezTo>
                    <a:pt x="4141" y="454"/>
                    <a:pt x="3531" y="391"/>
                    <a:pt x="2920" y="220"/>
                  </a:cubicBezTo>
                  <a:cubicBezTo>
                    <a:pt x="2432" y="94"/>
                    <a:pt x="1913" y="33"/>
                    <a:pt x="1388" y="33"/>
                  </a:cubicBezTo>
                  <a:cubicBezTo>
                    <a:pt x="1215" y="33"/>
                    <a:pt x="1042" y="40"/>
                    <a:pt x="869" y="53"/>
                  </a:cubicBezTo>
                  <a:cubicBezTo>
                    <a:pt x="608" y="94"/>
                    <a:pt x="346" y="136"/>
                    <a:pt x="1" y="314"/>
                  </a:cubicBezTo>
                  <a:cubicBezTo>
                    <a:pt x="346" y="356"/>
                    <a:pt x="566" y="440"/>
                    <a:pt x="785" y="482"/>
                  </a:cubicBezTo>
                  <a:cubicBezTo>
                    <a:pt x="1570" y="576"/>
                    <a:pt x="2313" y="837"/>
                    <a:pt x="3056" y="1141"/>
                  </a:cubicBezTo>
                  <a:cubicBezTo>
                    <a:pt x="3402" y="1266"/>
                    <a:pt x="3747" y="1361"/>
                    <a:pt x="4145" y="1402"/>
                  </a:cubicBezTo>
                  <a:cubicBezTo>
                    <a:pt x="4929" y="1528"/>
                    <a:pt x="5756" y="1622"/>
                    <a:pt x="6583" y="1706"/>
                  </a:cubicBezTo>
                  <a:cubicBezTo>
                    <a:pt x="7011" y="1776"/>
                    <a:pt x="7439" y="1810"/>
                    <a:pt x="7868" y="1810"/>
                  </a:cubicBezTo>
                  <a:cubicBezTo>
                    <a:pt x="8529" y="1810"/>
                    <a:pt x="9192" y="1729"/>
                    <a:pt x="9858" y="1570"/>
                  </a:cubicBezTo>
                  <a:lnTo>
                    <a:pt x="98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33" name="Google Shape;733;p30"/>
            <p:cNvSpPr/>
            <p:nvPr/>
          </p:nvSpPr>
          <p:spPr>
            <a:xfrm>
              <a:off x="1844480" y="3120015"/>
              <a:ext cx="240486" cy="65386"/>
            </a:xfrm>
            <a:custGeom>
              <a:avLst/>
              <a:gdLst/>
              <a:ahLst/>
              <a:cxnLst/>
              <a:rect l="l" t="t" r="r" b="b"/>
              <a:pathLst>
                <a:path w="11512" h="3130" extrusionOk="0">
                  <a:moveTo>
                    <a:pt x="6889" y="1"/>
                  </a:moveTo>
                  <a:cubicBezTo>
                    <a:pt x="4810" y="1"/>
                    <a:pt x="2746" y="267"/>
                    <a:pt x="733" y="775"/>
                  </a:cubicBezTo>
                  <a:cubicBezTo>
                    <a:pt x="471" y="816"/>
                    <a:pt x="262" y="858"/>
                    <a:pt x="0" y="858"/>
                  </a:cubicBezTo>
                  <a:lnTo>
                    <a:pt x="0" y="3129"/>
                  </a:lnTo>
                  <a:cubicBezTo>
                    <a:pt x="869" y="2867"/>
                    <a:pt x="1779" y="2690"/>
                    <a:pt x="2658" y="2564"/>
                  </a:cubicBezTo>
                  <a:cubicBezTo>
                    <a:pt x="4657" y="2302"/>
                    <a:pt x="6666" y="2083"/>
                    <a:pt x="8633" y="1821"/>
                  </a:cubicBezTo>
                  <a:cubicBezTo>
                    <a:pt x="9586" y="1695"/>
                    <a:pt x="10548" y="1601"/>
                    <a:pt x="11511" y="1601"/>
                  </a:cubicBezTo>
                  <a:lnTo>
                    <a:pt x="11511" y="513"/>
                  </a:lnTo>
                  <a:cubicBezTo>
                    <a:pt x="10370" y="293"/>
                    <a:pt x="9240" y="126"/>
                    <a:pt x="8110" y="32"/>
                  </a:cubicBezTo>
                  <a:cubicBezTo>
                    <a:pt x="7703" y="11"/>
                    <a:pt x="7295" y="1"/>
                    <a:pt x="68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34" name="Google Shape;734;p30"/>
            <p:cNvSpPr/>
            <p:nvPr/>
          </p:nvSpPr>
          <p:spPr>
            <a:xfrm>
              <a:off x="1886217" y="3712254"/>
              <a:ext cx="198747" cy="50658"/>
            </a:xfrm>
            <a:custGeom>
              <a:avLst/>
              <a:gdLst/>
              <a:ahLst/>
              <a:cxnLst/>
              <a:rect l="l" t="t" r="r" b="b"/>
              <a:pathLst>
                <a:path w="9514" h="2425" extrusionOk="0">
                  <a:moveTo>
                    <a:pt x="7858" y="1"/>
                  </a:moveTo>
                  <a:cubicBezTo>
                    <a:pt x="6271" y="1"/>
                    <a:pt x="4688" y="171"/>
                    <a:pt x="3098" y="594"/>
                  </a:cubicBezTo>
                  <a:cubicBezTo>
                    <a:pt x="2436" y="761"/>
                    <a:pt x="1743" y="898"/>
                    <a:pt x="1048" y="898"/>
                  </a:cubicBezTo>
                  <a:cubicBezTo>
                    <a:pt x="832" y="898"/>
                    <a:pt x="615" y="885"/>
                    <a:pt x="399" y="855"/>
                  </a:cubicBezTo>
                  <a:cubicBezTo>
                    <a:pt x="304" y="855"/>
                    <a:pt x="179" y="897"/>
                    <a:pt x="43" y="939"/>
                  </a:cubicBezTo>
                  <a:cubicBezTo>
                    <a:pt x="1" y="1200"/>
                    <a:pt x="179" y="1337"/>
                    <a:pt x="357" y="1420"/>
                  </a:cubicBezTo>
                  <a:cubicBezTo>
                    <a:pt x="744" y="1598"/>
                    <a:pt x="1142" y="1766"/>
                    <a:pt x="1529" y="1860"/>
                  </a:cubicBezTo>
                  <a:cubicBezTo>
                    <a:pt x="2094" y="1985"/>
                    <a:pt x="2659" y="2027"/>
                    <a:pt x="3234" y="2027"/>
                  </a:cubicBezTo>
                  <a:cubicBezTo>
                    <a:pt x="3925" y="2069"/>
                    <a:pt x="4668" y="2069"/>
                    <a:pt x="5369" y="2121"/>
                  </a:cubicBezTo>
                  <a:cubicBezTo>
                    <a:pt x="6761" y="2205"/>
                    <a:pt x="8111" y="2331"/>
                    <a:pt x="9513" y="2425"/>
                  </a:cubicBezTo>
                  <a:lnTo>
                    <a:pt x="9513" y="28"/>
                  </a:lnTo>
                  <a:lnTo>
                    <a:pt x="8990" y="28"/>
                  </a:lnTo>
                  <a:cubicBezTo>
                    <a:pt x="8612" y="10"/>
                    <a:pt x="8235" y="1"/>
                    <a:pt x="7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35" name="Google Shape;735;p30"/>
            <p:cNvSpPr/>
            <p:nvPr/>
          </p:nvSpPr>
          <p:spPr>
            <a:xfrm>
              <a:off x="1844480" y="3239148"/>
              <a:ext cx="240486" cy="46355"/>
            </a:xfrm>
            <a:custGeom>
              <a:avLst/>
              <a:gdLst/>
              <a:ahLst/>
              <a:cxnLst/>
              <a:rect l="l" t="t" r="r" b="b"/>
              <a:pathLst>
                <a:path w="11512" h="2219" extrusionOk="0">
                  <a:moveTo>
                    <a:pt x="9544" y="0"/>
                  </a:moveTo>
                  <a:cubicBezTo>
                    <a:pt x="8497" y="42"/>
                    <a:pt x="7493" y="126"/>
                    <a:pt x="6446" y="262"/>
                  </a:cubicBezTo>
                  <a:cubicBezTo>
                    <a:pt x="5316" y="387"/>
                    <a:pt x="4186" y="607"/>
                    <a:pt x="3045" y="743"/>
                  </a:cubicBezTo>
                  <a:cubicBezTo>
                    <a:pt x="2041" y="869"/>
                    <a:pt x="1047" y="963"/>
                    <a:pt x="0" y="1047"/>
                  </a:cubicBezTo>
                  <a:lnTo>
                    <a:pt x="0" y="2219"/>
                  </a:lnTo>
                  <a:cubicBezTo>
                    <a:pt x="1873" y="1873"/>
                    <a:pt x="3747" y="1528"/>
                    <a:pt x="5620" y="1005"/>
                  </a:cubicBezTo>
                  <a:cubicBezTo>
                    <a:pt x="6802" y="649"/>
                    <a:pt x="8016" y="523"/>
                    <a:pt x="9282" y="440"/>
                  </a:cubicBezTo>
                  <a:cubicBezTo>
                    <a:pt x="10025" y="346"/>
                    <a:pt x="10768" y="346"/>
                    <a:pt x="11511" y="346"/>
                  </a:cubicBezTo>
                  <a:lnTo>
                    <a:pt x="115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36" name="Google Shape;736;p30"/>
            <p:cNvSpPr/>
            <p:nvPr/>
          </p:nvSpPr>
          <p:spPr>
            <a:xfrm>
              <a:off x="1844480" y="3872184"/>
              <a:ext cx="240486" cy="83748"/>
            </a:xfrm>
            <a:custGeom>
              <a:avLst/>
              <a:gdLst/>
              <a:ahLst/>
              <a:cxnLst/>
              <a:rect l="l" t="t" r="r" b="b"/>
              <a:pathLst>
                <a:path w="11512" h="4009" extrusionOk="0">
                  <a:moveTo>
                    <a:pt x="11511" y="1"/>
                  </a:moveTo>
                  <a:cubicBezTo>
                    <a:pt x="11030" y="85"/>
                    <a:pt x="10590" y="85"/>
                    <a:pt x="10151" y="127"/>
                  </a:cubicBezTo>
                  <a:cubicBezTo>
                    <a:pt x="10025" y="127"/>
                    <a:pt x="9889" y="168"/>
                    <a:pt x="9805" y="221"/>
                  </a:cubicBezTo>
                  <a:cubicBezTo>
                    <a:pt x="9627" y="263"/>
                    <a:pt x="9460" y="346"/>
                    <a:pt x="9282" y="346"/>
                  </a:cubicBezTo>
                  <a:cubicBezTo>
                    <a:pt x="8979" y="388"/>
                    <a:pt x="8675" y="388"/>
                    <a:pt x="8414" y="482"/>
                  </a:cubicBezTo>
                  <a:cubicBezTo>
                    <a:pt x="7106" y="692"/>
                    <a:pt x="5798" y="911"/>
                    <a:pt x="4489" y="1215"/>
                  </a:cubicBezTo>
                  <a:cubicBezTo>
                    <a:pt x="3004" y="1529"/>
                    <a:pt x="1518" y="1738"/>
                    <a:pt x="0" y="1874"/>
                  </a:cubicBezTo>
                  <a:lnTo>
                    <a:pt x="0" y="4009"/>
                  </a:lnTo>
                  <a:cubicBezTo>
                    <a:pt x="953" y="3925"/>
                    <a:pt x="1873" y="3747"/>
                    <a:pt x="2826" y="3569"/>
                  </a:cubicBezTo>
                  <a:cubicBezTo>
                    <a:pt x="4709" y="3182"/>
                    <a:pt x="6582" y="2743"/>
                    <a:pt x="8455" y="2397"/>
                  </a:cubicBezTo>
                  <a:cubicBezTo>
                    <a:pt x="9110" y="2248"/>
                    <a:pt x="9778" y="2142"/>
                    <a:pt x="10455" y="2142"/>
                  </a:cubicBezTo>
                  <a:cubicBezTo>
                    <a:pt x="10774" y="2142"/>
                    <a:pt x="11095" y="2166"/>
                    <a:pt x="11417" y="2219"/>
                  </a:cubicBezTo>
                  <a:lnTo>
                    <a:pt x="11511" y="2219"/>
                  </a:lnTo>
                  <a:lnTo>
                    <a:pt x="115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37" name="Google Shape;737;p30"/>
            <p:cNvSpPr/>
            <p:nvPr/>
          </p:nvSpPr>
          <p:spPr>
            <a:xfrm>
              <a:off x="1864367" y="3950457"/>
              <a:ext cx="220598" cy="47922"/>
            </a:xfrm>
            <a:custGeom>
              <a:avLst/>
              <a:gdLst/>
              <a:ahLst/>
              <a:cxnLst/>
              <a:rect l="l" t="t" r="r" b="b"/>
              <a:pathLst>
                <a:path w="10560" h="2294" extrusionOk="0">
                  <a:moveTo>
                    <a:pt x="10559" y="0"/>
                  </a:moveTo>
                  <a:cubicBezTo>
                    <a:pt x="9513" y="42"/>
                    <a:pt x="8466" y="178"/>
                    <a:pt x="7420" y="523"/>
                  </a:cubicBezTo>
                  <a:cubicBezTo>
                    <a:pt x="7200" y="565"/>
                    <a:pt x="6938" y="607"/>
                    <a:pt x="6677" y="659"/>
                  </a:cubicBezTo>
                  <a:cubicBezTo>
                    <a:pt x="4490" y="827"/>
                    <a:pt x="2397" y="1444"/>
                    <a:pt x="304" y="1968"/>
                  </a:cubicBezTo>
                  <a:cubicBezTo>
                    <a:pt x="220" y="2009"/>
                    <a:pt x="137" y="2051"/>
                    <a:pt x="1" y="2135"/>
                  </a:cubicBezTo>
                  <a:cubicBezTo>
                    <a:pt x="95" y="2177"/>
                    <a:pt x="137" y="2177"/>
                    <a:pt x="178" y="2177"/>
                  </a:cubicBezTo>
                  <a:cubicBezTo>
                    <a:pt x="524" y="2260"/>
                    <a:pt x="870" y="2294"/>
                    <a:pt x="1215" y="2294"/>
                  </a:cubicBezTo>
                  <a:cubicBezTo>
                    <a:pt x="1780" y="2294"/>
                    <a:pt x="2339" y="2204"/>
                    <a:pt x="2878" y="2093"/>
                  </a:cubicBezTo>
                  <a:cubicBezTo>
                    <a:pt x="3841" y="1873"/>
                    <a:pt x="4804" y="1654"/>
                    <a:pt x="5714" y="1486"/>
                  </a:cubicBezTo>
                  <a:cubicBezTo>
                    <a:pt x="6635" y="1350"/>
                    <a:pt x="7545" y="1183"/>
                    <a:pt x="8414" y="921"/>
                  </a:cubicBezTo>
                  <a:cubicBezTo>
                    <a:pt x="9115" y="743"/>
                    <a:pt x="9816" y="659"/>
                    <a:pt x="10559" y="607"/>
                  </a:cubicBezTo>
                  <a:lnTo>
                    <a:pt x="105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738" name="Google Shape;738;p30"/>
          <p:cNvSpPr/>
          <p:nvPr/>
        </p:nvSpPr>
        <p:spPr>
          <a:xfrm rot="7373616">
            <a:off x="8096090" y="-1027663"/>
            <a:ext cx="1127180" cy="1754717"/>
          </a:xfrm>
          <a:custGeom>
            <a:avLst/>
            <a:gdLst/>
            <a:ahLst/>
            <a:cxnLst/>
            <a:rect l="l" t="t" r="r" b="b"/>
            <a:pathLst>
              <a:path w="23490" h="36565" extrusionOk="0">
                <a:moveTo>
                  <a:pt x="12034" y="9414"/>
                </a:moveTo>
                <a:cubicBezTo>
                  <a:pt x="12268" y="9414"/>
                  <a:pt x="12233" y="9778"/>
                  <a:pt x="12199" y="9994"/>
                </a:cubicBezTo>
                <a:cubicBezTo>
                  <a:pt x="12157" y="10381"/>
                  <a:pt x="12063" y="10726"/>
                  <a:pt x="11937" y="11082"/>
                </a:cubicBezTo>
                <a:cubicBezTo>
                  <a:pt x="11576" y="12189"/>
                  <a:pt x="10897" y="13155"/>
                  <a:pt x="10081" y="13975"/>
                </a:cubicBezTo>
                <a:lnTo>
                  <a:pt x="10081" y="13975"/>
                </a:lnTo>
                <a:cubicBezTo>
                  <a:pt x="10032" y="13442"/>
                  <a:pt x="10100" y="12871"/>
                  <a:pt x="10190" y="12390"/>
                </a:cubicBezTo>
                <a:cubicBezTo>
                  <a:pt x="10410" y="11469"/>
                  <a:pt x="10849" y="10559"/>
                  <a:pt x="11456" y="9858"/>
                </a:cubicBezTo>
                <a:cubicBezTo>
                  <a:pt x="11540" y="9774"/>
                  <a:pt x="11718" y="9512"/>
                  <a:pt x="11843" y="9470"/>
                </a:cubicBezTo>
                <a:cubicBezTo>
                  <a:pt x="11921" y="9431"/>
                  <a:pt x="11984" y="9414"/>
                  <a:pt x="12034" y="9414"/>
                </a:cubicBezTo>
                <a:close/>
                <a:moveTo>
                  <a:pt x="20629" y="298"/>
                </a:moveTo>
                <a:cubicBezTo>
                  <a:pt x="21228" y="298"/>
                  <a:pt x="21763" y="1000"/>
                  <a:pt x="22004" y="1444"/>
                </a:cubicBezTo>
                <a:cubicBezTo>
                  <a:pt x="23490" y="4060"/>
                  <a:pt x="22140" y="7681"/>
                  <a:pt x="20612" y="9994"/>
                </a:cubicBezTo>
                <a:cubicBezTo>
                  <a:pt x="19437" y="11782"/>
                  <a:pt x="17743" y="13465"/>
                  <a:pt x="15818" y="14588"/>
                </a:cubicBezTo>
                <a:lnTo>
                  <a:pt x="15818" y="14588"/>
                </a:lnTo>
                <a:cubicBezTo>
                  <a:pt x="15818" y="14581"/>
                  <a:pt x="15819" y="14574"/>
                  <a:pt x="15820" y="14567"/>
                </a:cubicBezTo>
                <a:cubicBezTo>
                  <a:pt x="15945" y="12777"/>
                  <a:pt x="16290" y="10988"/>
                  <a:pt x="16688" y="9251"/>
                </a:cubicBezTo>
                <a:cubicBezTo>
                  <a:pt x="17169" y="7116"/>
                  <a:pt x="17693" y="4971"/>
                  <a:pt x="18561" y="2972"/>
                </a:cubicBezTo>
                <a:cubicBezTo>
                  <a:pt x="18865" y="2229"/>
                  <a:pt x="19262" y="1444"/>
                  <a:pt x="19827" y="837"/>
                </a:cubicBezTo>
                <a:cubicBezTo>
                  <a:pt x="20005" y="659"/>
                  <a:pt x="20215" y="398"/>
                  <a:pt x="20476" y="314"/>
                </a:cubicBezTo>
                <a:cubicBezTo>
                  <a:pt x="20528" y="303"/>
                  <a:pt x="20579" y="298"/>
                  <a:pt x="20629" y="298"/>
                </a:cubicBezTo>
                <a:close/>
                <a:moveTo>
                  <a:pt x="20654" y="0"/>
                </a:moveTo>
                <a:cubicBezTo>
                  <a:pt x="20089" y="0"/>
                  <a:pt x="19566" y="659"/>
                  <a:pt x="19304" y="1047"/>
                </a:cubicBezTo>
                <a:cubicBezTo>
                  <a:pt x="18697" y="1831"/>
                  <a:pt x="18300" y="2794"/>
                  <a:pt x="17954" y="3715"/>
                </a:cubicBezTo>
                <a:cubicBezTo>
                  <a:pt x="17033" y="6195"/>
                  <a:pt x="16427" y="8811"/>
                  <a:pt x="15987" y="11385"/>
                </a:cubicBezTo>
                <a:cubicBezTo>
                  <a:pt x="15773" y="12505"/>
                  <a:pt x="15613" y="13637"/>
                  <a:pt x="15487" y="14774"/>
                </a:cubicBezTo>
                <a:lnTo>
                  <a:pt x="15487" y="14774"/>
                </a:lnTo>
                <a:cubicBezTo>
                  <a:pt x="15083" y="14993"/>
                  <a:pt x="14670" y="15187"/>
                  <a:pt x="14250" y="15351"/>
                </a:cubicBezTo>
                <a:cubicBezTo>
                  <a:pt x="13628" y="15566"/>
                  <a:pt x="12881" y="15781"/>
                  <a:pt x="12157" y="15781"/>
                </a:cubicBezTo>
                <a:cubicBezTo>
                  <a:pt x="11856" y="15781"/>
                  <a:pt x="11560" y="15744"/>
                  <a:pt x="11278" y="15655"/>
                </a:cubicBezTo>
                <a:cubicBezTo>
                  <a:pt x="10584" y="15462"/>
                  <a:pt x="10257" y="14941"/>
                  <a:pt x="10131" y="14322"/>
                </a:cubicBezTo>
                <a:lnTo>
                  <a:pt x="10131" y="14322"/>
                </a:lnTo>
                <a:cubicBezTo>
                  <a:pt x="10770" y="13698"/>
                  <a:pt x="11329" y="12989"/>
                  <a:pt x="11759" y="12212"/>
                </a:cubicBezTo>
                <a:cubicBezTo>
                  <a:pt x="12063" y="11605"/>
                  <a:pt x="12324" y="10946"/>
                  <a:pt x="12461" y="10255"/>
                </a:cubicBezTo>
                <a:cubicBezTo>
                  <a:pt x="12502" y="9941"/>
                  <a:pt x="12722" y="9156"/>
                  <a:pt x="12324" y="8989"/>
                </a:cubicBezTo>
                <a:cubicBezTo>
                  <a:pt x="12269" y="8960"/>
                  <a:pt x="12211" y="8948"/>
                  <a:pt x="12154" y="8948"/>
                </a:cubicBezTo>
                <a:cubicBezTo>
                  <a:pt x="11856" y="8948"/>
                  <a:pt x="11554" y="9286"/>
                  <a:pt x="11414" y="9470"/>
                </a:cubicBezTo>
                <a:cubicBezTo>
                  <a:pt x="10849" y="10119"/>
                  <a:pt x="10410" y="10820"/>
                  <a:pt x="10148" y="11605"/>
                </a:cubicBezTo>
                <a:cubicBezTo>
                  <a:pt x="9874" y="12327"/>
                  <a:pt x="9664" y="13357"/>
                  <a:pt x="9804" y="14242"/>
                </a:cubicBezTo>
                <a:lnTo>
                  <a:pt x="9804" y="14242"/>
                </a:lnTo>
                <a:cubicBezTo>
                  <a:pt x="9617" y="14417"/>
                  <a:pt x="9424" y="14584"/>
                  <a:pt x="9227" y="14744"/>
                </a:cubicBezTo>
                <a:cubicBezTo>
                  <a:pt x="8055" y="15697"/>
                  <a:pt x="6705" y="16481"/>
                  <a:pt x="5303" y="17141"/>
                </a:cubicBezTo>
                <a:cubicBezTo>
                  <a:pt x="4612" y="17444"/>
                  <a:pt x="3869" y="17748"/>
                  <a:pt x="3126" y="18009"/>
                </a:cubicBezTo>
                <a:cubicBezTo>
                  <a:pt x="2370" y="18305"/>
                  <a:pt x="1606" y="18774"/>
                  <a:pt x="769" y="18774"/>
                </a:cubicBezTo>
                <a:cubicBezTo>
                  <a:pt x="599" y="18774"/>
                  <a:pt x="425" y="18755"/>
                  <a:pt x="249" y="18710"/>
                </a:cubicBezTo>
                <a:cubicBezTo>
                  <a:pt x="236" y="18707"/>
                  <a:pt x="223" y="18706"/>
                  <a:pt x="211" y="18706"/>
                </a:cubicBezTo>
                <a:cubicBezTo>
                  <a:pt x="60" y="18706"/>
                  <a:pt x="0" y="18933"/>
                  <a:pt x="165" y="18972"/>
                </a:cubicBezTo>
                <a:cubicBezTo>
                  <a:pt x="363" y="19017"/>
                  <a:pt x="552" y="19036"/>
                  <a:pt x="736" y="19036"/>
                </a:cubicBezTo>
                <a:cubicBezTo>
                  <a:pt x="1280" y="19036"/>
                  <a:pt x="1775" y="18864"/>
                  <a:pt x="2300" y="18669"/>
                </a:cubicBezTo>
                <a:cubicBezTo>
                  <a:pt x="3084" y="18365"/>
                  <a:pt x="3827" y="18051"/>
                  <a:pt x="4612" y="17748"/>
                </a:cubicBezTo>
                <a:cubicBezTo>
                  <a:pt x="6088" y="17099"/>
                  <a:pt x="7532" y="16356"/>
                  <a:pt x="8840" y="15393"/>
                </a:cubicBezTo>
                <a:cubicBezTo>
                  <a:pt x="9198" y="15141"/>
                  <a:pt x="9544" y="14864"/>
                  <a:pt x="9873" y="14564"/>
                </a:cubicBezTo>
                <a:lnTo>
                  <a:pt x="9873" y="14564"/>
                </a:lnTo>
                <a:cubicBezTo>
                  <a:pt x="9948" y="14839"/>
                  <a:pt x="10064" y="15093"/>
                  <a:pt x="10232" y="15309"/>
                </a:cubicBezTo>
                <a:cubicBezTo>
                  <a:pt x="10679" y="15899"/>
                  <a:pt x="11342" y="16116"/>
                  <a:pt x="12071" y="16116"/>
                </a:cubicBezTo>
                <a:cubicBezTo>
                  <a:pt x="13232" y="16116"/>
                  <a:pt x="14560" y="15566"/>
                  <a:pt x="15453" y="15090"/>
                </a:cubicBezTo>
                <a:lnTo>
                  <a:pt x="15453" y="15090"/>
                </a:lnTo>
                <a:cubicBezTo>
                  <a:pt x="15245" y="17079"/>
                  <a:pt x="15138" y="19082"/>
                  <a:pt x="15035" y="21065"/>
                </a:cubicBezTo>
                <a:cubicBezTo>
                  <a:pt x="14899" y="23639"/>
                  <a:pt x="14899" y="26213"/>
                  <a:pt x="15244" y="28735"/>
                </a:cubicBezTo>
                <a:cubicBezTo>
                  <a:pt x="15600" y="31351"/>
                  <a:pt x="16343" y="33926"/>
                  <a:pt x="16950" y="36458"/>
                </a:cubicBezTo>
                <a:cubicBezTo>
                  <a:pt x="16968" y="36531"/>
                  <a:pt x="17029" y="36565"/>
                  <a:pt x="17087" y="36565"/>
                </a:cubicBezTo>
                <a:cubicBezTo>
                  <a:pt x="17163" y="36565"/>
                  <a:pt x="17235" y="36510"/>
                  <a:pt x="17211" y="36416"/>
                </a:cubicBezTo>
                <a:cubicBezTo>
                  <a:pt x="16290" y="32534"/>
                  <a:pt x="15338" y="28735"/>
                  <a:pt x="15244" y="24727"/>
                </a:cubicBezTo>
                <a:cubicBezTo>
                  <a:pt x="15204" y="21439"/>
                  <a:pt x="15535" y="18150"/>
                  <a:pt x="15793" y="14899"/>
                </a:cubicBezTo>
                <a:lnTo>
                  <a:pt x="15793" y="14899"/>
                </a:lnTo>
                <a:cubicBezTo>
                  <a:pt x="18665" y="13192"/>
                  <a:pt x="21108" y="10560"/>
                  <a:pt x="22224" y="7378"/>
                </a:cubicBezTo>
                <a:cubicBezTo>
                  <a:pt x="22747" y="5892"/>
                  <a:pt x="23092" y="4238"/>
                  <a:pt x="22747" y="2669"/>
                </a:cubicBezTo>
                <a:cubicBezTo>
                  <a:pt x="22569" y="1748"/>
                  <a:pt x="21878" y="0"/>
                  <a:pt x="20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nvGrpSpPr>
          <p:cNvPr id="739" name="Google Shape;739;p30"/>
          <p:cNvGrpSpPr/>
          <p:nvPr/>
        </p:nvGrpSpPr>
        <p:grpSpPr>
          <a:xfrm>
            <a:off x="228600" y="228600"/>
            <a:ext cx="227950" cy="230496"/>
            <a:chOff x="362775" y="688925"/>
            <a:chExt cx="393900" cy="398300"/>
          </a:xfrm>
        </p:grpSpPr>
        <p:sp>
          <p:nvSpPr>
            <p:cNvPr id="740" name="Google Shape;740;p30"/>
            <p:cNvSpPr/>
            <p:nvPr/>
          </p:nvSpPr>
          <p:spPr>
            <a:xfrm>
              <a:off x="362775" y="6933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0"/>
            <p:cNvSpPr/>
            <p:nvPr/>
          </p:nvSpPr>
          <p:spPr>
            <a:xfrm rot="-5400000">
              <a:off x="499275" y="5524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2" name="Google Shape;742;p30"/>
          <p:cNvSpPr/>
          <p:nvPr/>
        </p:nvSpPr>
        <p:spPr>
          <a:xfrm rot="-5400000">
            <a:off x="122298" y="4021574"/>
            <a:ext cx="1608431" cy="1551473"/>
          </a:xfrm>
          <a:custGeom>
            <a:avLst/>
            <a:gdLst/>
            <a:ahLst/>
            <a:cxnLst/>
            <a:rect l="l" t="t" r="r" b="b"/>
            <a:pathLst>
              <a:path w="36626" h="35329" extrusionOk="0">
                <a:moveTo>
                  <a:pt x="26946" y="9262"/>
                </a:moveTo>
                <a:cubicBezTo>
                  <a:pt x="26946" y="9482"/>
                  <a:pt x="26946" y="9608"/>
                  <a:pt x="26904" y="9744"/>
                </a:cubicBezTo>
                <a:cubicBezTo>
                  <a:pt x="26119" y="12789"/>
                  <a:pt x="24592" y="15405"/>
                  <a:pt x="22153" y="17456"/>
                </a:cubicBezTo>
                <a:cubicBezTo>
                  <a:pt x="21452" y="18021"/>
                  <a:pt x="20667" y="18544"/>
                  <a:pt x="19747" y="18764"/>
                </a:cubicBezTo>
                <a:cubicBezTo>
                  <a:pt x="19443" y="18848"/>
                  <a:pt x="19098" y="18848"/>
                  <a:pt x="18794" y="18848"/>
                </a:cubicBezTo>
                <a:cubicBezTo>
                  <a:pt x="18397" y="18806"/>
                  <a:pt x="18135" y="18544"/>
                  <a:pt x="18177" y="18199"/>
                </a:cubicBezTo>
                <a:cubicBezTo>
                  <a:pt x="18177" y="17853"/>
                  <a:pt x="18177" y="17498"/>
                  <a:pt x="18355" y="17194"/>
                </a:cubicBezTo>
                <a:cubicBezTo>
                  <a:pt x="18575" y="16671"/>
                  <a:pt x="18836" y="16148"/>
                  <a:pt x="19182" y="15666"/>
                </a:cubicBezTo>
                <a:cubicBezTo>
                  <a:pt x="20008" y="14453"/>
                  <a:pt x="21107" y="13448"/>
                  <a:pt x="22237" y="12485"/>
                </a:cubicBezTo>
                <a:cubicBezTo>
                  <a:pt x="23587" y="11355"/>
                  <a:pt x="25031" y="10350"/>
                  <a:pt x="26507" y="9482"/>
                </a:cubicBezTo>
                <a:cubicBezTo>
                  <a:pt x="26601" y="9388"/>
                  <a:pt x="26726" y="9346"/>
                  <a:pt x="26946" y="9262"/>
                </a:cubicBezTo>
                <a:close/>
                <a:moveTo>
                  <a:pt x="21891" y="0"/>
                </a:moveTo>
                <a:cubicBezTo>
                  <a:pt x="21592" y="0"/>
                  <a:pt x="21284" y="21"/>
                  <a:pt x="20971" y="64"/>
                </a:cubicBezTo>
                <a:cubicBezTo>
                  <a:pt x="19443" y="273"/>
                  <a:pt x="18093" y="849"/>
                  <a:pt x="16785" y="1634"/>
                </a:cubicBezTo>
                <a:cubicBezTo>
                  <a:pt x="14912" y="2722"/>
                  <a:pt x="13259" y="4156"/>
                  <a:pt x="11773" y="5767"/>
                </a:cubicBezTo>
                <a:cubicBezTo>
                  <a:pt x="9282" y="8436"/>
                  <a:pt x="7325" y="11481"/>
                  <a:pt x="5714" y="14714"/>
                </a:cubicBezTo>
                <a:cubicBezTo>
                  <a:pt x="2794" y="20553"/>
                  <a:pt x="1005" y="26696"/>
                  <a:pt x="84" y="33152"/>
                </a:cubicBezTo>
                <a:cubicBezTo>
                  <a:pt x="42" y="33676"/>
                  <a:pt x="42" y="34241"/>
                  <a:pt x="0" y="34764"/>
                </a:cubicBezTo>
                <a:cubicBezTo>
                  <a:pt x="0" y="34984"/>
                  <a:pt x="0" y="35203"/>
                  <a:pt x="262" y="35329"/>
                </a:cubicBezTo>
                <a:cubicBezTo>
                  <a:pt x="304" y="35203"/>
                  <a:pt x="346" y="35161"/>
                  <a:pt x="346" y="35120"/>
                </a:cubicBezTo>
                <a:cubicBezTo>
                  <a:pt x="262" y="34073"/>
                  <a:pt x="388" y="33027"/>
                  <a:pt x="565" y="32022"/>
                </a:cubicBezTo>
                <a:cubicBezTo>
                  <a:pt x="1089" y="28621"/>
                  <a:pt x="1915" y="25304"/>
                  <a:pt x="3004" y="22081"/>
                </a:cubicBezTo>
                <a:cubicBezTo>
                  <a:pt x="4490" y="17676"/>
                  <a:pt x="6363" y="13532"/>
                  <a:pt x="9021" y="9691"/>
                </a:cubicBezTo>
                <a:cubicBezTo>
                  <a:pt x="10726" y="7295"/>
                  <a:pt x="12641" y="5076"/>
                  <a:pt x="14954" y="3245"/>
                </a:cubicBezTo>
                <a:cubicBezTo>
                  <a:pt x="16346" y="2157"/>
                  <a:pt x="17832" y="1278"/>
                  <a:pt x="19537" y="713"/>
                </a:cubicBezTo>
                <a:cubicBezTo>
                  <a:pt x="20300" y="469"/>
                  <a:pt x="21084" y="309"/>
                  <a:pt x="21876" y="309"/>
                </a:cubicBezTo>
                <a:cubicBezTo>
                  <a:pt x="22343" y="309"/>
                  <a:pt x="22813" y="365"/>
                  <a:pt x="23284" y="493"/>
                </a:cubicBezTo>
                <a:cubicBezTo>
                  <a:pt x="25031" y="974"/>
                  <a:pt x="26078" y="2157"/>
                  <a:pt x="26684" y="3768"/>
                </a:cubicBezTo>
                <a:cubicBezTo>
                  <a:pt x="27250" y="5202"/>
                  <a:pt x="27333" y="6730"/>
                  <a:pt x="27166" y="8258"/>
                </a:cubicBezTo>
                <a:cubicBezTo>
                  <a:pt x="27124" y="8561"/>
                  <a:pt x="26988" y="8781"/>
                  <a:pt x="26726" y="8959"/>
                </a:cubicBezTo>
                <a:cubicBezTo>
                  <a:pt x="25502" y="9691"/>
                  <a:pt x="24330" y="10434"/>
                  <a:pt x="23200" y="11261"/>
                </a:cubicBezTo>
                <a:cubicBezTo>
                  <a:pt x="21630" y="12402"/>
                  <a:pt x="20228" y="13668"/>
                  <a:pt x="19098" y="15185"/>
                </a:cubicBezTo>
                <a:cubicBezTo>
                  <a:pt x="18616" y="15802"/>
                  <a:pt x="18229" y="16409"/>
                  <a:pt x="18010" y="17110"/>
                </a:cubicBezTo>
                <a:cubicBezTo>
                  <a:pt x="17874" y="17456"/>
                  <a:pt x="17790" y="17853"/>
                  <a:pt x="17832" y="18241"/>
                </a:cubicBezTo>
                <a:cubicBezTo>
                  <a:pt x="17832" y="18764"/>
                  <a:pt x="18229" y="19161"/>
                  <a:pt x="18794" y="19203"/>
                </a:cubicBezTo>
                <a:cubicBezTo>
                  <a:pt x="18874" y="19214"/>
                  <a:pt x="18957" y="19220"/>
                  <a:pt x="19041" y="19220"/>
                </a:cubicBezTo>
                <a:cubicBezTo>
                  <a:pt x="19277" y="19220"/>
                  <a:pt x="19523" y="19179"/>
                  <a:pt x="19747" y="19109"/>
                </a:cubicBezTo>
                <a:cubicBezTo>
                  <a:pt x="20929" y="18848"/>
                  <a:pt x="21892" y="18157"/>
                  <a:pt x="22760" y="17372"/>
                </a:cubicBezTo>
                <a:cubicBezTo>
                  <a:pt x="24979" y="15363"/>
                  <a:pt x="26423" y="12883"/>
                  <a:pt x="27166" y="9953"/>
                </a:cubicBezTo>
                <a:cubicBezTo>
                  <a:pt x="27208" y="9126"/>
                  <a:pt x="27689" y="8739"/>
                  <a:pt x="28380" y="8383"/>
                </a:cubicBezTo>
                <a:cubicBezTo>
                  <a:pt x="30954" y="7169"/>
                  <a:pt x="33528" y="5903"/>
                  <a:pt x="36061" y="4679"/>
                </a:cubicBezTo>
                <a:cubicBezTo>
                  <a:pt x="36228" y="4595"/>
                  <a:pt x="36406" y="4511"/>
                  <a:pt x="36542" y="4417"/>
                </a:cubicBezTo>
                <a:cubicBezTo>
                  <a:pt x="36584" y="4375"/>
                  <a:pt x="36584" y="4250"/>
                  <a:pt x="36626" y="4030"/>
                </a:cubicBezTo>
                <a:lnTo>
                  <a:pt x="36626" y="4030"/>
                </a:lnTo>
                <a:cubicBezTo>
                  <a:pt x="36019" y="4292"/>
                  <a:pt x="35537" y="4553"/>
                  <a:pt x="35056" y="4773"/>
                </a:cubicBezTo>
                <a:cubicBezTo>
                  <a:pt x="34533" y="5035"/>
                  <a:pt x="34010" y="5244"/>
                  <a:pt x="33528" y="5506"/>
                </a:cubicBezTo>
                <a:cubicBezTo>
                  <a:pt x="33005" y="5725"/>
                  <a:pt x="32524" y="5987"/>
                  <a:pt x="32042" y="6207"/>
                </a:cubicBezTo>
                <a:cubicBezTo>
                  <a:pt x="31519" y="6468"/>
                  <a:pt x="31048" y="6688"/>
                  <a:pt x="30525" y="6950"/>
                </a:cubicBezTo>
                <a:cubicBezTo>
                  <a:pt x="30044" y="7211"/>
                  <a:pt x="29562" y="7431"/>
                  <a:pt x="29039" y="7693"/>
                </a:cubicBezTo>
                <a:cubicBezTo>
                  <a:pt x="28558" y="7912"/>
                  <a:pt x="28076" y="8216"/>
                  <a:pt x="27511" y="8436"/>
                </a:cubicBezTo>
                <a:lnTo>
                  <a:pt x="27511" y="8174"/>
                </a:lnTo>
                <a:lnTo>
                  <a:pt x="27511" y="7734"/>
                </a:lnTo>
                <a:cubicBezTo>
                  <a:pt x="27647" y="6207"/>
                  <a:pt x="27469" y="4679"/>
                  <a:pt x="26862" y="3287"/>
                </a:cubicBezTo>
                <a:cubicBezTo>
                  <a:pt x="25895" y="1141"/>
                  <a:pt x="24093" y="0"/>
                  <a:pt x="2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43"/>
        <p:cNvGrpSpPr/>
        <p:nvPr/>
      </p:nvGrpSpPr>
      <p:grpSpPr>
        <a:xfrm>
          <a:off x="0" y="0"/>
          <a:ext cx="0" cy="0"/>
          <a:chOff x="0" y="0"/>
          <a:chExt cx="0" cy="0"/>
        </a:xfrm>
      </p:grpSpPr>
      <p:pic>
        <p:nvPicPr>
          <p:cNvPr id="744" name="Google Shape;744;p31"/>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745" name="Google Shape;745;p31"/>
          <p:cNvGrpSpPr/>
          <p:nvPr/>
        </p:nvGrpSpPr>
        <p:grpSpPr>
          <a:xfrm>
            <a:off x="228600" y="228600"/>
            <a:ext cx="227950" cy="230496"/>
            <a:chOff x="362775" y="688925"/>
            <a:chExt cx="393900" cy="398300"/>
          </a:xfrm>
        </p:grpSpPr>
        <p:sp>
          <p:nvSpPr>
            <p:cNvPr id="746" name="Google Shape;746;p31"/>
            <p:cNvSpPr/>
            <p:nvPr/>
          </p:nvSpPr>
          <p:spPr>
            <a:xfrm>
              <a:off x="362775" y="6933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1"/>
            <p:cNvSpPr/>
            <p:nvPr/>
          </p:nvSpPr>
          <p:spPr>
            <a:xfrm rot="-5400000">
              <a:off x="499275" y="5524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8" name="Google Shape;748;p31"/>
          <p:cNvSpPr/>
          <p:nvPr/>
        </p:nvSpPr>
        <p:spPr>
          <a:xfrm rot="-243213">
            <a:off x="8497071" y="-444481"/>
            <a:ext cx="2941057" cy="203727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9" name="Google Shape;749;p31"/>
          <p:cNvGrpSpPr/>
          <p:nvPr/>
        </p:nvGrpSpPr>
        <p:grpSpPr>
          <a:xfrm rot="-1813728">
            <a:off x="-1325242" y="3198485"/>
            <a:ext cx="1930970" cy="1885854"/>
            <a:chOff x="2256964" y="4013397"/>
            <a:chExt cx="944573" cy="922504"/>
          </a:xfrm>
        </p:grpSpPr>
        <p:sp>
          <p:nvSpPr>
            <p:cNvPr id="750" name="Google Shape;750;p31"/>
            <p:cNvSpPr/>
            <p:nvPr/>
          </p:nvSpPr>
          <p:spPr>
            <a:xfrm>
              <a:off x="2658732" y="4467870"/>
              <a:ext cx="542806" cy="65156"/>
            </a:xfrm>
            <a:custGeom>
              <a:avLst/>
              <a:gdLst/>
              <a:ahLst/>
              <a:cxnLst/>
              <a:rect l="l" t="t" r="r" b="b"/>
              <a:pathLst>
                <a:path w="25984" h="3119" extrusionOk="0">
                  <a:moveTo>
                    <a:pt x="15384" y="0"/>
                  </a:moveTo>
                  <a:cubicBezTo>
                    <a:pt x="14295" y="0"/>
                    <a:pt x="13291" y="262"/>
                    <a:pt x="12244" y="565"/>
                  </a:cubicBezTo>
                  <a:cubicBezTo>
                    <a:pt x="11250" y="827"/>
                    <a:pt x="10246" y="1089"/>
                    <a:pt x="9199" y="1266"/>
                  </a:cubicBezTo>
                  <a:cubicBezTo>
                    <a:pt x="8771" y="1318"/>
                    <a:pt x="8343" y="1348"/>
                    <a:pt x="7914" y="1348"/>
                  </a:cubicBezTo>
                  <a:cubicBezTo>
                    <a:pt x="7296" y="1348"/>
                    <a:pt x="6678" y="1285"/>
                    <a:pt x="6060" y="1130"/>
                  </a:cubicBezTo>
                  <a:cubicBezTo>
                    <a:pt x="5359" y="911"/>
                    <a:pt x="4658" y="785"/>
                    <a:pt x="3967" y="607"/>
                  </a:cubicBezTo>
                  <a:cubicBezTo>
                    <a:pt x="3482" y="504"/>
                    <a:pt x="2998" y="448"/>
                    <a:pt x="2516" y="448"/>
                  </a:cubicBezTo>
                  <a:cubicBezTo>
                    <a:pt x="1781" y="448"/>
                    <a:pt x="1054" y="578"/>
                    <a:pt x="346" y="869"/>
                  </a:cubicBezTo>
                  <a:cubicBezTo>
                    <a:pt x="210" y="911"/>
                    <a:pt x="43" y="911"/>
                    <a:pt x="1" y="1089"/>
                  </a:cubicBezTo>
                  <a:cubicBezTo>
                    <a:pt x="76" y="1164"/>
                    <a:pt x="155" y="1179"/>
                    <a:pt x="234" y="1179"/>
                  </a:cubicBezTo>
                  <a:cubicBezTo>
                    <a:pt x="286" y="1179"/>
                    <a:pt x="338" y="1172"/>
                    <a:pt x="388" y="1172"/>
                  </a:cubicBezTo>
                  <a:cubicBezTo>
                    <a:pt x="786" y="1172"/>
                    <a:pt x="1131" y="1172"/>
                    <a:pt x="1518" y="1214"/>
                  </a:cubicBezTo>
                  <a:cubicBezTo>
                    <a:pt x="2219" y="1266"/>
                    <a:pt x="2826" y="1570"/>
                    <a:pt x="3444" y="1832"/>
                  </a:cubicBezTo>
                  <a:cubicBezTo>
                    <a:pt x="4093" y="2135"/>
                    <a:pt x="4752" y="2439"/>
                    <a:pt x="5401" y="2700"/>
                  </a:cubicBezTo>
                  <a:cubicBezTo>
                    <a:pt x="6089" y="2953"/>
                    <a:pt x="6785" y="3118"/>
                    <a:pt x="7500" y="3118"/>
                  </a:cubicBezTo>
                  <a:cubicBezTo>
                    <a:pt x="7643" y="3118"/>
                    <a:pt x="7788" y="3112"/>
                    <a:pt x="7933" y="3098"/>
                  </a:cubicBezTo>
                  <a:cubicBezTo>
                    <a:pt x="8896" y="3045"/>
                    <a:pt x="9848" y="2784"/>
                    <a:pt x="10769" y="2439"/>
                  </a:cubicBezTo>
                  <a:cubicBezTo>
                    <a:pt x="10993" y="2346"/>
                    <a:pt x="11195" y="2293"/>
                    <a:pt x="11408" y="2293"/>
                  </a:cubicBezTo>
                  <a:cubicBezTo>
                    <a:pt x="11482" y="2293"/>
                    <a:pt x="11558" y="2299"/>
                    <a:pt x="11637" y="2313"/>
                  </a:cubicBezTo>
                  <a:cubicBezTo>
                    <a:pt x="12161" y="2397"/>
                    <a:pt x="12684" y="2439"/>
                    <a:pt x="13207" y="2522"/>
                  </a:cubicBezTo>
                  <a:cubicBezTo>
                    <a:pt x="13668" y="2592"/>
                    <a:pt x="14128" y="2640"/>
                    <a:pt x="14582" y="2640"/>
                  </a:cubicBezTo>
                  <a:cubicBezTo>
                    <a:pt x="15291" y="2640"/>
                    <a:pt x="15986" y="2521"/>
                    <a:pt x="16650" y="2177"/>
                  </a:cubicBezTo>
                  <a:cubicBezTo>
                    <a:pt x="16780" y="2116"/>
                    <a:pt x="16933" y="2077"/>
                    <a:pt x="17091" y="2077"/>
                  </a:cubicBezTo>
                  <a:cubicBezTo>
                    <a:pt x="17149" y="2077"/>
                    <a:pt x="17208" y="2082"/>
                    <a:pt x="17267" y="2093"/>
                  </a:cubicBezTo>
                  <a:cubicBezTo>
                    <a:pt x="17874" y="2261"/>
                    <a:pt x="18481" y="2355"/>
                    <a:pt x="19140" y="2397"/>
                  </a:cubicBezTo>
                  <a:cubicBezTo>
                    <a:pt x="19831" y="2439"/>
                    <a:pt x="20532" y="2480"/>
                    <a:pt x="21275" y="2480"/>
                  </a:cubicBezTo>
                  <a:cubicBezTo>
                    <a:pt x="21537" y="2480"/>
                    <a:pt x="21798" y="2439"/>
                    <a:pt x="22102" y="2261"/>
                  </a:cubicBezTo>
                  <a:cubicBezTo>
                    <a:pt x="21578" y="2219"/>
                    <a:pt x="21097" y="2135"/>
                    <a:pt x="20668" y="2093"/>
                  </a:cubicBezTo>
                  <a:cubicBezTo>
                    <a:pt x="20145" y="2051"/>
                    <a:pt x="19569" y="1999"/>
                    <a:pt x="19046" y="1957"/>
                  </a:cubicBezTo>
                  <a:cubicBezTo>
                    <a:pt x="18575" y="1915"/>
                    <a:pt x="18052" y="1915"/>
                    <a:pt x="17571" y="1654"/>
                  </a:cubicBezTo>
                  <a:cubicBezTo>
                    <a:pt x="17280" y="1521"/>
                    <a:pt x="16973" y="1468"/>
                    <a:pt x="16661" y="1468"/>
                  </a:cubicBezTo>
                  <a:cubicBezTo>
                    <a:pt x="16457" y="1468"/>
                    <a:pt x="16250" y="1491"/>
                    <a:pt x="16043" y="1528"/>
                  </a:cubicBezTo>
                  <a:cubicBezTo>
                    <a:pt x="15697" y="1570"/>
                    <a:pt x="15384" y="1612"/>
                    <a:pt x="15038" y="1612"/>
                  </a:cubicBezTo>
                  <a:cubicBezTo>
                    <a:pt x="14515" y="1612"/>
                    <a:pt x="13992" y="1570"/>
                    <a:pt x="13510" y="1528"/>
                  </a:cubicBezTo>
                  <a:cubicBezTo>
                    <a:pt x="13343" y="1476"/>
                    <a:pt x="13207" y="1476"/>
                    <a:pt x="13081" y="1434"/>
                  </a:cubicBezTo>
                  <a:lnTo>
                    <a:pt x="13081" y="1392"/>
                  </a:lnTo>
                  <a:cubicBezTo>
                    <a:pt x="13123" y="1350"/>
                    <a:pt x="13165" y="1308"/>
                    <a:pt x="13249" y="1266"/>
                  </a:cubicBezTo>
                  <a:cubicBezTo>
                    <a:pt x="14144" y="897"/>
                    <a:pt x="15039" y="645"/>
                    <a:pt x="16001" y="645"/>
                  </a:cubicBezTo>
                  <a:cubicBezTo>
                    <a:pt x="16074" y="645"/>
                    <a:pt x="16147" y="646"/>
                    <a:pt x="16221" y="649"/>
                  </a:cubicBezTo>
                  <a:cubicBezTo>
                    <a:pt x="18701" y="649"/>
                    <a:pt x="21097" y="1005"/>
                    <a:pt x="23493" y="1737"/>
                  </a:cubicBezTo>
                  <a:cubicBezTo>
                    <a:pt x="24331" y="1999"/>
                    <a:pt x="25157" y="2261"/>
                    <a:pt x="25984" y="2480"/>
                  </a:cubicBezTo>
                  <a:lnTo>
                    <a:pt x="25984" y="2135"/>
                  </a:lnTo>
                  <a:cubicBezTo>
                    <a:pt x="25722" y="2093"/>
                    <a:pt x="25461" y="1999"/>
                    <a:pt x="25241" y="1915"/>
                  </a:cubicBezTo>
                  <a:cubicBezTo>
                    <a:pt x="23975" y="1570"/>
                    <a:pt x="22803" y="1130"/>
                    <a:pt x="21537" y="827"/>
                  </a:cubicBezTo>
                  <a:cubicBezTo>
                    <a:pt x="19967" y="387"/>
                    <a:pt x="18355" y="168"/>
                    <a:pt x="16744" y="42"/>
                  </a:cubicBezTo>
                  <a:cubicBezTo>
                    <a:pt x="16263" y="0"/>
                    <a:pt x="15823" y="0"/>
                    <a:pt x="153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51" name="Google Shape;751;p31"/>
            <p:cNvSpPr/>
            <p:nvPr/>
          </p:nvSpPr>
          <p:spPr>
            <a:xfrm>
              <a:off x="2562118" y="4534988"/>
              <a:ext cx="583896" cy="71360"/>
            </a:xfrm>
            <a:custGeom>
              <a:avLst/>
              <a:gdLst/>
              <a:ahLst/>
              <a:cxnLst/>
              <a:rect l="l" t="t" r="r" b="b"/>
              <a:pathLst>
                <a:path w="27951" h="3416" extrusionOk="0">
                  <a:moveTo>
                    <a:pt x="26794" y="1756"/>
                  </a:moveTo>
                  <a:cubicBezTo>
                    <a:pt x="26799" y="1757"/>
                    <a:pt x="26805" y="1758"/>
                    <a:pt x="26810" y="1758"/>
                  </a:cubicBezTo>
                  <a:cubicBezTo>
                    <a:pt x="26805" y="1757"/>
                    <a:pt x="26799" y="1757"/>
                    <a:pt x="26794" y="1756"/>
                  </a:cubicBezTo>
                  <a:close/>
                  <a:moveTo>
                    <a:pt x="4258" y="1"/>
                  </a:moveTo>
                  <a:cubicBezTo>
                    <a:pt x="4032" y="1"/>
                    <a:pt x="3805" y="30"/>
                    <a:pt x="3580" y="94"/>
                  </a:cubicBezTo>
                  <a:cubicBezTo>
                    <a:pt x="2533" y="450"/>
                    <a:pt x="1529" y="795"/>
                    <a:pt x="482" y="1140"/>
                  </a:cubicBezTo>
                  <a:cubicBezTo>
                    <a:pt x="388" y="1140"/>
                    <a:pt x="262" y="1235"/>
                    <a:pt x="179" y="1277"/>
                  </a:cubicBezTo>
                  <a:cubicBezTo>
                    <a:pt x="1" y="1454"/>
                    <a:pt x="43" y="1716"/>
                    <a:pt x="262" y="1800"/>
                  </a:cubicBezTo>
                  <a:cubicBezTo>
                    <a:pt x="388" y="1842"/>
                    <a:pt x="524" y="1842"/>
                    <a:pt x="650" y="1842"/>
                  </a:cubicBezTo>
                  <a:cubicBezTo>
                    <a:pt x="1748" y="1842"/>
                    <a:pt x="2795" y="1716"/>
                    <a:pt x="3789" y="1454"/>
                  </a:cubicBezTo>
                  <a:cubicBezTo>
                    <a:pt x="4009" y="1402"/>
                    <a:pt x="4214" y="1376"/>
                    <a:pt x="4412" y="1376"/>
                  </a:cubicBezTo>
                  <a:cubicBezTo>
                    <a:pt x="4732" y="1376"/>
                    <a:pt x="5035" y="1444"/>
                    <a:pt x="5358" y="1580"/>
                  </a:cubicBezTo>
                  <a:cubicBezTo>
                    <a:pt x="5495" y="1664"/>
                    <a:pt x="5672" y="1758"/>
                    <a:pt x="5798" y="1800"/>
                  </a:cubicBezTo>
                  <a:cubicBezTo>
                    <a:pt x="6668" y="2203"/>
                    <a:pt x="7570" y="2426"/>
                    <a:pt x="8516" y="2426"/>
                  </a:cubicBezTo>
                  <a:cubicBezTo>
                    <a:pt x="8799" y="2426"/>
                    <a:pt x="9086" y="2406"/>
                    <a:pt x="9377" y="2365"/>
                  </a:cubicBezTo>
                  <a:cubicBezTo>
                    <a:pt x="9581" y="2332"/>
                    <a:pt x="9785" y="2317"/>
                    <a:pt x="9988" y="2317"/>
                  </a:cubicBezTo>
                  <a:cubicBezTo>
                    <a:pt x="10567" y="2317"/>
                    <a:pt x="11139" y="2444"/>
                    <a:pt x="11689" y="2668"/>
                  </a:cubicBezTo>
                  <a:cubicBezTo>
                    <a:pt x="12946" y="3155"/>
                    <a:pt x="14275" y="3416"/>
                    <a:pt x="15651" y="3416"/>
                  </a:cubicBezTo>
                  <a:cubicBezTo>
                    <a:pt x="15753" y="3416"/>
                    <a:pt x="15856" y="3414"/>
                    <a:pt x="15959" y="3411"/>
                  </a:cubicBezTo>
                  <a:cubicBezTo>
                    <a:pt x="17089" y="3369"/>
                    <a:pt x="18271" y="3328"/>
                    <a:pt x="19443" y="3328"/>
                  </a:cubicBezTo>
                  <a:cubicBezTo>
                    <a:pt x="20532" y="3328"/>
                    <a:pt x="21631" y="3328"/>
                    <a:pt x="22761" y="3369"/>
                  </a:cubicBezTo>
                  <a:cubicBezTo>
                    <a:pt x="22849" y="3372"/>
                    <a:pt x="22937" y="3373"/>
                    <a:pt x="23025" y="3373"/>
                  </a:cubicBezTo>
                  <a:cubicBezTo>
                    <a:pt x="24544" y="3373"/>
                    <a:pt x="26023" y="3035"/>
                    <a:pt x="27428" y="2501"/>
                  </a:cubicBezTo>
                  <a:cubicBezTo>
                    <a:pt x="27595" y="2407"/>
                    <a:pt x="27773" y="2365"/>
                    <a:pt x="27951" y="2145"/>
                  </a:cubicBezTo>
                  <a:lnTo>
                    <a:pt x="27951" y="2145"/>
                  </a:lnTo>
                  <a:cubicBezTo>
                    <a:pt x="27689" y="2187"/>
                    <a:pt x="27512" y="2187"/>
                    <a:pt x="27334" y="2187"/>
                  </a:cubicBezTo>
                  <a:cubicBezTo>
                    <a:pt x="27072" y="2281"/>
                    <a:pt x="26810" y="2365"/>
                    <a:pt x="26549" y="2407"/>
                  </a:cubicBezTo>
                  <a:cubicBezTo>
                    <a:pt x="25984" y="2543"/>
                    <a:pt x="25460" y="2710"/>
                    <a:pt x="24937" y="2804"/>
                  </a:cubicBezTo>
                  <a:cubicBezTo>
                    <a:pt x="24069" y="2930"/>
                    <a:pt x="23200" y="2930"/>
                    <a:pt x="22321" y="2930"/>
                  </a:cubicBezTo>
                  <a:cubicBezTo>
                    <a:pt x="20228" y="2930"/>
                    <a:pt x="18177" y="2888"/>
                    <a:pt x="16084" y="2888"/>
                  </a:cubicBezTo>
                  <a:cubicBezTo>
                    <a:pt x="15697" y="2888"/>
                    <a:pt x="15258" y="2888"/>
                    <a:pt x="14871" y="2804"/>
                  </a:cubicBezTo>
                  <a:cubicBezTo>
                    <a:pt x="14128" y="2668"/>
                    <a:pt x="13426" y="2501"/>
                    <a:pt x="12736" y="2323"/>
                  </a:cubicBezTo>
                  <a:cubicBezTo>
                    <a:pt x="12600" y="2281"/>
                    <a:pt x="12516" y="2187"/>
                    <a:pt x="12380" y="2145"/>
                  </a:cubicBezTo>
                  <a:lnTo>
                    <a:pt x="12380" y="2061"/>
                  </a:lnTo>
                  <a:cubicBezTo>
                    <a:pt x="12642" y="2019"/>
                    <a:pt x="12861" y="2019"/>
                    <a:pt x="13123" y="1978"/>
                  </a:cubicBezTo>
                  <a:cubicBezTo>
                    <a:pt x="13950" y="1883"/>
                    <a:pt x="14776" y="1758"/>
                    <a:pt x="15655" y="1664"/>
                  </a:cubicBezTo>
                  <a:cubicBezTo>
                    <a:pt x="15827" y="1647"/>
                    <a:pt x="16007" y="1637"/>
                    <a:pt x="16189" y="1637"/>
                  </a:cubicBezTo>
                  <a:cubicBezTo>
                    <a:pt x="16463" y="1637"/>
                    <a:pt x="16742" y="1660"/>
                    <a:pt x="17005" y="1716"/>
                  </a:cubicBezTo>
                  <a:cubicBezTo>
                    <a:pt x="17595" y="1803"/>
                    <a:pt x="18187" y="1871"/>
                    <a:pt x="18779" y="1871"/>
                  </a:cubicBezTo>
                  <a:cubicBezTo>
                    <a:pt x="19322" y="1871"/>
                    <a:pt x="19865" y="1814"/>
                    <a:pt x="20406" y="1664"/>
                  </a:cubicBezTo>
                  <a:cubicBezTo>
                    <a:pt x="20504" y="1632"/>
                    <a:pt x="20602" y="1619"/>
                    <a:pt x="20700" y="1619"/>
                  </a:cubicBezTo>
                  <a:cubicBezTo>
                    <a:pt x="20864" y="1619"/>
                    <a:pt x="21027" y="1657"/>
                    <a:pt x="21191" y="1716"/>
                  </a:cubicBezTo>
                  <a:cubicBezTo>
                    <a:pt x="21450" y="1810"/>
                    <a:pt x="21738" y="1857"/>
                    <a:pt x="22030" y="1857"/>
                  </a:cubicBezTo>
                  <a:cubicBezTo>
                    <a:pt x="22127" y="1857"/>
                    <a:pt x="22224" y="1852"/>
                    <a:pt x="22321" y="1842"/>
                  </a:cubicBezTo>
                  <a:cubicBezTo>
                    <a:pt x="23064" y="1800"/>
                    <a:pt x="23807" y="1758"/>
                    <a:pt x="24550" y="1716"/>
                  </a:cubicBezTo>
                  <a:cubicBezTo>
                    <a:pt x="24843" y="1679"/>
                    <a:pt x="25134" y="1663"/>
                    <a:pt x="25427" y="1663"/>
                  </a:cubicBezTo>
                  <a:cubicBezTo>
                    <a:pt x="25873" y="1663"/>
                    <a:pt x="26324" y="1700"/>
                    <a:pt x="26794" y="1756"/>
                  </a:cubicBezTo>
                  <a:lnTo>
                    <a:pt x="26794" y="1756"/>
                  </a:lnTo>
                  <a:cubicBezTo>
                    <a:pt x="26758" y="1748"/>
                    <a:pt x="26721" y="1716"/>
                    <a:pt x="26685" y="1716"/>
                  </a:cubicBezTo>
                  <a:cubicBezTo>
                    <a:pt x="26075" y="1640"/>
                    <a:pt x="25465" y="1606"/>
                    <a:pt x="24853" y="1606"/>
                  </a:cubicBezTo>
                  <a:cubicBezTo>
                    <a:pt x="24373" y="1606"/>
                    <a:pt x="23892" y="1627"/>
                    <a:pt x="23409" y="1664"/>
                  </a:cubicBezTo>
                  <a:cubicBezTo>
                    <a:pt x="23080" y="1692"/>
                    <a:pt x="22738" y="1730"/>
                    <a:pt x="22395" y="1730"/>
                  </a:cubicBezTo>
                  <a:cubicBezTo>
                    <a:pt x="22107" y="1730"/>
                    <a:pt x="21818" y="1703"/>
                    <a:pt x="21536" y="1622"/>
                  </a:cubicBezTo>
                  <a:cubicBezTo>
                    <a:pt x="20953" y="1471"/>
                    <a:pt x="20395" y="1312"/>
                    <a:pt x="19816" y="1312"/>
                  </a:cubicBezTo>
                  <a:cubicBezTo>
                    <a:pt x="19752" y="1312"/>
                    <a:pt x="19687" y="1314"/>
                    <a:pt x="19621" y="1318"/>
                  </a:cubicBezTo>
                  <a:lnTo>
                    <a:pt x="19580" y="1318"/>
                  </a:lnTo>
                  <a:cubicBezTo>
                    <a:pt x="18753" y="1193"/>
                    <a:pt x="18010" y="973"/>
                    <a:pt x="17225" y="670"/>
                  </a:cubicBezTo>
                  <a:cubicBezTo>
                    <a:pt x="17005" y="575"/>
                    <a:pt x="16744" y="492"/>
                    <a:pt x="16482" y="450"/>
                  </a:cubicBezTo>
                  <a:cubicBezTo>
                    <a:pt x="16001" y="382"/>
                    <a:pt x="15522" y="348"/>
                    <a:pt x="15048" y="348"/>
                  </a:cubicBezTo>
                  <a:cubicBezTo>
                    <a:pt x="14575" y="348"/>
                    <a:pt x="14107" y="382"/>
                    <a:pt x="13646" y="450"/>
                  </a:cubicBezTo>
                  <a:cubicBezTo>
                    <a:pt x="13123" y="534"/>
                    <a:pt x="12600" y="670"/>
                    <a:pt x="12077" y="753"/>
                  </a:cubicBezTo>
                  <a:cubicBezTo>
                    <a:pt x="11506" y="870"/>
                    <a:pt x="10931" y="946"/>
                    <a:pt x="10346" y="946"/>
                  </a:cubicBezTo>
                  <a:cubicBezTo>
                    <a:pt x="10040" y="946"/>
                    <a:pt x="9731" y="926"/>
                    <a:pt x="9419" y="879"/>
                  </a:cubicBezTo>
                  <a:cubicBezTo>
                    <a:pt x="9115" y="837"/>
                    <a:pt x="8759" y="837"/>
                    <a:pt x="8414" y="837"/>
                  </a:cubicBezTo>
                  <a:cubicBezTo>
                    <a:pt x="8236" y="837"/>
                    <a:pt x="8069" y="879"/>
                    <a:pt x="7891" y="973"/>
                  </a:cubicBezTo>
                  <a:cubicBezTo>
                    <a:pt x="7788" y="997"/>
                    <a:pt x="7689" y="1021"/>
                    <a:pt x="7597" y="1021"/>
                  </a:cubicBezTo>
                  <a:cubicBezTo>
                    <a:pt x="7530" y="1021"/>
                    <a:pt x="7467" y="1008"/>
                    <a:pt x="7409" y="973"/>
                  </a:cubicBezTo>
                  <a:cubicBezTo>
                    <a:pt x="7022" y="837"/>
                    <a:pt x="6625" y="711"/>
                    <a:pt x="6279" y="575"/>
                  </a:cubicBezTo>
                  <a:cubicBezTo>
                    <a:pt x="6101" y="534"/>
                    <a:pt x="5934" y="408"/>
                    <a:pt x="5756" y="356"/>
                  </a:cubicBezTo>
                  <a:cubicBezTo>
                    <a:pt x="5271" y="146"/>
                    <a:pt x="4766" y="1"/>
                    <a:pt x="42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52" name="Google Shape;752;p31"/>
            <p:cNvSpPr/>
            <p:nvPr/>
          </p:nvSpPr>
          <p:spPr>
            <a:xfrm>
              <a:off x="3053961" y="4439586"/>
              <a:ext cx="147567" cy="33173"/>
            </a:xfrm>
            <a:custGeom>
              <a:avLst/>
              <a:gdLst/>
              <a:ahLst/>
              <a:cxnLst/>
              <a:rect l="l" t="t" r="r" b="b"/>
              <a:pathLst>
                <a:path w="7064" h="1588" extrusionOk="0">
                  <a:moveTo>
                    <a:pt x="1559" y="0"/>
                  </a:moveTo>
                  <a:cubicBezTo>
                    <a:pt x="1203" y="0"/>
                    <a:pt x="847" y="56"/>
                    <a:pt x="482" y="172"/>
                  </a:cubicBezTo>
                  <a:cubicBezTo>
                    <a:pt x="388" y="214"/>
                    <a:pt x="304" y="214"/>
                    <a:pt x="220" y="266"/>
                  </a:cubicBezTo>
                  <a:cubicBezTo>
                    <a:pt x="42" y="350"/>
                    <a:pt x="1" y="569"/>
                    <a:pt x="220" y="653"/>
                  </a:cubicBezTo>
                  <a:cubicBezTo>
                    <a:pt x="346" y="737"/>
                    <a:pt x="482" y="789"/>
                    <a:pt x="649" y="789"/>
                  </a:cubicBezTo>
                  <a:cubicBezTo>
                    <a:pt x="1392" y="873"/>
                    <a:pt x="2135" y="1051"/>
                    <a:pt x="2878" y="1354"/>
                  </a:cubicBezTo>
                  <a:cubicBezTo>
                    <a:pt x="2962" y="1396"/>
                    <a:pt x="3004" y="1396"/>
                    <a:pt x="3098" y="1438"/>
                  </a:cubicBezTo>
                  <a:cubicBezTo>
                    <a:pt x="3461" y="1532"/>
                    <a:pt x="3816" y="1588"/>
                    <a:pt x="4165" y="1588"/>
                  </a:cubicBezTo>
                  <a:cubicBezTo>
                    <a:pt x="4479" y="1588"/>
                    <a:pt x="4789" y="1542"/>
                    <a:pt x="5097" y="1438"/>
                  </a:cubicBezTo>
                  <a:cubicBezTo>
                    <a:pt x="5201" y="1389"/>
                    <a:pt x="5305" y="1369"/>
                    <a:pt x="5407" y="1369"/>
                  </a:cubicBezTo>
                  <a:cubicBezTo>
                    <a:pt x="5479" y="1369"/>
                    <a:pt x="5551" y="1379"/>
                    <a:pt x="5620" y="1396"/>
                  </a:cubicBezTo>
                  <a:cubicBezTo>
                    <a:pt x="6059" y="1396"/>
                    <a:pt x="6499" y="1438"/>
                    <a:pt x="6980" y="1480"/>
                  </a:cubicBezTo>
                  <a:lnTo>
                    <a:pt x="7064" y="1480"/>
                  </a:lnTo>
                  <a:lnTo>
                    <a:pt x="7064" y="1093"/>
                  </a:lnTo>
                  <a:lnTo>
                    <a:pt x="7022" y="1093"/>
                  </a:lnTo>
                  <a:cubicBezTo>
                    <a:pt x="6457" y="1051"/>
                    <a:pt x="5881" y="999"/>
                    <a:pt x="5358" y="915"/>
                  </a:cubicBezTo>
                  <a:cubicBezTo>
                    <a:pt x="4532" y="789"/>
                    <a:pt x="3705" y="528"/>
                    <a:pt x="2920" y="266"/>
                  </a:cubicBezTo>
                  <a:cubicBezTo>
                    <a:pt x="2458" y="91"/>
                    <a:pt x="2009" y="0"/>
                    <a:pt x="15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53" name="Google Shape;753;p31"/>
            <p:cNvSpPr/>
            <p:nvPr/>
          </p:nvSpPr>
          <p:spPr>
            <a:xfrm>
              <a:off x="3122165" y="4571691"/>
              <a:ext cx="21" cy="21"/>
            </a:xfrm>
            <a:custGeom>
              <a:avLst/>
              <a:gdLst/>
              <a:ahLst/>
              <a:cxnLst/>
              <a:rect l="l" t="t" r="r" b="b"/>
              <a:pathLst>
                <a:path w="1" h="1" extrusionOk="0">
                  <a:moveTo>
                    <a:pt x="0" y="1"/>
                  </a:moveTo>
                  <a:lnTo>
                    <a:pt x="0" y="1"/>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54" name="Google Shape;754;p31"/>
            <p:cNvSpPr/>
            <p:nvPr/>
          </p:nvSpPr>
          <p:spPr>
            <a:xfrm>
              <a:off x="3166973" y="4547877"/>
              <a:ext cx="34552" cy="25590"/>
            </a:xfrm>
            <a:custGeom>
              <a:avLst/>
              <a:gdLst/>
              <a:ahLst/>
              <a:cxnLst/>
              <a:rect l="l" t="t" r="r" b="b"/>
              <a:pathLst>
                <a:path w="1654" h="1225" extrusionOk="0">
                  <a:moveTo>
                    <a:pt x="785" y="0"/>
                  </a:moveTo>
                  <a:cubicBezTo>
                    <a:pt x="471" y="53"/>
                    <a:pt x="210" y="136"/>
                    <a:pt x="1" y="440"/>
                  </a:cubicBezTo>
                  <a:cubicBezTo>
                    <a:pt x="210" y="482"/>
                    <a:pt x="430" y="523"/>
                    <a:pt x="608" y="660"/>
                  </a:cubicBezTo>
                  <a:cubicBezTo>
                    <a:pt x="953" y="837"/>
                    <a:pt x="1309" y="1005"/>
                    <a:pt x="1654" y="1225"/>
                  </a:cubicBezTo>
                  <a:lnTo>
                    <a:pt x="1654" y="94"/>
                  </a:lnTo>
                  <a:cubicBezTo>
                    <a:pt x="1350" y="0"/>
                    <a:pt x="1089" y="0"/>
                    <a:pt x="7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55" name="Google Shape;755;p31"/>
            <p:cNvSpPr/>
            <p:nvPr/>
          </p:nvSpPr>
          <p:spPr>
            <a:xfrm>
              <a:off x="2998437" y="4299333"/>
              <a:ext cx="184960" cy="40547"/>
            </a:xfrm>
            <a:custGeom>
              <a:avLst/>
              <a:gdLst/>
              <a:ahLst/>
              <a:cxnLst/>
              <a:rect l="l" t="t" r="r" b="b"/>
              <a:pathLst>
                <a:path w="8854" h="1941" extrusionOk="0">
                  <a:moveTo>
                    <a:pt x="5798" y="0"/>
                  </a:moveTo>
                  <a:cubicBezTo>
                    <a:pt x="4971" y="0"/>
                    <a:pt x="4228" y="220"/>
                    <a:pt x="3485" y="440"/>
                  </a:cubicBezTo>
                  <a:cubicBezTo>
                    <a:pt x="2700" y="649"/>
                    <a:pt x="1874" y="869"/>
                    <a:pt x="1089" y="1089"/>
                  </a:cubicBezTo>
                  <a:cubicBezTo>
                    <a:pt x="785" y="1130"/>
                    <a:pt x="524" y="1225"/>
                    <a:pt x="262" y="1308"/>
                  </a:cubicBezTo>
                  <a:cubicBezTo>
                    <a:pt x="168" y="1350"/>
                    <a:pt x="42" y="1434"/>
                    <a:pt x="42" y="1528"/>
                  </a:cubicBezTo>
                  <a:cubicBezTo>
                    <a:pt x="1" y="1696"/>
                    <a:pt x="126" y="1748"/>
                    <a:pt x="262" y="1790"/>
                  </a:cubicBezTo>
                  <a:cubicBezTo>
                    <a:pt x="608" y="1832"/>
                    <a:pt x="911" y="1915"/>
                    <a:pt x="1214" y="1915"/>
                  </a:cubicBezTo>
                  <a:cubicBezTo>
                    <a:pt x="1414" y="1932"/>
                    <a:pt x="1613" y="1941"/>
                    <a:pt x="1809" y="1941"/>
                  </a:cubicBezTo>
                  <a:cubicBezTo>
                    <a:pt x="2692" y="1941"/>
                    <a:pt x="3541" y="1776"/>
                    <a:pt x="4354" y="1528"/>
                  </a:cubicBezTo>
                  <a:cubicBezTo>
                    <a:pt x="5141" y="1340"/>
                    <a:pt x="5891" y="1213"/>
                    <a:pt x="6693" y="1213"/>
                  </a:cubicBezTo>
                  <a:cubicBezTo>
                    <a:pt x="6829" y="1213"/>
                    <a:pt x="6967" y="1217"/>
                    <a:pt x="7106" y="1225"/>
                  </a:cubicBezTo>
                  <a:cubicBezTo>
                    <a:pt x="7587" y="1266"/>
                    <a:pt x="8069" y="1266"/>
                    <a:pt x="8539" y="1308"/>
                  </a:cubicBezTo>
                  <a:lnTo>
                    <a:pt x="8853" y="1308"/>
                  </a:lnTo>
                  <a:cubicBezTo>
                    <a:pt x="8759" y="1047"/>
                    <a:pt x="8676" y="827"/>
                    <a:pt x="8592" y="607"/>
                  </a:cubicBezTo>
                  <a:cubicBezTo>
                    <a:pt x="8278" y="524"/>
                    <a:pt x="7974" y="440"/>
                    <a:pt x="7671" y="304"/>
                  </a:cubicBezTo>
                  <a:cubicBezTo>
                    <a:pt x="7064" y="126"/>
                    <a:pt x="6405" y="0"/>
                    <a:pt x="5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56" name="Google Shape;756;p31"/>
            <p:cNvSpPr/>
            <p:nvPr/>
          </p:nvSpPr>
          <p:spPr>
            <a:xfrm>
              <a:off x="2267889" y="4363151"/>
              <a:ext cx="485546" cy="52810"/>
            </a:xfrm>
            <a:custGeom>
              <a:avLst/>
              <a:gdLst/>
              <a:ahLst/>
              <a:cxnLst/>
              <a:rect l="l" t="t" r="r" b="b"/>
              <a:pathLst>
                <a:path w="23243" h="2528" extrusionOk="0">
                  <a:moveTo>
                    <a:pt x="262" y="1"/>
                  </a:moveTo>
                  <a:cubicBezTo>
                    <a:pt x="179" y="388"/>
                    <a:pt x="84" y="786"/>
                    <a:pt x="1" y="1173"/>
                  </a:cubicBezTo>
                  <a:cubicBezTo>
                    <a:pt x="143" y="1169"/>
                    <a:pt x="285" y="1167"/>
                    <a:pt x="427" y="1167"/>
                  </a:cubicBezTo>
                  <a:cubicBezTo>
                    <a:pt x="1734" y="1167"/>
                    <a:pt x="3062" y="1335"/>
                    <a:pt x="4364" y="1571"/>
                  </a:cubicBezTo>
                  <a:cubicBezTo>
                    <a:pt x="5191" y="1738"/>
                    <a:pt x="6018" y="1958"/>
                    <a:pt x="6803" y="2177"/>
                  </a:cubicBezTo>
                  <a:cubicBezTo>
                    <a:pt x="7558" y="2408"/>
                    <a:pt x="8300" y="2527"/>
                    <a:pt x="9047" y="2527"/>
                  </a:cubicBezTo>
                  <a:cubicBezTo>
                    <a:pt x="9417" y="2527"/>
                    <a:pt x="9787" y="2498"/>
                    <a:pt x="10162" y="2439"/>
                  </a:cubicBezTo>
                  <a:cubicBezTo>
                    <a:pt x="10769" y="2355"/>
                    <a:pt x="11386" y="2177"/>
                    <a:pt x="12035" y="2041"/>
                  </a:cubicBezTo>
                  <a:cubicBezTo>
                    <a:pt x="12831" y="1850"/>
                    <a:pt x="13670" y="1649"/>
                    <a:pt x="14546" y="1649"/>
                  </a:cubicBezTo>
                  <a:cubicBezTo>
                    <a:pt x="14626" y="1649"/>
                    <a:pt x="14706" y="1651"/>
                    <a:pt x="14787" y="1654"/>
                  </a:cubicBezTo>
                  <a:cubicBezTo>
                    <a:pt x="15247" y="1654"/>
                    <a:pt x="15712" y="1636"/>
                    <a:pt x="16163" y="1636"/>
                  </a:cubicBezTo>
                  <a:cubicBezTo>
                    <a:pt x="16389" y="1636"/>
                    <a:pt x="16611" y="1640"/>
                    <a:pt x="16827" y="1654"/>
                  </a:cubicBezTo>
                  <a:cubicBezTo>
                    <a:pt x="17874" y="1696"/>
                    <a:pt x="18973" y="1832"/>
                    <a:pt x="20019" y="1916"/>
                  </a:cubicBezTo>
                  <a:cubicBezTo>
                    <a:pt x="20752" y="2000"/>
                    <a:pt x="21536" y="2094"/>
                    <a:pt x="22279" y="2177"/>
                  </a:cubicBezTo>
                  <a:cubicBezTo>
                    <a:pt x="22380" y="2191"/>
                    <a:pt x="22487" y="2196"/>
                    <a:pt x="22596" y="2196"/>
                  </a:cubicBezTo>
                  <a:cubicBezTo>
                    <a:pt x="22814" y="2196"/>
                    <a:pt x="23040" y="2177"/>
                    <a:pt x="23242" y="2177"/>
                  </a:cubicBezTo>
                  <a:lnTo>
                    <a:pt x="23242" y="2136"/>
                  </a:lnTo>
                  <a:cubicBezTo>
                    <a:pt x="23106" y="2136"/>
                    <a:pt x="22980" y="2094"/>
                    <a:pt x="22844" y="2094"/>
                  </a:cubicBezTo>
                  <a:cubicBezTo>
                    <a:pt x="21631" y="1916"/>
                    <a:pt x="20406" y="1738"/>
                    <a:pt x="19234" y="1612"/>
                  </a:cubicBezTo>
                  <a:cubicBezTo>
                    <a:pt x="18355" y="1476"/>
                    <a:pt x="17487" y="1351"/>
                    <a:pt x="16660" y="1351"/>
                  </a:cubicBezTo>
                  <a:cubicBezTo>
                    <a:pt x="16330" y="1372"/>
                    <a:pt x="15993" y="1382"/>
                    <a:pt x="15655" y="1382"/>
                  </a:cubicBezTo>
                  <a:cubicBezTo>
                    <a:pt x="15318" y="1382"/>
                    <a:pt x="14980" y="1372"/>
                    <a:pt x="14651" y="1351"/>
                  </a:cubicBezTo>
                  <a:cubicBezTo>
                    <a:pt x="13385" y="1351"/>
                    <a:pt x="12118" y="1309"/>
                    <a:pt x="10863" y="1309"/>
                  </a:cubicBezTo>
                  <a:cubicBezTo>
                    <a:pt x="9419" y="1309"/>
                    <a:pt x="8027" y="1257"/>
                    <a:pt x="6677" y="953"/>
                  </a:cubicBezTo>
                  <a:cubicBezTo>
                    <a:pt x="4846" y="566"/>
                    <a:pt x="3014" y="210"/>
                    <a:pt x="1131" y="43"/>
                  </a:cubicBezTo>
                  <a:cubicBezTo>
                    <a:pt x="827" y="43"/>
                    <a:pt x="566" y="1"/>
                    <a:pt x="2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57" name="Google Shape;757;p31"/>
            <p:cNvSpPr/>
            <p:nvPr/>
          </p:nvSpPr>
          <p:spPr>
            <a:xfrm>
              <a:off x="2829900" y="4370483"/>
              <a:ext cx="371633" cy="74682"/>
            </a:xfrm>
            <a:custGeom>
              <a:avLst/>
              <a:gdLst/>
              <a:ahLst/>
              <a:cxnLst/>
              <a:rect l="l" t="t" r="r" b="b"/>
              <a:pathLst>
                <a:path w="17790" h="3575" extrusionOk="0">
                  <a:moveTo>
                    <a:pt x="14285" y="0"/>
                  </a:moveTo>
                  <a:cubicBezTo>
                    <a:pt x="12997" y="0"/>
                    <a:pt x="11728" y="241"/>
                    <a:pt x="10507" y="780"/>
                  </a:cubicBezTo>
                  <a:cubicBezTo>
                    <a:pt x="9942" y="1000"/>
                    <a:pt x="9377" y="1220"/>
                    <a:pt x="8759" y="1220"/>
                  </a:cubicBezTo>
                  <a:cubicBezTo>
                    <a:pt x="8676" y="1220"/>
                    <a:pt x="8634" y="1220"/>
                    <a:pt x="8550" y="1261"/>
                  </a:cubicBezTo>
                  <a:cubicBezTo>
                    <a:pt x="7765" y="1387"/>
                    <a:pt x="6928" y="1523"/>
                    <a:pt x="6195" y="1743"/>
                  </a:cubicBezTo>
                  <a:cubicBezTo>
                    <a:pt x="5290" y="1953"/>
                    <a:pt x="4385" y="2082"/>
                    <a:pt x="3483" y="2082"/>
                  </a:cubicBezTo>
                  <a:cubicBezTo>
                    <a:pt x="2903" y="2082"/>
                    <a:pt x="2325" y="2029"/>
                    <a:pt x="1748" y="1910"/>
                  </a:cubicBezTo>
                  <a:cubicBezTo>
                    <a:pt x="1309" y="1826"/>
                    <a:pt x="827" y="1743"/>
                    <a:pt x="388" y="1690"/>
                  </a:cubicBezTo>
                  <a:cubicBezTo>
                    <a:pt x="333" y="1672"/>
                    <a:pt x="268" y="1654"/>
                    <a:pt x="206" y="1654"/>
                  </a:cubicBezTo>
                  <a:cubicBezTo>
                    <a:pt x="125" y="1654"/>
                    <a:pt x="48" y="1684"/>
                    <a:pt x="1" y="1785"/>
                  </a:cubicBezTo>
                  <a:lnTo>
                    <a:pt x="1" y="1868"/>
                  </a:lnTo>
                  <a:cubicBezTo>
                    <a:pt x="84" y="1910"/>
                    <a:pt x="126" y="1952"/>
                    <a:pt x="178" y="2004"/>
                  </a:cubicBezTo>
                  <a:cubicBezTo>
                    <a:pt x="1486" y="2737"/>
                    <a:pt x="2878" y="3260"/>
                    <a:pt x="4406" y="3260"/>
                  </a:cubicBezTo>
                  <a:cubicBezTo>
                    <a:pt x="4512" y="3265"/>
                    <a:pt x="4617" y="3267"/>
                    <a:pt x="4723" y="3267"/>
                  </a:cubicBezTo>
                  <a:cubicBezTo>
                    <a:pt x="5826" y="3267"/>
                    <a:pt x="6901" y="3028"/>
                    <a:pt x="7933" y="2789"/>
                  </a:cubicBezTo>
                  <a:cubicBezTo>
                    <a:pt x="8914" y="2572"/>
                    <a:pt x="9889" y="2413"/>
                    <a:pt x="10868" y="2413"/>
                  </a:cubicBezTo>
                  <a:cubicBezTo>
                    <a:pt x="11068" y="2413"/>
                    <a:pt x="11269" y="2419"/>
                    <a:pt x="11469" y="2433"/>
                  </a:cubicBezTo>
                  <a:cubicBezTo>
                    <a:pt x="12600" y="2528"/>
                    <a:pt x="13688" y="2695"/>
                    <a:pt x="14776" y="2998"/>
                  </a:cubicBezTo>
                  <a:cubicBezTo>
                    <a:pt x="15655" y="3312"/>
                    <a:pt x="16566" y="3438"/>
                    <a:pt x="17528" y="3522"/>
                  </a:cubicBezTo>
                  <a:cubicBezTo>
                    <a:pt x="17612" y="3522"/>
                    <a:pt x="17706" y="3522"/>
                    <a:pt x="17790" y="3574"/>
                  </a:cubicBezTo>
                  <a:lnTo>
                    <a:pt x="17790" y="2528"/>
                  </a:lnTo>
                  <a:cubicBezTo>
                    <a:pt x="16702" y="2266"/>
                    <a:pt x="15655" y="2004"/>
                    <a:pt x="14567" y="1690"/>
                  </a:cubicBezTo>
                  <a:cubicBezTo>
                    <a:pt x="14515" y="1649"/>
                    <a:pt x="14473" y="1607"/>
                    <a:pt x="14389" y="1607"/>
                  </a:cubicBezTo>
                  <a:cubicBezTo>
                    <a:pt x="14431" y="1565"/>
                    <a:pt x="14431" y="1523"/>
                    <a:pt x="14473" y="1523"/>
                  </a:cubicBezTo>
                  <a:lnTo>
                    <a:pt x="14776" y="1523"/>
                  </a:lnTo>
                  <a:cubicBezTo>
                    <a:pt x="14924" y="1516"/>
                    <a:pt x="15072" y="1512"/>
                    <a:pt x="15220" y="1512"/>
                  </a:cubicBezTo>
                  <a:cubicBezTo>
                    <a:pt x="15906" y="1512"/>
                    <a:pt x="16586" y="1587"/>
                    <a:pt x="17267" y="1690"/>
                  </a:cubicBezTo>
                  <a:cubicBezTo>
                    <a:pt x="17445" y="1743"/>
                    <a:pt x="17612" y="1743"/>
                    <a:pt x="17790" y="1785"/>
                  </a:cubicBezTo>
                  <a:lnTo>
                    <a:pt x="17790" y="958"/>
                  </a:lnTo>
                  <a:cubicBezTo>
                    <a:pt x="17748" y="822"/>
                    <a:pt x="17706" y="644"/>
                    <a:pt x="17654" y="477"/>
                  </a:cubicBezTo>
                  <a:cubicBezTo>
                    <a:pt x="17309" y="382"/>
                    <a:pt x="17005" y="299"/>
                    <a:pt x="16660" y="257"/>
                  </a:cubicBezTo>
                  <a:cubicBezTo>
                    <a:pt x="15866" y="90"/>
                    <a:pt x="15072" y="0"/>
                    <a:pt x="142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58" name="Google Shape;758;p31"/>
            <p:cNvSpPr/>
            <p:nvPr/>
          </p:nvSpPr>
          <p:spPr>
            <a:xfrm>
              <a:off x="2257841" y="4416962"/>
              <a:ext cx="103844" cy="41738"/>
            </a:xfrm>
            <a:custGeom>
              <a:avLst/>
              <a:gdLst/>
              <a:ahLst/>
              <a:cxnLst/>
              <a:rect l="l" t="t" r="r" b="b"/>
              <a:pathLst>
                <a:path w="4971" h="1998" extrusionOk="0">
                  <a:moveTo>
                    <a:pt x="2687" y="1"/>
                  </a:moveTo>
                  <a:cubicBezTo>
                    <a:pt x="2505" y="1"/>
                    <a:pt x="2321" y="13"/>
                    <a:pt x="2135" y="41"/>
                  </a:cubicBezTo>
                  <a:cubicBezTo>
                    <a:pt x="1832" y="83"/>
                    <a:pt x="1570" y="125"/>
                    <a:pt x="1267" y="208"/>
                  </a:cubicBezTo>
                  <a:cubicBezTo>
                    <a:pt x="921" y="303"/>
                    <a:pt x="524" y="386"/>
                    <a:pt x="136" y="470"/>
                  </a:cubicBezTo>
                  <a:cubicBezTo>
                    <a:pt x="95" y="951"/>
                    <a:pt x="42" y="1475"/>
                    <a:pt x="0" y="1998"/>
                  </a:cubicBezTo>
                  <a:cubicBezTo>
                    <a:pt x="356" y="1914"/>
                    <a:pt x="660" y="1820"/>
                    <a:pt x="963" y="1736"/>
                  </a:cubicBezTo>
                  <a:cubicBezTo>
                    <a:pt x="1926" y="1391"/>
                    <a:pt x="2878" y="1171"/>
                    <a:pt x="3924" y="1171"/>
                  </a:cubicBezTo>
                  <a:lnTo>
                    <a:pt x="4144" y="1171"/>
                  </a:lnTo>
                  <a:cubicBezTo>
                    <a:pt x="4364" y="1129"/>
                    <a:pt x="4542" y="1087"/>
                    <a:pt x="4709" y="993"/>
                  </a:cubicBezTo>
                  <a:cubicBezTo>
                    <a:pt x="4803" y="951"/>
                    <a:pt x="4929" y="868"/>
                    <a:pt x="4929" y="773"/>
                  </a:cubicBezTo>
                  <a:cubicBezTo>
                    <a:pt x="4971" y="648"/>
                    <a:pt x="4845" y="564"/>
                    <a:pt x="4751" y="512"/>
                  </a:cubicBezTo>
                  <a:cubicBezTo>
                    <a:pt x="4091" y="203"/>
                    <a:pt x="3405" y="1"/>
                    <a:pt x="2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59" name="Google Shape;759;p31"/>
            <p:cNvSpPr/>
            <p:nvPr/>
          </p:nvSpPr>
          <p:spPr>
            <a:xfrm>
              <a:off x="2518396" y="4297662"/>
              <a:ext cx="465429" cy="80071"/>
            </a:xfrm>
            <a:custGeom>
              <a:avLst/>
              <a:gdLst/>
              <a:ahLst/>
              <a:cxnLst/>
              <a:rect l="l" t="t" r="r" b="b"/>
              <a:pathLst>
                <a:path w="22280" h="3833" extrusionOk="0">
                  <a:moveTo>
                    <a:pt x="11228" y="1"/>
                  </a:moveTo>
                  <a:cubicBezTo>
                    <a:pt x="10889" y="1"/>
                    <a:pt x="10548" y="26"/>
                    <a:pt x="10204" y="80"/>
                  </a:cubicBezTo>
                  <a:cubicBezTo>
                    <a:pt x="9806" y="164"/>
                    <a:pt x="9377" y="164"/>
                    <a:pt x="8979" y="206"/>
                  </a:cubicBezTo>
                  <a:cubicBezTo>
                    <a:pt x="7713" y="384"/>
                    <a:pt x="6457" y="520"/>
                    <a:pt x="5275" y="865"/>
                  </a:cubicBezTo>
                  <a:cubicBezTo>
                    <a:pt x="4668" y="1043"/>
                    <a:pt x="4051" y="1127"/>
                    <a:pt x="3444" y="1127"/>
                  </a:cubicBezTo>
                  <a:cubicBezTo>
                    <a:pt x="3182" y="1127"/>
                    <a:pt x="2879" y="1169"/>
                    <a:pt x="2575" y="1210"/>
                  </a:cubicBezTo>
                  <a:cubicBezTo>
                    <a:pt x="2397" y="1210"/>
                    <a:pt x="2272" y="1252"/>
                    <a:pt x="2177" y="1472"/>
                  </a:cubicBezTo>
                  <a:cubicBezTo>
                    <a:pt x="2298" y="1593"/>
                    <a:pt x="2439" y="1612"/>
                    <a:pt x="2569" y="1612"/>
                  </a:cubicBezTo>
                  <a:cubicBezTo>
                    <a:pt x="2630" y="1612"/>
                    <a:pt x="2689" y="1608"/>
                    <a:pt x="2743" y="1608"/>
                  </a:cubicBezTo>
                  <a:cubicBezTo>
                    <a:pt x="3663" y="1608"/>
                    <a:pt x="4574" y="1566"/>
                    <a:pt x="5495" y="1566"/>
                  </a:cubicBezTo>
                  <a:cubicBezTo>
                    <a:pt x="5934" y="1566"/>
                    <a:pt x="6363" y="1608"/>
                    <a:pt x="6845" y="1650"/>
                  </a:cubicBezTo>
                  <a:cubicBezTo>
                    <a:pt x="6886" y="1650"/>
                    <a:pt x="6928" y="1692"/>
                    <a:pt x="7022" y="1692"/>
                  </a:cubicBezTo>
                  <a:cubicBezTo>
                    <a:pt x="6886" y="1828"/>
                    <a:pt x="6803" y="1870"/>
                    <a:pt x="6719" y="1912"/>
                  </a:cubicBezTo>
                  <a:cubicBezTo>
                    <a:pt x="6279" y="1995"/>
                    <a:pt x="5882" y="2089"/>
                    <a:pt x="5495" y="2173"/>
                  </a:cubicBezTo>
                  <a:cubicBezTo>
                    <a:pt x="3747" y="2435"/>
                    <a:pt x="2010" y="2560"/>
                    <a:pt x="262" y="2613"/>
                  </a:cubicBezTo>
                  <a:cubicBezTo>
                    <a:pt x="179" y="2613"/>
                    <a:pt x="85" y="2613"/>
                    <a:pt x="1" y="2655"/>
                  </a:cubicBezTo>
                  <a:cubicBezTo>
                    <a:pt x="1" y="2822"/>
                    <a:pt x="126" y="2874"/>
                    <a:pt x="262" y="2874"/>
                  </a:cubicBezTo>
                  <a:cubicBezTo>
                    <a:pt x="482" y="2958"/>
                    <a:pt x="702" y="3000"/>
                    <a:pt x="911" y="3042"/>
                  </a:cubicBezTo>
                  <a:cubicBezTo>
                    <a:pt x="1591" y="3099"/>
                    <a:pt x="2261" y="3132"/>
                    <a:pt x="2929" y="3132"/>
                  </a:cubicBezTo>
                  <a:cubicBezTo>
                    <a:pt x="3856" y="3132"/>
                    <a:pt x="4778" y="3068"/>
                    <a:pt x="5714" y="2916"/>
                  </a:cubicBezTo>
                  <a:cubicBezTo>
                    <a:pt x="6143" y="2874"/>
                    <a:pt x="6541" y="2738"/>
                    <a:pt x="6981" y="2696"/>
                  </a:cubicBezTo>
                  <a:cubicBezTo>
                    <a:pt x="7849" y="2696"/>
                    <a:pt x="8676" y="2696"/>
                    <a:pt x="9502" y="2822"/>
                  </a:cubicBezTo>
                  <a:cubicBezTo>
                    <a:pt x="10329" y="2916"/>
                    <a:pt x="11166" y="3136"/>
                    <a:pt x="11951" y="3439"/>
                  </a:cubicBezTo>
                  <a:cubicBezTo>
                    <a:pt x="12571" y="3674"/>
                    <a:pt x="13232" y="3833"/>
                    <a:pt x="13929" y="3833"/>
                  </a:cubicBezTo>
                  <a:cubicBezTo>
                    <a:pt x="14008" y="3833"/>
                    <a:pt x="14089" y="3831"/>
                    <a:pt x="14170" y="3827"/>
                  </a:cubicBezTo>
                  <a:cubicBezTo>
                    <a:pt x="14954" y="3827"/>
                    <a:pt x="15739" y="3785"/>
                    <a:pt x="16566" y="3701"/>
                  </a:cubicBezTo>
                  <a:cubicBezTo>
                    <a:pt x="17267" y="3659"/>
                    <a:pt x="17968" y="3565"/>
                    <a:pt x="18617" y="3439"/>
                  </a:cubicBezTo>
                  <a:cubicBezTo>
                    <a:pt x="19364" y="3276"/>
                    <a:pt x="20135" y="3188"/>
                    <a:pt x="20894" y="3188"/>
                  </a:cubicBezTo>
                  <a:cubicBezTo>
                    <a:pt x="21155" y="3188"/>
                    <a:pt x="21415" y="3198"/>
                    <a:pt x="21673" y="3220"/>
                  </a:cubicBezTo>
                  <a:lnTo>
                    <a:pt x="22279" y="3220"/>
                  </a:lnTo>
                  <a:lnTo>
                    <a:pt x="22279" y="3178"/>
                  </a:lnTo>
                  <a:cubicBezTo>
                    <a:pt x="22102" y="3178"/>
                    <a:pt x="21976" y="3136"/>
                    <a:pt x="21798" y="3084"/>
                  </a:cubicBezTo>
                  <a:cubicBezTo>
                    <a:pt x="21371" y="3032"/>
                    <a:pt x="20940" y="2996"/>
                    <a:pt x="20508" y="2996"/>
                  </a:cubicBezTo>
                  <a:cubicBezTo>
                    <a:pt x="20241" y="2996"/>
                    <a:pt x="19973" y="3010"/>
                    <a:pt x="19705" y="3042"/>
                  </a:cubicBezTo>
                  <a:cubicBezTo>
                    <a:pt x="18877" y="3154"/>
                    <a:pt x="18056" y="3230"/>
                    <a:pt x="17231" y="3230"/>
                  </a:cubicBezTo>
                  <a:cubicBezTo>
                    <a:pt x="17055" y="3230"/>
                    <a:pt x="16878" y="3227"/>
                    <a:pt x="16702" y="3220"/>
                  </a:cubicBezTo>
                  <a:cubicBezTo>
                    <a:pt x="16304" y="3178"/>
                    <a:pt x="15875" y="3178"/>
                    <a:pt x="15478" y="3136"/>
                  </a:cubicBezTo>
                  <a:cubicBezTo>
                    <a:pt x="14431" y="3042"/>
                    <a:pt x="13427" y="2916"/>
                    <a:pt x="12474" y="2435"/>
                  </a:cubicBezTo>
                  <a:cubicBezTo>
                    <a:pt x="11690" y="2089"/>
                    <a:pt x="10905" y="1870"/>
                    <a:pt x="10068" y="1828"/>
                  </a:cubicBezTo>
                  <a:cubicBezTo>
                    <a:pt x="9984" y="1776"/>
                    <a:pt x="9858" y="1828"/>
                    <a:pt x="9764" y="1692"/>
                  </a:cubicBezTo>
                  <a:cubicBezTo>
                    <a:pt x="9900" y="1650"/>
                    <a:pt x="9984" y="1608"/>
                    <a:pt x="10068" y="1608"/>
                  </a:cubicBezTo>
                  <a:cubicBezTo>
                    <a:pt x="10643" y="1514"/>
                    <a:pt x="11250" y="1430"/>
                    <a:pt x="11815" y="1388"/>
                  </a:cubicBezTo>
                  <a:cubicBezTo>
                    <a:pt x="12119" y="1388"/>
                    <a:pt x="12422" y="1388"/>
                    <a:pt x="12736" y="1430"/>
                  </a:cubicBezTo>
                  <a:cubicBezTo>
                    <a:pt x="14253" y="1776"/>
                    <a:pt x="15781" y="1912"/>
                    <a:pt x="17351" y="1953"/>
                  </a:cubicBezTo>
                  <a:cubicBezTo>
                    <a:pt x="18010" y="1995"/>
                    <a:pt x="18659" y="1995"/>
                    <a:pt x="19360" y="1995"/>
                  </a:cubicBezTo>
                  <a:cubicBezTo>
                    <a:pt x="19663" y="2037"/>
                    <a:pt x="20009" y="2037"/>
                    <a:pt x="20364" y="2089"/>
                  </a:cubicBezTo>
                  <a:cubicBezTo>
                    <a:pt x="20532" y="2089"/>
                    <a:pt x="20668" y="2037"/>
                    <a:pt x="20794" y="1912"/>
                  </a:cubicBezTo>
                  <a:cubicBezTo>
                    <a:pt x="20584" y="1692"/>
                    <a:pt x="20323" y="1692"/>
                    <a:pt x="20061" y="1650"/>
                  </a:cubicBezTo>
                  <a:cubicBezTo>
                    <a:pt x="19622" y="1566"/>
                    <a:pt x="19224" y="1566"/>
                    <a:pt x="18837" y="1472"/>
                  </a:cubicBezTo>
                  <a:cubicBezTo>
                    <a:pt x="18052" y="1346"/>
                    <a:pt x="17309" y="1252"/>
                    <a:pt x="16524" y="1085"/>
                  </a:cubicBezTo>
                  <a:cubicBezTo>
                    <a:pt x="15519" y="865"/>
                    <a:pt x="14515" y="604"/>
                    <a:pt x="13521" y="342"/>
                  </a:cubicBezTo>
                  <a:cubicBezTo>
                    <a:pt x="12757" y="131"/>
                    <a:pt x="11999" y="1"/>
                    <a:pt x="112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60" name="Google Shape;760;p31"/>
            <p:cNvSpPr/>
            <p:nvPr/>
          </p:nvSpPr>
          <p:spPr>
            <a:xfrm>
              <a:off x="3122165" y="4571691"/>
              <a:ext cx="13787" cy="21"/>
            </a:xfrm>
            <a:custGeom>
              <a:avLst/>
              <a:gdLst/>
              <a:ahLst/>
              <a:cxnLst/>
              <a:rect l="l" t="t" r="r" b="b"/>
              <a:pathLst>
                <a:path w="660" h="1" extrusionOk="0">
                  <a:moveTo>
                    <a:pt x="0" y="1"/>
                  </a:moveTo>
                  <a:lnTo>
                    <a:pt x="0" y="1"/>
                  </a:lnTo>
                  <a:lnTo>
                    <a:pt x="660" y="1"/>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61" name="Google Shape;761;p31"/>
            <p:cNvSpPr/>
            <p:nvPr/>
          </p:nvSpPr>
          <p:spPr>
            <a:xfrm>
              <a:off x="2591196" y="4614159"/>
              <a:ext cx="579321" cy="71444"/>
            </a:xfrm>
            <a:custGeom>
              <a:avLst/>
              <a:gdLst/>
              <a:ahLst/>
              <a:cxnLst/>
              <a:rect l="l" t="t" r="r" b="b"/>
              <a:pathLst>
                <a:path w="27732" h="3420" extrusionOk="0">
                  <a:moveTo>
                    <a:pt x="7912" y="1"/>
                  </a:moveTo>
                  <a:cubicBezTo>
                    <a:pt x="7328" y="1"/>
                    <a:pt x="6740" y="56"/>
                    <a:pt x="6154" y="144"/>
                  </a:cubicBezTo>
                  <a:cubicBezTo>
                    <a:pt x="5452" y="228"/>
                    <a:pt x="4804" y="490"/>
                    <a:pt x="4186" y="846"/>
                  </a:cubicBezTo>
                  <a:cubicBezTo>
                    <a:pt x="3140" y="1411"/>
                    <a:pt x="2093" y="1798"/>
                    <a:pt x="921" y="1798"/>
                  </a:cubicBezTo>
                  <a:cubicBezTo>
                    <a:pt x="660" y="1798"/>
                    <a:pt x="440" y="1892"/>
                    <a:pt x="178" y="1934"/>
                  </a:cubicBezTo>
                  <a:cubicBezTo>
                    <a:pt x="95" y="1976"/>
                    <a:pt x="42" y="2059"/>
                    <a:pt x="0" y="2112"/>
                  </a:cubicBezTo>
                  <a:cubicBezTo>
                    <a:pt x="95" y="2195"/>
                    <a:pt x="137" y="2279"/>
                    <a:pt x="220" y="2279"/>
                  </a:cubicBezTo>
                  <a:cubicBezTo>
                    <a:pt x="743" y="2373"/>
                    <a:pt x="1309" y="2499"/>
                    <a:pt x="1874" y="2541"/>
                  </a:cubicBezTo>
                  <a:cubicBezTo>
                    <a:pt x="1948" y="2544"/>
                    <a:pt x="2021" y="2545"/>
                    <a:pt x="2095" y="2545"/>
                  </a:cubicBezTo>
                  <a:cubicBezTo>
                    <a:pt x="3057" y="2545"/>
                    <a:pt x="3954" y="2297"/>
                    <a:pt x="4887" y="1976"/>
                  </a:cubicBezTo>
                  <a:cubicBezTo>
                    <a:pt x="5233" y="1798"/>
                    <a:pt x="5672" y="1672"/>
                    <a:pt x="6059" y="1630"/>
                  </a:cubicBezTo>
                  <a:cubicBezTo>
                    <a:pt x="6508" y="1567"/>
                    <a:pt x="6967" y="1533"/>
                    <a:pt x="7426" y="1533"/>
                  </a:cubicBezTo>
                  <a:cubicBezTo>
                    <a:pt x="7950" y="1533"/>
                    <a:pt x="8476" y="1577"/>
                    <a:pt x="8989" y="1672"/>
                  </a:cubicBezTo>
                  <a:cubicBezTo>
                    <a:pt x="10203" y="1892"/>
                    <a:pt x="11428" y="2154"/>
                    <a:pt x="12694" y="2373"/>
                  </a:cubicBezTo>
                  <a:cubicBezTo>
                    <a:pt x="13740" y="2541"/>
                    <a:pt x="14828" y="2761"/>
                    <a:pt x="15917" y="2844"/>
                  </a:cubicBezTo>
                  <a:cubicBezTo>
                    <a:pt x="17225" y="3022"/>
                    <a:pt x="18533" y="3106"/>
                    <a:pt x="19841" y="3200"/>
                  </a:cubicBezTo>
                  <a:cubicBezTo>
                    <a:pt x="20971" y="3284"/>
                    <a:pt x="22154" y="3326"/>
                    <a:pt x="23326" y="3367"/>
                  </a:cubicBezTo>
                  <a:cubicBezTo>
                    <a:pt x="23639" y="3367"/>
                    <a:pt x="23985" y="3420"/>
                    <a:pt x="24330" y="3420"/>
                  </a:cubicBezTo>
                  <a:lnTo>
                    <a:pt x="27564" y="3420"/>
                  </a:lnTo>
                  <a:cubicBezTo>
                    <a:pt x="27647" y="3326"/>
                    <a:pt x="27689" y="3200"/>
                    <a:pt x="27731" y="3064"/>
                  </a:cubicBezTo>
                  <a:cubicBezTo>
                    <a:pt x="27469" y="3022"/>
                    <a:pt x="27250" y="3022"/>
                    <a:pt x="26988" y="2980"/>
                  </a:cubicBezTo>
                  <a:cubicBezTo>
                    <a:pt x="25816" y="2938"/>
                    <a:pt x="24634" y="2897"/>
                    <a:pt x="23503" y="2844"/>
                  </a:cubicBezTo>
                  <a:cubicBezTo>
                    <a:pt x="23064" y="2802"/>
                    <a:pt x="22635" y="2802"/>
                    <a:pt x="22195" y="2719"/>
                  </a:cubicBezTo>
                  <a:cubicBezTo>
                    <a:pt x="21411" y="2635"/>
                    <a:pt x="20584" y="2499"/>
                    <a:pt x="19799" y="2373"/>
                  </a:cubicBezTo>
                  <a:cubicBezTo>
                    <a:pt x="17403" y="2018"/>
                    <a:pt x="15090" y="1589"/>
                    <a:pt x="12777" y="929"/>
                  </a:cubicBezTo>
                  <a:cubicBezTo>
                    <a:pt x="11731" y="626"/>
                    <a:pt x="10685" y="364"/>
                    <a:pt x="9638" y="186"/>
                  </a:cubicBezTo>
                  <a:cubicBezTo>
                    <a:pt x="9073" y="56"/>
                    <a:pt x="8495" y="1"/>
                    <a:pt x="79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62" name="Google Shape;762;p31"/>
            <p:cNvSpPr/>
            <p:nvPr/>
          </p:nvSpPr>
          <p:spPr>
            <a:xfrm>
              <a:off x="2687810" y="4669872"/>
              <a:ext cx="422584" cy="59996"/>
            </a:xfrm>
            <a:custGeom>
              <a:avLst/>
              <a:gdLst/>
              <a:ahLst/>
              <a:cxnLst/>
              <a:rect l="l" t="t" r="r" b="b"/>
              <a:pathLst>
                <a:path w="20229" h="2872" extrusionOk="0">
                  <a:moveTo>
                    <a:pt x="2832" y="1"/>
                  </a:moveTo>
                  <a:cubicBezTo>
                    <a:pt x="2118" y="1"/>
                    <a:pt x="1422" y="146"/>
                    <a:pt x="744" y="397"/>
                  </a:cubicBezTo>
                  <a:cubicBezTo>
                    <a:pt x="524" y="491"/>
                    <a:pt x="346" y="617"/>
                    <a:pt x="179" y="753"/>
                  </a:cubicBezTo>
                  <a:cubicBezTo>
                    <a:pt x="1" y="920"/>
                    <a:pt x="43" y="1098"/>
                    <a:pt x="220" y="1182"/>
                  </a:cubicBezTo>
                  <a:cubicBezTo>
                    <a:pt x="346" y="1224"/>
                    <a:pt x="482" y="1276"/>
                    <a:pt x="608" y="1276"/>
                  </a:cubicBezTo>
                  <a:lnTo>
                    <a:pt x="1570" y="1276"/>
                  </a:lnTo>
                  <a:cubicBezTo>
                    <a:pt x="2052" y="1318"/>
                    <a:pt x="2481" y="1318"/>
                    <a:pt x="2920" y="1402"/>
                  </a:cubicBezTo>
                  <a:cubicBezTo>
                    <a:pt x="3789" y="1663"/>
                    <a:pt x="4668" y="1967"/>
                    <a:pt x="5578" y="2228"/>
                  </a:cubicBezTo>
                  <a:cubicBezTo>
                    <a:pt x="6018" y="2364"/>
                    <a:pt x="6499" y="2532"/>
                    <a:pt x="6928" y="2626"/>
                  </a:cubicBezTo>
                  <a:cubicBezTo>
                    <a:pt x="7756" y="2758"/>
                    <a:pt x="8583" y="2871"/>
                    <a:pt x="9411" y="2871"/>
                  </a:cubicBezTo>
                  <a:cubicBezTo>
                    <a:pt x="9630" y="2871"/>
                    <a:pt x="9848" y="2863"/>
                    <a:pt x="10067" y="2846"/>
                  </a:cubicBezTo>
                  <a:cubicBezTo>
                    <a:pt x="11428" y="2751"/>
                    <a:pt x="12736" y="2626"/>
                    <a:pt x="14044" y="2490"/>
                  </a:cubicBezTo>
                  <a:cubicBezTo>
                    <a:pt x="14649" y="2429"/>
                    <a:pt x="15232" y="2390"/>
                    <a:pt x="15809" y="2390"/>
                  </a:cubicBezTo>
                  <a:cubicBezTo>
                    <a:pt x="16020" y="2390"/>
                    <a:pt x="16230" y="2395"/>
                    <a:pt x="16440" y="2406"/>
                  </a:cubicBezTo>
                  <a:cubicBezTo>
                    <a:pt x="16895" y="2427"/>
                    <a:pt x="17364" y="2448"/>
                    <a:pt x="17832" y="2448"/>
                  </a:cubicBezTo>
                  <a:cubicBezTo>
                    <a:pt x="18300" y="2448"/>
                    <a:pt x="18769" y="2427"/>
                    <a:pt x="19224" y="2364"/>
                  </a:cubicBezTo>
                  <a:cubicBezTo>
                    <a:pt x="19580" y="2322"/>
                    <a:pt x="19883" y="2270"/>
                    <a:pt x="20228" y="2103"/>
                  </a:cubicBezTo>
                  <a:lnTo>
                    <a:pt x="20061" y="2103"/>
                  </a:lnTo>
                  <a:cubicBezTo>
                    <a:pt x="18795" y="2103"/>
                    <a:pt x="17529" y="2061"/>
                    <a:pt x="16262" y="2061"/>
                  </a:cubicBezTo>
                  <a:cubicBezTo>
                    <a:pt x="15519" y="2009"/>
                    <a:pt x="14776" y="2009"/>
                    <a:pt x="14044" y="2009"/>
                  </a:cubicBezTo>
                  <a:cubicBezTo>
                    <a:pt x="12997" y="2009"/>
                    <a:pt x="11951" y="2061"/>
                    <a:pt x="10905" y="2061"/>
                  </a:cubicBezTo>
                  <a:cubicBezTo>
                    <a:pt x="10287" y="2009"/>
                    <a:pt x="9638" y="1967"/>
                    <a:pt x="9021" y="1799"/>
                  </a:cubicBezTo>
                  <a:cubicBezTo>
                    <a:pt x="8498" y="1621"/>
                    <a:pt x="7975" y="1485"/>
                    <a:pt x="7504" y="1318"/>
                  </a:cubicBezTo>
                  <a:cubicBezTo>
                    <a:pt x="7148" y="1182"/>
                    <a:pt x="6761" y="1098"/>
                    <a:pt x="6457" y="920"/>
                  </a:cubicBezTo>
                  <a:cubicBezTo>
                    <a:pt x="5672" y="533"/>
                    <a:pt x="4835" y="313"/>
                    <a:pt x="4009" y="135"/>
                  </a:cubicBezTo>
                  <a:cubicBezTo>
                    <a:pt x="3611" y="43"/>
                    <a:pt x="3219" y="1"/>
                    <a:pt x="28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63" name="Google Shape;763;p31"/>
            <p:cNvSpPr/>
            <p:nvPr/>
          </p:nvSpPr>
          <p:spPr>
            <a:xfrm>
              <a:off x="2256964" y="4473197"/>
              <a:ext cx="369022" cy="72948"/>
            </a:xfrm>
            <a:custGeom>
              <a:avLst/>
              <a:gdLst/>
              <a:ahLst/>
              <a:cxnLst/>
              <a:rect l="l" t="t" r="r" b="b"/>
              <a:pathLst>
                <a:path w="17665" h="3492" extrusionOk="0">
                  <a:moveTo>
                    <a:pt x="4643" y="1"/>
                  </a:moveTo>
                  <a:cubicBezTo>
                    <a:pt x="4579" y="1"/>
                    <a:pt x="4513" y="3"/>
                    <a:pt x="4448" y="7"/>
                  </a:cubicBezTo>
                  <a:cubicBezTo>
                    <a:pt x="3318" y="91"/>
                    <a:pt x="2271" y="394"/>
                    <a:pt x="1225" y="792"/>
                  </a:cubicBezTo>
                  <a:cubicBezTo>
                    <a:pt x="1037" y="843"/>
                    <a:pt x="882" y="879"/>
                    <a:pt x="719" y="879"/>
                  </a:cubicBezTo>
                  <a:cubicBezTo>
                    <a:pt x="618" y="879"/>
                    <a:pt x="514" y="866"/>
                    <a:pt x="398" y="834"/>
                  </a:cubicBezTo>
                  <a:cubicBezTo>
                    <a:pt x="262" y="792"/>
                    <a:pt x="137" y="750"/>
                    <a:pt x="0" y="656"/>
                  </a:cubicBezTo>
                  <a:lnTo>
                    <a:pt x="0" y="656"/>
                  </a:lnTo>
                  <a:cubicBezTo>
                    <a:pt x="0" y="1053"/>
                    <a:pt x="42" y="1441"/>
                    <a:pt x="42" y="1796"/>
                  </a:cubicBezTo>
                  <a:cubicBezTo>
                    <a:pt x="84" y="1838"/>
                    <a:pt x="137" y="1838"/>
                    <a:pt x="178" y="1838"/>
                  </a:cubicBezTo>
                  <a:cubicBezTo>
                    <a:pt x="363" y="1892"/>
                    <a:pt x="542" y="1923"/>
                    <a:pt x="717" y="1923"/>
                  </a:cubicBezTo>
                  <a:cubicBezTo>
                    <a:pt x="948" y="1923"/>
                    <a:pt x="1172" y="1869"/>
                    <a:pt x="1392" y="1744"/>
                  </a:cubicBezTo>
                  <a:cubicBezTo>
                    <a:pt x="2093" y="1315"/>
                    <a:pt x="2878" y="1137"/>
                    <a:pt x="3663" y="959"/>
                  </a:cubicBezTo>
                  <a:cubicBezTo>
                    <a:pt x="3941" y="889"/>
                    <a:pt x="4215" y="847"/>
                    <a:pt x="4480" y="847"/>
                  </a:cubicBezTo>
                  <a:cubicBezTo>
                    <a:pt x="5004" y="847"/>
                    <a:pt x="5496" y="1010"/>
                    <a:pt x="5934" y="1441"/>
                  </a:cubicBezTo>
                  <a:cubicBezTo>
                    <a:pt x="6154" y="1660"/>
                    <a:pt x="6457" y="1744"/>
                    <a:pt x="6802" y="1744"/>
                  </a:cubicBezTo>
                  <a:cubicBezTo>
                    <a:pt x="7106" y="1744"/>
                    <a:pt x="7409" y="1744"/>
                    <a:pt x="7723" y="1796"/>
                  </a:cubicBezTo>
                  <a:cubicBezTo>
                    <a:pt x="8675" y="1922"/>
                    <a:pt x="9596" y="2184"/>
                    <a:pt x="10465" y="2623"/>
                  </a:cubicBezTo>
                  <a:cubicBezTo>
                    <a:pt x="10988" y="2926"/>
                    <a:pt x="11595" y="3146"/>
                    <a:pt x="12171" y="3366"/>
                  </a:cubicBezTo>
                  <a:cubicBezTo>
                    <a:pt x="12406" y="3450"/>
                    <a:pt x="12644" y="3492"/>
                    <a:pt x="12883" y="3492"/>
                  </a:cubicBezTo>
                  <a:cubicBezTo>
                    <a:pt x="13123" y="3492"/>
                    <a:pt x="13363" y="3450"/>
                    <a:pt x="13604" y="3366"/>
                  </a:cubicBezTo>
                  <a:cubicBezTo>
                    <a:pt x="14734" y="3010"/>
                    <a:pt x="15917" y="2707"/>
                    <a:pt x="17089" y="2665"/>
                  </a:cubicBezTo>
                  <a:cubicBezTo>
                    <a:pt x="17267" y="2665"/>
                    <a:pt x="17403" y="2581"/>
                    <a:pt x="17528" y="2487"/>
                  </a:cubicBezTo>
                  <a:cubicBezTo>
                    <a:pt x="17612" y="2445"/>
                    <a:pt x="17664" y="2320"/>
                    <a:pt x="17570" y="2184"/>
                  </a:cubicBezTo>
                  <a:cubicBezTo>
                    <a:pt x="17403" y="2058"/>
                    <a:pt x="17267" y="1880"/>
                    <a:pt x="17089" y="1796"/>
                  </a:cubicBezTo>
                  <a:cubicBezTo>
                    <a:pt x="16743" y="1577"/>
                    <a:pt x="16356" y="1535"/>
                    <a:pt x="15959" y="1535"/>
                  </a:cubicBezTo>
                  <a:cubicBezTo>
                    <a:pt x="15847" y="1527"/>
                    <a:pt x="15733" y="1523"/>
                    <a:pt x="15620" y="1523"/>
                  </a:cubicBezTo>
                  <a:cubicBezTo>
                    <a:pt x="14980" y="1523"/>
                    <a:pt x="14319" y="1637"/>
                    <a:pt x="13688" y="1744"/>
                  </a:cubicBezTo>
                  <a:cubicBezTo>
                    <a:pt x="13472" y="1803"/>
                    <a:pt x="13256" y="1841"/>
                    <a:pt x="13037" y="1841"/>
                  </a:cubicBezTo>
                  <a:cubicBezTo>
                    <a:pt x="12906" y="1841"/>
                    <a:pt x="12775" y="1828"/>
                    <a:pt x="12641" y="1796"/>
                  </a:cubicBezTo>
                  <a:cubicBezTo>
                    <a:pt x="11909" y="1618"/>
                    <a:pt x="11208" y="1441"/>
                    <a:pt x="10465" y="1221"/>
                  </a:cubicBezTo>
                  <a:cubicBezTo>
                    <a:pt x="9542" y="999"/>
                    <a:pt x="8590" y="815"/>
                    <a:pt x="7626" y="815"/>
                  </a:cubicBezTo>
                  <a:cubicBezTo>
                    <a:pt x="7453" y="815"/>
                    <a:pt x="7280" y="821"/>
                    <a:pt x="7106" y="834"/>
                  </a:cubicBezTo>
                  <a:cubicBezTo>
                    <a:pt x="6760" y="834"/>
                    <a:pt x="6457" y="750"/>
                    <a:pt x="6195" y="530"/>
                  </a:cubicBezTo>
                  <a:cubicBezTo>
                    <a:pt x="5762" y="172"/>
                    <a:pt x="5227" y="1"/>
                    <a:pt x="46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64" name="Google Shape;764;p31"/>
            <p:cNvSpPr/>
            <p:nvPr/>
          </p:nvSpPr>
          <p:spPr>
            <a:xfrm>
              <a:off x="2280569" y="4313977"/>
              <a:ext cx="200481" cy="48778"/>
            </a:xfrm>
            <a:custGeom>
              <a:avLst/>
              <a:gdLst/>
              <a:ahLst/>
              <a:cxnLst/>
              <a:rect l="l" t="t" r="r" b="b"/>
              <a:pathLst>
                <a:path w="9597" h="2335" extrusionOk="0">
                  <a:moveTo>
                    <a:pt x="440" y="0"/>
                  </a:moveTo>
                  <a:cubicBezTo>
                    <a:pt x="262" y="388"/>
                    <a:pt x="137" y="785"/>
                    <a:pt x="1" y="1214"/>
                  </a:cubicBezTo>
                  <a:cubicBezTo>
                    <a:pt x="220" y="1256"/>
                    <a:pt x="398" y="1308"/>
                    <a:pt x="618" y="1350"/>
                  </a:cubicBezTo>
                  <a:cubicBezTo>
                    <a:pt x="1832" y="1612"/>
                    <a:pt x="3056" y="1874"/>
                    <a:pt x="4322" y="2093"/>
                  </a:cubicBezTo>
                  <a:cubicBezTo>
                    <a:pt x="5060" y="2211"/>
                    <a:pt x="5799" y="2335"/>
                    <a:pt x="6551" y="2335"/>
                  </a:cubicBezTo>
                  <a:cubicBezTo>
                    <a:pt x="6866" y="2335"/>
                    <a:pt x="7183" y="2313"/>
                    <a:pt x="7504" y="2261"/>
                  </a:cubicBezTo>
                  <a:cubicBezTo>
                    <a:pt x="8027" y="2177"/>
                    <a:pt x="8550" y="2041"/>
                    <a:pt x="9073" y="1915"/>
                  </a:cubicBezTo>
                  <a:cubicBezTo>
                    <a:pt x="9251" y="1874"/>
                    <a:pt x="9471" y="1779"/>
                    <a:pt x="9596" y="1518"/>
                  </a:cubicBezTo>
                  <a:cubicBezTo>
                    <a:pt x="9471" y="1476"/>
                    <a:pt x="9377" y="1392"/>
                    <a:pt x="9251" y="1392"/>
                  </a:cubicBezTo>
                  <a:cubicBezTo>
                    <a:pt x="9162" y="1371"/>
                    <a:pt x="9063" y="1371"/>
                    <a:pt x="8965" y="1371"/>
                  </a:cubicBezTo>
                  <a:cubicBezTo>
                    <a:pt x="8867" y="1371"/>
                    <a:pt x="8770" y="1371"/>
                    <a:pt x="8686" y="1350"/>
                  </a:cubicBezTo>
                  <a:lnTo>
                    <a:pt x="7723" y="1350"/>
                  </a:lnTo>
                  <a:cubicBezTo>
                    <a:pt x="6457" y="1308"/>
                    <a:pt x="5191" y="1089"/>
                    <a:pt x="3925" y="911"/>
                  </a:cubicBezTo>
                  <a:cubicBezTo>
                    <a:pt x="3454" y="827"/>
                    <a:pt x="2878" y="733"/>
                    <a:pt x="2449" y="565"/>
                  </a:cubicBezTo>
                  <a:cubicBezTo>
                    <a:pt x="1790" y="262"/>
                    <a:pt x="1099" y="126"/>
                    <a:pt x="4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65" name="Google Shape;765;p31"/>
            <p:cNvSpPr/>
            <p:nvPr/>
          </p:nvSpPr>
          <p:spPr>
            <a:xfrm>
              <a:off x="2402773" y="4424462"/>
              <a:ext cx="465408" cy="60685"/>
            </a:xfrm>
            <a:custGeom>
              <a:avLst/>
              <a:gdLst/>
              <a:ahLst/>
              <a:cxnLst/>
              <a:rect l="l" t="t" r="r" b="b"/>
              <a:pathLst>
                <a:path w="22279" h="2905" extrusionOk="0">
                  <a:moveTo>
                    <a:pt x="6432" y="0"/>
                  </a:moveTo>
                  <a:cubicBezTo>
                    <a:pt x="6291" y="0"/>
                    <a:pt x="6153" y="9"/>
                    <a:pt x="6017" y="27"/>
                  </a:cubicBezTo>
                  <a:cubicBezTo>
                    <a:pt x="5620" y="69"/>
                    <a:pt x="5191" y="153"/>
                    <a:pt x="4835" y="247"/>
                  </a:cubicBezTo>
                  <a:cubicBezTo>
                    <a:pt x="4573" y="331"/>
                    <a:pt x="4353" y="467"/>
                    <a:pt x="4228" y="728"/>
                  </a:cubicBezTo>
                  <a:cubicBezTo>
                    <a:pt x="4406" y="854"/>
                    <a:pt x="4615" y="896"/>
                    <a:pt x="4793" y="896"/>
                  </a:cubicBezTo>
                  <a:cubicBezTo>
                    <a:pt x="4978" y="866"/>
                    <a:pt x="5163" y="837"/>
                    <a:pt x="5333" y="837"/>
                  </a:cubicBezTo>
                  <a:cubicBezTo>
                    <a:pt x="5404" y="837"/>
                    <a:pt x="5471" y="842"/>
                    <a:pt x="5536" y="854"/>
                  </a:cubicBezTo>
                  <a:cubicBezTo>
                    <a:pt x="6237" y="896"/>
                    <a:pt x="6886" y="990"/>
                    <a:pt x="7545" y="1032"/>
                  </a:cubicBezTo>
                  <a:cubicBezTo>
                    <a:pt x="7587" y="1032"/>
                    <a:pt x="7629" y="1074"/>
                    <a:pt x="7671" y="1116"/>
                  </a:cubicBezTo>
                  <a:cubicBezTo>
                    <a:pt x="7587" y="1157"/>
                    <a:pt x="7545" y="1199"/>
                    <a:pt x="7493" y="1199"/>
                  </a:cubicBezTo>
                  <a:cubicBezTo>
                    <a:pt x="6844" y="1419"/>
                    <a:pt x="6143" y="1639"/>
                    <a:pt x="5452" y="1775"/>
                  </a:cubicBezTo>
                  <a:cubicBezTo>
                    <a:pt x="5239" y="1821"/>
                    <a:pt x="5027" y="1845"/>
                    <a:pt x="4818" y="1845"/>
                  </a:cubicBezTo>
                  <a:cubicBezTo>
                    <a:pt x="4463" y="1845"/>
                    <a:pt x="4118" y="1777"/>
                    <a:pt x="3788" y="1639"/>
                  </a:cubicBezTo>
                  <a:cubicBezTo>
                    <a:pt x="3443" y="1513"/>
                    <a:pt x="3140" y="1335"/>
                    <a:pt x="2784" y="1199"/>
                  </a:cubicBezTo>
                  <a:cubicBezTo>
                    <a:pt x="2522" y="1116"/>
                    <a:pt x="2177" y="1032"/>
                    <a:pt x="1873" y="990"/>
                  </a:cubicBezTo>
                  <a:cubicBezTo>
                    <a:pt x="1769" y="980"/>
                    <a:pt x="1662" y="975"/>
                    <a:pt x="1555" y="975"/>
                  </a:cubicBezTo>
                  <a:cubicBezTo>
                    <a:pt x="1126" y="975"/>
                    <a:pt x="680" y="1049"/>
                    <a:pt x="262" y="1116"/>
                  </a:cubicBezTo>
                  <a:cubicBezTo>
                    <a:pt x="168" y="1157"/>
                    <a:pt x="42" y="1199"/>
                    <a:pt x="0" y="1335"/>
                  </a:cubicBezTo>
                  <a:cubicBezTo>
                    <a:pt x="0" y="1461"/>
                    <a:pt x="126" y="1555"/>
                    <a:pt x="220" y="1597"/>
                  </a:cubicBezTo>
                  <a:cubicBezTo>
                    <a:pt x="429" y="1681"/>
                    <a:pt x="649" y="1775"/>
                    <a:pt x="869" y="1775"/>
                  </a:cubicBezTo>
                  <a:cubicBezTo>
                    <a:pt x="1612" y="1817"/>
                    <a:pt x="2261" y="2078"/>
                    <a:pt x="2920" y="2424"/>
                  </a:cubicBezTo>
                  <a:cubicBezTo>
                    <a:pt x="2962" y="2465"/>
                    <a:pt x="3045" y="2507"/>
                    <a:pt x="3140" y="2560"/>
                  </a:cubicBezTo>
                  <a:cubicBezTo>
                    <a:pt x="3663" y="2769"/>
                    <a:pt x="4186" y="2905"/>
                    <a:pt x="4709" y="2905"/>
                  </a:cubicBezTo>
                  <a:cubicBezTo>
                    <a:pt x="5316" y="2905"/>
                    <a:pt x="5839" y="2769"/>
                    <a:pt x="6363" y="2643"/>
                  </a:cubicBezTo>
                  <a:cubicBezTo>
                    <a:pt x="7409" y="2298"/>
                    <a:pt x="8414" y="1859"/>
                    <a:pt x="9418" y="1377"/>
                  </a:cubicBezTo>
                  <a:cubicBezTo>
                    <a:pt x="9836" y="1223"/>
                    <a:pt x="10247" y="1108"/>
                    <a:pt x="10663" y="1108"/>
                  </a:cubicBezTo>
                  <a:cubicBezTo>
                    <a:pt x="10726" y="1108"/>
                    <a:pt x="10789" y="1110"/>
                    <a:pt x="10852" y="1116"/>
                  </a:cubicBezTo>
                  <a:cubicBezTo>
                    <a:pt x="11678" y="1116"/>
                    <a:pt x="12516" y="1199"/>
                    <a:pt x="13300" y="1252"/>
                  </a:cubicBezTo>
                  <a:cubicBezTo>
                    <a:pt x="15174" y="1419"/>
                    <a:pt x="17005" y="1681"/>
                    <a:pt x="18836" y="2036"/>
                  </a:cubicBezTo>
                  <a:cubicBezTo>
                    <a:pt x="19621" y="2162"/>
                    <a:pt x="20406" y="2340"/>
                    <a:pt x="21232" y="2465"/>
                  </a:cubicBezTo>
                  <a:cubicBezTo>
                    <a:pt x="21350" y="2477"/>
                    <a:pt x="21461" y="2482"/>
                    <a:pt x="21566" y="2482"/>
                  </a:cubicBezTo>
                  <a:cubicBezTo>
                    <a:pt x="21851" y="2482"/>
                    <a:pt x="22087" y="2443"/>
                    <a:pt x="22279" y="2382"/>
                  </a:cubicBezTo>
                  <a:cubicBezTo>
                    <a:pt x="22237" y="2340"/>
                    <a:pt x="22195" y="2340"/>
                    <a:pt x="22143" y="2340"/>
                  </a:cubicBezTo>
                  <a:cubicBezTo>
                    <a:pt x="20751" y="2078"/>
                    <a:pt x="19317" y="1859"/>
                    <a:pt x="17957" y="1555"/>
                  </a:cubicBezTo>
                  <a:cubicBezTo>
                    <a:pt x="15780" y="1116"/>
                    <a:pt x="13646" y="592"/>
                    <a:pt x="11469" y="509"/>
                  </a:cubicBezTo>
                  <a:cubicBezTo>
                    <a:pt x="11155" y="467"/>
                    <a:pt x="10852" y="414"/>
                    <a:pt x="10548" y="414"/>
                  </a:cubicBezTo>
                  <a:cubicBezTo>
                    <a:pt x="10417" y="422"/>
                    <a:pt x="10286" y="426"/>
                    <a:pt x="10154" y="426"/>
                  </a:cubicBezTo>
                  <a:cubicBezTo>
                    <a:pt x="9415" y="426"/>
                    <a:pt x="8670" y="312"/>
                    <a:pt x="7932" y="205"/>
                  </a:cubicBezTo>
                  <a:cubicBezTo>
                    <a:pt x="7429" y="100"/>
                    <a:pt x="6919" y="0"/>
                    <a:pt x="64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66" name="Google Shape;766;p31"/>
            <p:cNvSpPr/>
            <p:nvPr/>
          </p:nvSpPr>
          <p:spPr>
            <a:xfrm>
              <a:off x="2258719" y="4523562"/>
              <a:ext cx="243327" cy="48423"/>
            </a:xfrm>
            <a:custGeom>
              <a:avLst/>
              <a:gdLst/>
              <a:ahLst/>
              <a:cxnLst/>
              <a:rect l="l" t="t" r="r" b="b"/>
              <a:pathLst>
                <a:path w="11648" h="2318" extrusionOk="0">
                  <a:moveTo>
                    <a:pt x="3387" y="0"/>
                  </a:moveTo>
                  <a:cubicBezTo>
                    <a:pt x="3254" y="0"/>
                    <a:pt x="3117" y="23"/>
                    <a:pt x="2972" y="76"/>
                  </a:cubicBezTo>
                  <a:cubicBezTo>
                    <a:pt x="2710" y="118"/>
                    <a:pt x="2449" y="212"/>
                    <a:pt x="2145" y="296"/>
                  </a:cubicBezTo>
                  <a:cubicBezTo>
                    <a:pt x="1884" y="385"/>
                    <a:pt x="1609" y="429"/>
                    <a:pt x="1329" y="429"/>
                  </a:cubicBezTo>
                  <a:cubicBezTo>
                    <a:pt x="1049" y="429"/>
                    <a:pt x="764" y="385"/>
                    <a:pt x="482" y="296"/>
                  </a:cubicBezTo>
                  <a:cubicBezTo>
                    <a:pt x="356" y="254"/>
                    <a:pt x="178" y="212"/>
                    <a:pt x="0" y="170"/>
                  </a:cubicBezTo>
                  <a:lnTo>
                    <a:pt x="0" y="170"/>
                  </a:lnTo>
                  <a:cubicBezTo>
                    <a:pt x="53" y="474"/>
                    <a:pt x="94" y="777"/>
                    <a:pt x="94" y="1081"/>
                  </a:cubicBezTo>
                  <a:cubicBezTo>
                    <a:pt x="178" y="1081"/>
                    <a:pt x="262" y="1122"/>
                    <a:pt x="356" y="1122"/>
                  </a:cubicBezTo>
                  <a:cubicBezTo>
                    <a:pt x="663" y="1207"/>
                    <a:pt x="973" y="1251"/>
                    <a:pt x="1283" y="1251"/>
                  </a:cubicBezTo>
                  <a:cubicBezTo>
                    <a:pt x="1627" y="1251"/>
                    <a:pt x="1971" y="1196"/>
                    <a:pt x="2313" y="1081"/>
                  </a:cubicBezTo>
                  <a:cubicBezTo>
                    <a:pt x="2616" y="997"/>
                    <a:pt x="2930" y="903"/>
                    <a:pt x="3192" y="777"/>
                  </a:cubicBezTo>
                  <a:cubicBezTo>
                    <a:pt x="3322" y="725"/>
                    <a:pt x="3457" y="685"/>
                    <a:pt x="3592" y="685"/>
                  </a:cubicBezTo>
                  <a:cubicBezTo>
                    <a:pt x="3675" y="685"/>
                    <a:pt x="3758" y="700"/>
                    <a:pt x="3841" y="735"/>
                  </a:cubicBezTo>
                  <a:cubicBezTo>
                    <a:pt x="4364" y="903"/>
                    <a:pt x="4845" y="1122"/>
                    <a:pt x="5368" y="1300"/>
                  </a:cubicBezTo>
                  <a:cubicBezTo>
                    <a:pt x="5756" y="1426"/>
                    <a:pt x="6195" y="1562"/>
                    <a:pt x="6593" y="1646"/>
                  </a:cubicBezTo>
                  <a:cubicBezTo>
                    <a:pt x="7503" y="1824"/>
                    <a:pt x="8424" y="1949"/>
                    <a:pt x="9293" y="2169"/>
                  </a:cubicBezTo>
                  <a:cubicBezTo>
                    <a:pt x="9708" y="2274"/>
                    <a:pt x="10121" y="2317"/>
                    <a:pt x="10542" y="2317"/>
                  </a:cubicBezTo>
                  <a:cubicBezTo>
                    <a:pt x="10831" y="2317"/>
                    <a:pt x="11125" y="2297"/>
                    <a:pt x="11427" y="2263"/>
                  </a:cubicBezTo>
                  <a:cubicBezTo>
                    <a:pt x="11469" y="2263"/>
                    <a:pt x="11563" y="2211"/>
                    <a:pt x="11647" y="2169"/>
                  </a:cubicBezTo>
                  <a:cubicBezTo>
                    <a:pt x="11647" y="2169"/>
                    <a:pt x="11605" y="2127"/>
                    <a:pt x="11605" y="2085"/>
                  </a:cubicBezTo>
                  <a:cubicBezTo>
                    <a:pt x="11344" y="2085"/>
                    <a:pt x="11040" y="2043"/>
                    <a:pt x="10778" y="2043"/>
                  </a:cubicBezTo>
                  <a:cubicBezTo>
                    <a:pt x="10648" y="2022"/>
                    <a:pt x="10517" y="2022"/>
                    <a:pt x="10386" y="2022"/>
                  </a:cubicBezTo>
                  <a:cubicBezTo>
                    <a:pt x="10255" y="2022"/>
                    <a:pt x="10124" y="2022"/>
                    <a:pt x="9994" y="2001"/>
                  </a:cubicBezTo>
                  <a:cubicBezTo>
                    <a:pt x="8853" y="1740"/>
                    <a:pt x="7723" y="1478"/>
                    <a:pt x="6635" y="1217"/>
                  </a:cubicBezTo>
                  <a:cubicBezTo>
                    <a:pt x="6237" y="1122"/>
                    <a:pt x="5892" y="955"/>
                    <a:pt x="5546" y="819"/>
                  </a:cubicBezTo>
                  <a:cubicBezTo>
                    <a:pt x="5023" y="599"/>
                    <a:pt x="4448" y="338"/>
                    <a:pt x="3924" y="118"/>
                  </a:cubicBezTo>
                  <a:cubicBezTo>
                    <a:pt x="3748" y="45"/>
                    <a:pt x="3572" y="0"/>
                    <a:pt x="3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67" name="Google Shape;767;p31"/>
            <p:cNvSpPr/>
            <p:nvPr/>
          </p:nvSpPr>
          <p:spPr>
            <a:xfrm>
              <a:off x="3058557" y="4217363"/>
              <a:ext cx="79152" cy="26468"/>
            </a:xfrm>
            <a:custGeom>
              <a:avLst/>
              <a:gdLst/>
              <a:ahLst/>
              <a:cxnLst/>
              <a:rect l="l" t="t" r="r" b="b"/>
              <a:pathLst>
                <a:path w="3789" h="1267" extrusionOk="0">
                  <a:moveTo>
                    <a:pt x="3307" y="0"/>
                  </a:moveTo>
                  <a:cubicBezTo>
                    <a:pt x="2658" y="0"/>
                    <a:pt x="1999" y="84"/>
                    <a:pt x="1392" y="345"/>
                  </a:cubicBezTo>
                  <a:cubicBezTo>
                    <a:pt x="1130" y="482"/>
                    <a:pt x="827" y="523"/>
                    <a:pt x="565" y="607"/>
                  </a:cubicBezTo>
                  <a:cubicBezTo>
                    <a:pt x="429" y="649"/>
                    <a:pt x="304" y="649"/>
                    <a:pt x="168" y="743"/>
                  </a:cubicBezTo>
                  <a:cubicBezTo>
                    <a:pt x="126" y="743"/>
                    <a:pt x="42" y="827"/>
                    <a:pt x="0" y="911"/>
                  </a:cubicBezTo>
                  <a:cubicBezTo>
                    <a:pt x="0" y="963"/>
                    <a:pt x="84" y="1047"/>
                    <a:pt x="168" y="1130"/>
                  </a:cubicBezTo>
                  <a:cubicBezTo>
                    <a:pt x="220" y="1172"/>
                    <a:pt x="262" y="1172"/>
                    <a:pt x="346" y="1172"/>
                  </a:cubicBezTo>
                  <a:cubicBezTo>
                    <a:pt x="482" y="1225"/>
                    <a:pt x="607" y="1266"/>
                    <a:pt x="743" y="1266"/>
                  </a:cubicBezTo>
                  <a:cubicBezTo>
                    <a:pt x="1266" y="1266"/>
                    <a:pt x="1790" y="1225"/>
                    <a:pt x="2261" y="1047"/>
                  </a:cubicBezTo>
                  <a:cubicBezTo>
                    <a:pt x="2784" y="869"/>
                    <a:pt x="3307" y="785"/>
                    <a:pt x="3788" y="743"/>
                  </a:cubicBezTo>
                  <a:cubicBezTo>
                    <a:pt x="3663" y="523"/>
                    <a:pt x="3485" y="262"/>
                    <a:pt x="3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68" name="Google Shape;768;p31"/>
            <p:cNvSpPr/>
            <p:nvPr/>
          </p:nvSpPr>
          <p:spPr>
            <a:xfrm>
              <a:off x="2501141" y="4054278"/>
              <a:ext cx="145603" cy="21015"/>
            </a:xfrm>
            <a:custGeom>
              <a:avLst/>
              <a:gdLst/>
              <a:ahLst/>
              <a:cxnLst/>
              <a:rect l="l" t="t" r="r" b="b"/>
              <a:pathLst>
                <a:path w="6970" h="1006" extrusionOk="0">
                  <a:moveTo>
                    <a:pt x="1434" y="1"/>
                  </a:moveTo>
                  <a:cubicBezTo>
                    <a:pt x="952" y="262"/>
                    <a:pt x="482" y="482"/>
                    <a:pt x="0" y="786"/>
                  </a:cubicBezTo>
                  <a:lnTo>
                    <a:pt x="523" y="786"/>
                  </a:lnTo>
                  <a:cubicBezTo>
                    <a:pt x="1088" y="827"/>
                    <a:pt x="1654" y="869"/>
                    <a:pt x="2260" y="869"/>
                  </a:cubicBezTo>
                  <a:cubicBezTo>
                    <a:pt x="3485" y="922"/>
                    <a:pt x="4709" y="963"/>
                    <a:pt x="5923" y="1005"/>
                  </a:cubicBezTo>
                  <a:cubicBezTo>
                    <a:pt x="6185" y="1005"/>
                    <a:pt x="6446" y="922"/>
                    <a:pt x="6708" y="827"/>
                  </a:cubicBezTo>
                  <a:cubicBezTo>
                    <a:pt x="6802" y="827"/>
                    <a:pt x="6844" y="744"/>
                    <a:pt x="6969" y="608"/>
                  </a:cubicBezTo>
                  <a:cubicBezTo>
                    <a:pt x="6802" y="566"/>
                    <a:pt x="6666" y="566"/>
                    <a:pt x="6582" y="524"/>
                  </a:cubicBezTo>
                  <a:cubicBezTo>
                    <a:pt x="5797" y="482"/>
                    <a:pt x="4971" y="440"/>
                    <a:pt x="4186" y="346"/>
                  </a:cubicBezTo>
                  <a:cubicBezTo>
                    <a:pt x="3265" y="221"/>
                    <a:pt x="2355" y="137"/>
                    <a:pt x="1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69" name="Google Shape;769;p31"/>
            <p:cNvSpPr/>
            <p:nvPr/>
          </p:nvSpPr>
          <p:spPr>
            <a:xfrm>
              <a:off x="2467468" y="4088830"/>
              <a:ext cx="15333" cy="1985"/>
            </a:xfrm>
            <a:custGeom>
              <a:avLst/>
              <a:gdLst/>
              <a:ahLst/>
              <a:cxnLst/>
              <a:rect l="l" t="t" r="r" b="b"/>
              <a:pathLst>
                <a:path w="734" h="95" extrusionOk="0">
                  <a:moveTo>
                    <a:pt x="168" y="0"/>
                  </a:moveTo>
                  <a:cubicBezTo>
                    <a:pt x="126" y="52"/>
                    <a:pt x="43" y="94"/>
                    <a:pt x="1" y="94"/>
                  </a:cubicBezTo>
                  <a:lnTo>
                    <a:pt x="430" y="94"/>
                  </a:lnTo>
                  <a:cubicBezTo>
                    <a:pt x="524" y="94"/>
                    <a:pt x="649" y="94"/>
                    <a:pt x="733" y="52"/>
                  </a:cubicBezTo>
                  <a:cubicBezTo>
                    <a:pt x="566" y="52"/>
                    <a:pt x="346" y="0"/>
                    <a:pt x="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70" name="Google Shape;770;p31"/>
            <p:cNvSpPr/>
            <p:nvPr/>
          </p:nvSpPr>
          <p:spPr>
            <a:xfrm>
              <a:off x="2277958" y="4626338"/>
              <a:ext cx="286820" cy="73930"/>
            </a:xfrm>
            <a:custGeom>
              <a:avLst/>
              <a:gdLst/>
              <a:ahLst/>
              <a:cxnLst/>
              <a:rect l="l" t="t" r="r" b="b"/>
              <a:pathLst>
                <a:path w="13730" h="3539" extrusionOk="0">
                  <a:moveTo>
                    <a:pt x="0" y="1"/>
                  </a:moveTo>
                  <a:lnTo>
                    <a:pt x="0" y="1"/>
                  </a:lnTo>
                  <a:cubicBezTo>
                    <a:pt x="126" y="346"/>
                    <a:pt x="220" y="650"/>
                    <a:pt x="345" y="953"/>
                  </a:cubicBezTo>
                  <a:cubicBezTo>
                    <a:pt x="565" y="1006"/>
                    <a:pt x="785" y="1047"/>
                    <a:pt x="1005" y="1131"/>
                  </a:cubicBezTo>
                  <a:cubicBezTo>
                    <a:pt x="2271" y="1393"/>
                    <a:pt x="3527" y="1571"/>
                    <a:pt x="4751" y="1832"/>
                  </a:cubicBezTo>
                  <a:cubicBezTo>
                    <a:pt x="5714" y="2000"/>
                    <a:pt x="6718" y="2178"/>
                    <a:pt x="7629" y="2439"/>
                  </a:cubicBezTo>
                  <a:cubicBezTo>
                    <a:pt x="8978" y="2837"/>
                    <a:pt x="10328" y="3182"/>
                    <a:pt x="11731" y="3402"/>
                  </a:cubicBezTo>
                  <a:cubicBezTo>
                    <a:pt x="12260" y="3470"/>
                    <a:pt x="12797" y="3539"/>
                    <a:pt x="13352" y="3539"/>
                  </a:cubicBezTo>
                  <a:cubicBezTo>
                    <a:pt x="13477" y="3539"/>
                    <a:pt x="13603" y="3535"/>
                    <a:pt x="13729" y="3527"/>
                  </a:cubicBezTo>
                  <a:cubicBezTo>
                    <a:pt x="13342" y="3486"/>
                    <a:pt x="12944" y="3444"/>
                    <a:pt x="12557" y="3402"/>
                  </a:cubicBezTo>
                  <a:cubicBezTo>
                    <a:pt x="11427" y="3224"/>
                    <a:pt x="10245" y="3046"/>
                    <a:pt x="9156" y="2659"/>
                  </a:cubicBezTo>
                  <a:cubicBezTo>
                    <a:pt x="7712" y="2136"/>
                    <a:pt x="6279" y="1738"/>
                    <a:pt x="4793" y="1393"/>
                  </a:cubicBezTo>
                  <a:cubicBezTo>
                    <a:pt x="3704" y="1131"/>
                    <a:pt x="2616" y="869"/>
                    <a:pt x="1570" y="482"/>
                  </a:cubicBezTo>
                  <a:cubicBezTo>
                    <a:pt x="1047" y="304"/>
                    <a:pt x="523" y="16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71" name="Google Shape;771;p31"/>
            <p:cNvSpPr/>
            <p:nvPr/>
          </p:nvSpPr>
          <p:spPr>
            <a:xfrm>
              <a:off x="2438180" y="4808328"/>
              <a:ext cx="617571" cy="73470"/>
            </a:xfrm>
            <a:custGeom>
              <a:avLst/>
              <a:gdLst/>
              <a:ahLst/>
              <a:cxnLst/>
              <a:rect l="l" t="t" r="r" b="b"/>
              <a:pathLst>
                <a:path w="29563" h="3517" extrusionOk="0">
                  <a:moveTo>
                    <a:pt x="6789" y="0"/>
                  </a:moveTo>
                  <a:cubicBezTo>
                    <a:pt x="6016" y="0"/>
                    <a:pt x="5237" y="120"/>
                    <a:pt x="4448" y="309"/>
                  </a:cubicBezTo>
                  <a:cubicBezTo>
                    <a:pt x="4228" y="351"/>
                    <a:pt x="4019" y="487"/>
                    <a:pt x="3799" y="571"/>
                  </a:cubicBezTo>
                  <a:cubicBezTo>
                    <a:pt x="3621" y="665"/>
                    <a:pt x="3621" y="832"/>
                    <a:pt x="3799" y="927"/>
                  </a:cubicBezTo>
                  <a:cubicBezTo>
                    <a:pt x="3966" y="1010"/>
                    <a:pt x="4186" y="1052"/>
                    <a:pt x="4406" y="1094"/>
                  </a:cubicBezTo>
                  <a:cubicBezTo>
                    <a:pt x="4804" y="1136"/>
                    <a:pt x="5191" y="1136"/>
                    <a:pt x="5536" y="1188"/>
                  </a:cubicBezTo>
                  <a:cubicBezTo>
                    <a:pt x="6457" y="1272"/>
                    <a:pt x="7325" y="1356"/>
                    <a:pt x="8204" y="1711"/>
                  </a:cubicBezTo>
                  <a:cubicBezTo>
                    <a:pt x="8728" y="1921"/>
                    <a:pt x="9293" y="2099"/>
                    <a:pt x="9858" y="2318"/>
                  </a:cubicBezTo>
                  <a:cubicBezTo>
                    <a:pt x="9900" y="2360"/>
                    <a:pt x="9942" y="2402"/>
                    <a:pt x="10078" y="2444"/>
                  </a:cubicBezTo>
                  <a:cubicBezTo>
                    <a:pt x="9942" y="2496"/>
                    <a:pt x="9900" y="2496"/>
                    <a:pt x="9816" y="2496"/>
                  </a:cubicBezTo>
                  <a:cubicBezTo>
                    <a:pt x="9115" y="2444"/>
                    <a:pt x="8372" y="2402"/>
                    <a:pt x="7681" y="2277"/>
                  </a:cubicBezTo>
                  <a:cubicBezTo>
                    <a:pt x="6541" y="2140"/>
                    <a:pt x="5411" y="1879"/>
                    <a:pt x="4322" y="1753"/>
                  </a:cubicBezTo>
                  <a:cubicBezTo>
                    <a:pt x="3919" y="1695"/>
                    <a:pt x="3521" y="1660"/>
                    <a:pt x="3129" y="1660"/>
                  </a:cubicBezTo>
                  <a:cubicBezTo>
                    <a:pt x="2333" y="1660"/>
                    <a:pt x="1564" y="1804"/>
                    <a:pt x="827" y="2182"/>
                  </a:cubicBezTo>
                  <a:cubicBezTo>
                    <a:pt x="566" y="2360"/>
                    <a:pt x="304" y="2444"/>
                    <a:pt x="0" y="2496"/>
                  </a:cubicBezTo>
                  <a:cubicBezTo>
                    <a:pt x="356" y="2758"/>
                    <a:pt x="702" y="3019"/>
                    <a:pt x="1089" y="3281"/>
                  </a:cubicBezTo>
                  <a:cubicBezTo>
                    <a:pt x="1183" y="3229"/>
                    <a:pt x="1267" y="3229"/>
                    <a:pt x="1350" y="3187"/>
                  </a:cubicBezTo>
                  <a:cubicBezTo>
                    <a:pt x="1887" y="2891"/>
                    <a:pt x="2448" y="2766"/>
                    <a:pt x="3034" y="2766"/>
                  </a:cubicBezTo>
                  <a:cubicBezTo>
                    <a:pt x="3213" y="2766"/>
                    <a:pt x="3395" y="2778"/>
                    <a:pt x="3579" y="2800"/>
                  </a:cubicBezTo>
                  <a:cubicBezTo>
                    <a:pt x="4364" y="2925"/>
                    <a:pt x="5191" y="3019"/>
                    <a:pt x="5976" y="3187"/>
                  </a:cubicBezTo>
                  <a:cubicBezTo>
                    <a:pt x="7072" y="3365"/>
                    <a:pt x="8168" y="3516"/>
                    <a:pt x="9269" y="3516"/>
                  </a:cubicBezTo>
                  <a:cubicBezTo>
                    <a:pt x="9525" y="3516"/>
                    <a:pt x="9780" y="3508"/>
                    <a:pt x="10036" y="3490"/>
                  </a:cubicBezTo>
                  <a:cubicBezTo>
                    <a:pt x="10685" y="3449"/>
                    <a:pt x="11386" y="3365"/>
                    <a:pt x="12034" y="3145"/>
                  </a:cubicBezTo>
                  <a:cubicBezTo>
                    <a:pt x="12516" y="2967"/>
                    <a:pt x="12997" y="2925"/>
                    <a:pt x="13520" y="2883"/>
                  </a:cubicBezTo>
                  <a:cubicBezTo>
                    <a:pt x="14169" y="2883"/>
                    <a:pt x="14828" y="2800"/>
                    <a:pt x="15435" y="2402"/>
                  </a:cubicBezTo>
                  <a:cubicBezTo>
                    <a:pt x="16007" y="2052"/>
                    <a:pt x="16634" y="1897"/>
                    <a:pt x="17317" y="1897"/>
                  </a:cubicBezTo>
                  <a:cubicBezTo>
                    <a:pt x="17472" y="1897"/>
                    <a:pt x="17629" y="1905"/>
                    <a:pt x="17790" y="1921"/>
                  </a:cubicBezTo>
                  <a:cubicBezTo>
                    <a:pt x="18187" y="1973"/>
                    <a:pt x="18617" y="2015"/>
                    <a:pt x="19014" y="2140"/>
                  </a:cubicBezTo>
                  <a:cubicBezTo>
                    <a:pt x="20066" y="2393"/>
                    <a:pt x="21101" y="2502"/>
                    <a:pt x="22143" y="2502"/>
                  </a:cubicBezTo>
                  <a:cubicBezTo>
                    <a:pt x="22739" y="2502"/>
                    <a:pt x="23338" y="2467"/>
                    <a:pt x="23943" y="2402"/>
                  </a:cubicBezTo>
                  <a:cubicBezTo>
                    <a:pt x="24686" y="2318"/>
                    <a:pt x="25418" y="2182"/>
                    <a:pt x="26161" y="2140"/>
                  </a:cubicBezTo>
                  <a:cubicBezTo>
                    <a:pt x="27082" y="2099"/>
                    <a:pt x="28034" y="2057"/>
                    <a:pt x="28955" y="1973"/>
                  </a:cubicBezTo>
                  <a:cubicBezTo>
                    <a:pt x="29175" y="1795"/>
                    <a:pt x="29395" y="1617"/>
                    <a:pt x="29562" y="1398"/>
                  </a:cubicBezTo>
                  <a:lnTo>
                    <a:pt x="29562" y="1398"/>
                  </a:lnTo>
                  <a:cubicBezTo>
                    <a:pt x="28819" y="1492"/>
                    <a:pt x="28129" y="1575"/>
                    <a:pt x="27386" y="1659"/>
                  </a:cubicBezTo>
                  <a:cubicBezTo>
                    <a:pt x="26779" y="1711"/>
                    <a:pt x="26203" y="1711"/>
                    <a:pt x="25596" y="1753"/>
                  </a:cubicBezTo>
                  <a:cubicBezTo>
                    <a:pt x="25115" y="1795"/>
                    <a:pt x="24634" y="1879"/>
                    <a:pt x="24110" y="1879"/>
                  </a:cubicBezTo>
                  <a:cubicBezTo>
                    <a:pt x="23888" y="1893"/>
                    <a:pt x="23666" y="1901"/>
                    <a:pt x="23446" y="1901"/>
                  </a:cubicBezTo>
                  <a:cubicBezTo>
                    <a:pt x="22244" y="1901"/>
                    <a:pt x="21067" y="1692"/>
                    <a:pt x="19883" y="1356"/>
                  </a:cubicBezTo>
                  <a:cubicBezTo>
                    <a:pt x="19234" y="1188"/>
                    <a:pt x="18617" y="1010"/>
                    <a:pt x="17968" y="927"/>
                  </a:cubicBezTo>
                  <a:cubicBezTo>
                    <a:pt x="17623" y="868"/>
                    <a:pt x="17283" y="838"/>
                    <a:pt x="16946" y="838"/>
                  </a:cubicBezTo>
                  <a:cubicBezTo>
                    <a:pt x="16260" y="838"/>
                    <a:pt x="15586" y="963"/>
                    <a:pt x="14912" y="1230"/>
                  </a:cubicBezTo>
                  <a:cubicBezTo>
                    <a:pt x="14651" y="1356"/>
                    <a:pt x="14389" y="1398"/>
                    <a:pt x="14127" y="1398"/>
                  </a:cubicBezTo>
                  <a:cubicBezTo>
                    <a:pt x="13646" y="1398"/>
                    <a:pt x="13175" y="1356"/>
                    <a:pt x="12736" y="1314"/>
                  </a:cubicBezTo>
                  <a:cubicBezTo>
                    <a:pt x="11511" y="1188"/>
                    <a:pt x="10339" y="832"/>
                    <a:pt x="9199" y="445"/>
                  </a:cubicBezTo>
                  <a:cubicBezTo>
                    <a:pt x="8397" y="130"/>
                    <a:pt x="7596" y="0"/>
                    <a:pt x="6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72" name="Google Shape;772;p31"/>
            <p:cNvSpPr/>
            <p:nvPr/>
          </p:nvSpPr>
          <p:spPr>
            <a:xfrm>
              <a:off x="2374572" y="4104350"/>
              <a:ext cx="689474" cy="83351"/>
            </a:xfrm>
            <a:custGeom>
              <a:avLst/>
              <a:gdLst/>
              <a:ahLst/>
              <a:cxnLst/>
              <a:rect l="l" t="t" r="r" b="b"/>
              <a:pathLst>
                <a:path w="33005" h="3990" extrusionOk="0">
                  <a:moveTo>
                    <a:pt x="17214" y="0"/>
                  </a:moveTo>
                  <a:cubicBezTo>
                    <a:pt x="15906" y="42"/>
                    <a:pt x="14598" y="178"/>
                    <a:pt x="13342" y="523"/>
                  </a:cubicBezTo>
                  <a:cubicBezTo>
                    <a:pt x="11856" y="921"/>
                    <a:pt x="10329" y="1183"/>
                    <a:pt x="8843" y="1486"/>
                  </a:cubicBezTo>
                  <a:cubicBezTo>
                    <a:pt x="8486" y="1555"/>
                    <a:pt x="8125" y="1586"/>
                    <a:pt x="7772" y="1586"/>
                  </a:cubicBezTo>
                  <a:cubicBezTo>
                    <a:pt x="7484" y="1586"/>
                    <a:pt x="7201" y="1566"/>
                    <a:pt x="6928" y="1528"/>
                  </a:cubicBezTo>
                  <a:cubicBezTo>
                    <a:pt x="6143" y="1402"/>
                    <a:pt x="5358" y="1224"/>
                    <a:pt x="4573" y="1183"/>
                  </a:cubicBezTo>
                  <a:cubicBezTo>
                    <a:pt x="3830" y="1088"/>
                    <a:pt x="3045" y="1047"/>
                    <a:pt x="2302" y="1005"/>
                  </a:cubicBezTo>
                  <a:cubicBezTo>
                    <a:pt x="1999" y="1266"/>
                    <a:pt x="1696" y="1528"/>
                    <a:pt x="1434" y="1831"/>
                  </a:cubicBezTo>
                  <a:cubicBezTo>
                    <a:pt x="1832" y="1822"/>
                    <a:pt x="2231" y="1817"/>
                    <a:pt x="2633" y="1817"/>
                  </a:cubicBezTo>
                  <a:cubicBezTo>
                    <a:pt x="4037" y="1817"/>
                    <a:pt x="5462" y="1880"/>
                    <a:pt x="6886" y="2051"/>
                  </a:cubicBezTo>
                  <a:cubicBezTo>
                    <a:pt x="7127" y="2093"/>
                    <a:pt x="7388" y="2114"/>
                    <a:pt x="7650" y="2114"/>
                  </a:cubicBezTo>
                  <a:cubicBezTo>
                    <a:pt x="7911" y="2114"/>
                    <a:pt x="8173" y="2093"/>
                    <a:pt x="8414" y="2051"/>
                  </a:cubicBezTo>
                  <a:cubicBezTo>
                    <a:pt x="10067" y="1748"/>
                    <a:pt x="11720" y="1402"/>
                    <a:pt x="13384" y="1088"/>
                  </a:cubicBezTo>
                  <a:cubicBezTo>
                    <a:pt x="13959" y="959"/>
                    <a:pt x="14502" y="848"/>
                    <a:pt x="15082" y="848"/>
                  </a:cubicBezTo>
                  <a:cubicBezTo>
                    <a:pt x="15252" y="848"/>
                    <a:pt x="15425" y="858"/>
                    <a:pt x="15603" y="879"/>
                  </a:cubicBezTo>
                  <a:cubicBezTo>
                    <a:pt x="16565" y="1005"/>
                    <a:pt x="17528" y="1088"/>
                    <a:pt x="18480" y="1224"/>
                  </a:cubicBezTo>
                  <a:cubicBezTo>
                    <a:pt x="18575" y="1224"/>
                    <a:pt x="18658" y="1266"/>
                    <a:pt x="18742" y="1266"/>
                  </a:cubicBezTo>
                  <a:cubicBezTo>
                    <a:pt x="18658" y="1350"/>
                    <a:pt x="18522" y="1402"/>
                    <a:pt x="18438" y="1444"/>
                  </a:cubicBezTo>
                  <a:cubicBezTo>
                    <a:pt x="18219" y="1486"/>
                    <a:pt x="17957" y="1486"/>
                    <a:pt x="17737" y="1528"/>
                  </a:cubicBezTo>
                  <a:cubicBezTo>
                    <a:pt x="16953" y="1706"/>
                    <a:pt x="16220" y="1831"/>
                    <a:pt x="15435" y="2051"/>
                  </a:cubicBezTo>
                  <a:cubicBezTo>
                    <a:pt x="14912" y="2135"/>
                    <a:pt x="14336" y="2271"/>
                    <a:pt x="13813" y="2449"/>
                  </a:cubicBezTo>
                  <a:cubicBezTo>
                    <a:pt x="12244" y="3014"/>
                    <a:pt x="10632" y="3401"/>
                    <a:pt x="8937" y="3443"/>
                  </a:cubicBezTo>
                  <a:cubicBezTo>
                    <a:pt x="8515" y="3460"/>
                    <a:pt x="8093" y="3466"/>
                    <a:pt x="7669" y="3466"/>
                  </a:cubicBezTo>
                  <a:cubicBezTo>
                    <a:pt x="6822" y="3466"/>
                    <a:pt x="5968" y="3443"/>
                    <a:pt x="5096" y="3443"/>
                  </a:cubicBezTo>
                  <a:cubicBezTo>
                    <a:pt x="4793" y="3443"/>
                    <a:pt x="4490" y="3401"/>
                    <a:pt x="4186" y="3359"/>
                  </a:cubicBezTo>
                  <a:cubicBezTo>
                    <a:pt x="3223" y="3181"/>
                    <a:pt x="2219" y="3014"/>
                    <a:pt x="1256" y="2836"/>
                  </a:cubicBezTo>
                  <a:cubicBezTo>
                    <a:pt x="994" y="2836"/>
                    <a:pt x="733" y="2794"/>
                    <a:pt x="471" y="2752"/>
                  </a:cubicBezTo>
                  <a:cubicBezTo>
                    <a:pt x="346" y="2920"/>
                    <a:pt x="168" y="3098"/>
                    <a:pt x="0" y="3317"/>
                  </a:cubicBezTo>
                  <a:cubicBezTo>
                    <a:pt x="733" y="3359"/>
                    <a:pt x="1518" y="3495"/>
                    <a:pt x="2261" y="3621"/>
                  </a:cubicBezTo>
                  <a:cubicBezTo>
                    <a:pt x="3238" y="3780"/>
                    <a:pt x="4223" y="3974"/>
                    <a:pt x="5232" y="3974"/>
                  </a:cubicBezTo>
                  <a:cubicBezTo>
                    <a:pt x="5347" y="3974"/>
                    <a:pt x="5462" y="3971"/>
                    <a:pt x="5578" y="3966"/>
                  </a:cubicBezTo>
                  <a:cubicBezTo>
                    <a:pt x="6185" y="3966"/>
                    <a:pt x="6796" y="3989"/>
                    <a:pt x="7422" y="3989"/>
                  </a:cubicBezTo>
                  <a:cubicBezTo>
                    <a:pt x="7735" y="3989"/>
                    <a:pt x="8051" y="3984"/>
                    <a:pt x="8372" y="3966"/>
                  </a:cubicBezTo>
                  <a:cubicBezTo>
                    <a:pt x="9502" y="3924"/>
                    <a:pt x="10674" y="3799"/>
                    <a:pt x="11815" y="3495"/>
                  </a:cubicBezTo>
                  <a:cubicBezTo>
                    <a:pt x="12641" y="3317"/>
                    <a:pt x="13426" y="3014"/>
                    <a:pt x="14253" y="2836"/>
                  </a:cubicBezTo>
                  <a:cubicBezTo>
                    <a:pt x="14692" y="2710"/>
                    <a:pt x="15121" y="2658"/>
                    <a:pt x="15561" y="2616"/>
                  </a:cubicBezTo>
                  <a:cubicBezTo>
                    <a:pt x="15618" y="2609"/>
                    <a:pt x="15675" y="2606"/>
                    <a:pt x="15733" y="2606"/>
                  </a:cubicBezTo>
                  <a:cubicBezTo>
                    <a:pt x="16022" y="2606"/>
                    <a:pt x="16312" y="2694"/>
                    <a:pt x="16565" y="2878"/>
                  </a:cubicBezTo>
                  <a:cubicBezTo>
                    <a:pt x="16827" y="3056"/>
                    <a:pt x="17130" y="3139"/>
                    <a:pt x="17434" y="3234"/>
                  </a:cubicBezTo>
                  <a:cubicBezTo>
                    <a:pt x="17598" y="3265"/>
                    <a:pt x="17769" y="3279"/>
                    <a:pt x="17943" y="3279"/>
                  </a:cubicBezTo>
                  <a:cubicBezTo>
                    <a:pt x="18234" y="3279"/>
                    <a:pt x="18535" y="3240"/>
                    <a:pt x="18836" y="3181"/>
                  </a:cubicBezTo>
                  <a:cubicBezTo>
                    <a:pt x="19485" y="3056"/>
                    <a:pt x="20144" y="2794"/>
                    <a:pt x="20751" y="2491"/>
                  </a:cubicBezTo>
                  <a:cubicBezTo>
                    <a:pt x="21597" y="2034"/>
                    <a:pt x="22444" y="1686"/>
                    <a:pt x="23384" y="1686"/>
                  </a:cubicBezTo>
                  <a:cubicBezTo>
                    <a:pt x="23606" y="1686"/>
                    <a:pt x="23834" y="1706"/>
                    <a:pt x="24068" y="1748"/>
                  </a:cubicBezTo>
                  <a:lnTo>
                    <a:pt x="24194" y="1748"/>
                  </a:lnTo>
                  <a:cubicBezTo>
                    <a:pt x="25544" y="1790"/>
                    <a:pt x="26946" y="1831"/>
                    <a:pt x="28338" y="1873"/>
                  </a:cubicBezTo>
                  <a:cubicBezTo>
                    <a:pt x="28772" y="1888"/>
                    <a:pt x="29204" y="1894"/>
                    <a:pt x="29633" y="1894"/>
                  </a:cubicBezTo>
                  <a:cubicBezTo>
                    <a:pt x="30756" y="1894"/>
                    <a:pt x="31870" y="1850"/>
                    <a:pt x="33005" y="1790"/>
                  </a:cubicBezTo>
                  <a:cubicBezTo>
                    <a:pt x="32743" y="1570"/>
                    <a:pt x="32524" y="1350"/>
                    <a:pt x="32262" y="1141"/>
                  </a:cubicBezTo>
                  <a:cubicBezTo>
                    <a:pt x="31958" y="1141"/>
                    <a:pt x="31655" y="1141"/>
                    <a:pt x="31393" y="1088"/>
                  </a:cubicBezTo>
                  <a:cubicBezTo>
                    <a:pt x="29771" y="1047"/>
                    <a:pt x="28160" y="921"/>
                    <a:pt x="26590" y="785"/>
                  </a:cubicBezTo>
                  <a:cubicBezTo>
                    <a:pt x="25157" y="701"/>
                    <a:pt x="23713" y="523"/>
                    <a:pt x="22279" y="356"/>
                  </a:cubicBezTo>
                  <a:cubicBezTo>
                    <a:pt x="20573" y="136"/>
                    <a:pt x="18920" y="0"/>
                    <a:pt x="172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73" name="Google Shape;773;p31"/>
            <p:cNvSpPr/>
            <p:nvPr/>
          </p:nvSpPr>
          <p:spPr>
            <a:xfrm>
              <a:off x="2619397" y="4013397"/>
              <a:ext cx="321581" cy="43744"/>
            </a:xfrm>
            <a:custGeom>
              <a:avLst/>
              <a:gdLst/>
              <a:ahLst/>
              <a:cxnLst/>
              <a:rect l="l" t="t" r="r" b="b"/>
              <a:pathLst>
                <a:path w="15394" h="2094" extrusionOk="0">
                  <a:moveTo>
                    <a:pt x="2836" y="1"/>
                  </a:moveTo>
                  <a:cubicBezTo>
                    <a:pt x="1884" y="85"/>
                    <a:pt x="921" y="263"/>
                    <a:pt x="0" y="472"/>
                  </a:cubicBezTo>
                  <a:cubicBezTo>
                    <a:pt x="95" y="524"/>
                    <a:pt x="178" y="524"/>
                    <a:pt x="262" y="566"/>
                  </a:cubicBezTo>
                  <a:cubicBezTo>
                    <a:pt x="2146" y="911"/>
                    <a:pt x="3977" y="1257"/>
                    <a:pt x="5850" y="1476"/>
                  </a:cubicBezTo>
                  <a:cubicBezTo>
                    <a:pt x="6980" y="1612"/>
                    <a:pt x="8110" y="1738"/>
                    <a:pt x="9251" y="1832"/>
                  </a:cubicBezTo>
                  <a:cubicBezTo>
                    <a:pt x="10465" y="1958"/>
                    <a:pt x="11647" y="2094"/>
                    <a:pt x="12819" y="2094"/>
                  </a:cubicBezTo>
                  <a:lnTo>
                    <a:pt x="15393" y="2094"/>
                  </a:lnTo>
                  <a:cubicBezTo>
                    <a:pt x="15090" y="1916"/>
                    <a:pt x="14745" y="1780"/>
                    <a:pt x="14441" y="1654"/>
                  </a:cubicBezTo>
                  <a:cubicBezTo>
                    <a:pt x="12872" y="1571"/>
                    <a:pt x="11302" y="1435"/>
                    <a:pt x="9732" y="1215"/>
                  </a:cubicBezTo>
                  <a:cubicBezTo>
                    <a:pt x="7420" y="869"/>
                    <a:pt x="5107" y="430"/>
                    <a:pt x="28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74" name="Google Shape;774;p31"/>
            <p:cNvSpPr/>
            <p:nvPr/>
          </p:nvSpPr>
          <p:spPr>
            <a:xfrm>
              <a:off x="2330850" y="4168440"/>
              <a:ext cx="785004" cy="77565"/>
            </a:xfrm>
            <a:custGeom>
              <a:avLst/>
              <a:gdLst/>
              <a:ahLst/>
              <a:cxnLst/>
              <a:rect l="l" t="t" r="r" b="b"/>
              <a:pathLst>
                <a:path w="37578" h="3713" extrusionOk="0">
                  <a:moveTo>
                    <a:pt x="26589" y="0"/>
                  </a:moveTo>
                  <a:cubicBezTo>
                    <a:pt x="25605" y="0"/>
                    <a:pt x="24659" y="120"/>
                    <a:pt x="23713" y="427"/>
                  </a:cubicBezTo>
                  <a:cubicBezTo>
                    <a:pt x="23284" y="511"/>
                    <a:pt x="22886" y="689"/>
                    <a:pt x="22499" y="773"/>
                  </a:cubicBezTo>
                  <a:cubicBezTo>
                    <a:pt x="21798" y="856"/>
                    <a:pt x="21138" y="898"/>
                    <a:pt x="20490" y="950"/>
                  </a:cubicBezTo>
                  <a:cubicBezTo>
                    <a:pt x="21381" y="901"/>
                    <a:pt x="22273" y="871"/>
                    <a:pt x="23165" y="871"/>
                  </a:cubicBezTo>
                  <a:cubicBezTo>
                    <a:pt x="25454" y="871"/>
                    <a:pt x="27744" y="1064"/>
                    <a:pt x="30033" y="1599"/>
                  </a:cubicBezTo>
                  <a:cubicBezTo>
                    <a:pt x="29949" y="1683"/>
                    <a:pt x="29908" y="1735"/>
                    <a:pt x="29866" y="1735"/>
                  </a:cubicBezTo>
                  <a:cubicBezTo>
                    <a:pt x="29206" y="1997"/>
                    <a:pt x="28516" y="2206"/>
                    <a:pt x="27773" y="2258"/>
                  </a:cubicBezTo>
                  <a:cubicBezTo>
                    <a:pt x="27565" y="2265"/>
                    <a:pt x="27358" y="2269"/>
                    <a:pt x="27152" y="2269"/>
                  </a:cubicBezTo>
                  <a:cubicBezTo>
                    <a:pt x="26105" y="2269"/>
                    <a:pt x="25083" y="2186"/>
                    <a:pt x="24068" y="2081"/>
                  </a:cubicBezTo>
                  <a:cubicBezTo>
                    <a:pt x="22844" y="1903"/>
                    <a:pt x="21620" y="1683"/>
                    <a:pt x="20406" y="1641"/>
                  </a:cubicBezTo>
                  <a:cubicBezTo>
                    <a:pt x="20126" y="1626"/>
                    <a:pt x="19851" y="1617"/>
                    <a:pt x="19580" y="1617"/>
                  </a:cubicBezTo>
                  <a:cubicBezTo>
                    <a:pt x="19091" y="1617"/>
                    <a:pt x="18613" y="1648"/>
                    <a:pt x="18135" y="1735"/>
                  </a:cubicBezTo>
                  <a:cubicBezTo>
                    <a:pt x="17476" y="1819"/>
                    <a:pt x="16869" y="1945"/>
                    <a:pt x="16220" y="2039"/>
                  </a:cubicBezTo>
                  <a:cubicBezTo>
                    <a:pt x="14996" y="2164"/>
                    <a:pt x="13772" y="2342"/>
                    <a:pt x="12600" y="2468"/>
                  </a:cubicBezTo>
                  <a:cubicBezTo>
                    <a:pt x="11553" y="2562"/>
                    <a:pt x="10507" y="2646"/>
                    <a:pt x="9502" y="2729"/>
                  </a:cubicBezTo>
                  <a:cubicBezTo>
                    <a:pt x="8539" y="2782"/>
                    <a:pt x="7629" y="2865"/>
                    <a:pt x="6708" y="2865"/>
                  </a:cubicBezTo>
                  <a:cubicBezTo>
                    <a:pt x="6429" y="2878"/>
                    <a:pt x="6153" y="2883"/>
                    <a:pt x="5878" y="2883"/>
                  </a:cubicBezTo>
                  <a:cubicBezTo>
                    <a:pt x="5213" y="2883"/>
                    <a:pt x="4553" y="2853"/>
                    <a:pt x="3872" y="2824"/>
                  </a:cubicBezTo>
                  <a:cubicBezTo>
                    <a:pt x="3265" y="2782"/>
                    <a:pt x="2617" y="2729"/>
                    <a:pt x="1999" y="2604"/>
                  </a:cubicBezTo>
                  <a:cubicBezTo>
                    <a:pt x="1476" y="2468"/>
                    <a:pt x="995" y="2384"/>
                    <a:pt x="524" y="2258"/>
                  </a:cubicBezTo>
                  <a:cubicBezTo>
                    <a:pt x="346" y="2520"/>
                    <a:pt x="168" y="2782"/>
                    <a:pt x="0" y="3085"/>
                  </a:cubicBezTo>
                  <a:lnTo>
                    <a:pt x="42" y="3085"/>
                  </a:lnTo>
                  <a:cubicBezTo>
                    <a:pt x="1719" y="3524"/>
                    <a:pt x="3432" y="3713"/>
                    <a:pt x="5151" y="3713"/>
                  </a:cubicBezTo>
                  <a:cubicBezTo>
                    <a:pt x="5482" y="3713"/>
                    <a:pt x="5812" y="3706"/>
                    <a:pt x="6143" y="3692"/>
                  </a:cubicBezTo>
                  <a:cubicBezTo>
                    <a:pt x="7451" y="3608"/>
                    <a:pt x="8717" y="3514"/>
                    <a:pt x="9983" y="3389"/>
                  </a:cubicBezTo>
                  <a:cubicBezTo>
                    <a:pt x="11375" y="3211"/>
                    <a:pt x="12767" y="2991"/>
                    <a:pt x="14169" y="2782"/>
                  </a:cubicBezTo>
                  <a:cubicBezTo>
                    <a:pt x="15477" y="2604"/>
                    <a:pt x="16743" y="2342"/>
                    <a:pt x="18051" y="2164"/>
                  </a:cubicBezTo>
                  <a:cubicBezTo>
                    <a:pt x="18511" y="2123"/>
                    <a:pt x="18974" y="2104"/>
                    <a:pt x="19442" y="2104"/>
                  </a:cubicBezTo>
                  <a:cubicBezTo>
                    <a:pt x="20390" y="2104"/>
                    <a:pt x="21353" y="2181"/>
                    <a:pt x="22321" y="2300"/>
                  </a:cubicBezTo>
                  <a:cubicBezTo>
                    <a:pt x="23713" y="2520"/>
                    <a:pt x="25115" y="2824"/>
                    <a:pt x="26549" y="3085"/>
                  </a:cubicBezTo>
                  <a:cubicBezTo>
                    <a:pt x="27182" y="3186"/>
                    <a:pt x="27788" y="3267"/>
                    <a:pt x="28410" y="3267"/>
                  </a:cubicBezTo>
                  <a:cubicBezTo>
                    <a:pt x="28559" y="3267"/>
                    <a:pt x="28709" y="3263"/>
                    <a:pt x="28861" y="3253"/>
                  </a:cubicBezTo>
                  <a:cubicBezTo>
                    <a:pt x="29688" y="3169"/>
                    <a:pt x="30473" y="2949"/>
                    <a:pt x="31216" y="2687"/>
                  </a:cubicBezTo>
                  <a:cubicBezTo>
                    <a:pt x="32220" y="2384"/>
                    <a:pt x="33267" y="2122"/>
                    <a:pt x="34271" y="1997"/>
                  </a:cubicBezTo>
                  <a:cubicBezTo>
                    <a:pt x="35401" y="1819"/>
                    <a:pt x="36490" y="1683"/>
                    <a:pt x="37578" y="1557"/>
                  </a:cubicBezTo>
                  <a:cubicBezTo>
                    <a:pt x="37191" y="1034"/>
                    <a:pt x="36793" y="553"/>
                    <a:pt x="36406" y="71"/>
                  </a:cubicBezTo>
                  <a:cubicBezTo>
                    <a:pt x="35182" y="166"/>
                    <a:pt x="34010" y="333"/>
                    <a:pt x="32827" y="636"/>
                  </a:cubicBezTo>
                  <a:cubicBezTo>
                    <a:pt x="32654" y="684"/>
                    <a:pt x="32469" y="707"/>
                    <a:pt x="32283" y="707"/>
                  </a:cubicBezTo>
                  <a:cubicBezTo>
                    <a:pt x="32097" y="707"/>
                    <a:pt x="31911" y="684"/>
                    <a:pt x="31739" y="636"/>
                  </a:cubicBezTo>
                  <a:cubicBezTo>
                    <a:pt x="30295" y="375"/>
                    <a:pt x="28903" y="113"/>
                    <a:pt x="27469" y="30"/>
                  </a:cubicBezTo>
                  <a:cubicBezTo>
                    <a:pt x="27172" y="11"/>
                    <a:pt x="26879" y="0"/>
                    <a:pt x="265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75" name="Google Shape;775;p31"/>
            <p:cNvSpPr/>
            <p:nvPr/>
          </p:nvSpPr>
          <p:spPr>
            <a:xfrm>
              <a:off x="2768924" y="4874380"/>
              <a:ext cx="242220" cy="61521"/>
            </a:xfrm>
            <a:custGeom>
              <a:avLst/>
              <a:gdLst/>
              <a:ahLst/>
              <a:cxnLst/>
              <a:rect l="l" t="t" r="r" b="b"/>
              <a:pathLst>
                <a:path w="11595" h="2945" extrusionOk="0">
                  <a:moveTo>
                    <a:pt x="11004" y="1"/>
                  </a:moveTo>
                  <a:cubicBezTo>
                    <a:pt x="10181" y="1"/>
                    <a:pt x="9404" y="151"/>
                    <a:pt x="8633" y="506"/>
                  </a:cubicBezTo>
                  <a:cubicBezTo>
                    <a:pt x="7683" y="920"/>
                    <a:pt x="6700" y="1104"/>
                    <a:pt x="5705" y="1104"/>
                  </a:cubicBezTo>
                  <a:cubicBezTo>
                    <a:pt x="5014" y="1104"/>
                    <a:pt x="4316" y="1015"/>
                    <a:pt x="3621" y="852"/>
                  </a:cubicBezTo>
                  <a:cubicBezTo>
                    <a:pt x="3139" y="747"/>
                    <a:pt x="2658" y="695"/>
                    <a:pt x="2178" y="695"/>
                  </a:cubicBezTo>
                  <a:cubicBezTo>
                    <a:pt x="1698" y="695"/>
                    <a:pt x="1219" y="747"/>
                    <a:pt x="743" y="852"/>
                  </a:cubicBezTo>
                  <a:cubicBezTo>
                    <a:pt x="523" y="904"/>
                    <a:pt x="303" y="988"/>
                    <a:pt x="84" y="1071"/>
                  </a:cubicBezTo>
                  <a:cubicBezTo>
                    <a:pt x="42" y="1113"/>
                    <a:pt x="0" y="1249"/>
                    <a:pt x="0" y="1333"/>
                  </a:cubicBezTo>
                  <a:cubicBezTo>
                    <a:pt x="0" y="1375"/>
                    <a:pt x="84" y="1469"/>
                    <a:pt x="167" y="1469"/>
                  </a:cubicBezTo>
                  <a:cubicBezTo>
                    <a:pt x="303" y="1511"/>
                    <a:pt x="429" y="1511"/>
                    <a:pt x="565" y="1511"/>
                  </a:cubicBezTo>
                  <a:cubicBezTo>
                    <a:pt x="1695" y="1511"/>
                    <a:pt x="2784" y="1731"/>
                    <a:pt x="3882" y="2160"/>
                  </a:cubicBezTo>
                  <a:cubicBezTo>
                    <a:pt x="4531" y="2474"/>
                    <a:pt x="5232" y="2735"/>
                    <a:pt x="5923" y="2944"/>
                  </a:cubicBezTo>
                  <a:cubicBezTo>
                    <a:pt x="6666" y="2683"/>
                    <a:pt x="7409" y="2379"/>
                    <a:pt x="8110" y="2034"/>
                  </a:cubicBezTo>
                  <a:cubicBezTo>
                    <a:pt x="7848" y="1992"/>
                    <a:pt x="7587" y="1950"/>
                    <a:pt x="7325" y="1856"/>
                  </a:cubicBezTo>
                  <a:cubicBezTo>
                    <a:pt x="7231" y="1856"/>
                    <a:pt x="7147" y="1814"/>
                    <a:pt x="7063" y="1772"/>
                  </a:cubicBezTo>
                  <a:lnTo>
                    <a:pt x="7063" y="1689"/>
                  </a:lnTo>
                  <a:cubicBezTo>
                    <a:pt x="7231" y="1636"/>
                    <a:pt x="7451" y="1636"/>
                    <a:pt x="7629" y="1595"/>
                  </a:cubicBezTo>
                  <a:cubicBezTo>
                    <a:pt x="8330" y="1375"/>
                    <a:pt x="9020" y="1166"/>
                    <a:pt x="9721" y="946"/>
                  </a:cubicBezTo>
                  <a:cubicBezTo>
                    <a:pt x="9983" y="904"/>
                    <a:pt x="10203" y="810"/>
                    <a:pt x="10464" y="768"/>
                  </a:cubicBezTo>
                  <a:cubicBezTo>
                    <a:pt x="10810" y="506"/>
                    <a:pt x="11207" y="287"/>
                    <a:pt x="11595" y="25"/>
                  </a:cubicBezTo>
                  <a:cubicBezTo>
                    <a:pt x="11395" y="9"/>
                    <a:pt x="11198" y="1"/>
                    <a:pt x="110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76" name="Google Shape;776;p31"/>
            <p:cNvSpPr/>
            <p:nvPr/>
          </p:nvSpPr>
          <p:spPr>
            <a:xfrm>
              <a:off x="2527587" y="4067898"/>
              <a:ext cx="454483" cy="48026"/>
            </a:xfrm>
            <a:custGeom>
              <a:avLst/>
              <a:gdLst/>
              <a:ahLst/>
              <a:cxnLst/>
              <a:rect l="l" t="t" r="r" b="b"/>
              <a:pathLst>
                <a:path w="21756" h="2299" extrusionOk="0">
                  <a:moveTo>
                    <a:pt x="9191" y="0"/>
                  </a:moveTo>
                  <a:cubicBezTo>
                    <a:pt x="8256" y="0"/>
                    <a:pt x="7355" y="206"/>
                    <a:pt x="6488" y="479"/>
                  </a:cubicBezTo>
                  <a:cubicBezTo>
                    <a:pt x="5589" y="749"/>
                    <a:pt x="4690" y="980"/>
                    <a:pt x="3764" y="980"/>
                  </a:cubicBezTo>
                  <a:cubicBezTo>
                    <a:pt x="3613" y="980"/>
                    <a:pt x="3460" y="974"/>
                    <a:pt x="3307" y="960"/>
                  </a:cubicBezTo>
                  <a:cubicBezTo>
                    <a:pt x="3220" y="946"/>
                    <a:pt x="3128" y="942"/>
                    <a:pt x="3035" y="942"/>
                  </a:cubicBezTo>
                  <a:cubicBezTo>
                    <a:pt x="2848" y="942"/>
                    <a:pt x="2655" y="960"/>
                    <a:pt x="2480" y="960"/>
                  </a:cubicBezTo>
                  <a:cubicBezTo>
                    <a:pt x="2411" y="956"/>
                    <a:pt x="2341" y="954"/>
                    <a:pt x="2271" y="954"/>
                  </a:cubicBezTo>
                  <a:cubicBezTo>
                    <a:pt x="1634" y="954"/>
                    <a:pt x="977" y="1118"/>
                    <a:pt x="346" y="1316"/>
                  </a:cubicBezTo>
                  <a:cubicBezTo>
                    <a:pt x="304" y="1316"/>
                    <a:pt x="262" y="1358"/>
                    <a:pt x="210" y="1358"/>
                  </a:cubicBezTo>
                  <a:cubicBezTo>
                    <a:pt x="42" y="1442"/>
                    <a:pt x="0" y="1578"/>
                    <a:pt x="168" y="1703"/>
                  </a:cubicBezTo>
                  <a:cubicBezTo>
                    <a:pt x="262" y="1839"/>
                    <a:pt x="388" y="1965"/>
                    <a:pt x="524" y="2007"/>
                  </a:cubicBezTo>
                  <a:cubicBezTo>
                    <a:pt x="997" y="2178"/>
                    <a:pt x="1470" y="2299"/>
                    <a:pt x="1949" y="2299"/>
                  </a:cubicBezTo>
                  <a:cubicBezTo>
                    <a:pt x="2084" y="2299"/>
                    <a:pt x="2219" y="2289"/>
                    <a:pt x="2355" y="2268"/>
                  </a:cubicBezTo>
                  <a:cubicBezTo>
                    <a:pt x="3045" y="2185"/>
                    <a:pt x="3705" y="1923"/>
                    <a:pt x="4354" y="1661"/>
                  </a:cubicBezTo>
                  <a:cubicBezTo>
                    <a:pt x="5180" y="1316"/>
                    <a:pt x="5965" y="960"/>
                    <a:pt x="6750" y="657"/>
                  </a:cubicBezTo>
                  <a:cubicBezTo>
                    <a:pt x="7272" y="450"/>
                    <a:pt x="7788" y="328"/>
                    <a:pt x="8329" y="328"/>
                  </a:cubicBezTo>
                  <a:cubicBezTo>
                    <a:pt x="8470" y="328"/>
                    <a:pt x="8614" y="336"/>
                    <a:pt x="8759" y="353"/>
                  </a:cubicBezTo>
                  <a:cubicBezTo>
                    <a:pt x="9418" y="437"/>
                    <a:pt x="10067" y="531"/>
                    <a:pt x="10726" y="657"/>
                  </a:cubicBezTo>
                  <a:cubicBezTo>
                    <a:pt x="11602" y="850"/>
                    <a:pt x="12453" y="1011"/>
                    <a:pt x="13329" y="1011"/>
                  </a:cubicBezTo>
                  <a:cubicBezTo>
                    <a:pt x="13448" y="1011"/>
                    <a:pt x="13568" y="1008"/>
                    <a:pt x="13688" y="1002"/>
                  </a:cubicBezTo>
                  <a:cubicBezTo>
                    <a:pt x="13747" y="988"/>
                    <a:pt x="13805" y="984"/>
                    <a:pt x="13861" y="984"/>
                  </a:cubicBezTo>
                  <a:cubicBezTo>
                    <a:pt x="13974" y="984"/>
                    <a:pt x="14078" y="1002"/>
                    <a:pt x="14169" y="1002"/>
                  </a:cubicBezTo>
                  <a:lnTo>
                    <a:pt x="15477" y="1002"/>
                  </a:lnTo>
                  <a:cubicBezTo>
                    <a:pt x="15679" y="1002"/>
                    <a:pt x="15863" y="984"/>
                    <a:pt x="16041" y="984"/>
                  </a:cubicBezTo>
                  <a:cubicBezTo>
                    <a:pt x="16129" y="984"/>
                    <a:pt x="16217" y="988"/>
                    <a:pt x="16304" y="1002"/>
                  </a:cubicBezTo>
                  <a:cubicBezTo>
                    <a:pt x="17434" y="1138"/>
                    <a:pt x="18575" y="1316"/>
                    <a:pt x="19705" y="1442"/>
                  </a:cubicBezTo>
                  <a:cubicBezTo>
                    <a:pt x="20186" y="1484"/>
                    <a:pt x="20709" y="1525"/>
                    <a:pt x="21191" y="1578"/>
                  </a:cubicBezTo>
                  <a:cubicBezTo>
                    <a:pt x="21358" y="1578"/>
                    <a:pt x="21578" y="1578"/>
                    <a:pt x="21756" y="1400"/>
                  </a:cubicBezTo>
                  <a:cubicBezTo>
                    <a:pt x="21714" y="1400"/>
                    <a:pt x="21662" y="1358"/>
                    <a:pt x="21662" y="1358"/>
                  </a:cubicBezTo>
                  <a:cubicBezTo>
                    <a:pt x="20092" y="1180"/>
                    <a:pt x="18522" y="960"/>
                    <a:pt x="16953" y="741"/>
                  </a:cubicBezTo>
                  <a:cubicBezTo>
                    <a:pt x="16829" y="730"/>
                    <a:pt x="16707" y="724"/>
                    <a:pt x="16587" y="724"/>
                  </a:cubicBezTo>
                  <a:cubicBezTo>
                    <a:pt x="16251" y="724"/>
                    <a:pt x="15927" y="765"/>
                    <a:pt x="15603" y="835"/>
                  </a:cubicBezTo>
                  <a:cubicBezTo>
                    <a:pt x="15238" y="913"/>
                    <a:pt x="14873" y="945"/>
                    <a:pt x="14508" y="945"/>
                  </a:cubicBezTo>
                  <a:cubicBezTo>
                    <a:pt x="14088" y="945"/>
                    <a:pt x="13668" y="902"/>
                    <a:pt x="13248" y="835"/>
                  </a:cubicBezTo>
                  <a:cubicBezTo>
                    <a:pt x="12641" y="741"/>
                    <a:pt x="12118" y="573"/>
                    <a:pt x="11553" y="395"/>
                  </a:cubicBezTo>
                  <a:cubicBezTo>
                    <a:pt x="10852" y="217"/>
                    <a:pt x="10203" y="50"/>
                    <a:pt x="9502" y="8"/>
                  </a:cubicBezTo>
                  <a:cubicBezTo>
                    <a:pt x="9398" y="3"/>
                    <a:pt x="9294" y="0"/>
                    <a:pt x="9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77" name="Google Shape;777;p31"/>
            <p:cNvSpPr/>
            <p:nvPr/>
          </p:nvSpPr>
          <p:spPr>
            <a:xfrm>
              <a:off x="3036685" y="4612948"/>
              <a:ext cx="156550" cy="37894"/>
            </a:xfrm>
            <a:custGeom>
              <a:avLst/>
              <a:gdLst/>
              <a:ahLst/>
              <a:cxnLst/>
              <a:rect l="l" t="t" r="r" b="b"/>
              <a:pathLst>
                <a:path w="7494" h="1814" extrusionOk="0">
                  <a:moveTo>
                    <a:pt x="5892" y="1"/>
                  </a:moveTo>
                  <a:cubicBezTo>
                    <a:pt x="4679" y="1"/>
                    <a:pt x="3507" y="143"/>
                    <a:pt x="2313" y="422"/>
                  </a:cubicBezTo>
                  <a:cubicBezTo>
                    <a:pt x="1798" y="561"/>
                    <a:pt x="1289" y="668"/>
                    <a:pt x="756" y="668"/>
                  </a:cubicBezTo>
                  <a:cubicBezTo>
                    <a:pt x="607" y="668"/>
                    <a:pt x="457" y="660"/>
                    <a:pt x="304" y="642"/>
                  </a:cubicBezTo>
                  <a:cubicBezTo>
                    <a:pt x="221" y="642"/>
                    <a:pt x="126" y="684"/>
                    <a:pt x="43" y="684"/>
                  </a:cubicBezTo>
                  <a:cubicBezTo>
                    <a:pt x="1" y="904"/>
                    <a:pt x="126" y="987"/>
                    <a:pt x="262" y="1029"/>
                  </a:cubicBezTo>
                  <a:cubicBezTo>
                    <a:pt x="566" y="1165"/>
                    <a:pt x="828" y="1333"/>
                    <a:pt x="1131" y="1385"/>
                  </a:cubicBezTo>
                  <a:cubicBezTo>
                    <a:pt x="1570" y="1469"/>
                    <a:pt x="2000" y="1510"/>
                    <a:pt x="2397" y="1510"/>
                  </a:cubicBezTo>
                  <a:cubicBezTo>
                    <a:pt x="2962" y="1552"/>
                    <a:pt x="3485" y="1552"/>
                    <a:pt x="4051" y="1594"/>
                  </a:cubicBezTo>
                  <a:cubicBezTo>
                    <a:pt x="5013" y="1647"/>
                    <a:pt x="5976" y="1730"/>
                    <a:pt x="6928" y="1814"/>
                  </a:cubicBezTo>
                  <a:cubicBezTo>
                    <a:pt x="7148" y="1249"/>
                    <a:pt x="7326" y="642"/>
                    <a:pt x="7493" y="77"/>
                  </a:cubicBezTo>
                  <a:cubicBezTo>
                    <a:pt x="7232" y="25"/>
                    <a:pt x="6970" y="25"/>
                    <a:pt x="6761" y="25"/>
                  </a:cubicBezTo>
                  <a:cubicBezTo>
                    <a:pt x="6468" y="9"/>
                    <a:pt x="6179" y="1"/>
                    <a:pt x="5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78" name="Google Shape;778;p31"/>
            <p:cNvSpPr/>
            <p:nvPr/>
          </p:nvSpPr>
          <p:spPr>
            <a:xfrm>
              <a:off x="2300686" y="4241845"/>
              <a:ext cx="855404" cy="73303"/>
            </a:xfrm>
            <a:custGeom>
              <a:avLst/>
              <a:gdLst/>
              <a:ahLst/>
              <a:cxnLst/>
              <a:rect l="l" t="t" r="r" b="b"/>
              <a:pathLst>
                <a:path w="40948" h="3509" extrusionOk="0">
                  <a:moveTo>
                    <a:pt x="20542" y="0"/>
                  </a:moveTo>
                  <a:cubicBezTo>
                    <a:pt x="19014" y="0"/>
                    <a:pt x="17528" y="220"/>
                    <a:pt x="16000" y="482"/>
                  </a:cubicBezTo>
                  <a:cubicBezTo>
                    <a:pt x="15090" y="659"/>
                    <a:pt x="14211" y="921"/>
                    <a:pt x="13384" y="1308"/>
                  </a:cubicBezTo>
                  <a:cubicBezTo>
                    <a:pt x="12777" y="1622"/>
                    <a:pt x="12118" y="1926"/>
                    <a:pt x="11469" y="2187"/>
                  </a:cubicBezTo>
                  <a:cubicBezTo>
                    <a:pt x="10287" y="2616"/>
                    <a:pt x="9031" y="2836"/>
                    <a:pt x="7765" y="2878"/>
                  </a:cubicBezTo>
                  <a:cubicBezTo>
                    <a:pt x="7550" y="2891"/>
                    <a:pt x="7331" y="2898"/>
                    <a:pt x="7111" y="2898"/>
                  </a:cubicBezTo>
                  <a:cubicBezTo>
                    <a:pt x="6484" y="2898"/>
                    <a:pt x="5844" y="2845"/>
                    <a:pt x="5233" y="2752"/>
                  </a:cubicBezTo>
                  <a:cubicBezTo>
                    <a:pt x="3924" y="2574"/>
                    <a:pt x="2616" y="2355"/>
                    <a:pt x="1308" y="2145"/>
                  </a:cubicBezTo>
                  <a:cubicBezTo>
                    <a:pt x="921" y="2093"/>
                    <a:pt x="524" y="2009"/>
                    <a:pt x="136" y="1926"/>
                  </a:cubicBezTo>
                  <a:cubicBezTo>
                    <a:pt x="84" y="2009"/>
                    <a:pt x="42" y="2093"/>
                    <a:pt x="0" y="2187"/>
                  </a:cubicBezTo>
                  <a:cubicBezTo>
                    <a:pt x="346" y="2271"/>
                    <a:pt x="660" y="2355"/>
                    <a:pt x="1005" y="2449"/>
                  </a:cubicBezTo>
                  <a:cubicBezTo>
                    <a:pt x="2794" y="2836"/>
                    <a:pt x="4584" y="3139"/>
                    <a:pt x="6415" y="3359"/>
                  </a:cubicBezTo>
                  <a:cubicBezTo>
                    <a:pt x="7032" y="3453"/>
                    <a:pt x="7663" y="3509"/>
                    <a:pt x="8293" y="3509"/>
                  </a:cubicBezTo>
                  <a:cubicBezTo>
                    <a:pt x="8861" y="3509"/>
                    <a:pt x="9428" y="3463"/>
                    <a:pt x="9983" y="3359"/>
                  </a:cubicBezTo>
                  <a:cubicBezTo>
                    <a:pt x="10862" y="3234"/>
                    <a:pt x="11689" y="3098"/>
                    <a:pt x="12516" y="2878"/>
                  </a:cubicBezTo>
                  <a:cubicBezTo>
                    <a:pt x="13562" y="2669"/>
                    <a:pt x="14609" y="2355"/>
                    <a:pt x="15655" y="2051"/>
                  </a:cubicBezTo>
                  <a:cubicBezTo>
                    <a:pt x="17183" y="1664"/>
                    <a:pt x="18711" y="1225"/>
                    <a:pt x="20280" y="837"/>
                  </a:cubicBezTo>
                  <a:cubicBezTo>
                    <a:pt x="20381" y="781"/>
                    <a:pt x="20515" y="758"/>
                    <a:pt x="20645" y="758"/>
                  </a:cubicBezTo>
                  <a:cubicBezTo>
                    <a:pt x="20731" y="758"/>
                    <a:pt x="20816" y="768"/>
                    <a:pt x="20887" y="785"/>
                  </a:cubicBezTo>
                  <a:cubicBezTo>
                    <a:pt x="21714" y="921"/>
                    <a:pt x="22499" y="1047"/>
                    <a:pt x="23325" y="1266"/>
                  </a:cubicBezTo>
                  <a:cubicBezTo>
                    <a:pt x="24895" y="1664"/>
                    <a:pt x="26465" y="2145"/>
                    <a:pt x="28034" y="2533"/>
                  </a:cubicBezTo>
                  <a:cubicBezTo>
                    <a:pt x="28842" y="2752"/>
                    <a:pt x="29649" y="2846"/>
                    <a:pt x="30475" y="2846"/>
                  </a:cubicBezTo>
                  <a:cubicBezTo>
                    <a:pt x="30634" y="2846"/>
                    <a:pt x="30794" y="2843"/>
                    <a:pt x="30954" y="2836"/>
                  </a:cubicBezTo>
                  <a:cubicBezTo>
                    <a:pt x="31791" y="2794"/>
                    <a:pt x="32660" y="2669"/>
                    <a:pt x="33528" y="2491"/>
                  </a:cubicBezTo>
                  <a:cubicBezTo>
                    <a:pt x="35014" y="2271"/>
                    <a:pt x="36500" y="1967"/>
                    <a:pt x="37934" y="1570"/>
                  </a:cubicBezTo>
                  <a:cubicBezTo>
                    <a:pt x="38854" y="1308"/>
                    <a:pt x="39765" y="1183"/>
                    <a:pt x="40686" y="1141"/>
                  </a:cubicBezTo>
                  <a:cubicBezTo>
                    <a:pt x="40769" y="1141"/>
                    <a:pt x="40853" y="1141"/>
                    <a:pt x="40947" y="1099"/>
                  </a:cubicBezTo>
                  <a:cubicBezTo>
                    <a:pt x="40895" y="1005"/>
                    <a:pt x="40853" y="921"/>
                    <a:pt x="40811" y="837"/>
                  </a:cubicBezTo>
                  <a:cubicBezTo>
                    <a:pt x="40068" y="837"/>
                    <a:pt x="39325" y="921"/>
                    <a:pt x="38593" y="1005"/>
                  </a:cubicBezTo>
                  <a:cubicBezTo>
                    <a:pt x="37714" y="1099"/>
                    <a:pt x="36887" y="1266"/>
                    <a:pt x="36019" y="1361"/>
                  </a:cubicBezTo>
                  <a:cubicBezTo>
                    <a:pt x="34972" y="1486"/>
                    <a:pt x="33968" y="1570"/>
                    <a:pt x="32921" y="1706"/>
                  </a:cubicBezTo>
                  <a:cubicBezTo>
                    <a:pt x="32475" y="1747"/>
                    <a:pt x="32029" y="1771"/>
                    <a:pt x="31582" y="1771"/>
                  </a:cubicBezTo>
                  <a:cubicBezTo>
                    <a:pt x="30678" y="1771"/>
                    <a:pt x="29772" y="1675"/>
                    <a:pt x="28861" y="1444"/>
                  </a:cubicBezTo>
                  <a:cubicBezTo>
                    <a:pt x="27993" y="1225"/>
                    <a:pt x="27166" y="1005"/>
                    <a:pt x="26297" y="785"/>
                  </a:cubicBezTo>
                  <a:cubicBezTo>
                    <a:pt x="24372" y="314"/>
                    <a:pt x="22499" y="53"/>
                    <a:pt x="205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79" name="Google Shape;779;p31"/>
            <p:cNvSpPr/>
            <p:nvPr/>
          </p:nvSpPr>
          <p:spPr>
            <a:xfrm>
              <a:off x="2311611" y="4251016"/>
              <a:ext cx="196763" cy="25987"/>
            </a:xfrm>
            <a:custGeom>
              <a:avLst/>
              <a:gdLst/>
              <a:ahLst/>
              <a:cxnLst/>
              <a:rect l="l" t="t" r="r" b="b"/>
              <a:pathLst>
                <a:path w="9419" h="1244" extrusionOk="0">
                  <a:moveTo>
                    <a:pt x="346" y="1"/>
                  </a:moveTo>
                  <a:cubicBezTo>
                    <a:pt x="262" y="220"/>
                    <a:pt x="137" y="440"/>
                    <a:pt x="1" y="660"/>
                  </a:cubicBezTo>
                  <a:cubicBezTo>
                    <a:pt x="482" y="744"/>
                    <a:pt x="963" y="786"/>
                    <a:pt x="1445" y="869"/>
                  </a:cubicBezTo>
                  <a:cubicBezTo>
                    <a:pt x="2355" y="1047"/>
                    <a:pt x="3276" y="1225"/>
                    <a:pt x="4186" y="1225"/>
                  </a:cubicBezTo>
                  <a:cubicBezTo>
                    <a:pt x="4424" y="1238"/>
                    <a:pt x="4661" y="1243"/>
                    <a:pt x="4899" y="1243"/>
                  </a:cubicBezTo>
                  <a:cubicBezTo>
                    <a:pt x="6231" y="1243"/>
                    <a:pt x="7563" y="1064"/>
                    <a:pt x="8895" y="922"/>
                  </a:cubicBezTo>
                  <a:cubicBezTo>
                    <a:pt x="9073" y="922"/>
                    <a:pt x="9241" y="869"/>
                    <a:pt x="9418" y="869"/>
                  </a:cubicBezTo>
                  <a:lnTo>
                    <a:pt x="9418" y="786"/>
                  </a:lnTo>
                  <a:lnTo>
                    <a:pt x="8288" y="786"/>
                  </a:lnTo>
                  <a:cubicBezTo>
                    <a:pt x="7409" y="786"/>
                    <a:pt x="6541" y="827"/>
                    <a:pt x="5672" y="827"/>
                  </a:cubicBezTo>
                  <a:cubicBezTo>
                    <a:pt x="4626" y="827"/>
                    <a:pt x="3538" y="744"/>
                    <a:pt x="2491" y="482"/>
                  </a:cubicBezTo>
                  <a:cubicBezTo>
                    <a:pt x="1790" y="346"/>
                    <a:pt x="1089" y="179"/>
                    <a:pt x="3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80" name="Google Shape;780;p31"/>
            <p:cNvSpPr/>
            <p:nvPr/>
          </p:nvSpPr>
          <p:spPr>
            <a:xfrm>
              <a:off x="2267889" y="4581614"/>
              <a:ext cx="391750" cy="61291"/>
            </a:xfrm>
            <a:custGeom>
              <a:avLst/>
              <a:gdLst/>
              <a:ahLst/>
              <a:cxnLst/>
              <a:rect l="l" t="t" r="r" b="b"/>
              <a:pathLst>
                <a:path w="18753" h="2934" extrusionOk="0">
                  <a:moveTo>
                    <a:pt x="3702" y="1"/>
                  </a:moveTo>
                  <a:cubicBezTo>
                    <a:pt x="3473" y="1"/>
                    <a:pt x="3243" y="16"/>
                    <a:pt x="3014" y="49"/>
                  </a:cubicBezTo>
                  <a:cubicBezTo>
                    <a:pt x="2753" y="91"/>
                    <a:pt x="2439" y="133"/>
                    <a:pt x="2177" y="133"/>
                  </a:cubicBezTo>
                  <a:cubicBezTo>
                    <a:pt x="1445" y="175"/>
                    <a:pt x="744" y="175"/>
                    <a:pt x="1" y="217"/>
                  </a:cubicBezTo>
                  <a:cubicBezTo>
                    <a:pt x="84" y="572"/>
                    <a:pt x="137" y="876"/>
                    <a:pt x="220" y="1221"/>
                  </a:cubicBezTo>
                  <a:cubicBezTo>
                    <a:pt x="1089" y="1096"/>
                    <a:pt x="1916" y="959"/>
                    <a:pt x="2795" y="834"/>
                  </a:cubicBezTo>
                  <a:cubicBezTo>
                    <a:pt x="3109" y="779"/>
                    <a:pt x="3424" y="747"/>
                    <a:pt x="3736" y="747"/>
                  </a:cubicBezTo>
                  <a:cubicBezTo>
                    <a:pt x="4202" y="747"/>
                    <a:pt x="4662" y="820"/>
                    <a:pt x="5107" y="1001"/>
                  </a:cubicBezTo>
                  <a:cubicBezTo>
                    <a:pt x="5714" y="1221"/>
                    <a:pt x="6363" y="1441"/>
                    <a:pt x="6980" y="1702"/>
                  </a:cubicBezTo>
                  <a:cubicBezTo>
                    <a:pt x="8111" y="2184"/>
                    <a:pt x="9293" y="2529"/>
                    <a:pt x="10549" y="2707"/>
                  </a:cubicBezTo>
                  <a:cubicBezTo>
                    <a:pt x="11488" y="2782"/>
                    <a:pt x="12469" y="2933"/>
                    <a:pt x="13416" y="2933"/>
                  </a:cubicBezTo>
                  <a:cubicBezTo>
                    <a:pt x="13525" y="2933"/>
                    <a:pt x="13633" y="2931"/>
                    <a:pt x="13740" y="2927"/>
                  </a:cubicBezTo>
                  <a:cubicBezTo>
                    <a:pt x="14431" y="2885"/>
                    <a:pt x="15048" y="2707"/>
                    <a:pt x="15655" y="2404"/>
                  </a:cubicBezTo>
                  <a:cubicBezTo>
                    <a:pt x="15917" y="2226"/>
                    <a:pt x="16179" y="2142"/>
                    <a:pt x="16482" y="2048"/>
                  </a:cubicBezTo>
                  <a:cubicBezTo>
                    <a:pt x="16963" y="1880"/>
                    <a:pt x="17445" y="1786"/>
                    <a:pt x="17874" y="1619"/>
                  </a:cubicBezTo>
                  <a:cubicBezTo>
                    <a:pt x="18094" y="1577"/>
                    <a:pt x="18313" y="1441"/>
                    <a:pt x="18533" y="1263"/>
                  </a:cubicBezTo>
                  <a:cubicBezTo>
                    <a:pt x="18753" y="1096"/>
                    <a:pt x="18711" y="834"/>
                    <a:pt x="18449" y="656"/>
                  </a:cubicBezTo>
                  <a:cubicBezTo>
                    <a:pt x="18355" y="572"/>
                    <a:pt x="18188" y="530"/>
                    <a:pt x="18052" y="530"/>
                  </a:cubicBezTo>
                  <a:cubicBezTo>
                    <a:pt x="17832" y="436"/>
                    <a:pt x="17570" y="394"/>
                    <a:pt x="17309" y="353"/>
                  </a:cubicBezTo>
                  <a:cubicBezTo>
                    <a:pt x="17059" y="304"/>
                    <a:pt x="16811" y="279"/>
                    <a:pt x="16567" y="279"/>
                  </a:cubicBezTo>
                  <a:cubicBezTo>
                    <a:pt x="15923" y="279"/>
                    <a:pt x="15304" y="454"/>
                    <a:pt x="14735" y="834"/>
                  </a:cubicBezTo>
                  <a:cubicBezTo>
                    <a:pt x="14525" y="959"/>
                    <a:pt x="14211" y="1054"/>
                    <a:pt x="13950" y="1096"/>
                  </a:cubicBezTo>
                  <a:cubicBezTo>
                    <a:pt x="13650" y="1123"/>
                    <a:pt x="13350" y="1137"/>
                    <a:pt x="13050" y="1137"/>
                  </a:cubicBezTo>
                  <a:cubicBezTo>
                    <a:pt x="12439" y="1137"/>
                    <a:pt x="11833" y="1079"/>
                    <a:pt x="11250" y="959"/>
                  </a:cubicBezTo>
                  <a:cubicBezTo>
                    <a:pt x="10797" y="878"/>
                    <a:pt x="10331" y="832"/>
                    <a:pt x="9869" y="832"/>
                  </a:cubicBezTo>
                  <a:cubicBezTo>
                    <a:pt x="9616" y="832"/>
                    <a:pt x="9364" y="846"/>
                    <a:pt x="9115" y="876"/>
                  </a:cubicBezTo>
                  <a:cubicBezTo>
                    <a:pt x="8997" y="887"/>
                    <a:pt x="8877" y="892"/>
                    <a:pt x="8755" y="892"/>
                  </a:cubicBezTo>
                  <a:cubicBezTo>
                    <a:pt x="8421" y="892"/>
                    <a:pt x="8079" y="853"/>
                    <a:pt x="7765" y="792"/>
                  </a:cubicBezTo>
                  <a:cubicBezTo>
                    <a:pt x="6844" y="572"/>
                    <a:pt x="5892" y="394"/>
                    <a:pt x="4929" y="133"/>
                  </a:cubicBezTo>
                  <a:cubicBezTo>
                    <a:pt x="4536" y="51"/>
                    <a:pt x="4121" y="1"/>
                    <a:pt x="3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81" name="Google Shape;781;p31"/>
            <p:cNvSpPr/>
            <p:nvPr/>
          </p:nvSpPr>
          <p:spPr>
            <a:xfrm>
              <a:off x="2351614" y="4771061"/>
              <a:ext cx="120243" cy="19595"/>
            </a:xfrm>
            <a:custGeom>
              <a:avLst/>
              <a:gdLst/>
              <a:ahLst/>
              <a:cxnLst/>
              <a:rect l="l" t="t" r="r" b="b"/>
              <a:pathLst>
                <a:path w="5756" h="938" extrusionOk="0">
                  <a:moveTo>
                    <a:pt x="1" y="0"/>
                  </a:moveTo>
                  <a:cubicBezTo>
                    <a:pt x="95" y="95"/>
                    <a:pt x="137" y="220"/>
                    <a:pt x="220" y="304"/>
                  </a:cubicBezTo>
                  <a:cubicBezTo>
                    <a:pt x="1664" y="565"/>
                    <a:pt x="3098" y="827"/>
                    <a:pt x="4584" y="921"/>
                  </a:cubicBezTo>
                  <a:cubicBezTo>
                    <a:pt x="4722" y="932"/>
                    <a:pt x="4847" y="937"/>
                    <a:pt x="4962" y="937"/>
                  </a:cubicBezTo>
                  <a:cubicBezTo>
                    <a:pt x="5286" y="937"/>
                    <a:pt x="5532" y="896"/>
                    <a:pt x="5756" y="827"/>
                  </a:cubicBezTo>
                  <a:lnTo>
                    <a:pt x="5327" y="827"/>
                  </a:lnTo>
                  <a:cubicBezTo>
                    <a:pt x="4239" y="660"/>
                    <a:pt x="3192" y="524"/>
                    <a:pt x="2093" y="398"/>
                  </a:cubicBezTo>
                  <a:cubicBezTo>
                    <a:pt x="1403" y="262"/>
                    <a:pt x="702" y="1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82" name="Google Shape;782;p31"/>
            <p:cNvSpPr/>
            <p:nvPr/>
          </p:nvSpPr>
          <p:spPr>
            <a:xfrm>
              <a:off x="2662241" y="4739142"/>
              <a:ext cx="475477" cy="65072"/>
            </a:xfrm>
            <a:custGeom>
              <a:avLst/>
              <a:gdLst/>
              <a:ahLst/>
              <a:cxnLst/>
              <a:rect l="l" t="t" r="r" b="b"/>
              <a:pathLst>
                <a:path w="22761" h="3115" extrusionOk="0">
                  <a:moveTo>
                    <a:pt x="22760" y="1"/>
                  </a:moveTo>
                  <a:lnTo>
                    <a:pt x="22760" y="1"/>
                  </a:lnTo>
                  <a:cubicBezTo>
                    <a:pt x="22751" y="17"/>
                    <a:pt x="22742" y="33"/>
                    <a:pt x="22733" y="50"/>
                  </a:cubicBezTo>
                  <a:lnTo>
                    <a:pt x="22733" y="50"/>
                  </a:lnTo>
                  <a:cubicBezTo>
                    <a:pt x="22745" y="45"/>
                    <a:pt x="22760" y="32"/>
                    <a:pt x="22760" y="1"/>
                  </a:cubicBezTo>
                  <a:close/>
                  <a:moveTo>
                    <a:pt x="22733" y="50"/>
                  </a:moveTo>
                  <a:cubicBezTo>
                    <a:pt x="22725" y="53"/>
                    <a:pt x="22719" y="53"/>
                    <a:pt x="22719" y="53"/>
                  </a:cubicBezTo>
                  <a:cubicBezTo>
                    <a:pt x="21756" y="220"/>
                    <a:pt x="20762" y="398"/>
                    <a:pt x="19799" y="576"/>
                  </a:cubicBezTo>
                  <a:cubicBezTo>
                    <a:pt x="18051" y="963"/>
                    <a:pt x="16262" y="1183"/>
                    <a:pt x="14483" y="1183"/>
                  </a:cubicBezTo>
                  <a:cubicBezTo>
                    <a:pt x="13175" y="1183"/>
                    <a:pt x="11867" y="1267"/>
                    <a:pt x="10559" y="1361"/>
                  </a:cubicBezTo>
                  <a:cubicBezTo>
                    <a:pt x="10170" y="1376"/>
                    <a:pt x="9782" y="1392"/>
                    <a:pt x="9393" y="1392"/>
                  </a:cubicBezTo>
                  <a:cubicBezTo>
                    <a:pt x="8735" y="1392"/>
                    <a:pt x="8077" y="1347"/>
                    <a:pt x="7420" y="1183"/>
                  </a:cubicBezTo>
                  <a:cubicBezTo>
                    <a:pt x="6760" y="1005"/>
                    <a:pt x="6112" y="921"/>
                    <a:pt x="5452" y="785"/>
                  </a:cubicBezTo>
                  <a:cubicBezTo>
                    <a:pt x="4999" y="702"/>
                    <a:pt x="4555" y="661"/>
                    <a:pt x="4119" y="661"/>
                  </a:cubicBezTo>
                  <a:cubicBezTo>
                    <a:pt x="2965" y="661"/>
                    <a:pt x="1864" y="947"/>
                    <a:pt x="785" y="1486"/>
                  </a:cubicBezTo>
                  <a:cubicBezTo>
                    <a:pt x="565" y="1570"/>
                    <a:pt x="398" y="1706"/>
                    <a:pt x="220" y="1832"/>
                  </a:cubicBezTo>
                  <a:cubicBezTo>
                    <a:pt x="95" y="1926"/>
                    <a:pt x="0" y="2093"/>
                    <a:pt x="95" y="2271"/>
                  </a:cubicBezTo>
                  <a:cubicBezTo>
                    <a:pt x="151" y="2391"/>
                    <a:pt x="226" y="2430"/>
                    <a:pt x="324" y="2430"/>
                  </a:cubicBezTo>
                  <a:cubicBezTo>
                    <a:pt x="371" y="2430"/>
                    <a:pt x="424" y="2421"/>
                    <a:pt x="482" y="2407"/>
                  </a:cubicBezTo>
                  <a:cubicBezTo>
                    <a:pt x="963" y="2407"/>
                    <a:pt x="1444" y="2355"/>
                    <a:pt x="1926" y="2271"/>
                  </a:cubicBezTo>
                  <a:cubicBezTo>
                    <a:pt x="2364" y="2218"/>
                    <a:pt x="2824" y="2161"/>
                    <a:pt x="3280" y="2161"/>
                  </a:cubicBezTo>
                  <a:cubicBezTo>
                    <a:pt x="3543" y="2161"/>
                    <a:pt x="3805" y="2180"/>
                    <a:pt x="4061" y="2229"/>
                  </a:cubicBezTo>
                  <a:cubicBezTo>
                    <a:pt x="5013" y="2407"/>
                    <a:pt x="5976" y="2533"/>
                    <a:pt x="6896" y="2795"/>
                  </a:cubicBezTo>
                  <a:cubicBezTo>
                    <a:pt x="7787" y="3042"/>
                    <a:pt x="8683" y="3115"/>
                    <a:pt x="9577" y="3115"/>
                  </a:cubicBezTo>
                  <a:cubicBezTo>
                    <a:pt x="10121" y="3115"/>
                    <a:pt x="10665" y="3088"/>
                    <a:pt x="11208" y="3056"/>
                  </a:cubicBezTo>
                  <a:cubicBezTo>
                    <a:pt x="12129" y="3014"/>
                    <a:pt x="13081" y="2931"/>
                    <a:pt x="14044" y="2878"/>
                  </a:cubicBezTo>
                  <a:cubicBezTo>
                    <a:pt x="15571" y="2836"/>
                    <a:pt x="17047" y="2669"/>
                    <a:pt x="18533" y="2355"/>
                  </a:cubicBezTo>
                  <a:cubicBezTo>
                    <a:pt x="19579" y="2146"/>
                    <a:pt x="20584" y="1926"/>
                    <a:pt x="21630" y="1706"/>
                  </a:cubicBezTo>
                  <a:cubicBezTo>
                    <a:pt x="22007" y="1197"/>
                    <a:pt x="22394" y="648"/>
                    <a:pt x="22733" y="5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83" name="Google Shape;783;p31"/>
            <p:cNvSpPr/>
            <p:nvPr/>
          </p:nvSpPr>
          <p:spPr>
            <a:xfrm>
              <a:off x="2298931" y="4680129"/>
              <a:ext cx="367058" cy="89263"/>
            </a:xfrm>
            <a:custGeom>
              <a:avLst/>
              <a:gdLst/>
              <a:ahLst/>
              <a:cxnLst/>
              <a:rect l="l" t="t" r="r" b="b"/>
              <a:pathLst>
                <a:path w="17571" h="4273" extrusionOk="0">
                  <a:moveTo>
                    <a:pt x="1" y="0"/>
                  </a:moveTo>
                  <a:lnTo>
                    <a:pt x="1" y="0"/>
                  </a:lnTo>
                  <a:cubicBezTo>
                    <a:pt x="220" y="565"/>
                    <a:pt x="482" y="1130"/>
                    <a:pt x="785" y="1654"/>
                  </a:cubicBezTo>
                  <a:cubicBezTo>
                    <a:pt x="2261" y="2177"/>
                    <a:pt x="3747" y="2784"/>
                    <a:pt x="5275" y="3139"/>
                  </a:cubicBezTo>
                  <a:cubicBezTo>
                    <a:pt x="7190" y="3569"/>
                    <a:pt x="9157" y="4008"/>
                    <a:pt x="11114" y="4228"/>
                  </a:cubicBezTo>
                  <a:cubicBezTo>
                    <a:pt x="11350" y="4254"/>
                    <a:pt x="11585" y="4272"/>
                    <a:pt x="11820" y="4272"/>
                  </a:cubicBezTo>
                  <a:cubicBezTo>
                    <a:pt x="12324" y="4272"/>
                    <a:pt x="12822" y="4189"/>
                    <a:pt x="13301" y="3924"/>
                  </a:cubicBezTo>
                  <a:cubicBezTo>
                    <a:pt x="13426" y="3872"/>
                    <a:pt x="13604" y="3788"/>
                    <a:pt x="13730" y="3746"/>
                  </a:cubicBezTo>
                  <a:cubicBezTo>
                    <a:pt x="14870" y="3307"/>
                    <a:pt x="15959" y="2784"/>
                    <a:pt x="17173" y="2700"/>
                  </a:cubicBezTo>
                  <a:cubicBezTo>
                    <a:pt x="17351" y="2700"/>
                    <a:pt x="17487" y="2658"/>
                    <a:pt x="17528" y="2480"/>
                  </a:cubicBezTo>
                  <a:cubicBezTo>
                    <a:pt x="17570" y="2355"/>
                    <a:pt x="17487" y="2219"/>
                    <a:pt x="17392" y="2135"/>
                  </a:cubicBezTo>
                  <a:cubicBezTo>
                    <a:pt x="17225" y="1999"/>
                    <a:pt x="17005" y="1915"/>
                    <a:pt x="16827" y="1831"/>
                  </a:cubicBezTo>
                  <a:cubicBezTo>
                    <a:pt x="16651" y="1769"/>
                    <a:pt x="16464" y="1744"/>
                    <a:pt x="16274" y="1744"/>
                  </a:cubicBezTo>
                  <a:cubicBezTo>
                    <a:pt x="16048" y="1744"/>
                    <a:pt x="15819" y="1780"/>
                    <a:pt x="15603" y="1831"/>
                  </a:cubicBezTo>
                  <a:cubicBezTo>
                    <a:pt x="14818" y="1957"/>
                    <a:pt x="14086" y="2135"/>
                    <a:pt x="13301" y="2302"/>
                  </a:cubicBezTo>
                  <a:cubicBezTo>
                    <a:pt x="12792" y="2414"/>
                    <a:pt x="12319" y="2491"/>
                    <a:pt x="11828" y="2491"/>
                  </a:cubicBezTo>
                  <a:cubicBezTo>
                    <a:pt x="11723" y="2491"/>
                    <a:pt x="11618" y="2488"/>
                    <a:pt x="11511" y="2480"/>
                  </a:cubicBezTo>
                  <a:cubicBezTo>
                    <a:pt x="11208" y="2438"/>
                    <a:pt x="10946" y="2397"/>
                    <a:pt x="10685" y="2355"/>
                  </a:cubicBezTo>
                  <a:cubicBezTo>
                    <a:pt x="9115" y="2135"/>
                    <a:pt x="7587" y="1915"/>
                    <a:pt x="6018" y="1695"/>
                  </a:cubicBezTo>
                  <a:cubicBezTo>
                    <a:pt x="4793" y="1518"/>
                    <a:pt x="3569" y="1256"/>
                    <a:pt x="2397" y="785"/>
                  </a:cubicBezTo>
                  <a:cubicBezTo>
                    <a:pt x="1612" y="523"/>
                    <a:pt x="785" y="262"/>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84" name="Google Shape;784;p31"/>
            <p:cNvSpPr/>
            <p:nvPr/>
          </p:nvSpPr>
          <p:spPr>
            <a:xfrm>
              <a:off x="3020308" y="4807555"/>
              <a:ext cx="66472" cy="19574"/>
            </a:xfrm>
            <a:custGeom>
              <a:avLst/>
              <a:gdLst/>
              <a:ahLst/>
              <a:cxnLst/>
              <a:rect l="l" t="t" r="r" b="b"/>
              <a:pathLst>
                <a:path w="3182" h="937" extrusionOk="0">
                  <a:moveTo>
                    <a:pt x="3181" y="1"/>
                  </a:moveTo>
                  <a:lnTo>
                    <a:pt x="3181" y="1"/>
                  </a:lnTo>
                  <a:cubicBezTo>
                    <a:pt x="2177" y="179"/>
                    <a:pt x="1214" y="440"/>
                    <a:pt x="220" y="702"/>
                  </a:cubicBezTo>
                  <a:cubicBezTo>
                    <a:pt x="167" y="744"/>
                    <a:pt x="84" y="786"/>
                    <a:pt x="0" y="828"/>
                  </a:cubicBezTo>
                  <a:cubicBezTo>
                    <a:pt x="84" y="828"/>
                    <a:pt x="126" y="869"/>
                    <a:pt x="126" y="869"/>
                  </a:cubicBezTo>
                  <a:cubicBezTo>
                    <a:pt x="369" y="917"/>
                    <a:pt x="607" y="936"/>
                    <a:pt x="842" y="936"/>
                  </a:cubicBezTo>
                  <a:cubicBezTo>
                    <a:pt x="1284" y="936"/>
                    <a:pt x="1719" y="868"/>
                    <a:pt x="2177" y="786"/>
                  </a:cubicBezTo>
                  <a:cubicBezTo>
                    <a:pt x="2260" y="744"/>
                    <a:pt x="2396" y="744"/>
                    <a:pt x="2480" y="702"/>
                  </a:cubicBezTo>
                  <a:cubicBezTo>
                    <a:pt x="2742" y="482"/>
                    <a:pt x="2961" y="221"/>
                    <a:pt x="31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785" name="Google Shape;785;p31"/>
          <p:cNvSpPr/>
          <p:nvPr/>
        </p:nvSpPr>
        <p:spPr>
          <a:xfrm>
            <a:off x="-153274" y="4572505"/>
            <a:ext cx="1393802" cy="1344445"/>
          </a:xfrm>
          <a:custGeom>
            <a:avLst/>
            <a:gdLst/>
            <a:ahLst/>
            <a:cxnLst/>
            <a:rect l="l" t="t" r="r" b="b"/>
            <a:pathLst>
              <a:path w="36626" h="35329" extrusionOk="0">
                <a:moveTo>
                  <a:pt x="26946" y="9262"/>
                </a:moveTo>
                <a:cubicBezTo>
                  <a:pt x="26946" y="9482"/>
                  <a:pt x="26946" y="9608"/>
                  <a:pt x="26904" y="9744"/>
                </a:cubicBezTo>
                <a:cubicBezTo>
                  <a:pt x="26119" y="12789"/>
                  <a:pt x="24592" y="15405"/>
                  <a:pt x="22153" y="17456"/>
                </a:cubicBezTo>
                <a:cubicBezTo>
                  <a:pt x="21452" y="18021"/>
                  <a:pt x="20667" y="18544"/>
                  <a:pt x="19747" y="18764"/>
                </a:cubicBezTo>
                <a:cubicBezTo>
                  <a:pt x="19443" y="18848"/>
                  <a:pt x="19098" y="18848"/>
                  <a:pt x="18794" y="18848"/>
                </a:cubicBezTo>
                <a:cubicBezTo>
                  <a:pt x="18397" y="18806"/>
                  <a:pt x="18135" y="18544"/>
                  <a:pt x="18177" y="18199"/>
                </a:cubicBezTo>
                <a:cubicBezTo>
                  <a:pt x="18177" y="17853"/>
                  <a:pt x="18177" y="17498"/>
                  <a:pt x="18355" y="17194"/>
                </a:cubicBezTo>
                <a:cubicBezTo>
                  <a:pt x="18575" y="16671"/>
                  <a:pt x="18836" y="16148"/>
                  <a:pt x="19182" y="15666"/>
                </a:cubicBezTo>
                <a:cubicBezTo>
                  <a:pt x="20008" y="14453"/>
                  <a:pt x="21107" y="13448"/>
                  <a:pt x="22237" y="12485"/>
                </a:cubicBezTo>
                <a:cubicBezTo>
                  <a:pt x="23587" y="11355"/>
                  <a:pt x="25031" y="10350"/>
                  <a:pt x="26507" y="9482"/>
                </a:cubicBezTo>
                <a:cubicBezTo>
                  <a:pt x="26601" y="9388"/>
                  <a:pt x="26726" y="9346"/>
                  <a:pt x="26946" y="9262"/>
                </a:cubicBezTo>
                <a:close/>
                <a:moveTo>
                  <a:pt x="21891" y="0"/>
                </a:moveTo>
                <a:cubicBezTo>
                  <a:pt x="21592" y="0"/>
                  <a:pt x="21284" y="21"/>
                  <a:pt x="20971" y="64"/>
                </a:cubicBezTo>
                <a:cubicBezTo>
                  <a:pt x="19443" y="273"/>
                  <a:pt x="18093" y="849"/>
                  <a:pt x="16785" y="1634"/>
                </a:cubicBezTo>
                <a:cubicBezTo>
                  <a:pt x="14912" y="2722"/>
                  <a:pt x="13259" y="4156"/>
                  <a:pt x="11773" y="5767"/>
                </a:cubicBezTo>
                <a:cubicBezTo>
                  <a:pt x="9282" y="8436"/>
                  <a:pt x="7325" y="11481"/>
                  <a:pt x="5714" y="14714"/>
                </a:cubicBezTo>
                <a:cubicBezTo>
                  <a:pt x="2794" y="20553"/>
                  <a:pt x="1005" y="26696"/>
                  <a:pt x="84" y="33152"/>
                </a:cubicBezTo>
                <a:cubicBezTo>
                  <a:pt x="42" y="33676"/>
                  <a:pt x="42" y="34241"/>
                  <a:pt x="0" y="34764"/>
                </a:cubicBezTo>
                <a:cubicBezTo>
                  <a:pt x="0" y="34984"/>
                  <a:pt x="0" y="35203"/>
                  <a:pt x="262" y="35329"/>
                </a:cubicBezTo>
                <a:cubicBezTo>
                  <a:pt x="304" y="35203"/>
                  <a:pt x="346" y="35161"/>
                  <a:pt x="346" y="35120"/>
                </a:cubicBezTo>
                <a:cubicBezTo>
                  <a:pt x="262" y="34073"/>
                  <a:pt x="388" y="33027"/>
                  <a:pt x="565" y="32022"/>
                </a:cubicBezTo>
                <a:cubicBezTo>
                  <a:pt x="1089" y="28621"/>
                  <a:pt x="1915" y="25304"/>
                  <a:pt x="3004" y="22081"/>
                </a:cubicBezTo>
                <a:cubicBezTo>
                  <a:pt x="4490" y="17676"/>
                  <a:pt x="6363" y="13532"/>
                  <a:pt x="9021" y="9691"/>
                </a:cubicBezTo>
                <a:cubicBezTo>
                  <a:pt x="10726" y="7295"/>
                  <a:pt x="12641" y="5076"/>
                  <a:pt x="14954" y="3245"/>
                </a:cubicBezTo>
                <a:cubicBezTo>
                  <a:pt x="16346" y="2157"/>
                  <a:pt x="17832" y="1278"/>
                  <a:pt x="19537" y="713"/>
                </a:cubicBezTo>
                <a:cubicBezTo>
                  <a:pt x="20300" y="469"/>
                  <a:pt x="21084" y="309"/>
                  <a:pt x="21876" y="309"/>
                </a:cubicBezTo>
                <a:cubicBezTo>
                  <a:pt x="22343" y="309"/>
                  <a:pt x="22813" y="365"/>
                  <a:pt x="23284" y="493"/>
                </a:cubicBezTo>
                <a:cubicBezTo>
                  <a:pt x="25031" y="974"/>
                  <a:pt x="26078" y="2157"/>
                  <a:pt x="26684" y="3768"/>
                </a:cubicBezTo>
                <a:cubicBezTo>
                  <a:pt x="27250" y="5202"/>
                  <a:pt x="27333" y="6730"/>
                  <a:pt x="27166" y="8258"/>
                </a:cubicBezTo>
                <a:cubicBezTo>
                  <a:pt x="27124" y="8561"/>
                  <a:pt x="26988" y="8781"/>
                  <a:pt x="26726" y="8959"/>
                </a:cubicBezTo>
                <a:cubicBezTo>
                  <a:pt x="25502" y="9691"/>
                  <a:pt x="24330" y="10434"/>
                  <a:pt x="23200" y="11261"/>
                </a:cubicBezTo>
                <a:cubicBezTo>
                  <a:pt x="21630" y="12402"/>
                  <a:pt x="20228" y="13668"/>
                  <a:pt x="19098" y="15185"/>
                </a:cubicBezTo>
                <a:cubicBezTo>
                  <a:pt x="18616" y="15802"/>
                  <a:pt x="18229" y="16409"/>
                  <a:pt x="18010" y="17110"/>
                </a:cubicBezTo>
                <a:cubicBezTo>
                  <a:pt x="17874" y="17456"/>
                  <a:pt x="17790" y="17853"/>
                  <a:pt x="17832" y="18241"/>
                </a:cubicBezTo>
                <a:cubicBezTo>
                  <a:pt x="17832" y="18764"/>
                  <a:pt x="18229" y="19161"/>
                  <a:pt x="18794" y="19203"/>
                </a:cubicBezTo>
                <a:cubicBezTo>
                  <a:pt x="18874" y="19214"/>
                  <a:pt x="18957" y="19220"/>
                  <a:pt x="19041" y="19220"/>
                </a:cubicBezTo>
                <a:cubicBezTo>
                  <a:pt x="19277" y="19220"/>
                  <a:pt x="19523" y="19179"/>
                  <a:pt x="19747" y="19109"/>
                </a:cubicBezTo>
                <a:cubicBezTo>
                  <a:pt x="20929" y="18848"/>
                  <a:pt x="21892" y="18157"/>
                  <a:pt x="22760" y="17372"/>
                </a:cubicBezTo>
                <a:cubicBezTo>
                  <a:pt x="24979" y="15363"/>
                  <a:pt x="26423" y="12883"/>
                  <a:pt x="27166" y="9953"/>
                </a:cubicBezTo>
                <a:cubicBezTo>
                  <a:pt x="27208" y="9126"/>
                  <a:pt x="27689" y="8739"/>
                  <a:pt x="28380" y="8383"/>
                </a:cubicBezTo>
                <a:cubicBezTo>
                  <a:pt x="30954" y="7169"/>
                  <a:pt x="33528" y="5903"/>
                  <a:pt x="36061" y="4679"/>
                </a:cubicBezTo>
                <a:cubicBezTo>
                  <a:pt x="36228" y="4595"/>
                  <a:pt x="36406" y="4511"/>
                  <a:pt x="36542" y="4417"/>
                </a:cubicBezTo>
                <a:cubicBezTo>
                  <a:pt x="36584" y="4375"/>
                  <a:pt x="36584" y="4250"/>
                  <a:pt x="36626" y="4030"/>
                </a:cubicBezTo>
                <a:lnTo>
                  <a:pt x="36626" y="4030"/>
                </a:lnTo>
                <a:cubicBezTo>
                  <a:pt x="36019" y="4292"/>
                  <a:pt x="35537" y="4553"/>
                  <a:pt x="35056" y="4773"/>
                </a:cubicBezTo>
                <a:cubicBezTo>
                  <a:pt x="34533" y="5035"/>
                  <a:pt x="34010" y="5244"/>
                  <a:pt x="33528" y="5506"/>
                </a:cubicBezTo>
                <a:cubicBezTo>
                  <a:pt x="33005" y="5725"/>
                  <a:pt x="32524" y="5987"/>
                  <a:pt x="32042" y="6207"/>
                </a:cubicBezTo>
                <a:cubicBezTo>
                  <a:pt x="31519" y="6468"/>
                  <a:pt x="31048" y="6688"/>
                  <a:pt x="30525" y="6950"/>
                </a:cubicBezTo>
                <a:cubicBezTo>
                  <a:pt x="30044" y="7211"/>
                  <a:pt x="29562" y="7431"/>
                  <a:pt x="29039" y="7693"/>
                </a:cubicBezTo>
                <a:cubicBezTo>
                  <a:pt x="28558" y="7912"/>
                  <a:pt x="28076" y="8216"/>
                  <a:pt x="27511" y="8436"/>
                </a:cubicBezTo>
                <a:lnTo>
                  <a:pt x="27511" y="8174"/>
                </a:lnTo>
                <a:lnTo>
                  <a:pt x="27511" y="7734"/>
                </a:lnTo>
                <a:cubicBezTo>
                  <a:pt x="27647" y="6207"/>
                  <a:pt x="27469" y="4679"/>
                  <a:pt x="26862" y="3287"/>
                </a:cubicBezTo>
                <a:cubicBezTo>
                  <a:pt x="25895" y="1141"/>
                  <a:pt x="24093" y="0"/>
                  <a:pt x="2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86" name="Google Shape;786;p31"/>
          <p:cNvSpPr/>
          <p:nvPr/>
        </p:nvSpPr>
        <p:spPr>
          <a:xfrm>
            <a:off x="7650226" y="108024"/>
            <a:ext cx="1669552" cy="692507"/>
          </a:xfrm>
          <a:custGeom>
            <a:avLst/>
            <a:gdLst/>
            <a:ahLst/>
            <a:cxnLst/>
            <a:rect l="l" t="t" r="r" b="b"/>
            <a:pathLst>
              <a:path w="46264" h="19191" extrusionOk="0">
                <a:moveTo>
                  <a:pt x="17000" y="790"/>
                </a:moveTo>
                <a:cubicBezTo>
                  <a:pt x="17132" y="790"/>
                  <a:pt x="17266" y="798"/>
                  <a:pt x="17402" y="814"/>
                </a:cubicBezTo>
                <a:cubicBezTo>
                  <a:pt x="18271" y="908"/>
                  <a:pt x="18794" y="1431"/>
                  <a:pt x="18355" y="2342"/>
                </a:cubicBezTo>
                <a:cubicBezTo>
                  <a:pt x="18051" y="3001"/>
                  <a:pt x="17486" y="3650"/>
                  <a:pt x="16921" y="4131"/>
                </a:cubicBezTo>
                <a:cubicBezTo>
                  <a:pt x="15184" y="5768"/>
                  <a:pt x="12855" y="6578"/>
                  <a:pt x="10509" y="6925"/>
                </a:cubicBezTo>
                <a:lnTo>
                  <a:pt x="10509" y="6925"/>
                </a:lnTo>
                <a:cubicBezTo>
                  <a:pt x="11118" y="5112"/>
                  <a:pt x="12286" y="3455"/>
                  <a:pt x="13740" y="2258"/>
                </a:cubicBezTo>
                <a:cubicBezTo>
                  <a:pt x="14685" y="1464"/>
                  <a:pt x="15766" y="790"/>
                  <a:pt x="17000" y="790"/>
                </a:cubicBezTo>
                <a:close/>
                <a:moveTo>
                  <a:pt x="46132" y="0"/>
                </a:moveTo>
                <a:cubicBezTo>
                  <a:pt x="46067" y="0"/>
                  <a:pt x="46001" y="55"/>
                  <a:pt x="46001" y="165"/>
                </a:cubicBezTo>
                <a:cubicBezTo>
                  <a:pt x="45918" y="5617"/>
                  <a:pt x="41952" y="10148"/>
                  <a:pt x="37714" y="13204"/>
                </a:cubicBezTo>
                <a:cubicBezTo>
                  <a:pt x="33444" y="16291"/>
                  <a:pt x="28087" y="18739"/>
                  <a:pt x="22718" y="18865"/>
                </a:cubicBezTo>
                <a:cubicBezTo>
                  <a:pt x="22552" y="18871"/>
                  <a:pt x="22383" y="18874"/>
                  <a:pt x="22214" y="18874"/>
                </a:cubicBezTo>
                <a:cubicBezTo>
                  <a:pt x="17275" y="18874"/>
                  <a:pt x="11092" y="16366"/>
                  <a:pt x="10161" y="10933"/>
                </a:cubicBezTo>
                <a:cubicBezTo>
                  <a:pt x="9945" y="9700"/>
                  <a:pt x="10053" y="8441"/>
                  <a:pt x="10409" y="7242"/>
                </a:cubicBezTo>
                <a:lnTo>
                  <a:pt x="10409" y="7242"/>
                </a:lnTo>
                <a:cubicBezTo>
                  <a:pt x="12081" y="7005"/>
                  <a:pt x="13709" y="6536"/>
                  <a:pt x="15174" y="5743"/>
                </a:cubicBezTo>
                <a:cubicBezTo>
                  <a:pt x="16220" y="5178"/>
                  <a:pt x="20761" y="1641"/>
                  <a:pt x="18009" y="647"/>
                </a:cubicBezTo>
                <a:cubicBezTo>
                  <a:pt x="17644" y="515"/>
                  <a:pt x="17277" y="455"/>
                  <a:pt x="16912" y="455"/>
                </a:cubicBezTo>
                <a:cubicBezTo>
                  <a:pt x="14481" y="455"/>
                  <a:pt x="12137" y="3102"/>
                  <a:pt x="11082" y="4958"/>
                </a:cubicBezTo>
                <a:cubicBezTo>
                  <a:pt x="10721" y="5592"/>
                  <a:pt x="10428" y="6268"/>
                  <a:pt x="10214" y="6966"/>
                </a:cubicBezTo>
                <a:lnTo>
                  <a:pt x="10214" y="6966"/>
                </a:lnTo>
                <a:cubicBezTo>
                  <a:pt x="9478" y="7063"/>
                  <a:pt x="8743" y="7115"/>
                  <a:pt x="8026" y="7134"/>
                </a:cubicBezTo>
                <a:cubicBezTo>
                  <a:pt x="7650" y="7143"/>
                  <a:pt x="7206" y="7154"/>
                  <a:pt x="6724" y="7154"/>
                </a:cubicBezTo>
                <a:cubicBezTo>
                  <a:pt x="4135" y="7154"/>
                  <a:pt x="447" y="6835"/>
                  <a:pt x="262" y="4047"/>
                </a:cubicBezTo>
                <a:cubicBezTo>
                  <a:pt x="262" y="3958"/>
                  <a:pt x="196" y="3914"/>
                  <a:pt x="131" y="3914"/>
                </a:cubicBezTo>
                <a:cubicBezTo>
                  <a:pt x="66" y="3914"/>
                  <a:pt x="0" y="3958"/>
                  <a:pt x="0" y="4047"/>
                </a:cubicBezTo>
                <a:cubicBezTo>
                  <a:pt x="178" y="7009"/>
                  <a:pt x="3757" y="7270"/>
                  <a:pt x="6017" y="7396"/>
                </a:cubicBezTo>
                <a:cubicBezTo>
                  <a:pt x="6499" y="7424"/>
                  <a:pt x="6987" y="7439"/>
                  <a:pt x="7477" y="7439"/>
                </a:cubicBezTo>
                <a:cubicBezTo>
                  <a:pt x="8357" y="7439"/>
                  <a:pt x="9245" y="7390"/>
                  <a:pt x="10123" y="7280"/>
                </a:cubicBezTo>
                <a:lnTo>
                  <a:pt x="10123" y="7280"/>
                </a:lnTo>
                <a:cubicBezTo>
                  <a:pt x="9556" y="9372"/>
                  <a:pt x="9700" y="11632"/>
                  <a:pt x="10862" y="13549"/>
                </a:cubicBezTo>
                <a:cubicBezTo>
                  <a:pt x="12338" y="16081"/>
                  <a:pt x="15048" y="17735"/>
                  <a:pt x="17790" y="18561"/>
                </a:cubicBezTo>
                <a:cubicBezTo>
                  <a:pt x="19237" y="18997"/>
                  <a:pt x="20725" y="19190"/>
                  <a:pt x="22220" y="19190"/>
                </a:cubicBezTo>
                <a:cubicBezTo>
                  <a:pt x="26582" y="19190"/>
                  <a:pt x="31009" y="17545"/>
                  <a:pt x="34710" y="15464"/>
                </a:cubicBezTo>
                <a:cubicBezTo>
                  <a:pt x="40246" y="12325"/>
                  <a:pt x="46221" y="7009"/>
                  <a:pt x="46263" y="165"/>
                </a:cubicBezTo>
                <a:cubicBezTo>
                  <a:pt x="46263" y="55"/>
                  <a:pt x="46198" y="0"/>
                  <a:pt x="46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pic>
        <p:nvPicPr>
          <p:cNvPr id="17" name="Google Shape;17;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3"/>
          <p:cNvSpPr txBox="1">
            <a:spLocks noGrp="1"/>
          </p:cNvSpPr>
          <p:nvPr>
            <p:ph type="title"/>
          </p:nvPr>
        </p:nvSpPr>
        <p:spPr>
          <a:xfrm>
            <a:off x="715100" y="2999950"/>
            <a:ext cx="4563900" cy="841800"/>
          </a:xfrm>
          <a:prstGeom prst="rect">
            <a:avLst/>
          </a:prstGeom>
        </p:spPr>
        <p:txBody>
          <a:bodyPr spcFirstLastPara="1" wrap="square" lIns="91425" tIns="91425" rIns="91425" bIns="91425" anchor="b" anchorCtr="0">
            <a:noAutofit/>
          </a:bodyPr>
          <a:lstStyle>
            <a:lvl1pPr lvl="0">
              <a:spcBef>
                <a:spcPts val="0"/>
              </a:spcBef>
              <a:spcAft>
                <a:spcPts val="0"/>
              </a:spcAft>
              <a:buSzPts val="5000"/>
              <a:buNone/>
              <a:defRPr sz="51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19" name="Google Shape;19;p3"/>
          <p:cNvSpPr txBox="1">
            <a:spLocks noGrp="1"/>
          </p:cNvSpPr>
          <p:nvPr>
            <p:ph type="title" idx="2" hasCustomPrompt="1"/>
          </p:nvPr>
        </p:nvSpPr>
        <p:spPr>
          <a:xfrm>
            <a:off x="715125" y="0"/>
            <a:ext cx="1368300" cy="2870100"/>
          </a:xfrm>
          <a:prstGeom prst="rect">
            <a:avLst/>
          </a:prstGeom>
          <a:solidFill>
            <a:schemeClr val="accent1"/>
          </a:solidFill>
        </p:spPr>
        <p:txBody>
          <a:bodyPr spcFirstLastPara="1" wrap="square" lIns="91425" tIns="91425" rIns="91425" bIns="91425" anchor="b" anchorCtr="0">
            <a:noAutofit/>
          </a:bodyPr>
          <a:lstStyle>
            <a:lvl1pPr lvl="0" algn="ctr" rtl="0">
              <a:spcBef>
                <a:spcPts val="0"/>
              </a:spcBef>
              <a:spcAft>
                <a:spcPts val="0"/>
              </a:spcAft>
              <a:buSzPts val="6000"/>
              <a:buNone/>
              <a:defRPr sz="5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 name="Google Shape;20;p3"/>
          <p:cNvSpPr txBox="1">
            <a:spLocks noGrp="1"/>
          </p:cNvSpPr>
          <p:nvPr>
            <p:ph type="subTitle" idx="1"/>
          </p:nvPr>
        </p:nvSpPr>
        <p:spPr>
          <a:xfrm>
            <a:off x="715125" y="3781625"/>
            <a:ext cx="4563900" cy="413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21" name="Google Shape;21;p3"/>
          <p:cNvPicPr preferRelativeResize="0"/>
          <p:nvPr/>
        </p:nvPicPr>
        <p:blipFill rotWithShape="1">
          <a:blip r:embed="rId3">
            <a:alphaModFix/>
          </a:blip>
          <a:srcRect t="6384" r="43709"/>
          <a:stretch/>
        </p:blipFill>
        <p:spPr>
          <a:xfrm rot="-1297010">
            <a:off x="7438282" y="-844808"/>
            <a:ext cx="3434288" cy="5973192"/>
          </a:xfrm>
          <a:prstGeom prst="rect">
            <a:avLst/>
          </a:prstGeom>
          <a:noFill/>
          <a:ln>
            <a:noFill/>
          </a:ln>
        </p:spPr>
      </p:pic>
      <p:pic>
        <p:nvPicPr>
          <p:cNvPr id="22" name="Google Shape;22;p3"/>
          <p:cNvPicPr preferRelativeResize="0"/>
          <p:nvPr/>
        </p:nvPicPr>
        <p:blipFill>
          <a:blip r:embed="rId4">
            <a:alphaModFix amt="47000"/>
          </a:blip>
          <a:stretch>
            <a:fillRect/>
          </a:stretch>
        </p:blipFill>
        <p:spPr>
          <a:xfrm>
            <a:off x="8063188" y="3471388"/>
            <a:ext cx="2185800" cy="21858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4"/>
        <p:cNvGrpSpPr/>
        <p:nvPr/>
      </p:nvGrpSpPr>
      <p:grpSpPr>
        <a:xfrm>
          <a:off x="0" y="0"/>
          <a:ext cx="0" cy="0"/>
          <a:chOff x="0" y="0"/>
          <a:chExt cx="0" cy="0"/>
        </a:xfrm>
      </p:grpSpPr>
      <p:pic>
        <p:nvPicPr>
          <p:cNvPr id="75" name="Google Shape;75;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76" name="Google Shape;76;p5"/>
          <p:cNvSpPr txBox="1">
            <a:spLocks noGrp="1"/>
          </p:cNvSpPr>
          <p:nvPr>
            <p:ph type="subTitle" idx="1"/>
          </p:nvPr>
        </p:nvSpPr>
        <p:spPr>
          <a:xfrm>
            <a:off x="1685407" y="2770000"/>
            <a:ext cx="2651700" cy="4116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1800" b="1">
                <a:solidFill>
                  <a:schemeClr val="dk1"/>
                </a:solidFill>
                <a:latin typeface="Unbounded"/>
                <a:ea typeface="Unbounded"/>
                <a:cs typeface="Unbounded"/>
                <a:sym typeface="Unbou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7" name="Google Shape;77;p5"/>
          <p:cNvSpPr txBox="1">
            <a:spLocks noGrp="1"/>
          </p:cNvSpPr>
          <p:nvPr>
            <p:ph type="subTitle" idx="2"/>
          </p:nvPr>
        </p:nvSpPr>
        <p:spPr>
          <a:xfrm>
            <a:off x="4806893" y="2770000"/>
            <a:ext cx="2651700" cy="411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Unbounded"/>
                <a:ea typeface="Unbounded"/>
                <a:cs typeface="Unbounded"/>
                <a:sym typeface="Unbounde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8" name="Google Shape;78;p5"/>
          <p:cNvSpPr txBox="1">
            <a:spLocks noGrp="1"/>
          </p:cNvSpPr>
          <p:nvPr>
            <p:ph type="subTitle" idx="3"/>
          </p:nvPr>
        </p:nvSpPr>
        <p:spPr>
          <a:xfrm>
            <a:off x="1685407" y="3117100"/>
            <a:ext cx="2651700" cy="112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 name="Google Shape;79;p5"/>
          <p:cNvSpPr txBox="1">
            <a:spLocks noGrp="1"/>
          </p:cNvSpPr>
          <p:nvPr>
            <p:ph type="subTitle" idx="4"/>
          </p:nvPr>
        </p:nvSpPr>
        <p:spPr>
          <a:xfrm>
            <a:off x="4806893" y="3117100"/>
            <a:ext cx="2651700" cy="112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5"/>
          <p:cNvSpPr txBox="1">
            <a:spLocks noGrp="1"/>
          </p:cNvSpPr>
          <p:nvPr>
            <p:ph type="title"/>
          </p:nvPr>
        </p:nvSpPr>
        <p:spPr>
          <a:xfrm>
            <a:off x="720000" y="445025"/>
            <a:ext cx="5520000" cy="10302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1" name="Google Shape;81;p5"/>
          <p:cNvSpPr/>
          <p:nvPr/>
        </p:nvSpPr>
        <p:spPr>
          <a:xfrm rot="-243305">
            <a:off x="8569064" y="-199427"/>
            <a:ext cx="1684216" cy="2292331"/>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5"/>
          <p:cNvGrpSpPr/>
          <p:nvPr/>
        </p:nvGrpSpPr>
        <p:grpSpPr>
          <a:xfrm>
            <a:off x="228600" y="228600"/>
            <a:ext cx="227950" cy="230496"/>
            <a:chOff x="362775" y="688925"/>
            <a:chExt cx="393900" cy="398300"/>
          </a:xfrm>
        </p:grpSpPr>
        <p:sp>
          <p:nvSpPr>
            <p:cNvPr id="83" name="Google Shape;83;p5"/>
            <p:cNvSpPr/>
            <p:nvPr/>
          </p:nvSpPr>
          <p:spPr>
            <a:xfrm>
              <a:off x="362775" y="6933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rot="-5400000">
              <a:off x="499275" y="5524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5"/>
          <p:cNvGrpSpPr/>
          <p:nvPr/>
        </p:nvGrpSpPr>
        <p:grpSpPr>
          <a:xfrm rot="-243284">
            <a:off x="-1025056" y="3985965"/>
            <a:ext cx="2111921" cy="2750041"/>
            <a:chOff x="2229641" y="2678891"/>
            <a:chExt cx="1011055" cy="1167749"/>
          </a:xfrm>
        </p:grpSpPr>
        <p:sp>
          <p:nvSpPr>
            <p:cNvPr id="86" name="Google Shape;86;p5"/>
            <p:cNvSpPr/>
            <p:nvPr/>
          </p:nvSpPr>
          <p:spPr>
            <a:xfrm>
              <a:off x="2668571" y="3235430"/>
              <a:ext cx="572114" cy="69480"/>
            </a:xfrm>
            <a:custGeom>
              <a:avLst/>
              <a:gdLst/>
              <a:ahLst/>
              <a:cxnLst/>
              <a:rect l="l" t="t" r="r" b="b"/>
              <a:pathLst>
                <a:path w="27387" h="3326" extrusionOk="0">
                  <a:moveTo>
                    <a:pt x="16221" y="0"/>
                  </a:moveTo>
                  <a:cubicBezTo>
                    <a:pt x="15090" y="42"/>
                    <a:pt x="14002" y="304"/>
                    <a:pt x="12956" y="618"/>
                  </a:cubicBezTo>
                  <a:cubicBezTo>
                    <a:pt x="11867" y="921"/>
                    <a:pt x="10821" y="1183"/>
                    <a:pt x="9733" y="1350"/>
                  </a:cubicBezTo>
                  <a:cubicBezTo>
                    <a:pt x="9275" y="1405"/>
                    <a:pt x="8826" y="1437"/>
                    <a:pt x="8380" y="1437"/>
                  </a:cubicBezTo>
                  <a:cubicBezTo>
                    <a:pt x="7712" y="1437"/>
                    <a:pt x="7051" y="1365"/>
                    <a:pt x="6374" y="1183"/>
                  </a:cubicBezTo>
                  <a:cubicBezTo>
                    <a:pt x="5673" y="1005"/>
                    <a:pt x="4930" y="827"/>
                    <a:pt x="4187" y="660"/>
                  </a:cubicBezTo>
                  <a:cubicBezTo>
                    <a:pt x="3669" y="556"/>
                    <a:pt x="3159" y="500"/>
                    <a:pt x="2654" y="500"/>
                  </a:cubicBezTo>
                  <a:cubicBezTo>
                    <a:pt x="1883" y="500"/>
                    <a:pt x="1122" y="630"/>
                    <a:pt x="357" y="921"/>
                  </a:cubicBezTo>
                  <a:cubicBezTo>
                    <a:pt x="221" y="963"/>
                    <a:pt x="95" y="1005"/>
                    <a:pt x="1" y="1183"/>
                  </a:cubicBezTo>
                  <a:cubicBezTo>
                    <a:pt x="82" y="1258"/>
                    <a:pt x="160" y="1273"/>
                    <a:pt x="248" y="1273"/>
                  </a:cubicBezTo>
                  <a:cubicBezTo>
                    <a:pt x="306" y="1273"/>
                    <a:pt x="369" y="1267"/>
                    <a:pt x="440" y="1267"/>
                  </a:cubicBezTo>
                  <a:cubicBezTo>
                    <a:pt x="838" y="1267"/>
                    <a:pt x="1225" y="1267"/>
                    <a:pt x="1623" y="1308"/>
                  </a:cubicBezTo>
                  <a:cubicBezTo>
                    <a:pt x="2355" y="1403"/>
                    <a:pt x="3015" y="1664"/>
                    <a:pt x="3663" y="1968"/>
                  </a:cubicBezTo>
                  <a:cubicBezTo>
                    <a:pt x="4323" y="2271"/>
                    <a:pt x="5024" y="2616"/>
                    <a:pt x="5714" y="2878"/>
                  </a:cubicBezTo>
                  <a:cubicBezTo>
                    <a:pt x="6486" y="3190"/>
                    <a:pt x="7250" y="3325"/>
                    <a:pt x="8040" y="3325"/>
                  </a:cubicBezTo>
                  <a:cubicBezTo>
                    <a:pt x="8150" y="3325"/>
                    <a:pt x="8261" y="3323"/>
                    <a:pt x="8372" y="3318"/>
                  </a:cubicBezTo>
                  <a:cubicBezTo>
                    <a:pt x="9419" y="3234"/>
                    <a:pt x="10382" y="2972"/>
                    <a:pt x="11386" y="2575"/>
                  </a:cubicBezTo>
                  <a:cubicBezTo>
                    <a:pt x="11611" y="2482"/>
                    <a:pt x="11812" y="2429"/>
                    <a:pt x="12042" y="2429"/>
                  </a:cubicBezTo>
                  <a:cubicBezTo>
                    <a:pt x="12122" y="2429"/>
                    <a:pt x="12207" y="2435"/>
                    <a:pt x="12296" y="2449"/>
                  </a:cubicBezTo>
                  <a:cubicBezTo>
                    <a:pt x="12820" y="2533"/>
                    <a:pt x="13395" y="2616"/>
                    <a:pt x="13960" y="2711"/>
                  </a:cubicBezTo>
                  <a:cubicBezTo>
                    <a:pt x="14415" y="2773"/>
                    <a:pt x="14871" y="2818"/>
                    <a:pt x="15326" y="2818"/>
                  </a:cubicBezTo>
                  <a:cubicBezTo>
                    <a:pt x="16085" y="2818"/>
                    <a:pt x="16841" y="2693"/>
                    <a:pt x="17581" y="2313"/>
                  </a:cubicBezTo>
                  <a:cubicBezTo>
                    <a:pt x="17704" y="2252"/>
                    <a:pt x="17877" y="2213"/>
                    <a:pt x="18030" y="2213"/>
                  </a:cubicBezTo>
                  <a:cubicBezTo>
                    <a:pt x="18087" y="2213"/>
                    <a:pt x="18140" y="2218"/>
                    <a:pt x="18188" y="2229"/>
                  </a:cubicBezTo>
                  <a:cubicBezTo>
                    <a:pt x="18837" y="2397"/>
                    <a:pt x="19496" y="2491"/>
                    <a:pt x="20197" y="2533"/>
                  </a:cubicBezTo>
                  <a:cubicBezTo>
                    <a:pt x="20930" y="2575"/>
                    <a:pt x="21673" y="2616"/>
                    <a:pt x="22416" y="2658"/>
                  </a:cubicBezTo>
                  <a:cubicBezTo>
                    <a:pt x="22719" y="2658"/>
                    <a:pt x="23022" y="2616"/>
                    <a:pt x="23336" y="2397"/>
                  </a:cubicBezTo>
                  <a:cubicBezTo>
                    <a:pt x="22761" y="2355"/>
                    <a:pt x="22290" y="2271"/>
                    <a:pt x="21809" y="2229"/>
                  </a:cubicBezTo>
                  <a:cubicBezTo>
                    <a:pt x="21243" y="2187"/>
                    <a:pt x="20668" y="2135"/>
                    <a:pt x="20103" y="2093"/>
                  </a:cubicBezTo>
                  <a:cubicBezTo>
                    <a:pt x="19580" y="2051"/>
                    <a:pt x="19056" y="2051"/>
                    <a:pt x="18533" y="1790"/>
                  </a:cubicBezTo>
                  <a:cubicBezTo>
                    <a:pt x="18229" y="1638"/>
                    <a:pt x="17925" y="1574"/>
                    <a:pt x="17613" y="1574"/>
                  </a:cubicBezTo>
                  <a:cubicBezTo>
                    <a:pt x="17388" y="1574"/>
                    <a:pt x="17158" y="1607"/>
                    <a:pt x="16922" y="1664"/>
                  </a:cubicBezTo>
                  <a:cubicBezTo>
                    <a:pt x="16576" y="1706"/>
                    <a:pt x="16221" y="1748"/>
                    <a:pt x="15875" y="1748"/>
                  </a:cubicBezTo>
                  <a:cubicBezTo>
                    <a:pt x="15352" y="1706"/>
                    <a:pt x="14787" y="1664"/>
                    <a:pt x="14264" y="1612"/>
                  </a:cubicBezTo>
                  <a:cubicBezTo>
                    <a:pt x="14086" y="1612"/>
                    <a:pt x="13960" y="1570"/>
                    <a:pt x="13824" y="1570"/>
                  </a:cubicBezTo>
                  <a:cubicBezTo>
                    <a:pt x="13824" y="1528"/>
                    <a:pt x="13824" y="1486"/>
                    <a:pt x="13782" y="1486"/>
                  </a:cubicBezTo>
                  <a:cubicBezTo>
                    <a:pt x="13866" y="1444"/>
                    <a:pt x="13918" y="1403"/>
                    <a:pt x="13960" y="1350"/>
                  </a:cubicBezTo>
                  <a:cubicBezTo>
                    <a:pt x="14965" y="963"/>
                    <a:pt x="16011" y="701"/>
                    <a:pt x="17141" y="701"/>
                  </a:cubicBezTo>
                  <a:cubicBezTo>
                    <a:pt x="19716" y="701"/>
                    <a:pt x="22290" y="1089"/>
                    <a:pt x="24770" y="1873"/>
                  </a:cubicBezTo>
                  <a:lnTo>
                    <a:pt x="27386" y="2658"/>
                  </a:lnTo>
                  <a:lnTo>
                    <a:pt x="27386" y="2313"/>
                  </a:lnTo>
                  <a:cubicBezTo>
                    <a:pt x="27124" y="2229"/>
                    <a:pt x="26863" y="2135"/>
                    <a:pt x="26601" y="2051"/>
                  </a:cubicBezTo>
                  <a:cubicBezTo>
                    <a:pt x="25335" y="1664"/>
                    <a:pt x="24027" y="1225"/>
                    <a:pt x="22761" y="879"/>
                  </a:cubicBezTo>
                  <a:cubicBezTo>
                    <a:pt x="21066" y="440"/>
                    <a:pt x="19360" y="220"/>
                    <a:pt x="17665" y="42"/>
                  </a:cubicBezTo>
                  <a:cubicBezTo>
                    <a:pt x="17183" y="0"/>
                    <a:pt x="16702" y="0"/>
                    <a:pt x="162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7" name="Google Shape;87;p5"/>
            <p:cNvSpPr/>
            <p:nvPr/>
          </p:nvSpPr>
          <p:spPr>
            <a:xfrm>
              <a:off x="2566713" y="3307248"/>
              <a:ext cx="615607" cy="74870"/>
            </a:xfrm>
            <a:custGeom>
              <a:avLst/>
              <a:gdLst/>
              <a:ahLst/>
              <a:cxnLst/>
              <a:rect l="l" t="t" r="r" b="b"/>
              <a:pathLst>
                <a:path w="29469" h="3584" extrusionOk="0">
                  <a:moveTo>
                    <a:pt x="28286" y="1835"/>
                  </a:moveTo>
                  <a:cubicBezTo>
                    <a:pt x="28289" y="1836"/>
                    <a:pt x="28293" y="1836"/>
                    <a:pt x="28296" y="1836"/>
                  </a:cubicBezTo>
                  <a:cubicBezTo>
                    <a:pt x="28293" y="1836"/>
                    <a:pt x="28289" y="1835"/>
                    <a:pt x="28286" y="1835"/>
                  </a:cubicBezTo>
                  <a:close/>
                  <a:moveTo>
                    <a:pt x="4530" y="0"/>
                  </a:moveTo>
                  <a:cubicBezTo>
                    <a:pt x="4284" y="0"/>
                    <a:pt x="4036" y="30"/>
                    <a:pt x="3789" y="99"/>
                  </a:cubicBezTo>
                  <a:cubicBezTo>
                    <a:pt x="2700" y="445"/>
                    <a:pt x="1612" y="790"/>
                    <a:pt x="524" y="1188"/>
                  </a:cubicBezTo>
                  <a:cubicBezTo>
                    <a:pt x="430" y="1188"/>
                    <a:pt x="304" y="1271"/>
                    <a:pt x="220" y="1313"/>
                  </a:cubicBezTo>
                  <a:cubicBezTo>
                    <a:pt x="0" y="1491"/>
                    <a:pt x="42" y="1795"/>
                    <a:pt x="304" y="1889"/>
                  </a:cubicBezTo>
                  <a:cubicBezTo>
                    <a:pt x="430" y="1931"/>
                    <a:pt x="566" y="1931"/>
                    <a:pt x="743" y="1931"/>
                  </a:cubicBezTo>
                  <a:cubicBezTo>
                    <a:pt x="1832" y="1931"/>
                    <a:pt x="2962" y="1795"/>
                    <a:pt x="4008" y="1491"/>
                  </a:cubicBezTo>
                  <a:cubicBezTo>
                    <a:pt x="4224" y="1446"/>
                    <a:pt x="4429" y="1423"/>
                    <a:pt x="4627" y="1423"/>
                  </a:cubicBezTo>
                  <a:cubicBezTo>
                    <a:pt x="4987" y="1423"/>
                    <a:pt x="5324" y="1500"/>
                    <a:pt x="5662" y="1669"/>
                  </a:cubicBezTo>
                  <a:cubicBezTo>
                    <a:pt x="5798" y="1711"/>
                    <a:pt x="5976" y="1795"/>
                    <a:pt x="6101" y="1889"/>
                  </a:cubicBezTo>
                  <a:cubicBezTo>
                    <a:pt x="7067" y="2301"/>
                    <a:pt x="8058" y="2551"/>
                    <a:pt x="9076" y="2551"/>
                  </a:cubicBezTo>
                  <a:cubicBezTo>
                    <a:pt x="9349" y="2551"/>
                    <a:pt x="9623" y="2533"/>
                    <a:pt x="9900" y="2496"/>
                  </a:cubicBezTo>
                  <a:cubicBezTo>
                    <a:pt x="10141" y="2456"/>
                    <a:pt x="10382" y="2436"/>
                    <a:pt x="10622" y="2436"/>
                  </a:cubicBezTo>
                  <a:cubicBezTo>
                    <a:pt x="11205" y="2436"/>
                    <a:pt x="11782" y="2554"/>
                    <a:pt x="12338" y="2799"/>
                  </a:cubicBezTo>
                  <a:cubicBezTo>
                    <a:pt x="13772" y="3364"/>
                    <a:pt x="15299" y="3584"/>
                    <a:pt x="16827" y="3584"/>
                  </a:cubicBezTo>
                  <a:cubicBezTo>
                    <a:pt x="18051" y="3542"/>
                    <a:pt x="19265" y="3500"/>
                    <a:pt x="20490" y="3500"/>
                  </a:cubicBezTo>
                  <a:cubicBezTo>
                    <a:pt x="21081" y="3479"/>
                    <a:pt x="21670" y="3469"/>
                    <a:pt x="22252" y="3469"/>
                  </a:cubicBezTo>
                  <a:cubicBezTo>
                    <a:pt x="22834" y="3469"/>
                    <a:pt x="23409" y="3479"/>
                    <a:pt x="23974" y="3500"/>
                  </a:cubicBezTo>
                  <a:cubicBezTo>
                    <a:pt x="24080" y="3503"/>
                    <a:pt x="24185" y="3504"/>
                    <a:pt x="24290" y="3504"/>
                  </a:cubicBezTo>
                  <a:cubicBezTo>
                    <a:pt x="25917" y="3504"/>
                    <a:pt x="27431" y="3199"/>
                    <a:pt x="28945" y="2579"/>
                  </a:cubicBezTo>
                  <a:cubicBezTo>
                    <a:pt x="29123" y="2537"/>
                    <a:pt x="29301" y="2454"/>
                    <a:pt x="29468" y="2234"/>
                  </a:cubicBezTo>
                  <a:lnTo>
                    <a:pt x="29468" y="2234"/>
                  </a:lnTo>
                  <a:cubicBezTo>
                    <a:pt x="29206" y="2276"/>
                    <a:pt x="29039" y="2276"/>
                    <a:pt x="28819" y="2318"/>
                  </a:cubicBezTo>
                  <a:cubicBezTo>
                    <a:pt x="28558" y="2360"/>
                    <a:pt x="28296" y="2454"/>
                    <a:pt x="27993" y="2537"/>
                  </a:cubicBezTo>
                  <a:cubicBezTo>
                    <a:pt x="27428" y="2674"/>
                    <a:pt x="26852" y="2841"/>
                    <a:pt x="26287" y="2935"/>
                  </a:cubicBezTo>
                  <a:cubicBezTo>
                    <a:pt x="25680" y="3047"/>
                    <a:pt x="25068" y="3065"/>
                    <a:pt x="24458" y="3065"/>
                  </a:cubicBezTo>
                  <a:cubicBezTo>
                    <a:pt x="24153" y="3065"/>
                    <a:pt x="23849" y="3061"/>
                    <a:pt x="23545" y="3061"/>
                  </a:cubicBezTo>
                  <a:cubicBezTo>
                    <a:pt x="21358" y="3061"/>
                    <a:pt x="19182" y="3061"/>
                    <a:pt x="17005" y="3019"/>
                  </a:cubicBezTo>
                  <a:cubicBezTo>
                    <a:pt x="16566" y="3019"/>
                    <a:pt x="16084" y="3019"/>
                    <a:pt x="15697" y="2935"/>
                  </a:cubicBezTo>
                  <a:cubicBezTo>
                    <a:pt x="14912" y="2799"/>
                    <a:pt x="14169" y="2579"/>
                    <a:pt x="13426" y="2412"/>
                  </a:cubicBezTo>
                  <a:cubicBezTo>
                    <a:pt x="13301" y="2360"/>
                    <a:pt x="13206" y="2318"/>
                    <a:pt x="13081" y="2234"/>
                  </a:cubicBezTo>
                  <a:lnTo>
                    <a:pt x="13081" y="2150"/>
                  </a:lnTo>
                  <a:cubicBezTo>
                    <a:pt x="13343" y="2098"/>
                    <a:pt x="13604" y="2098"/>
                    <a:pt x="13824" y="2056"/>
                  </a:cubicBezTo>
                  <a:cubicBezTo>
                    <a:pt x="14734" y="1972"/>
                    <a:pt x="15603" y="1836"/>
                    <a:pt x="16524" y="1753"/>
                  </a:cubicBezTo>
                  <a:cubicBezTo>
                    <a:pt x="16723" y="1735"/>
                    <a:pt x="16922" y="1725"/>
                    <a:pt x="17121" y="1725"/>
                  </a:cubicBezTo>
                  <a:cubicBezTo>
                    <a:pt x="17402" y="1725"/>
                    <a:pt x="17681" y="1745"/>
                    <a:pt x="17957" y="1795"/>
                  </a:cubicBezTo>
                  <a:cubicBezTo>
                    <a:pt x="18549" y="1883"/>
                    <a:pt x="19150" y="1949"/>
                    <a:pt x="19751" y="1949"/>
                  </a:cubicBezTo>
                  <a:cubicBezTo>
                    <a:pt x="20351" y="1949"/>
                    <a:pt x="20950" y="1883"/>
                    <a:pt x="21536" y="1711"/>
                  </a:cubicBezTo>
                  <a:cubicBezTo>
                    <a:pt x="21632" y="1695"/>
                    <a:pt x="21728" y="1686"/>
                    <a:pt x="21825" y="1686"/>
                  </a:cubicBezTo>
                  <a:cubicBezTo>
                    <a:pt x="21995" y="1686"/>
                    <a:pt x="22170" y="1715"/>
                    <a:pt x="22363" y="1795"/>
                  </a:cubicBezTo>
                  <a:cubicBezTo>
                    <a:pt x="22631" y="1897"/>
                    <a:pt x="22917" y="1946"/>
                    <a:pt x="23230" y="1946"/>
                  </a:cubicBezTo>
                  <a:cubicBezTo>
                    <a:pt x="23332" y="1946"/>
                    <a:pt x="23437" y="1941"/>
                    <a:pt x="23545" y="1931"/>
                  </a:cubicBezTo>
                  <a:cubicBezTo>
                    <a:pt x="24330" y="1889"/>
                    <a:pt x="25115" y="1836"/>
                    <a:pt x="25900" y="1753"/>
                  </a:cubicBezTo>
                  <a:cubicBezTo>
                    <a:pt x="26187" y="1737"/>
                    <a:pt x="26474" y="1728"/>
                    <a:pt x="26764" y="1728"/>
                  </a:cubicBezTo>
                  <a:cubicBezTo>
                    <a:pt x="27262" y="1728"/>
                    <a:pt x="27766" y="1756"/>
                    <a:pt x="28286" y="1835"/>
                  </a:cubicBezTo>
                  <a:lnTo>
                    <a:pt x="28286" y="1835"/>
                  </a:lnTo>
                  <a:cubicBezTo>
                    <a:pt x="28247" y="1824"/>
                    <a:pt x="28208" y="1753"/>
                    <a:pt x="28160" y="1753"/>
                  </a:cubicBezTo>
                  <a:cubicBezTo>
                    <a:pt x="27538" y="1684"/>
                    <a:pt x="26903" y="1652"/>
                    <a:pt x="26268" y="1652"/>
                  </a:cubicBezTo>
                  <a:cubicBezTo>
                    <a:pt x="25749" y="1652"/>
                    <a:pt x="25230" y="1673"/>
                    <a:pt x="24717" y="1711"/>
                  </a:cubicBezTo>
                  <a:cubicBezTo>
                    <a:pt x="24341" y="1735"/>
                    <a:pt x="23948" y="1791"/>
                    <a:pt x="23558" y="1791"/>
                  </a:cubicBezTo>
                  <a:cubicBezTo>
                    <a:pt x="23274" y="1791"/>
                    <a:pt x="22992" y="1761"/>
                    <a:pt x="22719" y="1669"/>
                  </a:cubicBezTo>
                  <a:cubicBezTo>
                    <a:pt x="22059" y="1491"/>
                    <a:pt x="21411" y="1365"/>
                    <a:pt x="20709" y="1365"/>
                  </a:cubicBezTo>
                  <a:lnTo>
                    <a:pt x="20668" y="1365"/>
                  </a:lnTo>
                  <a:cubicBezTo>
                    <a:pt x="19789" y="1229"/>
                    <a:pt x="19004" y="968"/>
                    <a:pt x="18177" y="706"/>
                  </a:cubicBezTo>
                  <a:cubicBezTo>
                    <a:pt x="17915" y="581"/>
                    <a:pt x="17654" y="486"/>
                    <a:pt x="17392" y="445"/>
                  </a:cubicBezTo>
                  <a:cubicBezTo>
                    <a:pt x="16848" y="377"/>
                    <a:pt x="16306" y="330"/>
                    <a:pt x="15764" y="330"/>
                  </a:cubicBezTo>
                  <a:cubicBezTo>
                    <a:pt x="15307" y="330"/>
                    <a:pt x="14849" y="363"/>
                    <a:pt x="14389" y="445"/>
                  </a:cubicBezTo>
                  <a:cubicBezTo>
                    <a:pt x="13824" y="581"/>
                    <a:pt x="13301" y="664"/>
                    <a:pt x="12725" y="748"/>
                  </a:cubicBezTo>
                  <a:cubicBezTo>
                    <a:pt x="12115" y="867"/>
                    <a:pt x="11500" y="944"/>
                    <a:pt x="10875" y="944"/>
                  </a:cubicBezTo>
                  <a:cubicBezTo>
                    <a:pt x="10567" y="944"/>
                    <a:pt x="10256" y="926"/>
                    <a:pt x="9942" y="884"/>
                  </a:cubicBezTo>
                  <a:cubicBezTo>
                    <a:pt x="9764" y="863"/>
                    <a:pt x="9588" y="853"/>
                    <a:pt x="9414" y="853"/>
                  </a:cubicBezTo>
                  <a:cubicBezTo>
                    <a:pt x="9240" y="853"/>
                    <a:pt x="9068" y="863"/>
                    <a:pt x="8895" y="884"/>
                  </a:cubicBezTo>
                  <a:cubicBezTo>
                    <a:pt x="8717" y="884"/>
                    <a:pt x="8498" y="926"/>
                    <a:pt x="8330" y="968"/>
                  </a:cubicBezTo>
                  <a:cubicBezTo>
                    <a:pt x="8219" y="1020"/>
                    <a:pt x="8109" y="1060"/>
                    <a:pt x="8000" y="1060"/>
                  </a:cubicBezTo>
                  <a:cubicBezTo>
                    <a:pt x="7935" y="1060"/>
                    <a:pt x="7870" y="1045"/>
                    <a:pt x="7807" y="1010"/>
                  </a:cubicBezTo>
                  <a:cubicBezTo>
                    <a:pt x="7409" y="884"/>
                    <a:pt x="7022" y="748"/>
                    <a:pt x="6624" y="581"/>
                  </a:cubicBezTo>
                  <a:cubicBezTo>
                    <a:pt x="6447" y="528"/>
                    <a:pt x="6279" y="403"/>
                    <a:pt x="6101" y="319"/>
                  </a:cubicBezTo>
                  <a:cubicBezTo>
                    <a:pt x="5593" y="140"/>
                    <a:pt x="5065" y="0"/>
                    <a:pt x="45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8" name="Google Shape;88;p5"/>
            <p:cNvSpPr/>
            <p:nvPr/>
          </p:nvSpPr>
          <p:spPr>
            <a:xfrm>
              <a:off x="3085880" y="3206456"/>
              <a:ext cx="154795" cy="34657"/>
            </a:xfrm>
            <a:custGeom>
              <a:avLst/>
              <a:gdLst/>
              <a:ahLst/>
              <a:cxnLst/>
              <a:rect l="l" t="t" r="r" b="b"/>
              <a:pathLst>
                <a:path w="7410" h="1659" extrusionOk="0">
                  <a:moveTo>
                    <a:pt x="1637" y="1"/>
                  </a:moveTo>
                  <a:cubicBezTo>
                    <a:pt x="1254" y="1"/>
                    <a:pt x="868" y="57"/>
                    <a:pt x="482" y="173"/>
                  </a:cubicBezTo>
                  <a:cubicBezTo>
                    <a:pt x="387" y="215"/>
                    <a:pt x="304" y="215"/>
                    <a:pt x="220" y="257"/>
                  </a:cubicBezTo>
                  <a:cubicBezTo>
                    <a:pt x="42" y="383"/>
                    <a:pt x="0" y="603"/>
                    <a:pt x="220" y="697"/>
                  </a:cubicBezTo>
                  <a:cubicBezTo>
                    <a:pt x="346" y="780"/>
                    <a:pt x="524" y="780"/>
                    <a:pt x="649" y="822"/>
                  </a:cubicBezTo>
                  <a:cubicBezTo>
                    <a:pt x="1476" y="906"/>
                    <a:pt x="2261" y="1084"/>
                    <a:pt x="3004" y="1387"/>
                  </a:cubicBezTo>
                  <a:cubicBezTo>
                    <a:pt x="3098" y="1429"/>
                    <a:pt x="3181" y="1482"/>
                    <a:pt x="3265" y="1482"/>
                  </a:cubicBezTo>
                  <a:cubicBezTo>
                    <a:pt x="3635" y="1592"/>
                    <a:pt x="4005" y="1659"/>
                    <a:pt x="4373" y="1659"/>
                  </a:cubicBezTo>
                  <a:cubicBezTo>
                    <a:pt x="4703" y="1659"/>
                    <a:pt x="5032" y="1605"/>
                    <a:pt x="5358" y="1482"/>
                  </a:cubicBezTo>
                  <a:cubicBezTo>
                    <a:pt x="5536" y="1429"/>
                    <a:pt x="5756" y="1429"/>
                    <a:pt x="5923" y="1429"/>
                  </a:cubicBezTo>
                  <a:cubicBezTo>
                    <a:pt x="6363" y="1482"/>
                    <a:pt x="6844" y="1523"/>
                    <a:pt x="7325" y="1565"/>
                  </a:cubicBezTo>
                  <a:lnTo>
                    <a:pt x="7409" y="1565"/>
                  </a:lnTo>
                  <a:lnTo>
                    <a:pt x="7409" y="1126"/>
                  </a:lnTo>
                  <a:cubicBezTo>
                    <a:pt x="6802" y="1084"/>
                    <a:pt x="6237" y="1042"/>
                    <a:pt x="5620" y="958"/>
                  </a:cubicBezTo>
                  <a:cubicBezTo>
                    <a:pt x="4751" y="822"/>
                    <a:pt x="3924" y="561"/>
                    <a:pt x="3045" y="257"/>
                  </a:cubicBezTo>
                  <a:cubicBezTo>
                    <a:pt x="2586" y="89"/>
                    <a:pt x="2114" y="1"/>
                    <a:pt x="1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9" name="Google Shape;89;p5"/>
            <p:cNvSpPr/>
            <p:nvPr/>
          </p:nvSpPr>
          <p:spPr>
            <a:xfrm>
              <a:off x="3157803" y="3345601"/>
              <a:ext cx="21" cy="21"/>
            </a:xfrm>
            <a:custGeom>
              <a:avLst/>
              <a:gdLst/>
              <a:ahLst/>
              <a:cxnLst/>
              <a:rect l="l" t="t" r="r" b="b"/>
              <a:pathLst>
                <a:path w="1" h="1" extrusionOk="0">
                  <a:moveTo>
                    <a:pt x="0" y="0"/>
                  </a:moveTo>
                  <a:lnTo>
                    <a:pt x="0" y="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0" name="Google Shape;90;p5"/>
            <p:cNvSpPr/>
            <p:nvPr/>
          </p:nvSpPr>
          <p:spPr>
            <a:xfrm>
              <a:off x="3204135" y="3320763"/>
              <a:ext cx="36537" cy="26823"/>
            </a:xfrm>
            <a:custGeom>
              <a:avLst/>
              <a:gdLst/>
              <a:ahLst/>
              <a:cxnLst/>
              <a:rect l="l" t="t" r="r" b="b"/>
              <a:pathLst>
                <a:path w="1749" h="1284" extrusionOk="0">
                  <a:moveTo>
                    <a:pt x="1123" y="0"/>
                  </a:moveTo>
                  <a:cubicBezTo>
                    <a:pt x="1033" y="0"/>
                    <a:pt x="939" y="5"/>
                    <a:pt x="838" y="17"/>
                  </a:cubicBezTo>
                  <a:cubicBezTo>
                    <a:pt x="524" y="59"/>
                    <a:pt x="262" y="143"/>
                    <a:pt x="1" y="405"/>
                  </a:cubicBezTo>
                  <a:cubicBezTo>
                    <a:pt x="262" y="499"/>
                    <a:pt x="482" y="541"/>
                    <a:pt x="702" y="666"/>
                  </a:cubicBezTo>
                  <a:cubicBezTo>
                    <a:pt x="1047" y="844"/>
                    <a:pt x="1403" y="1064"/>
                    <a:pt x="1748" y="1284"/>
                  </a:cubicBezTo>
                  <a:lnTo>
                    <a:pt x="1748" y="59"/>
                  </a:lnTo>
                  <a:cubicBezTo>
                    <a:pt x="1533" y="30"/>
                    <a:pt x="1340" y="0"/>
                    <a:pt x="1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1" name="Google Shape;91;p5"/>
            <p:cNvSpPr/>
            <p:nvPr/>
          </p:nvSpPr>
          <p:spPr>
            <a:xfrm>
              <a:off x="3027515" y="3058809"/>
              <a:ext cx="213162" cy="42407"/>
            </a:xfrm>
            <a:custGeom>
              <a:avLst/>
              <a:gdLst/>
              <a:ahLst/>
              <a:cxnLst/>
              <a:rect l="l" t="t" r="r" b="b"/>
              <a:pathLst>
                <a:path w="10204" h="2030" extrusionOk="0">
                  <a:moveTo>
                    <a:pt x="6059" y="0"/>
                  </a:moveTo>
                  <a:cubicBezTo>
                    <a:pt x="5233" y="0"/>
                    <a:pt x="4448" y="220"/>
                    <a:pt x="3663" y="440"/>
                  </a:cubicBezTo>
                  <a:cubicBezTo>
                    <a:pt x="2794" y="701"/>
                    <a:pt x="1968" y="869"/>
                    <a:pt x="1130" y="1088"/>
                  </a:cubicBezTo>
                  <a:cubicBezTo>
                    <a:pt x="827" y="1172"/>
                    <a:pt x="524" y="1266"/>
                    <a:pt x="262" y="1350"/>
                  </a:cubicBezTo>
                  <a:cubicBezTo>
                    <a:pt x="136" y="1392"/>
                    <a:pt x="42" y="1486"/>
                    <a:pt x="0" y="1612"/>
                  </a:cubicBezTo>
                  <a:cubicBezTo>
                    <a:pt x="0" y="1748"/>
                    <a:pt x="136" y="1831"/>
                    <a:pt x="262" y="1831"/>
                  </a:cubicBezTo>
                  <a:cubicBezTo>
                    <a:pt x="607" y="1915"/>
                    <a:pt x="921" y="1957"/>
                    <a:pt x="1267" y="2009"/>
                  </a:cubicBezTo>
                  <a:cubicBezTo>
                    <a:pt x="1456" y="2023"/>
                    <a:pt x="1643" y="2030"/>
                    <a:pt x="1830" y="2030"/>
                  </a:cubicBezTo>
                  <a:cubicBezTo>
                    <a:pt x="2761" y="2030"/>
                    <a:pt x="3669" y="1864"/>
                    <a:pt x="4584" y="1612"/>
                  </a:cubicBezTo>
                  <a:cubicBezTo>
                    <a:pt x="5416" y="1383"/>
                    <a:pt x="6255" y="1258"/>
                    <a:pt x="7096" y="1258"/>
                  </a:cubicBezTo>
                  <a:cubicBezTo>
                    <a:pt x="7218" y="1258"/>
                    <a:pt x="7340" y="1261"/>
                    <a:pt x="7461" y="1266"/>
                  </a:cubicBezTo>
                  <a:cubicBezTo>
                    <a:pt x="7985" y="1266"/>
                    <a:pt x="8456" y="1308"/>
                    <a:pt x="8979" y="1308"/>
                  </a:cubicBezTo>
                  <a:cubicBezTo>
                    <a:pt x="9418" y="1350"/>
                    <a:pt x="9816" y="1350"/>
                    <a:pt x="10203" y="1350"/>
                  </a:cubicBezTo>
                  <a:lnTo>
                    <a:pt x="10203" y="963"/>
                  </a:lnTo>
                  <a:cubicBezTo>
                    <a:pt x="9502" y="743"/>
                    <a:pt x="8769" y="523"/>
                    <a:pt x="8068" y="304"/>
                  </a:cubicBezTo>
                  <a:cubicBezTo>
                    <a:pt x="7409" y="84"/>
                    <a:pt x="6760" y="0"/>
                    <a:pt x="60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2" name="Google Shape;92;p5"/>
            <p:cNvSpPr/>
            <p:nvPr/>
          </p:nvSpPr>
          <p:spPr>
            <a:xfrm>
              <a:off x="2229641" y="3125864"/>
              <a:ext cx="539296" cy="55024"/>
            </a:xfrm>
            <a:custGeom>
              <a:avLst/>
              <a:gdLst/>
              <a:ahLst/>
              <a:cxnLst/>
              <a:rect l="l" t="t" r="r" b="b"/>
              <a:pathLst>
                <a:path w="25816" h="2634" extrusionOk="0">
                  <a:moveTo>
                    <a:pt x="1474" y="1"/>
                  </a:moveTo>
                  <a:cubicBezTo>
                    <a:pt x="981" y="1"/>
                    <a:pt x="491" y="44"/>
                    <a:pt x="0" y="149"/>
                  </a:cubicBezTo>
                  <a:lnTo>
                    <a:pt x="0" y="1279"/>
                  </a:lnTo>
                  <a:cubicBezTo>
                    <a:pt x="178" y="1279"/>
                    <a:pt x="346" y="1238"/>
                    <a:pt x="566" y="1238"/>
                  </a:cubicBezTo>
                  <a:cubicBezTo>
                    <a:pt x="876" y="1223"/>
                    <a:pt x="1187" y="1216"/>
                    <a:pt x="1497" y="1216"/>
                  </a:cubicBezTo>
                  <a:cubicBezTo>
                    <a:pt x="2976" y="1216"/>
                    <a:pt x="4455" y="1374"/>
                    <a:pt x="5934" y="1625"/>
                  </a:cubicBezTo>
                  <a:cubicBezTo>
                    <a:pt x="6760" y="1803"/>
                    <a:pt x="7629" y="2064"/>
                    <a:pt x="8508" y="2284"/>
                  </a:cubicBezTo>
                  <a:cubicBezTo>
                    <a:pt x="9264" y="2515"/>
                    <a:pt x="10039" y="2634"/>
                    <a:pt x="10822" y="2634"/>
                  </a:cubicBezTo>
                  <a:cubicBezTo>
                    <a:pt x="11211" y="2634"/>
                    <a:pt x="11601" y="2604"/>
                    <a:pt x="11993" y="2546"/>
                  </a:cubicBezTo>
                  <a:cubicBezTo>
                    <a:pt x="12694" y="2462"/>
                    <a:pt x="13301" y="2284"/>
                    <a:pt x="13949" y="2106"/>
                  </a:cubicBezTo>
                  <a:cubicBezTo>
                    <a:pt x="14842" y="1951"/>
                    <a:pt x="15735" y="1714"/>
                    <a:pt x="16662" y="1714"/>
                  </a:cubicBezTo>
                  <a:cubicBezTo>
                    <a:pt x="16734" y="1714"/>
                    <a:pt x="16807" y="1716"/>
                    <a:pt x="16879" y="1719"/>
                  </a:cubicBezTo>
                  <a:cubicBezTo>
                    <a:pt x="17368" y="1719"/>
                    <a:pt x="17842" y="1700"/>
                    <a:pt x="18324" y="1700"/>
                  </a:cubicBezTo>
                  <a:cubicBezTo>
                    <a:pt x="18565" y="1700"/>
                    <a:pt x="18808" y="1705"/>
                    <a:pt x="19056" y="1719"/>
                  </a:cubicBezTo>
                  <a:cubicBezTo>
                    <a:pt x="20186" y="1803"/>
                    <a:pt x="21274" y="1886"/>
                    <a:pt x="22373" y="1980"/>
                  </a:cubicBezTo>
                  <a:cubicBezTo>
                    <a:pt x="23200" y="2064"/>
                    <a:pt x="23985" y="2200"/>
                    <a:pt x="24811" y="2284"/>
                  </a:cubicBezTo>
                  <a:cubicBezTo>
                    <a:pt x="24913" y="2298"/>
                    <a:pt x="25018" y="2303"/>
                    <a:pt x="25126" y="2303"/>
                  </a:cubicBezTo>
                  <a:cubicBezTo>
                    <a:pt x="25342" y="2303"/>
                    <a:pt x="25565" y="2284"/>
                    <a:pt x="25774" y="2284"/>
                  </a:cubicBezTo>
                  <a:lnTo>
                    <a:pt x="25816" y="2242"/>
                  </a:lnTo>
                  <a:cubicBezTo>
                    <a:pt x="25638" y="2200"/>
                    <a:pt x="25513" y="2200"/>
                    <a:pt x="25376" y="2200"/>
                  </a:cubicBezTo>
                  <a:cubicBezTo>
                    <a:pt x="24110" y="2022"/>
                    <a:pt x="22802" y="1844"/>
                    <a:pt x="21536" y="1677"/>
                  </a:cubicBezTo>
                  <a:cubicBezTo>
                    <a:pt x="20774" y="1558"/>
                    <a:pt x="19980" y="1406"/>
                    <a:pt x="19174" y="1406"/>
                  </a:cubicBezTo>
                  <a:cubicBezTo>
                    <a:pt x="19062" y="1406"/>
                    <a:pt x="18949" y="1409"/>
                    <a:pt x="18836" y="1415"/>
                  </a:cubicBezTo>
                  <a:lnTo>
                    <a:pt x="16743" y="1415"/>
                  </a:lnTo>
                  <a:cubicBezTo>
                    <a:pt x="15435" y="1415"/>
                    <a:pt x="14085" y="1363"/>
                    <a:pt x="12736" y="1363"/>
                  </a:cubicBezTo>
                  <a:cubicBezTo>
                    <a:pt x="11250" y="1363"/>
                    <a:pt x="9764" y="1279"/>
                    <a:pt x="8330" y="976"/>
                  </a:cubicBezTo>
                  <a:cubicBezTo>
                    <a:pt x="6363" y="578"/>
                    <a:pt x="4448" y="233"/>
                    <a:pt x="2491" y="55"/>
                  </a:cubicBezTo>
                  <a:cubicBezTo>
                    <a:pt x="2150" y="21"/>
                    <a:pt x="1811" y="1"/>
                    <a:pt x="14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 name="Google Shape;93;p5"/>
            <p:cNvSpPr/>
            <p:nvPr/>
          </p:nvSpPr>
          <p:spPr>
            <a:xfrm>
              <a:off x="2848910" y="3133363"/>
              <a:ext cx="391771" cy="78484"/>
            </a:xfrm>
            <a:custGeom>
              <a:avLst/>
              <a:gdLst/>
              <a:ahLst/>
              <a:cxnLst/>
              <a:rect l="l" t="t" r="r" b="b"/>
              <a:pathLst>
                <a:path w="18754" h="3757" extrusionOk="0">
                  <a:moveTo>
                    <a:pt x="14981" y="1"/>
                  </a:moveTo>
                  <a:cubicBezTo>
                    <a:pt x="13655" y="1"/>
                    <a:pt x="12354" y="236"/>
                    <a:pt x="11083" y="795"/>
                  </a:cubicBezTo>
                  <a:cubicBezTo>
                    <a:pt x="10518" y="1056"/>
                    <a:pt x="9900" y="1266"/>
                    <a:pt x="9293" y="1266"/>
                  </a:cubicBezTo>
                  <a:cubicBezTo>
                    <a:pt x="9210" y="1266"/>
                    <a:pt x="9115" y="1266"/>
                    <a:pt x="9032" y="1318"/>
                  </a:cubicBezTo>
                  <a:cubicBezTo>
                    <a:pt x="8205" y="1485"/>
                    <a:pt x="7378" y="1621"/>
                    <a:pt x="6541" y="1841"/>
                  </a:cubicBezTo>
                  <a:cubicBezTo>
                    <a:pt x="5585" y="2052"/>
                    <a:pt x="4629" y="2180"/>
                    <a:pt x="3673" y="2180"/>
                  </a:cubicBezTo>
                  <a:cubicBezTo>
                    <a:pt x="3059" y="2180"/>
                    <a:pt x="2446" y="2127"/>
                    <a:pt x="1832" y="2009"/>
                  </a:cubicBezTo>
                  <a:cubicBezTo>
                    <a:pt x="1361" y="1883"/>
                    <a:pt x="922" y="1841"/>
                    <a:pt x="440" y="1747"/>
                  </a:cubicBezTo>
                  <a:cubicBezTo>
                    <a:pt x="400" y="1747"/>
                    <a:pt x="355" y="1743"/>
                    <a:pt x="307" y="1743"/>
                  </a:cubicBezTo>
                  <a:cubicBezTo>
                    <a:pt x="205" y="1743"/>
                    <a:pt x="93" y="1762"/>
                    <a:pt x="1" y="1883"/>
                  </a:cubicBezTo>
                  <a:cubicBezTo>
                    <a:pt x="1" y="1925"/>
                    <a:pt x="1" y="1925"/>
                    <a:pt x="53" y="1967"/>
                  </a:cubicBezTo>
                  <a:cubicBezTo>
                    <a:pt x="95" y="2009"/>
                    <a:pt x="137" y="2051"/>
                    <a:pt x="221" y="2103"/>
                  </a:cubicBezTo>
                  <a:cubicBezTo>
                    <a:pt x="1623" y="2888"/>
                    <a:pt x="3057" y="3411"/>
                    <a:pt x="4668" y="3453"/>
                  </a:cubicBezTo>
                  <a:cubicBezTo>
                    <a:pt x="5934" y="3453"/>
                    <a:pt x="7159" y="3233"/>
                    <a:pt x="8425" y="2930"/>
                  </a:cubicBezTo>
                  <a:cubicBezTo>
                    <a:pt x="9397" y="2720"/>
                    <a:pt x="10375" y="2537"/>
                    <a:pt x="11377" y="2537"/>
                  </a:cubicBezTo>
                  <a:cubicBezTo>
                    <a:pt x="11626" y="2537"/>
                    <a:pt x="11877" y="2549"/>
                    <a:pt x="12129" y="2574"/>
                  </a:cubicBezTo>
                  <a:cubicBezTo>
                    <a:pt x="13301" y="2668"/>
                    <a:pt x="14484" y="2835"/>
                    <a:pt x="15572" y="3191"/>
                  </a:cubicBezTo>
                  <a:cubicBezTo>
                    <a:pt x="16535" y="3453"/>
                    <a:pt x="17487" y="3620"/>
                    <a:pt x="18491" y="3714"/>
                  </a:cubicBezTo>
                  <a:cubicBezTo>
                    <a:pt x="18575" y="3714"/>
                    <a:pt x="18669" y="3714"/>
                    <a:pt x="18753" y="3756"/>
                  </a:cubicBezTo>
                  <a:lnTo>
                    <a:pt x="18753" y="2626"/>
                  </a:lnTo>
                  <a:cubicBezTo>
                    <a:pt x="17623" y="2406"/>
                    <a:pt x="16535" y="2103"/>
                    <a:pt x="15394" y="1747"/>
                  </a:cubicBezTo>
                  <a:cubicBezTo>
                    <a:pt x="15352" y="1747"/>
                    <a:pt x="15268" y="1705"/>
                    <a:pt x="15227" y="1663"/>
                  </a:cubicBezTo>
                  <a:cubicBezTo>
                    <a:pt x="15227" y="1621"/>
                    <a:pt x="15268" y="1621"/>
                    <a:pt x="15268" y="1621"/>
                  </a:cubicBezTo>
                  <a:cubicBezTo>
                    <a:pt x="15394" y="1621"/>
                    <a:pt x="15488" y="1580"/>
                    <a:pt x="15614" y="1580"/>
                  </a:cubicBezTo>
                  <a:cubicBezTo>
                    <a:pt x="16482" y="1580"/>
                    <a:pt x="17361" y="1663"/>
                    <a:pt x="18230" y="1789"/>
                  </a:cubicBezTo>
                  <a:cubicBezTo>
                    <a:pt x="18408" y="1789"/>
                    <a:pt x="18575" y="1841"/>
                    <a:pt x="18753" y="1841"/>
                  </a:cubicBezTo>
                  <a:lnTo>
                    <a:pt x="18753" y="533"/>
                  </a:lnTo>
                  <a:cubicBezTo>
                    <a:pt x="18366" y="439"/>
                    <a:pt x="17968" y="355"/>
                    <a:pt x="17581" y="272"/>
                  </a:cubicBezTo>
                  <a:cubicBezTo>
                    <a:pt x="16706" y="99"/>
                    <a:pt x="15838" y="1"/>
                    <a:pt x="149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 name="Google Shape;94;p5"/>
            <p:cNvSpPr/>
            <p:nvPr/>
          </p:nvSpPr>
          <p:spPr>
            <a:xfrm>
              <a:off x="2229641" y="3181994"/>
              <a:ext cx="126593" cy="47107"/>
            </a:xfrm>
            <a:custGeom>
              <a:avLst/>
              <a:gdLst/>
              <a:ahLst/>
              <a:cxnLst/>
              <a:rect l="l" t="t" r="r" b="b"/>
              <a:pathLst>
                <a:path w="6060" h="2255" extrusionOk="0">
                  <a:moveTo>
                    <a:pt x="3572" y="0"/>
                  </a:moveTo>
                  <a:cubicBezTo>
                    <a:pt x="3402" y="0"/>
                    <a:pt x="3229" y="12"/>
                    <a:pt x="3056" y="36"/>
                  </a:cubicBezTo>
                  <a:cubicBezTo>
                    <a:pt x="2753" y="78"/>
                    <a:pt x="2439" y="162"/>
                    <a:pt x="2135" y="204"/>
                  </a:cubicBezTo>
                  <a:cubicBezTo>
                    <a:pt x="1445" y="382"/>
                    <a:pt x="702" y="560"/>
                    <a:pt x="0" y="727"/>
                  </a:cubicBezTo>
                  <a:lnTo>
                    <a:pt x="0" y="2255"/>
                  </a:lnTo>
                  <a:cubicBezTo>
                    <a:pt x="607" y="2171"/>
                    <a:pt x="1225" y="2035"/>
                    <a:pt x="1832" y="1815"/>
                  </a:cubicBezTo>
                  <a:cubicBezTo>
                    <a:pt x="2836" y="1470"/>
                    <a:pt x="3841" y="1250"/>
                    <a:pt x="4929" y="1250"/>
                  </a:cubicBezTo>
                  <a:lnTo>
                    <a:pt x="5149" y="1250"/>
                  </a:lnTo>
                  <a:cubicBezTo>
                    <a:pt x="5369" y="1208"/>
                    <a:pt x="5578" y="1167"/>
                    <a:pt x="5756" y="1083"/>
                  </a:cubicBezTo>
                  <a:cubicBezTo>
                    <a:pt x="5840" y="1031"/>
                    <a:pt x="5976" y="905"/>
                    <a:pt x="5976" y="821"/>
                  </a:cubicBezTo>
                  <a:cubicBezTo>
                    <a:pt x="6059" y="685"/>
                    <a:pt x="5892" y="643"/>
                    <a:pt x="5756" y="560"/>
                  </a:cubicBezTo>
                  <a:cubicBezTo>
                    <a:pt x="5080" y="234"/>
                    <a:pt x="4340" y="0"/>
                    <a:pt x="35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 name="Google Shape;95;p5"/>
            <p:cNvSpPr/>
            <p:nvPr/>
          </p:nvSpPr>
          <p:spPr>
            <a:xfrm>
              <a:off x="2521028" y="3056761"/>
              <a:ext cx="490121" cy="84166"/>
            </a:xfrm>
            <a:custGeom>
              <a:avLst/>
              <a:gdLst/>
              <a:ahLst/>
              <a:cxnLst/>
              <a:rect l="l" t="t" r="r" b="b"/>
              <a:pathLst>
                <a:path w="23462" h="4029" extrusionOk="0">
                  <a:moveTo>
                    <a:pt x="11839" y="0"/>
                  </a:moveTo>
                  <a:cubicBezTo>
                    <a:pt x="11474" y="0"/>
                    <a:pt x="11105" y="30"/>
                    <a:pt x="10726" y="98"/>
                  </a:cubicBezTo>
                  <a:cubicBezTo>
                    <a:pt x="10339" y="140"/>
                    <a:pt x="9900" y="182"/>
                    <a:pt x="9471" y="224"/>
                  </a:cubicBezTo>
                  <a:cubicBezTo>
                    <a:pt x="8110" y="360"/>
                    <a:pt x="6802" y="485"/>
                    <a:pt x="5547" y="883"/>
                  </a:cubicBezTo>
                  <a:cubicBezTo>
                    <a:pt x="4929" y="1061"/>
                    <a:pt x="4280" y="1145"/>
                    <a:pt x="3621" y="1186"/>
                  </a:cubicBezTo>
                  <a:cubicBezTo>
                    <a:pt x="3318" y="1186"/>
                    <a:pt x="3014" y="1228"/>
                    <a:pt x="2711" y="1270"/>
                  </a:cubicBezTo>
                  <a:cubicBezTo>
                    <a:pt x="2533" y="1270"/>
                    <a:pt x="2355" y="1322"/>
                    <a:pt x="2271" y="1532"/>
                  </a:cubicBezTo>
                  <a:cubicBezTo>
                    <a:pt x="2391" y="1652"/>
                    <a:pt x="2549" y="1691"/>
                    <a:pt x="2706" y="1691"/>
                  </a:cubicBezTo>
                  <a:cubicBezTo>
                    <a:pt x="2782" y="1691"/>
                    <a:pt x="2859" y="1681"/>
                    <a:pt x="2930" y="1668"/>
                  </a:cubicBezTo>
                  <a:lnTo>
                    <a:pt x="5756" y="1668"/>
                  </a:lnTo>
                  <a:cubicBezTo>
                    <a:pt x="6237" y="1668"/>
                    <a:pt x="6719" y="1710"/>
                    <a:pt x="7200" y="1710"/>
                  </a:cubicBezTo>
                  <a:cubicBezTo>
                    <a:pt x="7242" y="1710"/>
                    <a:pt x="7325" y="1752"/>
                    <a:pt x="7378" y="1793"/>
                  </a:cubicBezTo>
                  <a:cubicBezTo>
                    <a:pt x="7284" y="1888"/>
                    <a:pt x="7158" y="1971"/>
                    <a:pt x="7064" y="1971"/>
                  </a:cubicBezTo>
                  <a:cubicBezTo>
                    <a:pt x="6635" y="2107"/>
                    <a:pt x="6195" y="2191"/>
                    <a:pt x="5756" y="2275"/>
                  </a:cubicBezTo>
                  <a:cubicBezTo>
                    <a:pt x="3977" y="2578"/>
                    <a:pt x="2093" y="2672"/>
                    <a:pt x="262" y="2714"/>
                  </a:cubicBezTo>
                  <a:cubicBezTo>
                    <a:pt x="178" y="2714"/>
                    <a:pt x="95" y="2756"/>
                    <a:pt x="0" y="2756"/>
                  </a:cubicBezTo>
                  <a:cubicBezTo>
                    <a:pt x="0" y="2976"/>
                    <a:pt x="136" y="2976"/>
                    <a:pt x="262" y="3018"/>
                  </a:cubicBezTo>
                  <a:cubicBezTo>
                    <a:pt x="482" y="3101"/>
                    <a:pt x="702" y="3196"/>
                    <a:pt x="963" y="3196"/>
                  </a:cubicBezTo>
                  <a:cubicBezTo>
                    <a:pt x="1640" y="3247"/>
                    <a:pt x="2325" y="3277"/>
                    <a:pt x="3015" y="3277"/>
                  </a:cubicBezTo>
                  <a:cubicBezTo>
                    <a:pt x="4011" y="3277"/>
                    <a:pt x="5016" y="3214"/>
                    <a:pt x="6017" y="3060"/>
                  </a:cubicBezTo>
                  <a:cubicBezTo>
                    <a:pt x="6457" y="3018"/>
                    <a:pt x="6896" y="2840"/>
                    <a:pt x="7378" y="2840"/>
                  </a:cubicBezTo>
                  <a:cubicBezTo>
                    <a:pt x="7606" y="2829"/>
                    <a:pt x="7835" y="2824"/>
                    <a:pt x="8064" y="2824"/>
                  </a:cubicBezTo>
                  <a:cubicBezTo>
                    <a:pt x="8707" y="2824"/>
                    <a:pt x="9357" y="2865"/>
                    <a:pt x="10036" y="2934"/>
                  </a:cubicBezTo>
                  <a:cubicBezTo>
                    <a:pt x="10904" y="3060"/>
                    <a:pt x="11731" y="3279"/>
                    <a:pt x="12610" y="3625"/>
                  </a:cubicBezTo>
                  <a:cubicBezTo>
                    <a:pt x="13271" y="3861"/>
                    <a:pt x="13974" y="4028"/>
                    <a:pt x="14681" y="4028"/>
                  </a:cubicBezTo>
                  <a:cubicBezTo>
                    <a:pt x="14758" y="4028"/>
                    <a:pt x="14835" y="4026"/>
                    <a:pt x="14912" y="4022"/>
                  </a:cubicBezTo>
                  <a:cubicBezTo>
                    <a:pt x="15791" y="4022"/>
                    <a:pt x="16618" y="3980"/>
                    <a:pt x="17445" y="3886"/>
                  </a:cubicBezTo>
                  <a:cubicBezTo>
                    <a:pt x="18187" y="3844"/>
                    <a:pt x="18930" y="3761"/>
                    <a:pt x="19621" y="3583"/>
                  </a:cubicBezTo>
                  <a:cubicBezTo>
                    <a:pt x="20438" y="3419"/>
                    <a:pt x="21227" y="3331"/>
                    <a:pt x="22025" y="3331"/>
                  </a:cubicBezTo>
                  <a:cubicBezTo>
                    <a:pt x="22300" y="3331"/>
                    <a:pt x="22576" y="3342"/>
                    <a:pt x="22855" y="3363"/>
                  </a:cubicBezTo>
                  <a:lnTo>
                    <a:pt x="23462" y="3363"/>
                  </a:lnTo>
                  <a:lnTo>
                    <a:pt x="23462" y="3321"/>
                  </a:lnTo>
                  <a:cubicBezTo>
                    <a:pt x="23336" y="3321"/>
                    <a:pt x="23158" y="3279"/>
                    <a:pt x="22980" y="3279"/>
                  </a:cubicBezTo>
                  <a:cubicBezTo>
                    <a:pt x="22499" y="3198"/>
                    <a:pt x="22022" y="3147"/>
                    <a:pt x="21544" y="3147"/>
                  </a:cubicBezTo>
                  <a:cubicBezTo>
                    <a:pt x="21284" y="3147"/>
                    <a:pt x="21024" y="3162"/>
                    <a:pt x="20762" y="3196"/>
                  </a:cubicBezTo>
                  <a:cubicBezTo>
                    <a:pt x="19959" y="3292"/>
                    <a:pt x="19156" y="3394"/>
                    <a:pt x="18354" y="3394"/>
                  </a:cubicBezTo>
                  <a:cubicBezTo>
                    <a:pt x="18110" y="3394"/>
                    <a:pt x="17866" y="3385"/>
                    <a:pt x="17622" y="3363"/>
                  </a:cubicBezTo>
                  <a:cubicBezTo>
                    <a:pt x="17183" y="3363"/>
                    <a:pt x="16743" y="3321"/>
                    <a:pt x="16314" y="3279"/>
                  </a:cubicBezTo>
                  <a:cubicBezTo>
                    <a:pt x="15226" y="3237"/>
                    <a:pt x="14127" y="3060"/>
                    <a:pt x="13133" y="2578"/>
                  </a:cubicBezTo>
                  <a:cubicBezTo>
                    <a:pt x="12348" y="2191"/>
                    <a:pt x="11511" y="1929"/>
                    <a:pt x="10601" y="1888"/>
                  </a:cubicBezTo>
                  <a:cubicBezTo>
                    <a:pt x="10517" y="1888"/>
                    <a:pt x="10381" y="1888"/>
                    <a:pt x="10297" y="1752"/>
                  </a:cubicBezTo>
                  <a:cubicBezTo>
                    <a:pt x="10423" y="1710"/>
                    <a:pt x="10517" y="1668"/>
                    <a:pt x="10601" y="1668"/>
                  </a:cubicBezTo>
                  <a:cubicBezTo>
                    <a:pt x="11208" y="1584"/>
                    <a:pt x="11867" y="1490"/>
                    <a:pt x="12474" y="1448"/>
                  </a:cubicBezTo>
                  <a:cubicBezTo>
                    <a:pt x="12777" y="1448"/>
                    <a:pt x="13081" y="1448"/>
                    <a:pt x="13395" y="1532"/>
                  </a:cubicBezTo>
                  <a:cubicBezTo>
                    <a:pt x="15006" y="1888"/>
                    <a:pt x="16660" y="2013"/>
                    <a:pt x="18313" y="2055"/>
                  </a:cubicBezTo>
                  <a:cubicBezTo>
                    <a:pt x="19014" y="2055"/>
                    <a:pt x="19715" y="2107"/>
                    <a:pt x="20364" y="2107"/>
                  </a:cubicBezTo>
                  <a:cubicBezTo>
                    <a:pt x="20762" y="2107"/>
                    <a:pt x="21107" y="2149"/>
                    <a:pt x="21452" y="2149"/>
                  </a:cubicBezTo>
                  <a:cubicBezTo>
                    <a:pt x="21630" y="2149"/>
                    <a:pt x="21808" y="2149"/>
                    <a:pt x="21934" y="2013"/>
                  </a:cubicBezTo>
                  <a:cubicBezTo>
                    <a:pt x="21714" y="1793"/>
                    <a:pt x="21410" y="1752"/>
                    <a:pt x="21107" y="1710"/>
                  </a:cubicBezTo>
                  <a:cubicBezTo>
                    <a:pt x="20720" y="1626"/>
                    <a:pt x="20280" y="1626"/>
                    <a:pt x="19841" y="1532"/>
                  </a:cubicBezTo>
                  <a:cubicBezTo>
                    <a:pt x="19056" y="1406"/>
                    <a:pt x="18229" y="1322"/>
                    <a:pt x="17403" y="1145"/>
                  </a:cubicBezTo>
                  <a:cubicBezTo>
                    <a:pt x="16356" y="925"/>
                    <a:pt x="15310" y="621"/>
                    <a:pt x="14263" y="360"/>
                  </a:cubicBezTo>
                  <a:cubicBezTo>
                    <a:pt x="13446" y="150"/>
                    <a:pt x="12654" y="0"/>
                    <a:pt x="118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6" name="Google Shape;96;p5"/>
            <p:cNvSpPr/>
            <p:nvPr/>
          </p:nvSpPr>
          <p:spPr>
            <a:xfrm>
              <a:off x="3157803" y="3345601"/>
              <a:ext cx="13558" cy="21"/>
            </a:xfrm>
            <a:custGeom>
              <a:avLst/>
              <a:gdLst/>
              <a:ahLst/>
              <a:cxnLst/>
              <a:rect l="l" t="t" r="r" b="b"/>
              <a:pathLst>
                <a:path w="649" h="1" extrusionOk="0">
                  <a:moveTo>
                    <a:pt x="0" y="0"/>
                  </a:moveTo>
                  <a:lnTo>
                    <a:pt x="0" y="0"/>
                  </a:lnTo>
                  <a:lnTo>
                    <a:pt x="649" y="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7" name="Google Shape;97;p5"/>
            <p:cNvSpPr/>
            <p:nvPr/>
          </p:nvSpPr>
          <p:spPr>
            <a:xfrm>
              <a:off x="2597525" y="3390346"/>
              <a:ext cx="626763" cy="75496"/>
            </a:xfrm>
            <a:custGeom>
              <a:avLst/>
              <a:gdLst/>
              <a:ahLst/>
              <a:cxnLst/>
              <a:rect l="l" t="t" r="r" b="b"/>
              <a:pathLst>
                <a:path w="30003" h="3614" extrusionOk="0">
                  <a:moveTo>
                    <a:pt x="8232" y="1"/>
                  </a:moveTo>
                  <a:cubicBezTo>
                    <a:pt x="7647" y="1"/>
                    <a:pt x="7057" y="45"/>
                    <a:pt x="6457" y="129"/>
                  </a:cubicBezTo>
                  <a:cubicBezTo>
                    <a:pt x="5714" y="265"/>
                    <a:pt x="5066" y="527"/>
                    <a:pt x="4406" y="914"/>
                  </a:cubicBezTo>
                  <a:cubicBezTo>
                    <a:pt x="3318" y="1479"/>
                    <a:pt x="2230" y="1877"/>
                    <a:pt x="964" y="1919"/>
                  </a:cubicBezTo>
                  <a:cubicBezTo>
                    <a:pt x="702" y="1919"/>
                    <a:pt x="440" y="2002"/>
                    <a:pt x="179" y="2044"/>
                  </a:cubicBezTo>
                  <a:cubicBezTo>
                    <a:pt x="137" y="2044"/>
                    <a:pt x="53" y="2180"/>
                    <a:pt x="1" y="2222"/>
                  </a:cubicBezTo>
                  <a:cubicBezTo>
                    <a:pt x="95" y="2306"/>
                    <a:pt x="137" y="2400"/>
                    <a:pt x="221" y="2400"/>
                  </a:cubicBezTo>
                  <a:cubicBezTo>
                    <a:pt x="786" y="2484"/>
                    <a:pt x="1403" y="2620"/>
                    <a:pt x="1968" y="2662"/>
                  </a:cubicBezTo>
                  <a:cubicBezTo>
                    <a:pt x="2091" y="2671"/>
                    <a:pt x="2214" y="2675"/>
                    <a:pt x="2335" y="2675"/>
                  </a:cubicBezTo>
                  <a:cubicBezTo>
                    <a:pt x="3293" y="2675"/>
                    <a:pt x="4221" y="2397"/>
                    <a:pt x="5149" y="2044"/>
                  </a:cubicBezTo>
                  <a:cubicBezTo>
                    <a:pt x="5547" y="1919"/>
                    <a:pt x="5976" y="1783"/>
                    <a:pt x="6416" y="1699"/>
                  </a:cubicBezTo>
                  <a:cubicBezTo>
                    <a:pt x="6882" y="1641"/>
                    <a:pt x="7357" y="1609"/>
                    <a:pt x="7833" y="1609"/>
                  </a:cubicBezTo>
                  <a:cubicBezTo>
                    <a:pt x="8382" y="1609"/>
                    <a:pt x="8933" y="1651"/>
                    <a:pt x="9471" y="1741"/>
                  </a:cubicBezTo>
                  <a:cubicBezTo>
                    <a:pt x="10779" y="1960"/>
                    <a:pt x="12087" y="2264"/>
                    <a:pt x="13395" y="2484"/>
                  </a:cubicBezTo>
                  <a:cubicBezTo>
                    <a:pt x="14525" y="2703"/>
                    <a:pt x="15656" y="2881"/>
                    <a:pt x="16796" y="3007"/>
                  </a:cubicBezTo>
                  <a:cubicBezTo>
                    <a:pt x="18146" y="3185"/>
                    <a:pt x="19538" y="3268"/>
                    <a:pt x="20930" y="3352"/>
                  </a:cubicBezTo>
                  <a:cubicBezTo>
                    <a:pt x="22154" y="3446"/>
                    <a:pt x="23378" y="3488"/>
                    <a:pt x="24592" y="3572"/>
                  </a:cubicBezTo>
                  <a:lnTo>
                    <a:pt x="25639" y="3572"/>
                  </a:lnTo>
                  <a:cubicBezTo>
                    <a:pt x="26779" y="3614"/>
                    <a:pt x="27909" y="3614"/>
                    <a:pt x="29040" y="3614"/>
                  </a:cubicBezTo>
                  <a:cubicBezTo>
                    <a:pt x="29353" y="3614"/>
                    <a:pt x="29699" y="3572"/>
                    <a:pt x="29960" y="3404"/>
                  </a:cubicBezTo>
                  <a:cubicBezTo>
                    <a:pt x="29960" y="3404"/>
                    <a:pt x="29960" y="3352"/>
                    <a:pt x="30002" y="3310"/>
                  </a:cubicBezTo>
                  <a:cubicBezTo>
                    <a:pt x="29479" y="3268"/>
                    <a:pt x="28998" y="3185"/>
                    <a:pt x="28474" y="3143"/>
                  </a:cubicBezTo>
                  <a:cubicBezTo>
                    <a:pt x="27261" y="3091"/>
                    <a:pt x="25994" y="3049"/>
                    <a:pt x="24770" y="2965"/>
                  </a:cubicBezTo>
                  <a:cubicBezTo>
                    <a:pt x="24331" y="2965"/>
                    <a:pt x="23860" y="2923"/>
                    <a:pt x="23420" y="2881"/>
                  </a:cubicBezTo>
                  <a:cubicBezTo>
                    <a:pt x="22593" y="2745"/>
                    <a:pt x="21714" y="2620"/>
                    <a:pt x="20888" y="2484"/>
                  </a:cubicBezTo>
                  <a:cubicBezTo>
                    <a:pt x="18366" y="2138"/>
                    <a:pt x="15917" y="1657"/>
                    <a:pt x="13479" y="956"/>
                  </a:cubicBezTo>
                  <a:cubicBezTo>
                    <a:pt x="12391" y="652"/>
                    <a:pt x="11302" y="391"/>
                    <a:pt x="10162" y="171"/>
                  </a:cubicBezTo>
                  <a:cubicBezTo>
                    <a:pt x="9523" y="55"/>
                    <a:pt x="8881" y="1"/>
                    <a:pt x="82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8" name="Google Shape;98;p5"/>
            <p:cNvSpPr/>
            <p:nvPr/>
          </p:nvSpPr>
          <p:spPr>
            <a:xfrm>
              <a:off x="2467468" y="2678891"/>
              <a:ext cx="773222" cy="82202"/>
            </a:xfrm>
            <a:custGeom>
              <a:avLst/>
              <a:gdLst/>
              <a:ahLst/>
              <a:cxnLst/>
              <a:rect l="l" t="t" r="r" b="b"/>
              <a:pathLst>
                <a:path w="37014" h="3935" extrusionOk="0">
                  <a:moveTo>
                    <a:pt x="210" y="0"/>
                  </a:moveTo>
                  <a:cubicBezTo>
                    <a:pt x="126" y="52"/>
                    <a:pt x="43" y="94"/>
                    <a:pt x="1" y="220"/>
                  </a:cubicBezTo>
                  <a:cubicBezTo>
                    <a:pt x="210" y="398"/>
                    <a:pt x="304" y="398"/>
                    <a:pt x="649" y="440"/>
                  </a:cubicBezTo>
                  <a:cubicBezTo>
                    <a:pt x="1957" y="481"/>
                    <a:pt x="3224" y="659"/>
                    <a:pt x="4490" y="963"/>
                  </a:cubicBezTo>
                  <a:cubicBezTo>
                    <a:pt x="5756" y="1308"/>
                    <a:pt x="7064" y="1664"/>
                    <a:pt x="8320" y="2009"/>
                  </a:cubicBezTo>
                  <a:cubicBezTo>
                    <a:pt x="9328" y="2249"/>
                    <a:pt x="10326" y="2454"/>
                    <a:pt x="11357" y="2454"/>
                  </a:cubicBezTo>
                  <a:cubicBezTo>
                    <a:pt x="11450" y="2454"/>
                    <a:pt x="11543" y="2452"/>
                    <a:pt x="11637" y="2449"/>
                  </a:cubicBezTo>
                  <a:cubicBezTo>
                    <a:pt x="11721" y="2449"/>
                    <a:pt x="11815" y="2491"/>
                    <a:pt x="11899" y="2491"/>
                  </a:cubicBezTo>
                  <a:cubicBezTo>
                    <a:pt x="13123" y="2836"/>
                    <a:pt x="14337" y="3139"/>
                    <a:pt x="15519" y="3453"/>
                  </a:cubicBezTo>
                  <a:cubicBezTo>
                    <a:pt x="16220" y="3621"/>
                    <a:pt x="16869" y="3799"/>
                    <a:pt x="17570" y="3841"/>
                  </a:cubicBezTo>
                  <a:cubicBezTo>
                    <a:pt x="18154" y="3905"/>
                    <a:pt x="18739" y="3935"/>
                    <a:pt x="19323" y="3935"/>
                  </a:cubicBezTo>
                  <a:cubicBezTo>
                    <a:pt x="20739" y="3935"/>
                    <a:pt x="22153" y="3757"/>
                    <a:pt x="23545" y="3453"/>
                  </a:cubicBezTo>
                  <a:cubicBezTo>
                    <a:pt x="24676" y="3234"/>
                    <a:pt x="25848" y="2972"/>
                    <a:pt x="27030" y="2930"/>
                  </a:cubicBezTo>
                  <a:cubicBezTo>
                    <a:pt x="28035" y="2836"/>
                    <a:pt x="28987" y="2794"/>
                    <a:pt x="29991" y="2752"/>
                  </a:cubicBezTo>
                  <a:cubicBezTo>
                    <a:pt x="31559" y="2677"/>
                    <a:pt x="33127" y="2526"/>
                    <a:pt x="34688" y="2526"/>
                  </a:cubicBezTo>
                  <a:cubicBezTo>
                    <a:pt x="34866" y="2526"/>
                    <a:pt x="35045" y="2528"/>
                    <a:pt x="35224" y="2533"/>
                  </a:cubicBezTo>
                  <a:cubicBezTo>
                    <a:pt x="35841" y="2574"/>
                    <a:pt x="36448" y="2574"/>
                    <a:pt x="37013" y="2574"/>
                  </a:cubicBezTo>
                  <a:lnTo>
                    <a:pt x="37013" y="2229"/>
                  </a:lnTo>
                  <a:lnTo>
                    <a:pt x="36887" y="2229"/>
                  </a:lnTo>
                  <a:cubicBezTo>
                    <a:pt x="35542" y="2081"/>
                    <a:pt x="34174" y="1999"/>
                    <a:pt x="32827" y="1999"/>
                  </a:cubicBezTo>
                  <a:cubicBezTo>
                    <a:pt x="32551" y="1999"/>
                    <a:pt x="32275" y="2002"/>
                    <a:pt x="32001" y="2009"/>
                  </a:cubicBezTo>
                  <a:cubicBezTo>
                    <a:pt x="31300" y="2009"/>
                    <a:pt x="30609" y="2051"/>
                    <a:pt x="29908" y="2051"/>
                  </a:cubicBezTo>
                  <a:cubicBezTo>
                    <a:pt x="28558" y="2009"/>
                    <a:pt x="27250" y="1967"/>
                    <a:pt x="25942" y="1926"/>
                  </a:cubicBezTo>
                  <a:cubicBezTo>
                    <a:pt x="23545" y="1926"/>
                    <a:pt x="21139" y="2145"/>
                    <a:pt x="18700" y="2271"/>
                  </a:cubicBezTo>
                  <a:cubicBezTo>
                    <a:pt x="18348" y="2286"/>
                    <a:pt x="17997" y="2296"/>
                    <a:pt x="17649" y="2296"/>
                  </a:cubicBezTo>
                  <a:cubicBezTo>
                    <a:pt x="17045" y="2296"/>
                    <a:pt x="16448" y="2267"/>
                    <a:pt x="15865" y="2187"/>
                  </a:cubicBezTo>
                  <a:cubicBezTo>
                    <a:pt x="15519" y="2145"/>
                    <a:pt x="15216" y="2093"/>
                    <a:pt x="14912" y="2051"/>
                  </a:cubicBezTo>
                  <a:cubicBezTo>
                    <a:pt x="14860" y="2051"/>
                    <a:pt x="14860" y="2009"/>
                    <a:pt x="14860" y="2009"/>
                  </a:cubicBezTo>
                  <a:cubicBezTo>
                    <a:pt x="14954" y="1967"/>
                    <a:pt x="15038" y="1926"/>
                    <a:pt x="15080" y="1926"/>
                  </a:cubicBezTo>
                  <a:cubicBezTo>
                    <a:pt x="15865" y="1748"/>
                    <a:pt x="16649" y="1570"/>
                    <a:pt x="17434" y="1444"/>
                  </a:cubicBezTo>
                  <a:cubicBezTo>
                    <a:pt x="18878" y="1183"/>
                    <a:pt x="20354" y="921"/>
                    <a:pt x="21798" y="743"/>
                  </a:cubicBezTo>
                  <a:cubicBezTo>
                    <a:pt x="23493" y="576"/>
                    <a:pt x="25157" y="356"/>
                    <a:pt x="26852" y="262"/>
                  </a:cubicBezTo>
                  <a:cubicBezTo>
                    <a:pt x="27407" y="248"/>
                    <a:pt x="27965" y="243"/>
                    <a:pt x="28526" y="243"/>
                  </a:cubicBezTo>
                  <a:cubicBezTo>
                    <a:pt x="29647" y="243"/>
                    <a:pt x="30780" y="262"/>
                    <a:pt x="31917" y="262"/>
                  </a:cubicBezTo>
                  <a:cubicBezTo>
                    <a:pt x="32084" y="262"/>
                    <a:pt x="32304" y="314"/>
                    <a:pt x="32482" y="314"/>
                  </a:cubicBezTo>
                  <a:cubicBezTo>
                    <a:pt x="33131" y="356"/>
                    <a:pt x="33832" y="440"/>
                    <a:pt x="34481" y="481"/>
                  </a:cubicBezTo>
                  <a:cubicBezTo>
                    <a:pt x="34742" y="481"/>
                    <a:pt x="35004" y="440"/>
                    <a:pt x="35266" y="440"/>
                  </a:cubicBezTo>
                  <a:cubicBezTo>
                    <a:pt x="34742" y="356"/>
                    <a:pt x="34271" y="314"/>
                    <a:pt x="33748" y="262"/>
                  </a:cubicBezTo>
                  <a:cubicBezTo>
                    <a:pt x="33047" y="178"/>
                    <a:pt x="32346" y="136"/>
                    <a:pt x="31655" y="94"/>
                  </a:cubicBezTo>
                  <a:cubicBezTo>
                    <a:pt x="31237" y="73"/>
                    <a:pt x="30831" y="73"/>
                    <a:pt x="30432" y="73"/>
                  </a:cubicBezTo>
                  <a:cubicBezTo>
                    <a:pt x="30033" y="73"/>
                    <a:pt x="29641" y="73"/>
                    <a:pt x="29249" y="52"/>
                  </a:cubicBezTo>
                  <a:cubicBezTo>
                    <a:pt x="28819" y="52"/>
                    <a:pt x="28422" y="52"/>
                    <a:pt x="27993" y="0"/>
                  </a:cubicBezTo>
                  <a:lnTo>
                    <a:pt x="16649" y="0"/>
                  </a:lnTo>
                  <a:cubicBezTo>
                    <a:pt x="16566" y="0"/>
                    <a:pt x="16524" y="0"/>
                    <a:pt x="16430" y="52"/>
                  </a:cubicBezTo>
                  <a:cubicBezTo>
                    <a:pt x="14693" y="481"/>
                    <a:pt x="12903" y="837"/>
                    <a:pt x="11114" y="921"/>
                  </a:cubicBezTo>
                  <a:cubicBezTo>
                    <a:pt x="10690" y="951"/>
                    <a:pt x="10266" y="971"/>
                    <a:pt x="9840" y="971"/>
                  </a:cubicBezTo>
                  <a:cubicBezTo>
                    <a:pt x="9089" y="971"/>
                    <a:pt x="8336" y="910"/>
                    <a:pt x="7587" y="743"/>
                  </a:cubicBezTo>
                  <a:cubicBezTo>
                    <a:pt x="6802" y="576"/>
                    <a:pt x="6060" y="398"/>
                    <a:pt x="5275" y="262"/>
                  </a:cubicBezTo>
                  <a:cubicBezTo>
                    <a:pt x="4574" y="136"/>
                    <a:pt x="3925" y="52"/>
                    <a:pt x="32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9" name="Google Shape;99;p5"/>
            <p:cNvSpPr/>
            <p:nvPr/>
          </p:nvSpPr>
          <p:spPr>
            <a:xfrm>
              <a:off x="2729777" y="3750356"/>
              <a:ext cx="510907" cy="96282"/>
            </a:xfrm>
            <a:custGeom>
              <a:avLst/>
              <a:gdLst/>
              <a:ahLst/>
              <a:cxnLst/>
              <a:rect l="l" t="t" r="r" b="b"/>
              <a:pathLst>
                <a:path w="24457" h="4609" extrusionOk="0">
                  <a:moveTo>
                    <a:pt x="3257" y="0"/>
                  </a:moveTo>
                  <a:cubicBezTo>
                    <a:pt x="2986" y="0"/>
                    <a:pt x="2713" y="12"/>
                    <a:pt x="2439" y="36"/>
                  </a:cubicBezTo>
                  <a:cubicBezTo>
                    <a:pt x="1958" y="78"/>
                    <a:pt x="1476" y="119"/>
                    <a:pt x="995" y="203"/>
                  </a:cubicBezTo>
                  <a:cubicBezTo>
                    <a:pt x="828" y="203"/>
                    <a:pt x="608" y="203"/>
                    <a:pt x="430" y="245"/>
                  </a:cubicBezTo>
                  <a:cubicBezTo>
                    <a:pt x="262" y="297"/>
                    <a:pt x="85" y="339"/>
                    <a:pt x="43" y="507"/>
                  </a:cubicBezTo>
                  <a:cubicBezTo>
                    <a:pt x="1" y="685"/>
                    <a:pt x="85" y="862"/>
                    <a:pt x="304" y="946"/>
                  </a:cubicBezTo>
                  <a:cubicBezTo>
                    <a:pt x="524" y="1030"/>
                    <a:pt x="692" y="1124"/>
                    <a:pt x="911" y="1166"/>
                  </a:cubicBezTo>
                  <a:cubicBezTo>
                    <a:pt x="1257" y="1208"/>
                    <a:pt x="1654" y="1250"/>
                    <a:pt x="2041" y="1250"/>
                  </a:cubicBezTo>
                  <a:cubicBezTo>
                    <a:pt x="3444" y="1291"/>
                    <a:pt x="4835" y="1469"/>
                    <a:pt x="6185" y="1909"/>
                  </a:cubicBezTo>
                  <a:cubicBezTo>
                    <a:pt x="7148" y="2212"/>
                    <a:pt x="8153" y="2516"/>
                    <a:pt x="9157" y="2819"/>
                  </a:cubicBezTo>
                  <a:cubicBezTo>
                    <a:pt x="10204" y="3175"/>
                    <a:pt x="11292" y="3437"/>
                    <a:pt x="12422" y="3479"/>
                  </a:cubicBezTo>
                  <a:cubicBezTo>
                    <a:pt x="13385" y="3520"/>
                    <a:pt x="14295" y="3562"/>
                    <a:pt x="15258" y="3562"/>
                  </a:cubicBezTo>
                  <a:cubicBezTo>
                    <a:pt x="15373" y="3568"/>
                    <a:pt x="15488" y="3570"/>
                    <a:pt x="15604" y="3570"/>
                  </a:cubicBezTo>
                  <a:cubicBezTo>
                    <a:pt x="16401" y="3570"/>
                    <a:pt x="17204" y="3445"/>
                    <a:pt x="18000" y="3217"/>
                  </a:cubicBezTo>
                  <a:cubicBezTo>
                    <a:pt x="18275" y="3140"/>
                    <a:pt x="18546" y="3100"/>
                    <a:pt x="18811" y="3100"/>
                  </a:cubicBezTo>
                  <a:cubicBezTo>
                    <a:pt x="19301" y="3100"/>
                    <a:pt x="19774" y="3235"/>
                    <a:pt x="20228" y="3520"/>
                  </a:cubicBezTo>
                  <a:cubicBezTo>
                    <a:pt x="20710" y="3824"/>
                    <a:pt x="21191" y="4044"/>
                    <a:pt x="21714" y="4263"/>
                  </a:cubicBezTo>
                  <a:cubicBezTo>
                    <a:pt x="22018" y="4389"/>
                    <a:pt x="22321" y="4483"/>
                    <a:pt x="22625" y="4609"/>
                  </a:cubicBezTo>
                  <a:lnTo>
                    <a:pt x="24456" y="4609"/>
                  </a:lnTo>
                  <a:lnTo>
                    <a:pt x="24456" y="3646"/>
                  </a:lnTo>
                  <a:cubicBezTo>
                    <a:pt x="23064" y="3259"/>
                    <a:pt x="21714" y="2819"/>
                    <a:pt x="20354" y="2338"/>
                  </a:cubicBezTo>
                  <a:cubicBezTo>
                    <a:pt x="20270" y="2296"/>
                    <a:pt x="20187" y="2254"/>
                    <a:pt x="20145" y="2212"/>
                  </a:cubicBezTo>
                  <a:lnTo>
                    <a:pt x="20145" y="2129"/>
                  </a:lnTo>
                  <a:cubicBezTo>
                    <a:pt x="20312" y="2076"/>
                    <a:pt x="20448" y="1951"/>
                    <a:pt x="20616" y="1951"/>
                  </a:cubicBezTo>
                  <a:cubicBezTo>
                    <a:pt x="20956" y="1921"/>
                    <a:pt x="21296" y="1892"/>
                    <a:pt x="21637" y="1892"/>
                  </a:cubicBezTo>
                  <a:cubicBezTo>
                    <a:pt x="21778" y="1892"/>
                    <a:pt x="21919" y="1897"/>
                    <a:pt x="22060" y="1909"/>
                  </a:cubicBezTo>
                  <a:cubicBezTo>
                    <a:pt x="22845" y="1993"/>
                    <a:pt x="23671" y="2129"/>
                    <a:pt x="24456" y="2296"/>
                  </a:cubicBezTo>
                  <a:lnTo>
                    <a:pt x="24456" y="339"/>
                  </a:lnTo>
                  <a:cubicBezTo>
                    <a:pt x="23849" y="209"/>
                    <a:pt x="23242" y="129"/>
                    <a:pt x="22614" y="129"/>
                  </a:cubicBezTo>
                  <a:cubicBezTo>
                    <a:pt x="22387" y="129"/>
                    <a:pt x="22157" y="139"/>
                    <a:pt x="21924" y="161"/>
                  </a:cubicBezTo>
                  <a:cubicBezTo>
                    <a:pt x="20835" y="297"/>
                    <a:pt x="19789" y="601"/>
                    <a:pt x="19004" y="1427"/>
                  </a:cubicBezTo>
                  <a:cubicBezTo>
                    <a:pt x="18743" y="1731"/>
                    <a:pt x="18397" y="1909"/>
                    <a:pt x="18000" y="2076"/>
                  </a:cubicBezTo>
                  <a:cubicBezTo>
                    <a:pt x="17173" y="2390"/>
                    <a:pt x="16346" y="2599"/>
                    <a:pt x="15478" y="2599"/>
                  </a:cubicBezTo>
                  <a:cubicBezTo>
                    <a:pt x="14651" y="2558"/>
                    <a:pt x="13814" y="2558"/>
                    <a:pt x="12987" y="2516"/>
                  </a:cubicBezTo>
                  <a:cubicBezTo>
                    <a:pt x="11857" y="2432"/>
                    <a:pt x="10811" y="2170"/>
                    <a:pt x="9764" y="1731"/>
                  </a:cubicBezTo>
                  <a:cubicBezTo>
                    <a:pt x="8843" y="1386"/>
                    <a:pt x="7933" y="1030"/>
                    <a:pt x="6970" y="726"/>
                  </a:cubicBezTo>
                  <a:cubicBezTo>
                    <a:pt x="5787" y="260"/>
                    <a:pt x="4540" y="0"/>
                    <a:pt x="32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0" name="Google Shape;100;p5"/>
            <p:cNvSpPr/>
            <p:nvPr/>
          </p:nvSpPr>
          <p:spPr>
            <a:xfrm>
              <a:off x="2699612" y="3448565"/>
              <a:ext cx="445542" cy="64007"/>
            </a:xfrm>
            <a:custGeom>
              <a:avLst/>
              <a:gdLst/>
              <a:ahLst/>
              <a:cxnLst/>
              <a:rect l="l" t="t" r="r" b="b"/>
              <a:pathLst>
                <a:path w="21328" h="3064" extrusionOk="0">
                  <a:moveTo>
                    <a:pt x="3001" y="1"/>
                  </a:moveTo>
                  <a:cubicBezTo>
                    <a:pt x="2242" y="1"/>
                    <a:pt x="1494" y="154"/>
                    <a:pt x="786" y="440"/>
                  </a:cubicBezTo>
                  <a:cubicBezTo>
                    <a:pt x="566" y="523"/>
                    <a:pt x="346" y="659"/>
                    <a:pt x="179" y="827"/>
                  </a:cubicBezTo>
                  <a:cubicBezTo>
                    <a:pt x="1" y="963"/>
                    <a:pt x="43" y="1183"/>
                    <a:pt x="221" y="1266"/>
                  </a:cubicBezTo>
                  <a:cubicBezTo>
                    <a:pt x="346" y="1308"/>
                    <a:pt x="482" y="1350"/>
                    <a:pt x="608" y="1350"/>
                  </a:cubicBezTo>
                  <a:cubicBezTo>
                    <a:pt x="964" y="1350"/>
                    <a:pt x="1309" y="1350"/>
                    <a:pt x="1654" y="1402"/>
                  </a:cubicBezTo>
                  <a:cubicBezTo>
                    <a:pt x="2136" y="1402"/>
                    <a:pt x="2617" y="1402"/>
                    <a:pt x="3098" y="1528"/>
                  </a:cubicBezTo>
                  <a:cubicBezTo>
                    <a:pt x="4009" y="1748"/>
                    <a:pt x="4930" y="2093"/>
                    <a:pt x="5840" y="2355"/>
                  </a:cubicBezTo>
                  <a:cubicBezTo>
                    <a:pt x="6363" y="2491"/>
                    <a:pt x="6844" y="2710"/>
                    <a:pt x="7326" y="2794"/>
                  </a:cubicBezTo>
                  <a:cubicBezTo>
                    <a:pt x="8272" y="2949"/>
                    <a:pt x="9218" y="3064"/>
                    <a:pt x="10198" y="3064"/>
                  </a:cubicBezTo>
                  <a:cubicBezTo>
                    <a:pt x="10345" y="3064"/>
                    <a:pt x="10494" y="3061"/>
                    <a:pt x="10643" y="3056"/>
                  </a:cubicBezTo>
                  <a:cubicBezTo>
                    <a:pt x="12035" y="2920"/>
                    <a:pt x="13427" y="2794"/>
                    <a:pt x="14829" y="2616"/>
                  </a:cubicBezTo>
                  <a:cubicBezTo>
                    <a:pt x="15434" y="2555"/>
                    <a:pt x="16039" y="2516"/>
                    <a:pt x="16644" y="2516"/>
                  </a:cubicBezTo>
                  <a:cubicBezTo>
                    <a:pt x="16866" y="2516"/>
                    <a:pt x="17087" y="2521"/>
                    <a:pt x="17309" y="2532"/>
                  </a:cubicBezTo>
                  <a:cubicBezTo>
                    <a:pt x="17811" y="2574"/>
                    <a:pt x="18303" y="2595"/>
                    <a:pt x="18795" y="2595"/>
                  </a:cubicBezTo>
                  <a:cubicBezTo>
                    <a:pt x="19287" y="2595"/>
                    <a:pt x="19778" y="2574"/>
                    <a:pt x="20281" y="2532"/>
                  </a:cubicBezTo>
                  <a:cubicBezTo>
                    <a:pt x="20626" y="2491"/>
                    <a:pt x="20971" y="2449"/>
                    <a:pt x="21327" y="2271"/>
                  </a:cubicBezTo>
                  <a:lnTo>
                    <a:pt x="21149" y="2271"/>
                  </a:lnTo>
                  <a:cubicBezTo>
                    <a:pt x="19799" y="2229"/>
                    <a:pt x="18491" y="2187"/>
                    <a:pt x="17183" y="2187"/>
                  </a:cubicBezTo>
                  <a:cubicBezTo>
                    <a:pt x="16398" y="2135"/>
                    <a:pt x="15614" y="2135"/>
                    <a:pt x="14829" y="2135"/>
                  </a:cubicBezTo>
                  <a:cubicBezTo>
                    <a:pt x="13688" y="2135"/>
                    <a:pt x="12600" y="2187"/>
                    <a:pt x="11512" y="2187"/>
                  </a:cubicBezTo>
                  <a:cubicBezTo>
                    <a:pt x="10810" y="2187"/>
                    <a:pt x="10162" y="2093"/>
                    <a:pt x="9502" y="1926"/>
                  </a:cubicBezTo>
                  <a:cubicBezTo>
                    <a:pt x="8979" y="1706"/>
                    <a:pt x="8414" y="1570"/>
                    <a:pt x="7891" y="1402"/>
                  </a:cubicBezTo>
                  <a:cubicBezTo>
                    <a:pt x="7504" y="1266"/>
                    <a:pt x="7148" y="1183"/>
                    <a:pt x="6803" y="1005"/>
                  </a:cubicBezTo>
                  <a:cubicBezTo>
                    <a:pt x="5976" y="565"/>
                    <a:pt x="5107" y="356"/>
                    <a:pt x="4228" y="136"/>
                  </a:cubicBezTo>
                  <a:cubicBezTo>
                    <a:pt x="3819" y="45"/>
                    <a:pt x="3408" y="1"/>
                    <a:pt x="30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1" name="Google Shape;101;p5"/>
            <p:cNvSpPr/>
            <p:nvPr/>
          </p:nvSpPr>
          <p:spPr>
            <a:xfrm>
              <a:off x="2229641" y="3241634"/>
              <a:ext cx="404430" cy="76833"/>
            </a:xfrm>
            <a:custGeom>
              <a:avLst/>
              <a:gdLst/>
              <a:ahLst/>
              <a:cxnLst/>
              <a:rect l="l" t="t" r="r" b="b"/>
              <a:pathLst>
                <a:path w="19360" h="3678" extrusionOk="0">
                  <a:moveTo>
                    <a:pt x="5636" y="1"/>
                  </a:moveTo>
                  <a:cubicBezTo>
                    <a:pt x="5575" y="1"/>
                    <a:pt x="5514" y="3"/>
                    <a:pt x="5452" y="7"/>
                  </a:cubicBezTo>
                  <a:cubicBezTo>
                    <a:pt x="4270" y="101"/>
                    <a:pt x="3140" y="446"/>
                    <a:pt x="2010" y="844"/>
                  </a:cubicBezTo>
                  <a:cubicBezTo>
                    <a:pt x="1848" y="896"/>
                    <a:pt x="1670" y="931"/>
                    <a:pt x="1496" y="931"/>
                  </a:cubicBezTo>
                  <a:cubicBezTo>
                    <a:pt x="1389" y="931"/>
                    <a:pt x="1283" y="918"/>
                    <a:pt x="1183" y="886"/>
                  </a:cubicBezTo>
                  <a:cubicBezTo>
                    <a:pt x="921" y="792"/>
                    <a:pt x="660" y="666"/>
                    <a:pt x="440" y="582"/>
                  </a:cubicBezTo>
                  <a:cubicBezTo>
                    <a:pt x="262" y="530"/>
                    <a:pt x="136" y="446"/>
                    <a:pt x="0" y="404"/>
                  </a:cubicBezTo>
                  <a:lnTo>
                    <a:pt x="0" y="1535"/>
                  </a:lnTo>
                  <a:cubicBezTo>
                    <a:pt x="42" y="1576"/>
                    <a:pt x="84" y="1576"/>
                    <a:pt x="136" y="1629"/>
                  </a:cubicBezTo>
                  <a:cubicBezTo>
                    <a:pt x="398" y="1754"/>
                    <a:pt x="660" y="1890"/>
                    <a:pt x="963" y="1974"/>
                  </a:cubicBezTo>
                  <a:cubicBezTo>
                    <a:pt x="1129" y="2010"/>
                    <a:pt x="1312" y="2038"/>
                    <a:pt x="1498" y="2038"/>
                  </a:cubicBezTo>
                  <a:cubicBezTo>
                    <a:pt x="1747" y="2038"/>
                    <a:pt x="2002" y="1988"/>
                    <a:pt x="2229" y="1838"/>
                  </a:cubicBezTo>
                  <a:cubicBezTo>
                    <a:pt x="2962" y="1409"/>
                    <a:pt x="3799" y="1189"/>
                    <a:pt x="4626" y="1011"/>
                  </a:cubicBezTo>
                  <a:cubicBezTo>
                    <a:pt x="4904" y="937"/>
                    <a:pt x="5182" y="894"/>
                    <a:pt x="5455" y="894"/>
                  </a:cubicBezTo>
                  <a:cubicBezTo>
                    <a:pt x="5994" y="894"/>
                    <a:pt x="6515" y="1062"/>
                    <a:pt x="6980" y="1493"/>
                  </a:cubicBezTo>
                  <a:cubicBezTo>
                    <a:pt x="7242" y="1754"/>
                    <a:pt x="7587" y="1838"/>
                    <a:pt x="7932" y="1838"/>
                  </a:cubicBezTo>
                  <a:cubicBezTo>
                    <a:pt x="8246" y="1838"/>
                    <a:pt x="8550" y="1838"/>
                    <a:pt x="8853" y="1890"/>
                  </a:cubicBezTo>
                  <a:cubicBezTo>
                    <a:pt x="9900" y="2016"/>
                    <a:pt x="10862" y="2278"/>
                    <a:pt x="11773" y="2759"/>
                  </a:cubicBezTo>
                  <a:cubicBezTo>
                    <a:pt x="12338" y="3062"/>
                    <a:pt x="12955" y="3282"/>
                    <a:pt x="13562" y="3544"/>
                  </a:cubicBezTo>
                  <a:cubicBezTo>
                    <a:pt x="13803" y="3633"/>
                    <a:pt x="14054" y="3677"/>
                    <a:pt x="14310" y="3677"/>
                  </a:cubicBezTo>
                  <a:cubicBezTo>
                    <a:pt x="14567" y="3677"/>
                    <a:pt x="14828" y="3633"/>
                    <a:pt x="15090" y="3544"/>
                  </a:cubicBezTo>
                  <a:cubicBezTo>
                    <a:pt x="16304" y="3198"/>
                    <a:pt x="17528" y="2843"/>
                    <a:pt x="18794" y="2801"/>
                  </a:cubicBezTo>
                  <a:cubicBezTo>
                    <a:pt x="18920" y="2801"/>
                    <a:pt x="19098" y="2717"/>
                    <a:pt x="19234" y="2623"/>
                  </a:cubicBezTo>
                  <a:cubicBezTo>
                    <a:pt x="19318" y="2539"/>
                    <a:pt x="19359" y="2414"/>
                    <a:pt x="19276" y="2319"/>
                  </a:cubicBezTo>
                  <a:cubicBezTo>
                    <a:pt x="19098" y="2152"/>
                    <a:pt x="18972" y="2016"/>
                    <a:pt x="18753" y="1890"/>
                  </a:cubicBezTo>
                  <a:cubicBezTo>
                    <a:pt x="18397" y="1671"/>
                    <a:pt x="18010" y="1629"/>
                    <a:pt x="17570" y="1576"/>
                  </a:cubicBezTo>
                  <a:cubicBezTo>
                    <a:pt x="17490" y="1572"/>
                    <a:pt x="17411" y="1570"/>
                    <a:pt x="17331" y="1570"/>
                  </a:cubicBezTo>
                  <a:cubicBezTo>
                    <a:pt x="16625" y="1570"/>
                    <a:pt x="15916" y="1725"/>
                    <a:pt x="15174" y="1838"/>
                  </a:cubicBezTo>
                  <a:cubicBezTo>
                    <a:pt x="14958" y="1897"/>
                    <a:pt x="14721" y="1935"/>
                    <a:pt x="14490" y="1935"/>
                  </a:cubicBezTo>
                  <a:cubicBezTo>
                    <a:pt x="14351" y="1935"/>
                    <a:pt x="14215" y="1922"/>
                    <a:pt x="14085" y="1890"/>
                  </a:cubicBezTo>
                  <a:cubicBezTo>
                    <a:pt x="13301" y="1671"/>
                    <a:pt x="12558" y="1493"/>
                    <a:pt x="11773" y="1315"/>
                  </a:cubicBezTo>
                  <a:cubicBezTo>
                    <a:pt x="10766" y="1054"/>
                    <a:pt x="9752" y="824"/>
                    <a:pt x="8743" y="824"/>
                  </a:cubicBezTo>
                  <a:cubicBezTo>
                    <a:pt x="8577" y="824"/>
                    <a:pt x="8412" y="831"/>
                    <a:pt x="8246" y="844"/>
                  </a:cubicBezTo>
                  <a:cubicBezTo>
                    <a:pt x="8184" y="850"/>
                    <a:pt x="8126" y="854"/>
                    <a:pt x="8070" y="854"/>
                  </a:cubicBezTo>
                  <a:cubicBezTo>
                    <a:pt x="7766" y="854"/>
                    <a:pt x="7540" y="759"/>
                    <a:pt x="7284" y="582"/>
                  </a:cubicBezTo>
                  <a:cubicBezTo>
                    <a:pt x="6810" y="184"/>
                    <a:pt x="6224" y="1"/>
                    <a:pt x="5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2" name="Google Shape;102;p5"/>
            <p:cNvSpPr/>
            <p:nvPr/>
          </p:nvSpPr>
          <p:spPr>
            <a:xfrm>
              <a:off x="2229641" y="3065138"/>
              <a:ext cx="252289" cy="59829"/>
            </a:xfrm>
            <a:custGeom>
              <a:avLst/>
              <a:gdLst/>
              <a:ahLst/>
              <a:cxnLst/>
              <a:rect l="l" t="t" r="r" b="b"/>
              <a:pathLst>
                <a:path w="12077" h="2864" extrusionOk="0">
                  <a:moveTo>
                    <a:pt x="0" y="1"/>
                  </a:moveTo>
                  <a:lnTo>
                    <a:pt x="0" y="1612"/>
                  </a:lnTo>
                  <a:cubicBezTo>
                    <a:pt x="193" y="1603"/>
                    <a:pt x="385" y="1598"/>
                    <a:pt x="576" y="1598"/>
                  </a:cubicBezTo>
                  <a:cubicBezTo>
                    <a:pt x="1243" y="1598"/>
                    <a:pt x="1899" y="1661"/>
                    <a:pt x="2575" y="1832"/>
                  </a:cubicBezTo>
                  <a:lnTo>
                    <a:pt x="6499" y="2617"/>
                  </a:lnTo>
                  <a:cubicBezTo>
                    <a:pt x="7270" y="2743"/>
                    <a:pt x="8063" y="2864"/>
                    <a:pt x="8865" y="2864"/>
                  </a:cubicBezTo>
                  <a:cubicBezTo>
                    <a:pt x="9195" y="2864"/>
                    <a:pt x="9526" y="2843"/>
                    <a:pt x="9858" y="2795"/>
                  </a:cubicBezTo>
                  <a:cubicBezTo>
                    <a:pt x="10423" y="2700"/>
                    <a:pt x="10946" y="2575"/>
                    <a:pt x="11511" y="2397"/>
                  </a:cubicBezTo>
                  <a:cubicBezTo>
                    <a:pt x="11689" y="2355"/>
                    <a:pt x="11909" y="2271"/>
                    <a:pt x="12076" y="2010"/>
                  </a:cubicBezTo>
                  <a:cubicBezTo>
                    <a:pt x="11951" y="1968"/>
                    <a:pt x="11815" y="1874"/>
                    <a:pt x="11689" y="1874"/>
                  </a:cubicBezTo>
                  <a:cubicBezTo>
                    <a:pt x="11511" y="1832"/>
                    <a:pt x="11291" y="1832"/>
                    <a:pt x="11072" y="1832"/>
                  </a:cubicBezTo>
                  <a:lnTo>
                    <a:pt x="10078" y="1832"/>
                  </a:lnTo>
                  <a:cubicBezTo>
                    <a:pt x="8717" y="1790"/>
                    <a:pt x="7409" y="1570"/>
                    <a:pt x="6101" y="1351"/>
                  </a:cubicBezTo>
                  <a:cubicBezTo>
                    <a:pt x="5536" y="1267"/>
                    <a:pt x="5013" y="1183"/>
                    <a:pt x="4490" y="1005"/>
                  </a:cubicBezTo>
                  <a:cubicBezTo>
                    <a:pt x="3485" y="566"/>
                    <a:pt x="2439" y="398"/>
                    <a:pt x="1392" y="262"/>
                  </a:cubicBezTo>
                  <a:cubicBezTo>
                    <a:pt x="1089" y="220"/>
                    <a:pt x="827" y="220"/>
                    <a:pt x="524" y="137"/>
                  </a:cubicBezTo>
                  <a:cubicBezTo>
                    <a:pt x="346" y="84"/>
                    <a:pt x="178" y="4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3" name="Google Shape;103;p5"/>
            <p:cNvSpPr/>
            <p:nvPr/>
          </p:nvSpPr>
          <p:spPr>
            <a:xfrm>
              <a:off x="2399054" y="3190266"/>
              <a:ext cx="490999" cy="64425"/>
            </a:xfrm>
            <a:custGeom>
              <a:avLst/>
              <a:gdLst/>
              <a:ahLst/>
              <a:cxnLst/>
              <a:rect l="l" t="t" r="r" b="b"/>
              <a:pathLst>
                <a:path w="23504" h="3084" extrusionOk="0">
                  <a:moveTo>
                    <a:pt x="6767" y="1"/>
                  </a:moveTo>
                  <a:cubicBezTo>
                    <a:pt x="6617" y="1"/>
                    <a:pt x="6468" y="9"/>
                    <a:pt x="6321" y="28"/>
                  </a:cubicBezTo>
                  <a:cubicBezTo>
                    <a:pt x="5892" y="69"/>
                    <a:pt x="5494" y="164"/>
                    <a:pt x="5055" y="247"/>
                  </a:cubicBezTo>
                  <a:cubicBezTo>
                    <a:pt x="4793" y="331"/>
                    <a:pt x="4584" y="467"/>
                    <a:pt x="4448" y="771"/>
                  </a:cubicBezTo>
                  <a:cubicBezTo>
                    <a:pt x="4626" y="896"/>
                    <a:pt x="4845" y="948"/>
                    <a:pt x="5055" y="948"/>
                  </a:cubicBezTo>
                  <a:cubicBezTo>
                    <a:pt x="5241" y="911"/>
                    <a:pt x="5428" y="879"/>
                    <a:pt x="5615" y="879"/>
                  </a:cubicBezTo>
                  <a:cubicBezTo>
                    <a:pt x="5690" y="879"/>
                    <a:pt x="5765" y="884"/>
                    <a:pt x="5839" y="896"/>
                  </a:cubicBezTo>
                  <a:cubicBezTo>
                    <a:pt x="6541" y="948"/>
                    <a:pt x="7242" y="1032"/>
                    <a:pt x="7932" y="1074"/>
                  </a:cubicBezTo>
                  <a:cubicBezTo>
                    <a:pt x="7985" y="1116"/>
                    <a:pt x="8026" y="1158"/>
                    <a:pt x="8068" y="1158"/>
                  </a:cubicBezTo>
                  <a:cubicBezTo>
                    <a:pt x="8026" y="1252"/>
                    <a:pt x="7985" y="1252"/>
                    <a:pt x="7890" y="1294"/>
                  </a:cubicBezTo>
                  <a:cubicBezTo>
                    <a:pt x="7200" y="1472"/>
                    <a:pt x="6457" y="1733"/>
                    <a:pt x="5756" y="1901"/>
                  </a:cubicBezTo>
                  <a:cubicBezTo>
                    <a:pt x="5533" y="1951"/>
                    <a:pt x="5309" y="1977"/>
                    <a:pt x="5087" y="1977"/>
                  </a:cubicBezTo>
                  <a:cubicBezTo>
                    <a:pt x="4703" y="1977"/>
                    <a:pt x="4324" y="1899"/>
                    <a:pt x="3966" y="1733"/>
                  </a:cubicBezTo>
                  <a:cubicBezTo>
                    <a:pt x="3663" y="1597"/>
                    <a:pt x="3318" y="1378"/>
                    <a:pt x="2962" y="1294"/>
                  </a:cubicBezTo>
                  <a:cubicBezTo>
                    <a:pt x="2616" y="1158"/>
                    <a:pt x="2313" y="1074"/>
                    <a:pt x="1968" y="1032"/>
                  </a:cubicBezTo>
                  <a:cubicBezTo>
                    <a:pt x="1867" y="1025"/>
                    <a:pt x="1766" y="1021"/>
                    <a:pt x="1665" y="1021"/>
                  </a:cubicBezTo>
                  <a:cubicBezTo>
                    <a:pt x="1194" y="1021"/>
                    <a:pt x="728" y="1098"/>
                    <a:pt x="262" y="1210"/>
                  </a:cubicBezTo>
                  <a:cubicBezTo>
                    <a:pt x="178" y="1210"/>
                    <a:pt x="42" y="1252"/>
                    <a:pt x="0" y="1378"/>
                  </a:cubicBezTo>
                  <a:cubicBezTo>
                    <a:pt x="0" y="1555"/>
                    <a:pt x="84" y="1639"/>
                    <a:pt x="220" y="1681"/>
                  </a:cubicBezTo>
                  <a:cubicBezTo>
                    <a:pt x="440" y="1775"/>
                    <a:pt x="660" y="1859"/>
                    <a:pt x="921" y="1859"/>
                  </a:cubicBezTo>
                  <a:cubicBezTo>
                    <a:pt x="1654" y="1943"/>
                    <a:pt x="2397" y="2162"/>
                    <a:pt x="3056" y="2560"/>
                  </a:cubicBezTo>
                  <a:cubicBezTo>
                    <a:pt x="3140" y="2602"/>
                    <a:pt x="3223" y="2644"/>
                    <a:pt x="3276" y="2686"/>
                  </a:cubicBezTo>
                  <a:cubicBezTo>
                    <a:pt x="3841" y="2905"/>
                    <a:pt x="4364" y="3083"/>
                    <a:pt x="4971" y="3083"/>
                  </a:cubicBezTo>
                  <a:cubicBezTo>
                    <a:pt x="5578" y="3083"/>
                    <a:pt x="6153" y="2947"/>
                    <a:pt x="6718" y="2780"/>
                  </a:cubicBezTo>
                  <a:cubicBezTo>
                    <a:pt x="7849" y="2424"/>
                    <a:pt x="8895" y="1943"/>
                    <a:pt x="9941" y="1472"/>
                  </a:cubicBezTo>
                  <a:cubicBezTo>
                    <a:pt x="10423" y="1252"/>
                    <a:pt x="10946" y="1158"/>
                    <a:pt x="11469" y="1158"/>
                  </a:cubicBezTo>
                  <a:cubicBezTo>
                    <a:pt x="12296" y="1210"/>
                    <a:pt x="13164" y="1252"/>
                    <a:pt x="14043" y="1336"/>
                  </a:cubicBezTo>
                  <a:cubicBezTo>
                    <a:pt x="16000" y="1472"/>
                    <a:pt x="17926" y="1775"/>
                    <a:pt x="19883" y="2120"/>
                  </a:cubicBezTo>
                  <a:cubicBezTo>
                    <a:pt x="20709" y="2298"/>
                    <a:pt x="21536" y="2424"/>
                    <a:pt x="22373" y="2602"/>
                  </a:cubicBezTo>
                  <a:cubicBezTo>
                    <a:pt x="22488" y="2613"/>
                    <a:pt x="22601" y="2618"/>
                    <a:pt x="22710" y="2618"/>
                  </a:cubicBezTo>
                  <a:cubicBezTo>
                    <a:pt x="23008" y="2618"/>
                    <a:pt x="23281" y="2579"/>
                    <a:pt x="23503" y="2518"/>
                  </a:cubicBezTo>
                  <a:cubicBezTo>
                    <a:pt x="23420" y="2466"/>
                    <a:pt x="23367" y="2466"/>
                    <a:pt x="23325" y="2466"/>
                  </a:cubicBezTo>
                  <a:cubicBezTo>
                    <a:pt x="21892" y="2162"/>
                    <a:pt x="20364" y="1943"/>
                    <a:pt x="18920" y="1639"/>
                  </a:cubicBezTo>
                  <a:cubicBezTo>
                    <a:pt x="16660" y="1158"/>
                    <a:pt x="14389" y="635"/>
                    <a:pt x="12076" y="509"/>
                  </a:cubicBezTo>
                  <a:cubicBezTo>
                    <a:pt x="11731" y="509"/>
                    <a:pt x="11427" y="425"/>
                    <a:pt x="11124" y="425"/>
                  </a:cubicBezTo>
                  <a:cubicBezTo>
                    <a:pt x="10931" y="443"/>
                    <a:pt x="10737" y="451"/>
                    <a:pt x="10541" y="451"/>
                  </a:cubicBezTo>
                  <a:cubicBezTo>
                    <a:pt x="9802" y="451"/>
                    <a:pt x="9050" y="338"/>
                    <a:pt x="8330" y="206"/>
                  </a:cubicBezTo>
                  <a:cubicBezTo>
                    <a:pt x="7818" y="100"/>
                    <a:pt x="7288" y="1"/>
                    <a:pt x="67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4" name="Google Shape;104;p5"/>
            <p:cNvSpPr/>
            <p:nvPr/>
          </p:nvSpPr>
          <p:spPr>
            <a:xfrm>
              <a:off x="2229641" y="3293795"/>
              <a:ext cx="273262" cy="52267"/>
            </a:xfrm>
            <a:custGeom>
              <a:avLst/>
              <a:gdLst/>
              <a:ahLst/>
              <a:cxnLst/>
              <a:rect l="l" t="t" r="r" b="b"/>
              <a:pathLst>
                <a:path w="13081" h="2502" extrusionOk="0">
                  <a:moveTo>
                    <a:pt x="0" y="0"/>
                  </a:moveTo>
                  <a:lnTo>
                    <a:pt x="0" y="911"/>
                  </a:lnTo>
                  <a:cubicBezTo>
                    <a:pt x="398" y="1047"/>
                    <a:pt x="785" y="1130"/>
                    <a:pt x="1225" y="1225"/>
                  </a:cubicBezTo>
                  <a:cubicBezTo>
                    <a:pt x="1549" y="1329"/>
                    <a:pt x="1887" y="1382"/>
                    <a:pt x="2231" y="1382"/>
                  </a:cubicBezTo>
                  <a:cubicBezTo>
                    <a:pt x="2575" y="1382"/>
                    <a:pt x="2925" y="1329"/>
                    <a:pt x="3276" y="1225"/>
                  </a:cubicBezTo>
                  <a:cubicBezTo>
                    <a:pt x="3579" y="1089"/>
                    <a:pt x="3883" y="963"/>
                    <a:pt x="4228" y="869"/>
                  </a:cubicBezTo>
                  <a:cubicBezTo>
                    <a:pt x="4349" y="800"/>
                    <a:pt x="4470" y="769"/>
                    <a:pt x="4591" y="769"/>
                  </a:cubicBezTo>
                  <a:cubicBezTo>
                    <a:pt x="4690" y="769"/>
                    <a:pt x="4789" y="789"/>
                    <a:pt x="4887" y="827"/>
                  </a:cubicBezTo>
                  <a:cubicBezTo>
                    <a:pt x="5411" y="1005"/>
                    <a:pt x="5934" y="1225"/>
                    <a:pt x="6499" y="1392"/>
                  </a:cubicBezTo>
                  <a:cubicBezTo>
                    <a:pt x="6938" y="1528"/>
                    <a:pt x="7325" y="1696"/>
                    <a:pt x="7765" y="1790"/>
                  </a:cubicBezTo>
                  <a:cubicBezTo>
                    <a:pt x="8717" y="1957"/>
                    <a:pt x="9680" y="2093"/>
                    <a:pt x="10643" y="2355"/>
                  </a:cubicBezTo>
                  <a:cubicBezTo>
                    <a:pt x="11073" y="2458"/>
                    <a:pt x="11499" y="2501"/>
                    <a:pt x="11926" y="2501"/>
                  </a:cubicBezTo>
                  <a:cubicBezTo>
                    <a:pt x="12237" y="2501"/>
                    <a:pt x="12548" y="2478"/>
                    <a:pt x="12861" y="2439"/>
                  </a:cubicBezTo>
                  <a:cubicBezTo>
                    <a:pt x="12955" y="2439"/>
                    <a:pt x="13039" y="2397"/>
                    <a:pt x="13081" y="2355"/>
                  </a:cubicBezTo>
                  <a:lnTo>
                    <a:pt x="13081" y="2271"/>
                  </a:lnTo>
                  <a:cubicBezTo>
                    <a:pt x="12777" y="2219"/>
                    <a:pt x="12474" y="2219"/>
                    <a:pt x="12170" y="2177"/>
                  </a:cubicBezTo>
                  <a:cubicBezTo>
                    <a:pt x="11909" y="2177"/>
                    <a:pt x="11647" y="2177"/>
                    <a:pt x="11386" y="2135"/>
                  </a:cubicBezTo>
                  <a:cubicBezTo>
                    <a:pt x="10203" y="1873"/>
                    <a:pt x="8979" y="1612"/>
                    <a:pt x="7807" y="1308"/>
                  </a:cubicBezTo>
                  <a:cubicBezTo>
                    <a:pt x="7409" y="1225"/>
                    <a:pt x="7064" y="1047"/>
                    <a:pt x="6677" y="911"/>
                  </a:cubicBezTo>
                  <a:cubicBezTo>
                    <a:pt x="6101" y="649"/>
                    <a:pt x="5536" y="440"/>
                    <a:pt x="4971" y="178"/>
                  </a:cubicBezTo>
                  <a:cubicBezTo>
                    <a:pt x="4773" y="90"/>
                    <a:pt x="4558" y="41"/>
                    <a:pt x="4333" y="41"/>
                  </a:cubicBezTo>
                  <a:cubicBezTo>
                    <a:pt x="4213" y="41"/>
                    <a:pt x="4090" y="55"/>
                    <a:pt x="3966" y="84"/>
                  </a:cubicBezTo>
                  <a:cubicBezTo>
                    <a:pt x="3663" y="178"/>
                    <a:pt x="3401" y="262"/>
                    <a:pt x="3098" y="346"/>
                  </a:cubicBezTo>
                  <a:cubicBezTo>
                    <a:pt x="2815" y="435"/>
                    <a:pt x="2520" y="479"/>
                    <a:pt x="2224" y="479"/>
                  </a:cubicBezTo>
                  <a:cubicBezTo>
                    <a:pt x="1929" y="479"/>
                    <a:pt x="1633" y="435"/>
                    <a:pt x="1350" y="346"/>
                  </a:cubicBezTo>
                  <a:cubicBezTo>
                    <a:pt x="921" y="220"/>
                    <a:pt x="440" y="12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5" name="Google Shape;105;p5"/>
            <p:cNvSpPr/>
            <p:nvPr/>
          </p:nvSpPr>
          <p:spPr>
            <a:xfrm>
              <a:off x="3090476" y="2972409"/>
              <a:ext cx="150199" cy="27178"/>
            </a:xfrm>
            <a:custGeom>
              <a:avLst/>
              <a:gdLst/>
              <a:ahLst/>
              <a:cxnLst/>
              <a:rect l="l" t="t" r="r" b="b"/>
              <a:pathLst>
                <a:path w="7190" h="1301" extrusionOk="0">
                  <a:moveTo>
                    <a:pt x="3382" y="1"/>
                  </a:moveTo>
                  <a:cubicBezTo>
                    <a:pt x="2737" y="1"/>
                    <a:pt x="2098" y="92"/>
                    <a:pt x="1476" y="338"/>
                  </a:cubicBezTo>
                  <a:cubicBezTo>
                    <a:pt x="1172" y="474"/>
                    <a:pt x="869" y="516"/>
                    <a:pt x="607" y="599"/>
                  </a:cubicBezTo>
                  <a:cubicBezTo>
                    <a:pt x="471" y="652"/>
                    <a:pt x="345" y="693"/>
                    <a:pt x="209" y="735"/>
                  </a:cubicBezTo>
                  <a:cubicBezTo>
                    <a:pt x="126" y="777"/>
                    <a:pt x="42" y="861"/>
                    <a:pt x="42" y="913"/>
                  </a:cubicBezTo>
                  <a:cubicBezTo>
                    <a:pt x="0" y="997"/>
                    <a:pt x="84" y="1081"/>
                    <a:pt x="167" y="1122"/>
                  </a:cubicBezTo>
                  <a:cubicBezTo>
                    <a:pt x="209" y="1217"/>
                    <a:pt x="304" y="1217"/>
                    <a:pt x="345" y="1217"/>
                  </a:cubicBezTo>
                  <a:cubicBezTo>
                    <a:pt x="523" y="1258"/>
                    <a:pt x="649" y="1300"/>
                    <a:pt x="785" y="1300"/>
                  </a:cubicBezTo>
                  <a:cubicBezTo>
                    <a:pt x="1350" y="1300"/>
                    <a:pt x="1873" y="1258"/>
                    <a:pt x="2396" y="1081"/>
                  </a:cubicBezTo>
                  <a:cubicBezTo>
                    <a:pt x="3095" y="825"/>
                    <a:pt x="3812" y="751"/>
                    <a:pt x="4536" y="751"/>
                  </a:cubicBezTo>
                  <a:cubicBezTo>
                    <a:pt x="5028" y="751"/>
                    <a:pt x="5522" y="785"/>
                    <a:pt x="6017" y="819"/>
                  </a:cubicBezTo>
                  <a:cubicBezTo>
                    <a:pt x="6404" y="861"/>
                    <a:pt x="6802" y="913"/>
                    <a:pt x="7189" y="913"/>
                  </a:cubicBezTo>
                  <a:lnTo>
                    <a:pt x="7189" y="474"/>
                  </a:lnTo>
                  <a:lnTo>
                    <a:pt x="7147" y="474"/>
                  </a:lnTo>
                  <a:cubicBezTo>
                    <a:pt x="6404" y="338"/>
                    <a:pt x="5619" y="212"/>
                    <a:pt x="4835" y="128"/>
                  </a:cubicBezTo>
                  <a:cubicBezTo>
                    <a:pt x="4351" y="52"/>
                    <a:pt x="3865" y="1"/>
                    <a:pt x="33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6" name="Google Shape;106;p5"/>
            <p:cNvSpPr/>
            <p:nvPr/>
          </p:nvSpPr>
          <p:spPr>
            <a:xfrm>
              <a:off x="2229641" y="2764329"/>
              <a:ext cx="427159" cy="74912"/>
            </a:xfrm>
            <a:custGeom>
              <a:avLst/>
              <a:gdLst/>
              <a:ahLst/>
              <a:cxnLst/>
              <a:rect l="l" t="t" r="r" b="b"/>
              <a:pathLst>
                <a:path w="20448" h="3586" extrusionOk="0">
                  <a:moveTo>
                    <a:pt x="1749" y="1"/>
                  </a:moveTo>
                  <a:cubicBezTo>
                    <a:pt x="1629" y="1"/>
                    <a:pt x="1510" y="4"/>
                    <a:pt x="1392" y="12"/>
                  </a:cubicBezTo>
                  <a:cubicBezTo>
                    <a:pt x="921" y="54"/>
                    <a:pt x="440" y="96"/>
                    <a:pt x="0" y="148"/>
                  </a:cubicBezTo>
                  <a:lnTo>
                    <a:pt x="0" y="2450"/>
                  </a:lnTo>
                  <a:cubicBezTo>
                    <a:pt x="743" y="2586"/>
                    <a:pt x="1528" y="2712"/>
                    <a:pt x="2313" y="2848"/>
                  </a:cubicBezTo>
                  <a:cubicBezTo>
                    <a:pt x="3747" y="3110"/>
                    <a:pt x="5191" y="3329"/>
                    <a:pt x="6624" y="3455"/>
                  </a:cubicBezTo>
                  <a:cubicBezTo>
                    <a:pt x="7609" y="3555"/>
                    <a:pt x="8594" y="3586"/>
                    <a:pt x="9570" y="3586"/>
                  </a:cubicBezTo>
                  <a:cubicBezTo>
                    <a:pt x="10325" y="3586"/>
                    <a:pt x="11075" y="3567"/>
                    <a:pt x="11815" y="3549"/>
                  </a:cubicBezTo>
                  <a:cubicBezTo>
                    <a:pt x="11951" y="3549"/>
                    <a:pt x="12034" y="3497"/>
                    <a:pt x="12118" y="3497"/>
                  </a:cubicBezTo>
                  <a:cubicBezTo>
                    <a:pt x="11333" y="3413"/>
                    <a:pt x="10549" y="3329"/>
                    <a:pt x="9764" y="3329"/>
                  </a:cubicBezTo>
                  <a:cubicBezTo>
                    <a:pt x="8634" y="3287"/>
                    <a:pt x="7545" y="3193"/>
                    <a:pt x="6415" y="3026"/>
                  </a:cubicBezTo>
                  <a:cubicBezTo>
                    <a:pt x="4668" y="2712"/>
                    <a:pt x="2920" y="2283"/>
                    <a:pt x="1183" y="1760"/>
                  </a:cubicBezTo>
                  <a:cubicBezTo>
                    <a:pt x="1089" y="1760"/>
                    <a:pt x="1047" y="1718"/>
                    <a:pt x="963" y="1666"/>
                  </a:cubicBezTo>
                  <a:lnTo>
                    <a:pt x="963" y="1624"/>
                  </a:lnTo>
                  <a:cubicBezTo>
                    <a:pt x="1193" y="1624"/>
                    <a:pt x="1405" y="1605"/>
                    <a:pt x="1626" y="1605"/>
                  </a:cubicBezTo>
                  <a:cubicBezTo>
                    <a:pt x="1736" y="1605"/>
                    <a:pt x="1849" y="1610"/>
                    <a:pt x="1968" y="1624"/>
                  </a:cubicBezTo>
                  <a:cubicBezTo>
                    <a:pt x="2805" y="1624"/>
                    <a:pt x="3665" y="1642"/>
                    <a:pt x="4521" y="1642"/>
                  </a:cubicBezTo>
                  <a:cubicBezTo>
                    <a:pt x="4949" y="1642"/>
                    <a:pt x="5376" y="1638"/>
                    <a:pt x="5798" y="1624"/>
                  </a:cubicBezTo>
                  <a:cubicBezTo>
                    <a:pt x="7106" y="1624"/>
                    <a:pt x="8414" y="1760"/>
                    <a:pt x="9680" y="2021"/>
                  </a:cubicBezTo>
                  <a:cubicBezTo>
                    <a:pt x="10988" y="2283"/>
                    <a:pt x="12254" y="2450"/>
                    <a:pt x="13604" y="2545"/>
                  </a:cubicBezTo>
                  <a:cubicBezTo>
                    <a:pt x="14211" y="2586"/>
                    <a:pt x="14828" y="2628"/>
                    <a:pt x="15435" y="2628"/>
                  </a:cubicBezTo>
                  <a:cubicBezTo>
                    <a:pt x="16743" y="2670"/>
                    <a:pt x="18051" y="2712"/>
                    <a:pt x="19359" y="2764"/>
                  </a:cubicBezTo>
                  <a:cubicBezTo>
                    <a:pt x="19621" y="2764"/>
                    <a:pt x="19883" y="2670"/>
                    <a:pt x="20144" y="2586"/>
                  </a:cubicBezTo>
                  <a:cubicBezTo>
                    <a:pt x="20228" y="2545"/>
                    <a:pt x="20322" y="2450"/>
                    <a:pt x="20448" y="2367"/>
                  </a:cubicBezTo>
                  <a:cubicBezTo>
                    <a:pt x="20228" y="2325"/>
                    <a:pt x="20102" y="2283"/>
                    <a:pt x="20019" y="2283"/>
                  </a:cubicBezTo>
                  <a:cubicBezTo>
                    <a:pt x="19182" y="2189"/>
                    <a:pt x="18313" y="2147"/>
                    <a:pt x="17486" y="2063"/>
                  </a:cubicBezTo>
                  <a:cubicBezTo>
                    <a:pt x="16136" y="1885"/>
                    <a:pt x="14787" y="1760"/>
                    <a:pt x="13479" y="1540"/>
                  </a:cubicBezTo>
                  <a:cubicBezTo>
                    <a:pt x="11773" y="1278"/>
                    <a:pt x="10119" y="933"/>
                    <a:pt x="8414" y="619"/>
                  </a:cubicBezTo>
                  <a:cubicBezTo>
                    <a:pt x="7587" y="494"/>
                    <a:pt x="6760" y="274"/>
                    <a:pt x="5892" y="274"/>
                  </a:cubicBezTo>
                  <a:cubicBezTo>
                    <a:pt x="5013" y="232"/>
                    <a:pt x="4144" y="148"/>
                    <a:pt x="3276" y="96"/>
                  </a:cubicBezTo>
                  <a:cubicBezTo>
                    <a:pt x="2776" y="62"/>
                    <a:pt x="2256" y="1"/>
                    <a:pt x="17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7" name="Google Shape;107;p5"/>
            <p:cNvSpPr/>
            <p:nvPr/>
          </p:nvSpPr>
          <p:spPr>
            <a:xfrm>
              <a:off x="2229641" y="3393041"/>
              <a:ext cx="339734" cy="88030"/>
            </a:xfrm>
            <a:custGeom>
              <a:avLst/>
              <a:gdLst/>
              <a:ahLst/>
              <a:cxnLst/>
              <a:rect l="l" t="t" r="r" b="b"/>
              <a:pathLst>
                <a:path w="16263" h="4214" extrusionOk="0">
                  <a:moveTo>
                    <a:pt x="0" y="0"/>
                  </a:moveTo>
                  <a:lnTo>
                    <a:pt x="0" y="1047"/>
                  </a:lnTo>
                  <a:cubicBezTo>
                    <a:pt x="963" y="1266"/>
                    <a:pt x="1915" y="1444"/>
                    <a:pt x="2878" y="1654"/>
                  </a:cubicBezTo>
                  <a:cubicBezTo>
                    <a:pt x="4186" y="1915"/>
                    <a:pt x="5494" y="2135"/>
                    <a:pt x="6802" y="2396"/>
                  </a:cubicBezTo>
                  <a:cubicBezTo>
                    <a:pt x="7849" y="2574"/>
                    <a:pt x="8853" y="2752"/>
                    <a:pt x="9858" y="3056"/>
                  </a:cubicBezTo>
                  <a:cubicBezTo>
                    <a:pt x="11291" y="3443"/>
                    <a:pt x="12694" y="3841"/>
                    <a:pt x="14169" y="4060"/>
                  </a:cubicBezTo>
                  <a:cubicBezTo>
                    <a:pt x="14707" y="4125"/>
                    <a:pt x="15246" y="4213"/>
                    <a:pt x="15779" y="4213"/>
                  </a:cubicBezTo>
                  <a:cubicBezTo>
                    <a:pt x="15940" y="4213"/>
                    <a:pt x="16102" y="4205"/>
                    <a:pt x="16262" y="4186"/>
                  </a:cubicBezTo>
                  <a:cubicBezTo>
                    <a:pt x="15875" y="4144"/>
                    <a:pt x="15435" y="4102"/>
                    <a:pt x="15048" y="4060"/>
                  </a:cubicBezTo>
                  <a:cubicBezTo>
                    <a:pt x="13824" y="3882"/>
                    <a:pt x="12600" y="3663"/>
                    <a:pt x="11469" y="3275"/>
                  </a:cubicBezTo>
                  <a:cubicBezTo>
                    <a:pt x="9942" y="2752"/>
                    <a:pt x="8414" y="2313"/>
                    <a:pt x="6844" y="1967"/>
                  </a:cubicBezTo>
                  <a:cubicBezTo>
                    <a:pt x="5714" y="1706"/>
                    <a:pt x="4532" y="1392"/>
                    <a:pt x="3443" y="1005"/>
                  </a:cubicBezTo>
                  <a:cubicBezTo>
                    <a:pt x="2313" y="607"/>
                    <a:pt x="1183" y="26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8" name="Google Shape;108;p5"/>
            <p:cNvSpPr/>
            <p:nvPr/>
          </p:nvSpPr>
          <p:spPr>
            <a:xfrm>
              <a:off x="2229641" y="3595126"/>
              <a:ext cx="1011055" cy="174515"/>
            </a:xfrm>
            <a:custGeom>
              <a:avLst/>
              <a:gdLst/>
              <a:ahLst/>
              <a:cxnLst/>
              <a:rect l="l" t="t" r="r" b="b"/>
              <a:pathLst>
                <a:path w="48399" h="8354" extrusionOk="0">
                  <a:moveTo>
                    <a:pt x="17042" y="0"/>
                  </a:moveTo>
                  <a:cubicBezTo>
                    <a:pt x="16230" y="0"/>
                    <a:pt x="15418" y="120"/>
                    <a:pt x="14609" y="309"/>
                  </a:cubicBezTo>
                  <a:cubicBezTo>
                    <a:pt x="14347" y="403"/>
                    <a:pt x="14127" y="487"/>
                    <a:pt x="13908" y="613"/>
                  </a:cubicBezTo>
                  <a:cubicBezTo>
                    <a:pt x="13688" y="707"/>
                    <a:pt x="13688" y="874"/>
                    <a:pt x="13908" y="968"/>
                  </a:cubicBezTo>
                  <a:cubicBezTo>
                    <a:pt x="14085" y="1052"/>
                    <a:pt x="14305" y="1136"/>
                    <a:pt x="14525" y="1136"/>
                  </a:cubicBezTo>
                  <a:cubicBezTo>
                    <a:pt x="14912" y="1188"/>
                    <a:pt x="15352" y="1230"/>
                    <a:pt x="15739" y="1230"/>
                  </a:cubicBezTo>
                  <a:cubicBezTo>
                    <a:pt x="16702" y="1314"/>
                    <a:pt x="17664" y="1397"/>
                    <a:pt x="18533" y="1795"/>
                  </a:cubicBezTo>
                  <a:cubicBezTo>
                    <a:pt x="19098" y="2015"/>
                    <a:pt x="19705" y="2235"/>
                    <a:pt x="20280" y="2444"/>
                  </a:cubicBezTo>
                  <a:cubicBezTo>
                    <a:pt x="20322" y="2496"/>
                    <a:pt x="20406" y="2538"/>
                    <a:pt x="20490" y="2580"/>
                  </a:cubicBezTo>
                  <a:cubicBezTo>
                    <a:pt x="20364" y="2622"/>
                    <a:pt x="20322" y="2622"/>
                    <a:pt x="20280" y="2622"/>
                  </a:cubicBezTo>
                  <a:cubicBezTo>
                    <a:pt x="19496" y="2580"/>
                    <a:pt x="18753" y="2496"/>
                    <a:pt x="17968" y="2402"/>
                  </a:cubicBezTo>
                  <a:cubicBezTo>
                    <a:pt x="16785" y="2235"/>
                    <a:pt x="15613" y="2015"/>
                    <a:pt x="14431" y="1837"/>
                  </a:cubicBezTo>
                  <a:cubicBezTo>
                    <a:pt x="14031" y="1781"/>
                    <a:pt x="13636" y="1747"/>
                    <a:pt x="13245" y="1747"/>
                  </a:cubicBezTo>
                  <a:cubicBezTo>
                    <a:pt x="12401" y="1747"/>
                    <a:pt x="11577" y="1903"/>
                    <a:pt x="10768" y="2318"/>
                  </a:cubicBezTo>
                  <a:cubicBezTo>
                    <a:pt x="10287" y="2580"/>
                    <a:pt x="9764" y="2622"/>
                    <a:pt x="9240" y="2664"/>
                  </a:cubicBezTo>
                  <a:cubicBezTo>
                    <a:pt x="8993" y="2673"/>
                    <a:pt x="8744" y="2679"/>
                    <a:pt x="8493" y="2679"/>
                  </a:cubicBezTo>
                  <a:cubicBezTo>
                    <a:pt x="7683" y="2679"/>
                    <a:pt x="6859" y="2624"/>
                    <a:pt x="6059" y="2496"/>
                  </a:cubicBezTo>
                  <a:cubicBezTo>
                    <a:pt x="5149" y="2318"/>
                    <a:pt x="4228" y="2140"/>
                    <a:pt x="3360" y="1973"/>
                  </a:cubicBezTo>
                  <a:cubicBezTo>
                    <a:pt x="2271" y="1753"/>
                    <a:pt x="1225" y="1711"/>
                    <a:pt x="178" y="1659"/>
                  </a:cubicBezTo>
                  <a:lnTo>
                    <a:pt x="0" y="1659"/>
                  </a:lnTo>
                  <a:lnTo>
                    <a:pt x="0" y="2664"/>
                  </a:lnTo>
                  <a:cubicBezTo>
                    <a:pt x="1131" y="2758"/>
                    <a:pt x="2271" y="2883"/>
                    <a:pt x="3401" y="3145"/>
                  </a:cubicBezTo>
                  <a:cubicBezTo>
                    <a:pt x="4793" y="3448"/>
                    <a:pt x="6153" y="3752"/>
                    <a:pt x="7587" y="3846"/>
                  </a:cubicBezTo>
                  <a:cubicBezTo>
                    <a:pt x="7723" y="3846"/>
                    <a:pt x="7849" y="3888"/>
                    <a:pt x="7985" y="3930"/>
                  </a:cubicBezTo>
                  <a:cubicBezTo>
                    <a:pt x="8456" y="4108"/>
                    <a:pt x="8895" y="4275"/>
                    <a:pt x="9377" y="4411"/>
                  </a:cubicBezTo>
                  <a:cubicBezTo>
                    <a:pt x="10078" y="4589"/>
                    <a:pt x="10685" y="4851"/>
                    <a:pt x="11208" y="5280"/>
                  </a:cubicBezTo>
                  <a:cubicBezTo>
                    <a:pt x="11951" y="5845"/>
                    <a:pt x="12819" y="6201"/>
                    <a:pt x="13688" y="6462"/>
                  </a:cubicBezTo>
                  <a:cubicBezTo>
                    <a:pt x="14585" y="6722"/>
                    <a:pt x="15480" y="6826"/>
                    <a:pt x="16381" y="6826"/>
                  </a:cubicBezTo>
                  <a:cubicBezTo>
                    <a:pt x="17151" y="6826"/>
                    <a:pt x="17925" y="6750"/>
                    <a:pt x="18711" y="6630"/>
                  </a:cubicBezTo>
                  <a:cubicBezTo>
                    <a:pt x="20322" y="6368"/>
                    <a:pt x="21976" y="6159"/>
                    <a:pt x="23629" y="6106"/>
                  </a:cubicBezTo>
                  <a:cubicBezTo>
                    <a:pt x="24675" y="6106"/>
                    <a:pt x="25722" y="6106"/>
                    <a:pt x="26768" y="6420"/>
                  </a:cubicBezTo>
                  <a:cubicBezTo>
                    <a:pt x="28861" y="6985"/>
                    <a:pt x="30954" y="7467"/>
                    <a:pt x="33099" y="7896"/>
                  </a:cubicBezTo>
                  <a:cubicBezTo>
                    <a:pt x="34288" y="8155"/>
                    <a:pt x="35447" y="8353"/>
                    <a:pt x="36627" y="8353"/>
                  </a:cubicBezTo>
                  <a:cubicBezTo>
                    <a:pt x="36828" y="8353"/>
                    <a:pt x="37030" y="8347"/>
                    <a:pt x="37233" y="8335"/>
                  </a:cubicBezTo>
                  <a:cubicBezTo>
                    <a:pt x="38373" y="8293"/>
                    <a:pt x="39462" y="8199"/>
                    <a:pt x="40592" y="8116"/>
                  </a:cubicBezTo>
                  <a:cubicBezTo>
                    <a:pt x="40895" y="8116"/>
                    <a:pt x="41209" y="8032"/>
                    <a:pt x="41471" y="7990"/>
                  </a:cubicBezTo>
                  <a:cubicBezTo>
                    <a:pt x="41638" y="7938"/>
                    <a:pt x="41774" y="7854"/>
                    <a:pt x="41858" y="7676"/>
                  </a:cubicBezTo>
                  <a:cubicBezTo>
                    <a:pt x="41816" y="7634"/>
                    <a:pt x="41732" y="7634"/>
                    <a:pt x="41680" y="7634"/>
                  </a:cubicBezTo>
                  <a:cubicBezTo>
                    <a:pt x="41495" y="7605"/>
                    <a:pt x="41289" y="7575"/>
                    <a:pt x="41092" y="7575"/>
                  </a:cubicBezTo>
                  <a:cubicBezTo>
                    <a:pt x="41010" y="7575"/>
                    <a:pt x="40930" y="7580"/>
                    <a:pt x="40853" y="7592"/>
                  </a:cubicBezTo>
                  <a:cubicBezTo>
                    <a:pt x="39807" y="7592"/>
                    <a:pt x="38760" y="7634"/>
                    <a:pt x="37672" y="7728"/>
                  </a:cubicBezTo>
                  <a:cubicBezTo>
                    <a:pt x="37362" y="7743"/>
                    <a:pt x="37051" y="7753"/>
                    <a:pt x="36739" y="7753"/>
                  </a:cubicBezTo>
                  <a:cubicBezTo>
                    <a:pt x="36178" y="7753"/>
                    <a:pt x="35615" y="7722"/>
                    <a:pt x="35056" y="7634"/>
                  </a:cubicBezTo>
                  <a:cubicBezTo>
                    <a:pt x="33267" y="7373"/>
                    <a:pt x="31477" y="6985"/>
                    <a:pt x="29740" y="6504"/>
                  </a:cubicBezTo>
                  <a:cubicBezTo>
                    <a:pt x="28652" y="6242"/>
                    <a:pt x="27553" y="5845"/>
                    <a:pt x="26465" y="5541"/>
                  </a:cubicBezTo>
                  <a:cubicBezTo>
                    <a:pt x="25040" y="5193"/>
                    <a:pt x="23600" y="5060"/>
                    <a:pt x="22154" y="5060"/>
                  </a:cubicBezTo>
                  <a:cubicBezTo>
                    <a:pt x="21252" y="5060"/>
                    <a:pt x="20348" y="5112"/>
                    <a:pt x="19443" y="5196"/>
                  </a:cubicBezTo>
                  <a:cubicBezTo>
                    <a:pt x="18346" y="5306"/>
                    <a:pt x="17272" y="5423"/>
                    <a:pt x="16202" y="5423"/>
                  </a:cubicBezTo>
                  <a:cubicBezTo>
                    <a:pt x="16048" y="5423"/>
                    <a:pt x="15893" y="5421"/>
                    <a:pt x="15739" y="5416"/>
                  </a:cubicBezTo>
                  <a:cubicBezTo>
                    <a:pt x="14389" y="5322"/>
                    <a:pt x="13123" y="4976"/>
                    <a:pt x="11951" y="4327"/>
                  </a:cubicBezTo>
                  <a:cubicBezTo>
                    <a:pt x="11553" y="4150"/>
                    <a:pt x="11124" y="3972"/>
                    <a:pt x="10726" y="3752"/>
                  </a:cubicBezTo>
                  <a:cubicBezTo>
                    <a:pt x="10685" y="3752"/>
                    <a:pt x="10643" y="3710"/>
                    <a:pt x="10549" y="3668"/>
                  </a:cubicBezTo>
                  <a:cubicBezTo>
                    <a:pt x="10810" y="3543"/>
                    <a:pt x="11072" y="3448"/>
                    <a:pt x="11291" y="3323"/>
                  </a:cubicBezTo>
                  <a:cubicBezTo>
                    <a:pt x="11836" y="3032"/>
                    <a:pt x="12425" y="2931"/>
                    <a:pt x="13026" y="2931"/>
                  </a:cubicBezTo>
                  <a:cubicBezTo>
                    <a:pt x="13245" y="2931"/>
                    <a:pt x="13467" y="2945"/>
                    <a:pt x="13688" y="2967"/>
                  </a:cubicBezTo>
                  <a:cubicBezTo>
                    <a:pt x="14525" y="3061"/>
                    <a:pt x="15352" y="3187"/>
                    <a:pt x="16178" y="3323"/>
                  </a:cubicBezTo>
                  <a:cubicBezTo>
                    <a:pt x="17359" y="3538"/>
                    <a:pt x="18519" y="3690"/>
                    <a:pt x="19692" y="3690"/>
                  </a:cubicBezTo>
                  <a:cubicBezTo>
                    <a:pt x="19943" y="3690"/>
                    <a:pt x="20195" y="3683"/>
                    <a:pt x="20448" y="3668"/>
                  </a:cubicBezTo>
                  <a:cubicBezTo>
                    <a:pt x="21191" y="3626"/>
                    <a:pt x="21892" y="3543"/>
                    <a:pt x="22583" y="3323"/>
                  </a:cubicBezTo>
                  <a:cubicBezTo>
                    <a:pt x="23064" y="3103"/>
                    <a:pt x="23587" y="3061"/>
                    <a:pt x="24110" y="3061"/>
                  </a:cubicBezTo>
                  <a:cubicBezTo>
                    <a:pt x="24853" y="3061"/>
                    <a:pt x="25554" y="2925"/>
                    <a:pt x="26161" y="2538"/>
                  </a:cubicBezTo>
                  <a:cubicBezTo>
                    <a:pt x="26759" y="2151"/>
                    <a:pt x="27439" y="1987"/>
                    <a:pt x="28140" y="1987"/>
                  </a:cubicBezTo>
                  <a:cubicBezTo>
                    <a:pt x="28309" y="1987"/>
                    <a:pt x="28480" y="1996"/>
                    <a:pt x="28652" y="2015"/>
                  </a:cubicBezTo>
                  <a:cubicBezTo>
                    <a:pt x="29081" y="2057"/>
                    <a:pt x="29520" y="2140"/>
                    <a:pt x="29960" y="2235"/>
                  </a:cubicBezTo>
                  <a:cubicBezTo>
                    <a:pt x="31014" y="2501"/>
                    <a:pt x="32089" y="2619"/>
                    <a:pt x="33169" y="2619"/>
                  </a:cubicBezTo>
                  <a:cubicBezTo>
                    <a:pt x="33825" y="2619"/>
                    <a:pt x="34483" y="2575"/>
                    <a:pt x="35140" y="2496"/>
                  </a:cubicBezTo>
                  <a:cubicBezTo>
                    <a:pt x="35925" y="2402"/>
                    <a:pt x="36709" y="2318"/>
                    <a:pt x="37494" y="2276"/>
                  </a:cubicBezTo>
                  <a:cubicBezTo>
                    <a:pt x="38980" y="2182"/>
                    <a:pt x="40466" y="2057"/>
                    <a:pt x="41942" y="1921"/>
                  </a:cubicBezTo>
                  <a:cubicBezTo>
                    <a:pt x="42817" y="1856"/>
                    <a:pt x="43686" y="1767"/>
                    <a:pt x="44554" y="1767"/>
                  </a:cubicBezTo>
                  <a:cubicBezTo>
                    <a:pt x="44817" y="1767"/>
                    <a:pt x="45080" y="1776"/>
                    <a:pt x="45342" y="1795"/>
                  </a:cubicBezTo>
                  <a:cubicBezTo>
                    <a:pt x="46347" y="1837"/>
                    <a:pt x="47393" y="1837"/>
                    <a:pt x="48398" y="1921"/>
                  </a:cubicBezTo>
                  <a:lnTo>
                    <a:pt x="48398" y="1136"/>
                  </a:lnTo>
                  <a:cubicBezTo>
                    <a:pt x="47835" y="1116"/>
                    <a:pt x="47271" y="1105"/>
                    <a:pt x="46709" y="1105"/>
                  </a:cubicBezTo>
                  <a:cubicBezTo>
                    <a:pt x="44919" y="1105"/>
                    <a:pt x="43136" y="1211"/>
                    <a:pt x="41376" y="1450"/>
                  </a:cubicBezTo>
                  <a:cubicBezTo>
                    <a:pt x="40508" y="1575"/>
                    <a:pt x="39639" y="1659"/>
                    <a:pt x="38760" y="1711"/>
                  </a:cubicBezTo>
                  <a:cubicBezTo>
                    <a:pt x="38153" y="1795"/>
                    <a:pt x="37494" y="1795"/>
                    <a:pt x="36887" y="1837"/>
                  </a:cubicBezTo>
                  <a:cubicBezTo>
                    <a:pt x="36364" y="1879"/>
                    <a:pt x="35883" y="1973"/>
                    <a:pt x="35359" y="2015"/>
                  </a:cubicBezTo>
                  <a:cubicBezTo>
                    <a:pt x="35138" y="2027"/>
                    <a:pt x="34919" y="2032"/>
                    <a:pt x="34701" y="2032"/>
                  </a:cubicBezTo>
                  <a:cubicBezTo>
                    <a:pt x="33373" y="2032"/>
                    <a:pt x="32105" y="1818"/>
                    <a:pt x="30828" y="1450"/>
                  </a:cubicBezTo>
                  <a:cubicBezTo>
                    <a:pt x="30169" y="1272"/>
                    <a:pt x="29520" y="1052"/>
                    <a:pt x="28819" y="968"/>
                  </a:cubicBezTo>
                  <a:cubicBezTo>
                    <a:pt x="28469" y="911"/>
                    <a:pt x="28120" y="881"/>
                    <a:pt x="27773" y="881"/>
                  </a:cubicBezTo>
                  <a:cubicBezTo>
                    <a:pt x="27040" y="881"/>
                    <a:pt x="26320" y="1015"/>
                    <a:pt x="25638" y="1314"/>
                  </a:cubicBezTo>
                  <a:cubicBezTo>
                    <a:pt x="25335" y="1397"/>
                    <a:pt x="25073" y="1492"/>
                    <a:pt x="24770" y="1492"/>
                  </a:cubicBezTo>
                  <a:cubicBezTo>
                    <a:pt x="24288" y="1492"/>
                    <a:pt x="23807" y="1450"/>
                    <a:pt x="23325" y="1397"/>
                  </a:cubicBezTo>
                  <a:cubicBezTo>
                    <a:pt x="22017" y="1230"/>
                    <a:pt x="20804" y="874"/>
                    <a:pt x="19579" y="445"/>
                  </a:cubicBezTo>
                  <a:cubicBezTo>
                    <a:pt x="18735" y="130"/>
                    <a:pt x="17889" y="0"/>
                    <a:pt x="170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9" name="Google Shape;109;p5"/>
            <p:cNvSpPr/>
            <p:nvPr/>
          </p:nvSpPr>
          <p:spPr>
            <a:xfrm>
              <a:off x="2229641" y="2852754"/>
              <a:ext cx="996390" cy="87592"/>
            </a:xfrm>
            <a:custGeom>
              <a:avLst/>
              <a:gdLst/>
              <a:ahLst/>
              <a:cxnLst/>
              <a:rect l="l" t="t" r="r" b="b"/>
              <a:pathLst>
                <a:path w="47697" h="4193" extrusionOk="0">
                  <a:moveTo>
                    <a:pt x="25344" y="1"/>
                  </a:moveTo>
                  <a:cubicBezTo>
                    <a:pt x="25167" y="1"/>
                    <a:pt x="24989" y="3"/>
                    <a:pt x="24811" y="7"/>
                  </a:cubicBezTo>
                  <a:cubicBezTo>
                    <a:pt x="23462" y="49"/>
                    <a:pt x="22112" y="185"/>
                    <a:pt x="20751" y="530"/>
                  </a:cubicBezTo>
                  <a:cubicBezTo>
                    <a:pt x="19182" y="928"/>
                    <a:pt x="17570" y="1231"/>
                    <a:pt x="16000" y="1576"/>
                  </a:cubicBezTo>
                  <a:cubicBezTo>
                    <a:pt x="15655" y="1644"/>
                    <a:pt x="15318" y="1678"/>
                    <a:pt x="14979" y="1678"/>
                  </a:cubicBezTo>
                  <a:cubicBezTo>
                    <a:pt x="14640" y="1678"/>
                    <a:pt x="14300" y="1644"/>
                    <a:pt x="13949" y="1576"/>
                  </a:cubicBezTo>
                  <a:cubicBezTo>
                    <a:pt x="13165" y="1451"/>
                    <a:pt x="12338" y="1273"/>
                    <a:pt x="11511" y="1231"/>
                  </a:cubicBezTo>
                  <a:cubicBezTo>
                    <a:pt x="10025" y="1095"/>
                    <a:pt x="8550" y="1053"/>
                    <a:pt x="7064" y="969"/>
                  </a:cubicBezTo>
                  <a:cubicBezTo>
                    <a:pt x="5934" y="886"/>
                    <a:pt x="4845" y="833"/>
                    <a:pt x="3705" y="792"/>
                  </a:cubicBezTo>
                  <a:cubicBezTo>
                    <a:pt x="2920" y="708"/>
                    <a:pt x="2135" y="624"/>
                    <a:pt x="1350" y="572"/>
                  </a:cubicBezTo>
                  <a:cubicBezTo>
                    <a:pt x="921" y="488"/>
                    <a:pt x="440" y="488"/>
                    <a:pt x="0" y="404"/>
                  </a:cubicBezTo>
                  <a:lnTo>
                    <a:pt x="0" y="1576"/>
                  </a:lnTo>
                  <a:cubicBezTo>
                    <a:pt x="827" y="1712"/>
                    <a:pt x="1706" y="1754"/>
                    <a:pt x="2575" y="1796"/>
                  </a:cubicBezTo>
                  <a:cubicBezTo>
                    <a:pt x="3883" y="1880"/>
                    <a:pt x="5191" y="1932"/>
                    <a:pt x="6499" y="1932"/>
                  </a:cubicBezTo>
                  <a:cubicBezTo>
                    <a:pt x="7346" y="1914"/>
                    <a:pt x="8194" y="1898"/>
                    <a:pt x="9043" y="1898"/>
                  </a:cubicBezTo>
                  <a:cubicBezTo>
                    <a:pt x="10679" y="1898"/>
                    <a:pt x="12316" y="1960"/>
                    <a:pt x="13949" y="2194"/>
                  </a:cubicBezTo>
                  <a:cubicBezTo>
                    <a:pt x="14159" y="2211"/>
                    <a:pt x="14376" y="2221"/>
                    <a:pt x="14596" y="2221"/>
                  </a:cubicBezTo>
                  <a:cubicBezTo>
                    <a:pt x="14925" y="2221"/>
                    <a:pt x="15257" y="2198"/>
                    <a:pt x="15571" y="2141"/>
                  </a:cubicBezTo>
                  <a:cubicBezTo>
                    <a:pt x="17308" y="1838"/>
                    <a:pt x="19056" y="1493"/>
                    <a:pt x="20804" y="1147"/>
                  </a:cubicBezTo>
                  <a:cubicBezTo>
                    <a:pt x="21371" y="1010"/>
                    <a:pt x="21970" y="897"/>
                    <a:pt x="22576" y="897"/>
                  </a:cubicBezTo>
                  <a:cubicBezTo>
                    <a:pt x="22752" y="897"/>
                    <a:pt x="22929" y="906"/>
                    <a:pt x="23106" y="928"/>
                  </a:cubicBezTo>
                  <a:cubicBezTo>
                    <a:pt x="24152" y="1053"/>
                    <a:pt x="25157" y="1147"/>
                    <a:pt x="26161" y="1273"/>
                  </a:cubicBezTo>
                  <a:cubicBezTo>
                    <a:pt x="26245" y="1273"/>
                    <a:pt x="26381" y="1315"/>
                    <a:pt x="26465" y="1315"/>
                  </a:cubicBezTo>
                  <a:cubicBezTo>
                    <a:pt x="26339" y="1451"/>
                    <a:pt x="26245" y="1493"/>
                    <a:pt x="26119" y="1493"/>
                  </a:cubicBezTo>
                  <a:cubicBezTo>
                    <a:pt x="25900" y="1535"/>
                    <a:pt x="25638" y="1576"/>
                    <a:pt x="25418" y="1618"/>
                  </a:cubicBezTo>
                  <a:cubicBezTo>
                    <a:pt x="24592" y="1796"/>
                    <a:pt x="23765" y="1932"/>
                    <a:pt x="22938" y="2141"/>
                  </a:cubicBezTo>
                  <a:cubicBezTo>
                    <a:pt x="22373" y="2278"/>
                    <a:pt x="21798" y="2403"/>
                    <a:pt x="21274" y="2581"/>
                  </a:cubicBezTo>
                  <a:cubicBezTo>
                    <a:pt x="19579" y="3188"/>
                    <a:pt x="17874" y="3586"/>
                    <a:pt x="16095" y="3627"/>
                  </a:cubicBezTo>
                  <a:cubicBezTo>
                    <a:pt x="15659" y="3641"/>
                    <a:pt x="15217" y="3646"/>
                    <a:pt x="14771" y="3646"/>
                  </a:cubicBezTo>
                  <a:cubicBezTo>
                    <a:pt x="13881" y="3646"/>
                    <a:pt x="12976" y="3627"/>
                    <a:pt x="12076" y="3627"/>
                  </a:cubicBezTo>
                  <a:cubicBezTo>
                    <a:pt x="11731" y="3627"/>
                    <a:pt x="11428" y="3586"/>
                    <a:pt x="11072" y="3502"/>
                  </a:cubicBezTo>
                  <a:cubicBezTo>
                    <a:pt x="10078" y="3366"/>
                    <a:pt x="9031" y="3188"/>
                    <a:pt x="8027" y="3020"/>
                  </a:cubicBezTo>
                  <a:cubicBezTo>
                    <a:pt x="7345" y="2908"/>
                    <a:pt x="6628" y="2832"/>
                    <a:pt x="5934" y="2832"/>
                  </a:cubicBezTo>
                  <a:cubicBezTo>
                    <a:pt x="5786" y="2832"/>
                    <a:pt x="5639" y="2835"/>
                    <a:pt x="5494" y="2843"/>
                  </a:cubicBezTo>
                  <a:cubicBezTo>
                    <a:pt x="5013" y="2843"/>
                    <a:pt x="4532" y="2884"/>
                    <a:pt x="4061" y="3188"/>
                  </a:cubicBezTo>
                  <a:cubicBezTo>
                    <a:pt x="4228" y="3240"/>
                    <a:pt x="4322" y="3282"/>
                    <a:pt x="4406" y="3282"/>
                  </a:cubicBezTo>
                  <a:cubicBezTo>
                    <a:pt x="4793" y="3366"/>
                    <a:pt x="5233" y="3408"/>
                    <a:pt x="5630" y="3408"/>
                  </a:cubicBezTo>
                  <a:cubicBezTo>
                    <a:pt x="6802" y="3450"/>
                    <a:pt x="7932" y="3627"/>
                    <a:pt x="9073" y="3805"/>
                  </a:cubicBezTo>
                  <a:cubicBezTo>
                    <a:pt x="10245" y="3973"/>
                    <a:pt x="11386" y="4192"/>
                    <a:pt x="12558" y="4192"/>
                  </a:cubicBezTo>
                  <a:cubicBezTo>
                    <a:pt x="13562" y="4192"/>
                    <a:pt x="14525" y="4192"/>
                    <a:pt x="15477" y="4151"/>
                  </a:cubicBezTo>
                  <a:cubicBezTo>
                    <a:pt x="16702" y="4109"/>
                    <a:pt x="17968" y="3973"/>
                    <a:pt x="19140" y="3669"/>
                  </a:cubicBezTo>
                  <a:cubicBezTo>
                    <a:pt x="20019" y="3450"/>
                    <a:pt x="20845" y="3188"/>
                    <a:pt x="21714" y="2979"/>
                  </a:cubicBezTo>
                  <a:cubicBezTo>
                    <a:pt x="22153" y="2843"/>
                    <a:pt x="22635" y="2801"/>
                    <a:pt x="23106" y="2759"/>
                  </a:cubicBezTo>
                  <a:cubicBezTo>
                    <a:pt x="23165" y="2752"/>
                    <a:pt x="23223" y="2748"/>
                    <a:pt x="23282" y="2748"/>
                  </a:cubicBezTo>
                  <a:cubicBezTo>
                    <a:pt x="23576" y="2748"/>
                    <a:pt x="23864" y="2837"/>
                    <a:pt x="24152" y="3020"/>
                  </a:cubicBezTo>
                  <a:cubicBezTo>
                    <a:pt x="24414" y="3188"/>
                    <a:pt x="24728" y="3282"/>
                    <a:pt x="25073" y="3366"/>
                  </a:cubicBezTo>
                  <a:cubicBezTo>
                    <a:pt x="25286" y="3426"/>
                    <a:pt x="25499" y="3449"/>
                    <a:pt x="25716" y="3449"/>
                  </a:cubicBezTo>
                  <a:cubicBezTo>
                    <a:pt x="25989" y="3449"/>
                    <a:pt x="26267" y="3412"/>
                    <a:pt x="26559" y="3366"/>
                  </a:cubicBezTo>
                  <a:cubicBezTo>
                    <a:pt x="27250" y="3188"/>
                    <a:pt x="27909" y="2926"/>
                    <a:pt x="28558" y="2581"/>
                  </a:cubicBezTo>
                  <a:cubicBezTo>
                    <a:pt x="29424" y="2131"/>
                    <a:pt x="30324" y="1761"/>
                    <a:pt x="31294" y="1761"/>
                  </a:cubicBezTo>
                  <a:cubicBezTo>
                    <a:pt x="31542" y="1761"/>
                    <a:pt x="31795" y="1785"/>
                    <a:pt x="32053" y="1838"/>
                  </a:cubicBezTo>
                  <a:lnTo>
                    <a:pt x="32178" y="1838"/>
                  </a:lnTo>
                  <a:cubicBezTo>
                    <a:pt x="33664" y="1880"/>
                    <a:pt x="35098" y="1932"/>
                    <a:pt x="36584" y="1974"/>
                  </a:cubicBezTo>
                  <a:cubicBezTo>
                    <a:pt x="36932" y="1982"/>
                    <a:pt x="37281" y="1985"/>
                    <a:pt x="37630" y="1985"/>
                  </a:cubicBezTo>
                  <a:cubicBezTo>
                    <a:pt x="39200" y="1985"/>
                    <a:pt x="40780" y="1915"/>
                    <a:pt x="42381" y="1838"/>
                  </a:cubicBezTo>
                  <a:cubicBezTo>
                    <a:pt x="43082" y="1796"/>
                    <a:pt x="43773" y="1754"/>
                    <a:pt x="44516" y="1671"/>
                  </a:cubicBezTo>
                  <a:cubicBezTo>
                    <a:pt x="45479" y="1493"/>
                    <a:pt x="46441" y="1273"/>
                    <a:pt x="47435" y="1053"/>
                  </a:cubicBezTo>
                  <a:cubicBezTo>
                    <a:pt x="47530" y="1053"/>
                    <a:pt x="47613" y="1011"/>
                    <a:pt x="47697" y="969"/>
                  </a:cubicBezTo>
                  <a:cubicBezTo>
                    <a:pt x="47613" y="928"/>
                    <a:pt x="47530" y="928"/>
                    <a:pt x="47435" y="928"/>
                  </a:cubicBezTo>
                  <a:cubicBezTo>
                    <a:pt x="46239" y="1111"/>
                    <a:pt x="45006" y="1200"/>
                    <a:pt x="43798" y="1200"/>
                  </a:cubicBezTo>
                  <a:cubicBezTo>
                    <a:pt x="43558" y="1200"/>
                    <a:pt x="43319" y="1196"/>
                    <a:pt x="43082" y="1189"/>
                  </a:cubicBezTo>
                  <a:cubicBezTo>
                    <a:pt x="42357" y="1189"/>
                    <a:pt x="41608" y="1208"/>
                    <a:pt x="40867" y="1208"/>
                  </a:cubicBezTo>
                  <a:cubicBezTo>
                    <a:pt x="40496" y="1208"/>
                    <a:pt x="40128" y="1203"/>
                    <a:pt x="39765" y="1189"/>
                  </a:cubicBezTo>
                  <a:cubicBezTo>
                    <a:pt x="38070" y="1095"/>
                    <a:pt x="36406" y="969"/>
                    <a:pt x="34711" y="833"/>
                  </a:cubicBezTo>
                  <a:cubicBezTo>
                    <a:pt x="33183" y="708"/>
                    <a:pt x="31655" y="530"/>
                    <a:pt x="30169" y="363"/>
                  </a:cubicBezTo>
                  <a:cubicBezTo>
                    <a:pt x="28567" y="165"/>
                    <a:pt x="26956" y="1"/>
                    <a:pt x="25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0" name="Google Shape;110;p5"/>
            <p:cNvSpPr/>
            <p:nvPr/>
          </p:nvSpPr>
          <p:spPr>
            <a:xfrm>
              <a:off x="3062045" y="2811142"/>
              <a:ext cx="178630" cy="33675"/>
            </a:xfrm>
            <a:custGeom>
              <a:avLst/>
              <a:gdLst/>
              <a:ahLst/>
              <a:cxnLst/>
              <a:rect l="l" t="t" r="r" b="b"/>
              <a:pathLst>
                <a:path w="8551" h="1612" extrusionOk="0">
                  <a:moveTo>
                    <a:pt x="8550" y="0"/>
                  </a:moveTo>
                  <a:cubicBezTo>
                    <a:pt x="8288" y="42"/>
                    <a:pt x="7985" y="126"/>
                    <a:pt x="7682" y="167"/>
                  </a:cubicBezTo>
                  <a:cubicBezTo>
                    <a:pt x="7158" y="304"/>
                    <a:pt x="6635" y="387"/>
                    <a:pt x="6112" y="429"/>
                  </a:cubicBezTo>
                  <a:cubicBezTo>
                    <a:pt x="5453" y="523"/>
                    <a:pt x="4804" y="523"/>
                    <a:pt x="4186" y="523"/>
                  </a:cubicBezTo>
                  <a:cubicBezTo>
                    <a:pt x="4035" y="533"/>
                    <a:pt x="3886" y="538"/>
                    <a:pt x="3739" y="538"/>
                  </a:cubicBezTo>
                  <a:cubicBezTo>
                    <a:pt x="3254" y="538"/>
                    <a:pt x="2787" y="482"/>
                    <a:pt x="2313" y="345"/>
                  </a:cubicBezTo>
                  <a:cubicBezTo>
                    <a:pt x="1919" y="243"/>
                    <a:pt x="1501" y="194"/>
                    <a:pt x="1077" y="194"/>
                  </a:cubicBezTo>
                  <a:cubicBezTo>
                    <a:pt x="938" y="194"/>
                    <a:pt x="799" y="199"/>
                    <a:pt x="660" y="209"/>
                  </a:cubicBezTo>
                  <a:cubicBezTo>
                    <a:pt x="482" y="262"/>
                    <a:pt x="262" y="262"/>
                    <a:pt x="1" y="387"/>
                  </a:cubicBezTo>
                  <a:cubicBezTo>
                    <a:pt x="262" y="471"/>
                    <a:pt x="440" y="523"/>
                    <a:pt x="618" y="565"/>
                  </a:cubicBezTo>
                  <a:cubicBezTo>
                    <a:pt x="1225" y="649"/>
                    <a:pt x="1832" y="827"/>
                    <a:pt x="2407" y="1088"/>
                  </a:cubicBezTo>
                  <a:cubicBezTo>
                    <a:pt x="2669" y="1172"/>
                    <a:pt x="2973" y="1256"/>
                    <a:pt x="3234" y="1308"/>
                  </a:cubicBezTo>
                  <a:cubicBezTo>
                    <a:pt x="3883" y="1392"/>
                    <a:pt x="4542" y="1434"/>
                    <a:pt x="5191" y="1517"/>
                  </a:cubicBezTo>
                  <a:cubicBezTo>
                    <a:pt x="5538" y="1582"/>
                    <a:pt x="5886" y="1612"/>
                    <a:pt x="6233" y="1612"/>
                  </a:cubicBezTo>
                  <a:cubicBezTo>
                    <a:pt x="6847" y="1612"/>
                    <a:pt x="7460" y="1517"/>
                    <a:pt x="8069" y="1350"/>
                  </a:cubicBezTo>
                  <a:cubicBezTo>
                    <a:pt x="8247" y="1256"/>
                    <a:pt x="8424" y="1256"/>
                    <a:pt x="8550" y="1214"/>
                  </a:cubicBezTo>
                  <a:lnTo>
                    <a:pt x="85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1" name="Google Shape;111;p5"/>
            <p:cNvSpPr/>
            <p:nvPr/>
          </p:nvSpPr>
          <p:spPr>
            <a:xfrm>
              <a:off x="2229641" y="2701034"/>
              <a:ext cx="949179" cy="101818"/>
            </a:xfrm>
            <a:custGeom>
              <a:avLst/>
              <a:gdLst/>
              <a:ahLst/>
              <a:cxnLst/>
              <a:rect l="l" t="t" r="r" b="b"/>
              <a:pathLst>
                <a:path w="45437" h="4874" extrusionOk="0">
                  <a:moveTo>
                    <a:pt x="4330" y="1"/>
                  </a:moveTo>
                  <a:cubicBezTo>
                    <a:pt x="3285" y="1"/>
                    <a:pt x="2252" y="74"/>
                    <a:pt x="1225" y="164"/>
                  </a:cubicBezTo>
                  <a:cubicBezTo>
                    <a:pt x="785" y="206"/>
                    <a:pt x="398" y="248"/>
                    <a:pt x="0" y="301"/>
                  </a:cubicBezTo>
                  <a:lnTo>
                    <a:pt x="0" y="1253"/>
                  </a:lnTo>
                  <a:cubicBezTo>
                    <a:pt x="566" y="1211"/>
                    <a:pt x="1183" y="1211"/>
                    <a:pt x="1748" y="1169"/>
                  </a:cubicBezTo>
                  <a:cubicBezTo>
                    <a:pt x="2552" y="1145"/>
                    <a:pt x="3355" y="1121"/>
                    <a:pt x="4161" y="1121"/>
                  </a:cubicBezTo>
                  <a:cubicBezTo>
                    <a:pt x="4750" y="1121"/>
                    <a:pt x="5341" y="1134"/>
                    <a:pt x="5934" y="1169"/>
                  </a:cubicBezTo>
                  <a:cubicBezTo>
                    <a:pt x="7807" y="1253"/>
                    <a:pt x="9680" y="1514"/>
                    <a:pt x="11553" y="1818"/>
                  </a:cubicBezTo>
                  <a:cubicBezTo>
                    <a:pt x="14169" y="2257"/>
                    <a:pt x="16743" y="2739"/>
                    <a:pt x="19318" y="3220"/>
                  </a:cubicBezTo>
                  <a:cubicBezTo>
                    <a:pt x="21274" y="3607"/>
                    <a:pt x="23200" y="4005"/>
                    <a:pt x="25199" y="4225"/>
                  </a:cubicBezTo>
                  <a:cubicBezTo>
                    <a:pt x="26381" y="4350"/>
                    <a:pt x="27605" y="4486"/>
                    <a:pt x="28819" y="4612"/>
                  </a:cubicBezTo>
                  <a:cubicBezTo>
                    <a:pt x="30044" y="4696"/>
                    <a:pt x="31310" y="4832"/>
                    <a:pt x="32576" y="4873"/>
                  </a:cubicBezTo>
                  <a:cubicBezTo>
                    <a:pt x="34617" y="4873"/>
                    <a:pt x="36668" y="4832"/>
                    <a:pt x="38677" y="4790"/>
                  </a:cubicBezTo>
                  <a:cubicBezTo>
                    <a:pt x="40372" y="4790"/>
                    <a:pt x="42078" y="4654"/>
                    <a:pt x="43773" y="4434"/>
                  </a:cubicBezTo>
                  <a:cubicBezTo>
                    <a:pt x="44348" y="4350"/>
                    <a:pt x="44872" y="4225"/>
                    <a:pt x="45437" y="4005"/>
                  </a:cubicBezTo>
                  <a:lnTo>
                    <a:pt x="45437" y="4005"/>
                  </a:lnTo>
                  <a:cubicBezTo>
                    <a:pt x="44872" y="4047"/>
                    <a:pt x="44390" y="4089"/>
                    <a:pt x="43909" y="4130"/>
                  </a:cubicBezTo>
                  <a:cubicBezTo>
                    <a:pt x="42559" y="4225"/>
                    <a:pt x="41251" y="4308"/>
                    <a:pt x="39901" y="4350"/>
                  </a:cubicBezTo>
                  <a:cubicBezTo>
                    <a:pt x="39200" y="4392"/>
                    <a:pt x="38501" y="4403"/>
                    <a:pt x="37804" y="4403"/>
                  </a:cubicBezTo>
                  <a:cubicBezTo>
                    <a:pt x="37107" y="4403"/>
                    <a:pt x="36411" y="4392"/>
                    <a:pt x="35715" y="4392"/>
                  </a:cubicBezTo>
                  <a:cubicBezTo>
                    <a:pt x="35532" y="4396"/>
                    <a:pt x="35349" y="4397"/>
                    <a:pt x="35165" y="4397"/>
                  </a:cubicBezTo>
                  <a:cubicBezTo>
                    <a:pt x="33205" y="4397"/>
                    <a:pt x="31253" y="4198"/>
                    <a:pt x="29301" y="3911"/>
                  </a:cubicBezTo>
                  <a:cubicBezTo>
                    <a:pt x="26297" y="3524"/>
                    <a:pt x="23325" y="2917"/>
                    <a:pt x="20364" y="2299"/>
                  </a:cubicBezTo>
                  <a:cubicBezTo>
                    <a:pt x="18397" y="1912"/>
                    <a:pt x="16440" y="1473"/>
                    <a:pt x="14473" y="1169"/>
                  </a:cubicBezTo>
                  <a:cubicBezTo>
                    <a:pt x="12694" y="866"/>
                    <a:pt x="10904" y="604"/>
                    <a:pt x="9115" y="384"/>
                  </a:cubicBezTo>
                  <a:cubicBezTo>
                    <a:pt x="7932" y="206"/>
                    <a:pt x="6760" y="123"/>
                    <a:pt x="5578" y="39"/>
                  </a:cubicBezTo>
                  <a:cubicBezTo>
                    <a:pt x="5160" y="12"/>
                    <a:pt x="4744" y="1"/>
                    <a:pt x="4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2" name="Google Shape;112;p5"/>
            <p:cNvSpPr/>
            <p:nvPr/>
          </p:nvSpPr>
          <p:spPr>
            <a:xfrm>
              <a:off x="2229641" y="3812628"/>
              <a:ext cx="242220" cy="34009"/>
            </a:xfrm>
            <a:custGeom>
              <a:avLst/>
              <a:gdLst/>
              <a:ahLst/>
              <a:cxnLst/>
              <a:rect l="l" t="t" r="r" b="b"/>
              <a:pathLst>
                <a:path w="11595" h="1628" extrusionOk="0">
                  <a:moveTo>
                    <a:pt x="2117" y="0"/>
                  </a:moveTo>
                  <a:cubicBezTo>
                    <a:pt x="1399" y="0"/>
                    <a:pt x="691" y="48"/>
                    <a:pt x="0" y="142"/>
                  </a:cubicBezTo>
                  <a:lnTo>
                    <a:pt x="0" y="1628"/>
                  </a:lnTo>
                  <a:lnTo>
                    <a:pt x="11595" y="1628"/>
                  </a:lnTo>
                  <a:cubicBezTo>
                    <a:pt x="11208" y="1502"/>
                    <a:pt x="10810" y="1408"/>
                    <a:pt x="10381" y="1282"/>
                  </a:cubicBezTo>
                  <a:cubicBezTo>
                    <a:pt x="9199" y="927"/>
                    <a:pt x="8027" y="623"/>
                    <a:pt x="6802" y="361"/>
                  </a:cubicBezTo>
                  <a:cubicBezTo>
                    <a:pt x="5494" y="100"/>
                    <a:pt x="4186" y="100"/>
                    <a:pt x="2836" y="16"/>
                  </a:cubicBezTo>
                  <a:cubicBezTo>
                    <a:pt x="2596" y="6"/>
                    <a:pt x="2356" y="0"/>
                    <a:pt x="21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3" name="Google Shape;113;p5"/>
            <p:cNvSpPr/>
            <p:nvPr/>
          </p:nvSpPr>
          <p:spPr>
            <a:xfrm>
              <a:off x="2229641" y="3706217"/>
              <a:ext cx="794196" cy="140423"/>
            </a:xfrm>
            <a:custGeom>
              <a:avLst/>
              <a:gdLst/>
              <a:ahLst/>
              <a:cxnLst/>
              <a:rect l="l" t="t" r="r" b="b"/>
              <a:pathLst>
                <a:path w="38018" h="6722" extrusionOk="0">
                  <a:moveTo>
                    <a:pt x="6375" y="1"/>
                  </a:moveTo>
                  <a:cubicBezTo>
                    <a:pt x="6143" y="1"/>
                    <a:pt x="5909" y="19"/>
                    <a:pt x="5672" y="56"/>
                  </a:cubicBezTo>
                  <a:cubicBezTo>
                    <a:pt x="4929" y="140"/>
                    <a:pt x="4144" y="317"/>
                    <a:pt x="3401" y="485"/>
                  </a:cubicBezTo>
                  <a:cubicBezTo>
                    <a:pt x="3077" y="554"/>
                    <a:pt x="2782" y="595"/>
                    <a:pt x="2456" y="595"/>
                  </a:cubicBezTo>
                  <a:cubicBezTo>
                    <a:pt x="2340" y="595"/>
                    <a:pt x="2220" y="590"/>
                    <a:pt x="2093" y="579"/>
                  </a:cubicBezTo>
                  <a:cubicBezTo>
                    <a:pt x="1486" y="527"/>
                    <a:pt x="827" y="485"/>
                    <a:pt x="178" y="401"/>
                  </a:cubicBezTo>
                  <a:cubicBezTo>
                    <a:pt x="136" y="401"/>
                    <a:pt x="42" y="359"/>
                    <a:pt x="0" y="359"/>
                  </a:cubicBezTo>
                  <a:lnTo>
                    <a:pt x="0" y="2274"/>
                  </a:lnTo>
                  <a:cubicBezTo>
                    <a:pt x="566" y="2316"/>
                    <a:pt x="1183" y="2410"/>
                    <a:pt x="1790" y="2452"/>
                  </a:cubicBezTo>
                  <a:cubicBezTo>
                    <a:pt x="1931" y="2464"/>
                    <a:pt x="2072" y="2470"/>
                    <a:pt x="2213" y="2470"/>
                  </a:cubicBezTo>
                  <a:cubicBezTo>
                    <a:pt x="2552" y="2470"/>
                    <a:pt x="2890" y="2440"/>
                    <a:pt x="3223" y="2410"/>
                  </a:cubicBezTo>
                  <a:cubicBezTo>
                    <a:pt x="3537" y="2410"/>
                    <a:pt x="3799" y="2410"/>
                    <a:pt x="4061" y="2494"/>
                  </a:cubicBezTo>
                  <a:cubicBezTo>
                    <a:pt x="4887" y="2714"/>
                    <a:pt x="5630" y="3101"/>
                    <a:pt x="6363" y="3540"/>
                  </a:cubicBezTo>
                  <a:cubicBezTo>
                    <a:pt x="7064" y="3886"/>
                    <a:pt x="7765" y="4283"/>
                    <a:pt x="8550" y="4451"/>
                  </a:cubicBezTo>
                  <a:cubicBezTo>
                    <a:pt x="9722" y="4765"/>
                    <a:pt x="10946" y="5026"/>
                    <a:pt x="12118" y="5288"/>
                  </a:cubicBezTo>
                  <a:cubicBezTo>
                    <a:pt x="12296" y="5288"/>
                    <a:pt x="12474" y="5330"/>
                    <a:pt x="12641" y="5330"/>
                  </a:cubicBezTo>
                  <a:cubicBezTo>
                    <a:pt x="13479" y="5414"/>
                    <a:pt x="14263" y="5497"/>
                    <a:pt x="15090" y="5633"/>
                  </a:cubicBezTo>
                  <a:cubicBezTo>
                    <a:pt x="15620" y="5688"/>
                    <a:pt x="16160" y="5719"/>
                    <a:pt x="16702" y="5719"/>
                  </a:cubicBezTo>
                  <a:cubicBezTo>
                    <a:pt x="17401" y="5719"/>
                    <a:pt x="18105" y="5668"/>
                    <a:pt x="18794" y="5550"/>
                  </a:cubicBezTo>
                  <a:cubicBezTo>
                    <a:pt x="20198" y="5328"/>
                    <a:pt x="21609" y="5226"/>
                    <a:pt x="23014" y="5226"/>
                  </a:cubicBezTo>
                  <a:cubicBezTo>
                    <a:pt x="23265" y="5226"/>
                    <a:pt x="23515" y="5229"/>
                    <a:pt x="23765" y="5236"/>
                  </a:cubicBezTo>
                  <a:cubicBezTo>
                    <a:pt x="24937" y="5288"/>
                    <a:pt x="26119" y="5372"/>
                    <a:pt x="27291" y="5455"/>
                  </a:cubicBezTo>
                  <a:cubicBezTo>
                    <a:pt x="28129" y="5497"/>
                    <a:pt x="28913" y="5550"/>
                    <a:pt x="29740" y="5675"/>
                  </a:cubicBezTo>
                  <a:cubicBezTo>
                    <a:pt x="31006" y="5853"/>
                    <a:pt x="32220" y="6198"/>
                    <a:pt x="33445" y="6596"/>
                  </a:cubicBezTo>
                  <a:cubicBezTo>
                    <a:pt x="33528" y="6638"/>
                    <a:pt x="33664" y="6680"/>
                    <a:pt x="33790" y="6722"/>
                  </a:cubicBezTo>
                  <a:lnTo>
                    <a:pt x="37892" y="6722"/>
                  </a:lnTo>
                  <a:cubicBezTo>
                    <a:pt x="37934" y="6680"/>
                    <a:pt x="37976" y="6638"/>
                    <a:pt x="38017" y="6638"/>
                  </a:cubicBezTo>
                  <a:cubicBezTo>
                    <a:pt x="37411" y="6596"/>
                    <a:pt x="36845" y="6544"/>
                    <a:pt x="36280" y="6544"/>
                  </a:cubicBezTo>
                  <a:cubicBezTo>
                    <a:pt x="35140" y="6544"/>
                    <a:pt x="34051" y="6376"/>
                    <a:pt x="32963" y="5979"/>
                  </a:cubicBezTo>
                  <a:cubicBezTo>
                    <a:pt x="31268" y="5414"/>
                    <a:pt x="29479" y="5026"/>
                    <a:pt x="27689" y="4890"/>
                  </a:cubicBezTo>
                  <a:cubicBezTo>
                    <a:pt x="26821" y="4849"/>
                    <a:pt x="25942" y="4765"/>
                    <a:pt x="25073" y="4671"/>
                  </a:cubicBezTo>
                  <a:cubicBezTo>
                    <a:pt x="23765" y="4507"/>
                    <a:pt x="22457" y="4446"/>
                    <a:pt x="21139" y="4446"/>
                  </a:cubicBezTo>
                  <a:cubicBezTo>
                    <a:pt x="20348" y="4446"/>
                    <a:pt x="19553" y="4468"/>
                    <a:pt x="18753" y="4503"/>
                  </a:cubicBezTo>
                  <a:cubicBezTo>
                    <a:pt x="18506" y="4525"/>
                    <a:pt x="18259" y="4535"/>
                    <a:pt x="18014" y="4535"/>
                  </a:cubicBezTo>
                  <a:cubicBezTo>
                    <a:pt x="17300" y="4535"/>
                    <a:pt x="16594" y="4447"/>
                    <a:pt x="15917" y="4283"/>
                  </a:cubicBezTo>
                  <a:cubicBezTo>
                    <a:pt x="14912" y="4064"/>
                    <a:pt x="13908" y="3844"/>
                    <a:pt x="12903" y="3718"/>
                  </a:cubicBezTo>
                  <a:cubicBezTo>
                    <a:pt x="12076" y="3582"/>
                    <a:pt x="11250" y="3321"/>
                    <a:pt x="10381" y="3195"/>
                  </a:cubicBezTo>
                  <a:cubicBezTo>
                    <a:pt x="9073" y="3017"/>
                    <a:pt x="7849" y="2672"/>
                    <a:pt x="6624" y="2149"/>
                  </a:cubicBezTo>
                  <a:cubicBezTo>
                    <a:pt x="6541" y="2096"/>
                    <a:pt x="6415" y="2096"/>
                    <a:pt x="6363" y="1929"/>
                  </a:cubicBezTo>
                  <a:cubicBezTo>
                    <a:pt x="6600" y="1929"/>
                    <a:pt x="6814" y="1910"/>
                    <a:pt x="7032" y="1910"/>
                  </a:cubicBezTo>
                  <a:cubicBezTo>
                    <a:pt x="7142" y="1910"/>
                    <a:pt x="7252" y="1915"/>
                    <a:pt x="7367" y="1929"/>
                  </a:cubicBezTo>
                  <a:cubicBezTo>
                    <a:pt x="7765" y="1929"/>
                    <a:pt x="8152" y="2013"/>
                    <a:pt x="8592" y="2013"/>
                  </a:cubicBezTo>
                  <a:cubicBezTo>
                    <a:pt x="8770" y="2013"/>
                    <a:pt x="8937" y="2013"/>
                    <a:pt x="9073" y="1929"/>
                  </a:cubicBezTo>
                  <a:cubicBezTo>
                    <a:pt x="9502" y="1751"/>
                    <a:pt x="9596" y="1364"/>
                    <a:pt x="9293" y="1008"/>
                  </a:cubicBezTo>
                  <a:cubicBezTo>
                    <a:pt x="9157" y="883"/>
                    <a:pt x="9031" y="788"/>
                    <a:pt x="8895" y="705"/>
                  </a:cubicBezTo>
                  <a:cubicBezTo>
                    <a:pt x="8101" y="258"/>
                    <a:pt x="7254" y="1"/>
                    <a:pt x="63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4" name="Google Shape;114;p5"/>
            <p:cNvSpPr/>
            <p:nvPr/>
          </p:nvSpPr>
          <p:spPr>
            <a:xfrm>
              <a:off x="2229641" y="2920603"/>
              <a:ext cx="1011055" cy="81555"/>
            </a:xfrm>
            <a:custGeom>
              <a:avLst/>
              <a:gdLst/>
              <a:ahLst/>
              <a:cxnLst/>
              <a:rect l="l" t="t" r="r" b="b"/>
              <a:pathLst>
                <a:path w="48399" h="3904" extrusionOk="0">
                  <a:moveTo>
                    <a:pt x="32495" y="0"/>
                  </a:moveTo>
                  <a:cubicBezTo>
                    <a:pt x="31466" y="0"/>
                    <a:pt x="30448" y="125"/>
                    <a:pt x="29479" y="421"/>
                  </a:cubicBezTo>
                  <a:cubicBezTo>
                    <a:pt x="29039" y="515"/>
                    <a:pt x="28600" y="725"/>
                    <a:pt x="28170" y="777"/>
                  </a:cubicBezTo>
                  <a:cubicBezTo>
                    <a:pt x="27469" y="903"/>
                    <a:pt x="26768" y="903"/>
                    <a:pt x="26078" y="986"/>
                  </a:cubicBezTo>
                  <a:cubicBezTo>
                    <a:pt x="27017" y="928"/>
                    <a:pt x="27955" y="896"/>
                    <a:pt x="28893" y="896"/>
                  </a:cubicBezTo>
                  <a:cubicBezTo>
                    <a:pt x="31310" y="896"/>
                    <a:pt x="33724" y="1110"/>
                    <a:pt x="36144" y="1646"/>
                  </a:cubicBezTo>
                  <a:lnTo>
                    <a:pt x="35977" y="1823"/>
                  </a:lnTo>
                  <a:cubicBezTo>
                    <a:pt x="35276" y="2085"/>
                    <a:pt x="34533" y="2294"/>
                    <a:pt x="33748" y="2347"/>
                  </a:cubicBezTo>
                  <a:cubicBezTo>
                    <a:pt x="33533" y="2354"/>
                    <a:pt x="33318" y="2357"/>
                    <a:pt x="33104" y="2357"/>
                  </a:cubicBezTo>
                  <a:cubicBezTo>
                    <a:pt x="32010" y="2357"/>
                    <a:pt x="30917" y="2274"/>
                    <a:pt x="29824" y="2169"/>
                  </a:cubicBezTo>
                  <a:cubicBezTo>
                    <a:pt x="28558" y="1991"/>
                    <a:pt x="27250" y="1729"/>
                    <a:pt x="25983" y="1687"/>
                  </a:cubicBezTo>
                  <a:cubicBezTo>
                    <a:pt x="25157" y="1687"/>
                    <a:pt x="24372" y="1687"/>
                    <a:pt x="23587" y="1771"/>
                  </a:cubicBezTo>
                  <a:cubicBezTo>
                    <a:pt x="22938" y="1865"/>
                    <a:pt x="22237" y="2033"/>
                    <a:pt x="21588" y="2127"/>
                  </a:cubicBezTo>
                  <a:cubicBezTo>
                    <a:pt x="20280" y="2253"/>
                    <a:pt x="19014" y="2430"/>
                    <a:pt x="17748" y="2556"/>
                  </a:cubicBezTo>
                  <a:cubicBezTo>
                    <a:pt x="16660" y="2692"/>
                    <a:pt x="15571" y="2776"/>
                    <a:pt x="14473" y="2870"/>
                  </a:cubicBezTo>
                  <a:cubicBezTo>
                    <a:pt x="13479" y="2912"/>
                    <a:pt x="12516" y="2996"/>
                    <a:pt x="11511" y="2996"/>
                  </a:cubicBezTo>
                  <a:cubicBezTo>
                    <a:pt x="11229" y="3008"/>
                    <a:pt x="10945" y="3013"/>
                    <a:pt x="10659" y="3013"/>
                  </a:cubicBezTo>
                  <a:cubicBezTo>
                    <a:pt x="9969" y="3013"/>
                    <a:pt x="9272" y="2983"/>
                    <a:pt x="8592" y="2954"/>
                  </a:cubicBezTo>
                  <a:cubicBezTo>
                    <a:pt x="7891" y="2912"/>
                    <a:pt x="7242" y="2870"/>
                    <a:pt x="6541" y="2734"/>
                  </a:cubicBezTo>
                  <a:cubicBezTo>
                    <a:pt x="5316" y="2430"/>
                    <a:pt x="4102" y="2085"/>
                    <a:pt x="2878" y="1771"/>
                  </a:cubicBezTo>
                  <a:cubicBezTo>
                    <a:pt x="1874" y="1510"/>
                    <a:pt x="921" y="1164"/>
                    <a:pt x="0" y="683"/>
                  </a:cubicBezTo>
                  <a:lnTo>
                    <a:pt x="0" y="2211"/>
                  </a:lnTo>
                  <a:cubicBezTo>
                    <a:pt x="1528" y="2472"/>
                    <a:pt x="3014" y="2818"/>
                    <a:pt x="4490" y="3215"/>
                  </a:cubicBezTo>
                  <a:cubicBezTo>
                    <a:pt x="6215" y="3672"/>
                    <a:pt x="7975" y="3903"/>
                    <a:pt x="9735" y="3903"/>
                  </a:cubicBezTo>
                  <a:cubicBezTo>
                    <a:pt x="10153" y="3903"/>
                    <a:pt x="10571" y="3890"/>
                    <a:pt x="10988" y="3864"/>
                  </a:cubicBezTo>
                  <a:cubicBezTo>
                    <a:pt x="12296" y="3780"/>
                    <a:pt x="13646" y="3697"/>
                    <a:pt x="14996" y="3519"/>
                  </a:cubicBezTo>
                  <a:cubicBezTo>
                    <a:pt x="16482" y="3341"/>
                    <a:pt x="17968" y="3132"/>
                    <a:pt x="19443" y="2912"/>
                  </a:cubicBezTo>
                  <a:cubicBezTo>
                    <a:pt x="20804" y="2692"/>
                    <a:pt x="22112" y="2430"/>
                    <a:pt x="23503" y="2294"/>
                  </a:cubicBezTo>
                  <a:cubicBezTo>
                    <a:pt x="24044" y="2234"/>
                    <a:pt x="24588" y="2206"/>
                    <a:pt x="25134" y="2206"/>
                  </a:cubicBezTo>
                  <a:cubicBezTo>
                    <a:pt x="26089" y="2206"/>
                    <a:pt x="27047" y="2291"/>
                    <a:pt x="27993" y="2430"/>
                  </a:cubicBezTo>
                  <a:cubicBezTo>
                    <a:pt x="29479" y="2650"/>
                    <a:pt x="30954" y="2954"/>
                    <a:pt x="32482" y="3215"/>
                  </a:cubicBezTo>
                  <a:cubicBezTo>
                    <a:pt x="33058" y="3346"/>
                    <a:pt x="33657" y="3426"/>
                    <a:pt x="34267" y="3426"/>
                  </a:cubicBezTo>
                  <a:cubicBezTo>
                    <a:pt x="34487" y="3426"/>
                    <a:pt x="34708" y="3415"/>
                    <a:pt x="34930" y="3393"/>
                  </a:cubicBezTo>
                  <a:cubicBezTo>
                    <a:pt x="35799" y="3299"/>
                    <a:pt x="36584" y="3132"/>
                    <a:pt x="37411" y="2818"/>
                  </a:cubicBezTo>
                  <a:cubicBezTo>
                    <a:pt x="38457" y="2472"/>
                    <a:pt x="39545" y="2211"/>
                    <a:pt x="40634" y="2085"/>
                  </a:cubicBezTo>
                  <a:cubicBezTo>
                    <a:pt x="42203" y="1865"/>
                    <a:pt x="43773" y="1687"/>
                    <a:pt x="45342" y="1468"/>
                  </a:cubicBezTo>
                  <a:cubicBezTo>
                    <a:pt x="46127" y="1374"/>
                    <a:pt x="46889" y="1326"/>
                    <a:pt x="47644" y="1326"/>
                  </a:cubicBezTo>
                  <a:cubicBezTo>
                    <a:pt x="47896" y="1326"/>
                    <a:pt x="48147" y="1332"/>
                    <a:pt x="48398" y="1342"/>
                  </a:cubicBezTo>
                  <a:lnTo>
                    <a:pt x="48398" y="557"/>
                  </a:lnTo>
                  <a:cubicBezTo>
                    <a:pt x="48272" y="557"/>
                    <a:pt x="48136" y="515"/>
                    <a:pt x="47959" y="515"/>
                  </a:cubicBezTo>
                  <a:cubicBezTo>
                    <a:pt x="46964" y="338"/>
                    <a:pt x="45960" y="160"/>
                    <a:pt x="44913" y="76"/>
                  </a:cubicBezTo>
                  <a:cubicBezTo>
                    <a:pt x="44527" y="49"/>
                    <a:pt x="44143" y="36"/>
                    <a:pt x="43761" y="36"/>
                  </a:cubicBezTo>
                  <a:cubicBezTo>
                    <a:pt x="42194" y="36"/>
                    <a:pt x="40655" y="254"/>
                    <a:pt x="39116" y="641"/>
                  </a:cubicBezTo>
                  <a:cubicBezTo>
                    <a:pt x="38899" y="715"/>
                    <a:pt x="38685" y="749"/>
                    <a:pt x="38471" y="749"/>
                  </a:cubicBezTo>
                  <a:cubicBezTo>
                    <a:pt x="38293" y="749"/>
                    <a:pt x="38114" y="726"/>
                    <a:pt x="37934" y="683"/>
                  </a:cubicBezTo>
                  <a:cubicBezTo>
                    <a:pt x="36448" y="379"/>
                    <a:pt x="34930" y="118"/>
                    <a:pt x="33445" y="34"/>
                  </a:cubicBezTo>
                  <a:cubicBezTo>
                    <a:pt x="33128" y="12"/>
                    <a:pt x="32811" y="0"/>
                    <a:pt x="324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5" name="Google Shape;115;p5"/>
            <p:cNvSpPr/>
            <p:nvPr/>
          </p:nvSpPr>
          <p:spPr>
            <a:xfrm>
              <a:off x="2785301" y="3664835"/>
              <a:ext cx="455381" cy="82704"/>
            </a:xfrm>
            <a:custGeom>
              <a:avLst/>
              <a:gdLst/>
              <a:ahLst/>
              <a:cxnLst/>
              <a:rect l="l" t="t" r="r" b="b"/>
              <a:pathLst>
                <a:path w="21799" h="3959" extrusionOk="0">
                  <a:moveTo>
                    <a:pt x="11664" y="1"/>
                  </a:moveTo>
                  <a:cubicBezTo>
                    <a:pt x="10778" y="1"/>
                    <a:pt x="9911" y="159"/>
                    <a:pt x="9063" y="509"/>
                  </a:cubicBezTo>
                  <a:cubicBezTo>
                    <a:pt x="8052" y="952"/>
                    <a:pt x="7008" y="1146"/>
                    <a:pt x="5951" y="1146"/>
                  </a:cubicBezTo>
                  <a:cubicBezTo>
                    <a:pt x="5234" y="1146"/>
                    <a:pt x="4512" y="1057"/>
                    <a:pt x="3789" y="896"/>
                  </a:cubicBezTo>
                  <a:cubicBezTo>
                    <a:pt x="3265" y="782"/>
                    <a:pt x="2744" y="715"/>
                    <a:pt x="2222" y="715"/>
                  </a:cubicBezTo>
                  <a:cubicBezTo>
                    <a:pt x="1744" y="715"/>
                    <a:pt x="1266" y="771"/>
                    <a:pt x="786" y="896"/>
                  </a:cubicBezTo>
                  <a:cubicBezTo>
                    <a:pt x="524" y="938"/>
                    <a:pt x="304" y="1032"/>
                    <a:pt x="85" y="1116"/>
                  </a:cubicBezTo>
                  <a:cubicBezTo>
                    <a:pt x="43" y="1158"/>
                    <a:pt x="1" y="1294"/>
                    <a:pt x="1" y="1378"/>
                  </a:cubicBezTo>
                  <a:cubicBezTo>
                    <a:pt x="1" y="1419"/>
                    <a:pt x="85" y="1514"/>
                    <a:pt x="168" y="1556"/>
                  </a:cubicBezTo>
                  <a:cubicBezTo>
                    <a:pt x="304" y="1556"/>
                    <a:pt x="430" y="1597"/>
                    <a:pt x="608" y="1597"/>
                  </a:cubicBezTo>
                  <a:cubicBezTo>
                    <a:pt x="1790" y="1597"/>
                    <a:pt x="2962" y="1817"/>
                    <a:pt x="4051" y="2298"/>
                  </a:cubicBezTo>
                  <a:cubicBezTo>
                    <a:pt x="5359" y="2822"/>
                    <a:pt x="6625" y="3293"/>
                    <a:pt x="8017" y="3607"/>
                  </a:cubicBezTo>
                  <a:cubicBezTo>
                    <a:pt x="8985" y="3831"/>
                    <a:pt x="9981" y="3958"/>
                    <a:pt x="10982" y="3958"/>
                  </a:cubicBezTo>
                  <a:cubicBezTo>
                    <a:pt x="11333" y="3958"/>
                    <a:pt x="11684" y="3943"/>
                    <a:pt x="12035" y="3910"/>
                  </a:cubicBezTo>
                  <a:cubicBezTo>
                    <a:pt x="13563" y="3732"/>
                    <a:pt x="15038" y="3293"/>
                    <a:pt x="16388" y="2466"/>
                  </a:cubicBezTo>
                  <a:cubicBezTo>
                    <a:pt x="17005" y="2121"/>
                    <a:pt x="17654" y="1859"/>
                    <a:pt x="18355" y="1817"/>
                  </a:cubicBezTo>
                  <a:cubicBezTo>
                    <a:pt x="18920" y="1817"/>
                    <a:pt x="19444" y="1817"/>
                    <a:pt x="20009" y="1859"/>
                  </a:cubicBezTo>
                  <a:cubicBezTo>
                    <a:pt x="20626" y="1901"/>
                    <a:pt x="21233" y="1985"/>
                    <a:pt x="21798" y="2079"/>
                  </a:cubicBezTo>
                  <a:lnTo>
                    <a:pt x="21798" y="677"/>
                  </a:lnTo>
                  <a:cubicBezTo>
                    <a:pt x="21097" y="635"/>
                    <a:pt x="20364" y="593"/>
                    <a:pt x="19663" y="593"/>
                  </a:cubicBezTo>
                  <a:cubicBezTo>
                    <a:pt x="19568" y="590"/>
                    <a:pt x="19474" y="588"/>
                    <a:pt x="19379" y="588"/>
                  </a:cubicBezTo>
                  <a:cubicBezTo>
                    <a:pt x="18093" y="588"/>
                    <a:pt x="16877" y="857"/>
                    <a:pt x="15697" y="1461"/>
                  </a:cubicBezTo>
                  <a:cubicBezTo>
                    <a:pt x="14347" y="2162"/>
                    <a:pt x="12862" y="2424"/>
                    <a:pt x="11376" y="2424"/>
                  </a:cubicBezTo>
                  <a:cubicBezTo>
                    <a:pt x="11271" y="2427"/>
                    <a:pt x="11168" y="2429"/>
                    <a:pt x="11064" y="2429"/>
                  </a:cubicBezTo>
                  <a:cubicBezTo>
                    <a:pt x="9910" y="2429"/>
                    <a:pt x="8798" y="2221"/>
                    <a:pt x="7713" y="1943"/>
                  </a:cubicBezTo>
                  <a:cubicBezTo>
                    <a:pt x="7587" y="1943"/>
                    <a:pt x="7546" y="1901"/>
                    <a:pt x="7451" y="1859"/>
                  </a:cubicBezTo>
                  <a:lnTo>
                    <a:pt x="7451" y="1775"/>
                  </a:lnTo>
                  <a:cubicBezTo>
                    <a:pt x="7629" y="1723"/>
                    <a:pt x="7849" y="1723"/>
                    <a:pt x="8017" y="1681"/>
                  </a:cubicBezTo>
                  <a:cubicBezTo>
                    <a:pt x="8759" y="1461"/>
                    <a:pt x="9502" y="1252"/>
                    <a:pt x="10245" y="1032"/>
                  </a:cubicBezTo>
                  <a:cubicBezTo>
                    <a:pt x="10549" y="896"/>
                    <a:pt x="10852" y="813"/>
                    <a:pt x="11208" y="771"/>
                  </a:cubicBezTo>
                  <a:cubicBezTo>
                    <a:pt x="11495" y="721"/>
                    <a:pt x="11781" y="702"/>
                    <a:pt x="12070" y="702"/>
                  </a:cubicBezTo>
                  <a:cubicBezTo>
                    <a:pt x="12572" y="702"/>
                    <a:pt x="13080" y="759"/>
                    <a:pt x="13604" y="813"/>
                  </a:cubicBezTo>
                  <a:cubicBezTo>
                    <a:pt x="14034" y="854"/>
                    <a:pt x="14473" y="896"/>
                    <a:pt x="14913" y="896"/>
                  </a:cubicBezTo>
                  <a:cubicBezTo>
                    <a:pt x="15080" y="896"/>
                    <a:pt x="15300" y="896"/>
                    <a:pt x="15478" y="729"/>
                  </a:cubicBezTo>
                  <a:cubicBezTo>
                    <a:pt x="15394" y="677"/>
                    <a:pt x="15394" y="677"/>
                    <a:pt x="15342" y="677"/>
                  </a:cubicBezTo>
                  <a:cubicBezTo>
                    <a:pt x="14609" y="373"/>
                    <a:pt x="13772" y="206"/>
                    <a:pt x="12987" y="111"/>
                  </a:cubicBezTo>
                  <a:cubicBezTo>
                    <a:pt x="12542" y="39"/>
                    <a:pt x="12101" y="1"/>
                    <a:pt x="116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6" name="Google Shape;116;p5"/>
            <p:cNvSpPr/>
            <p:nvPr/>
          </p:nvSpPr>
          <p:spPr>
            <a:xfrm>
              <a:off x="2531076" y="2814526"/>
              <a:ext cx="479196" cy="49948"/>
            </a:xfrm>
            <a:custGeom>
              <a:avLst/>
              <a:gdLst/>
              <a:ahLst/>
              <a:cxnLst/>
              <a:rect l="l" t="t" r="r" b="b"/>
              <a:pathLst>
                <a:path w="22939" h="2391" extrusionOk="0">
                  <a:moveTo>
                    <a:pt x="9716" y="0"/>
                  </a:moveTo>
                  <a:cubicBezTo>
                    <a:pt x="8723" y="0"/>
                    <a:pt x="7763" y="208"/>
                    <a:pt x="6803" y="487"/>
                  </a:cubicBezTo>
                  <a:cubicBezTo>
                    <a:pt x="5854" y="751"/>
                    <a:pt x="4906" y="984"/>
                    <a:pt x="3895" y="984"/>
                  </a:cubicBezTo>
                  <a:cubicBezTo>
                    <a:pt x="3746" y="984"/>
                    <a:pt x="3595" y="979"/>
                    <a:pt x="3444" y="968"/>
                  </a:cubicBezTo>
                  <a:lnTo>
                    <a:pt x="2617" y="968"/>
                  </a:lnTo>
                  <a:cubicBezTo>
                    <a:pt x="1832" y="968"/>
                    <a:pt x="1089" y="1146"/>
                    <a:pt x="357" y="1355"/>
                  </a:cubicBezTo>
                  <a:cubicBezTo>
                    <a:pt x="304" y="1355"/>
                    <a:pt x="262" y="1408"/>
                    <a:pt x="221" y="1408"/>
                  </a:cubicBezTo>
                  <a:cubicBezTo>
                    <a:pt x="43" y="1491"/>
                    <a:pt x="1" y="1617"/>
                    <a:pt x="137" y="1795"/>
                  </a:cubicBezTo>
                  <a:cubicBezTo>
                    <a:pt x="262" y="1931"/>
                    <a:pt x="398" y="2015"/>
                    <a:pt x="524" y="2098"/>
                  </a:cubicBezTo>
                  <a:cubicBezTo>
                    <a:pt x="1006" y="2270"/>
                    <a:pt x="1506" y="2390"/>
                    <a:pt x="2016" y="2390"/>
                  </a:cubicBezTo>
                  <a:cubicBezTo>
                    <a:pt x="2160" y="2390"/>
                    <a:pt x="2304" y="2381"/>
                    <a:pt x="2449" y="2360"/>
                  </a:cubicBezTo>
                  <a:cubicBezTo>
                    <a:pt x="3182" y="2276"/>
                    <a:pt x="3883" y="2015"/>
                    <a:pt x="4584" y="1711"/>
                  </a:cubicBezTo>
                  <a:cubicBezTo>
                    <a:pt x="5411" y="1355"/>
                    <a:pt x="6238" y="1010"/>
                    <a:pt x="7106" y="665"/>
                  </a:cubicBezTo>
                  <a:cubicBezTo>
                    <a:pt x="7624" y="459"/>
                    <a:pt x="8167" y="331"/>
                    <a:pt x="8731" y="331"/>
                  </a:cubicBezTo>
                  <a:cubicBezTo>
                    <a:pt x="8885" y="331"/>
                    <a:pt x="9041" y="341"/>
                    <a:pt x="9199" y="361"/>
                  </a:cubicBezTo>
                  <a:cubicBezTo>
                    <a:pt x="9900" y="445"/>
                    <a:pt x="10601" y="529"/>
                    <a:pt x="11292" y="707"/>
                  </a:cubicBezTo>
                  <a:cubicBezTo>
                    <a:pt x="12151" y="887"/>
                    <a:pt x="12981" y="1032"/>
                    <a:pt x="13853" y="1032"/>
                  </a:cubicBezTo>
                  <a:cubicBezTo>
                    <a:pt x="14043" y="1032"/>
                    <a:pt x="14236" y="1025"/>
                    <a:pt x="14431" y="1010"/>
                  </a:cubicBezTo>
                  <a:cubicBezTo>
                    <a:pt x="14609" y="1010"/>
                    <a:pt x="14787" y="1052"/>
                    <a:pt x="14912" y="1052"/>
                  </a:cubicBezTo>
                  <a:lnTo>
                    <a:pt x="16315" y="1052"/>
                  </a:lnTo>
                  <a:cubicBezTo>
                    <a:pt x="16517" y="1052"/>
                    <a:pt x="16701" y="1033"/>
                    <a:pt x="16891" y="1033"/>
                  </a:cubicBezTo>
                  <a:cubicBezTo>
                    <a:pt x="16986" y="1033"/>
                    <a:pt x="17082" y="1038"/>
                    <a:pt x="17183" y="1052"/>
                  </a:cubicBezTo>
                  <a:cubicBezTo>
                    <a:pt x="18355" y="1188"/>
                    <a:pt x="19580" y="1355"/>
                    <a:pt x="20762" y="1491"/>
                  </a:cubicBezTo>
                  <a:cubicBezTo>
                    <a:pt x="21285" y="1533"/>
                    <a:pt x="21808" y="1575"/>
                    <a:pt x="22332" y="1617"/>
                  </a:cubicBezTo>
                  <a:cubicBezTo>
                    <a:pt x="22394" y="1617"/>
                    <a:pt x="22463" y="1624"/>
                    <a:pt x="22537" y="1624"/>
                  </a:cubicBezTo>
                  <a:cubicBezTo>
                    <a:pt x="22662" y="1624"/>
                    <a:pt x="22800" y="1603"/>
                    <a:pt x="22939" y="1491"/>
                  </a:cubicBezTo>
                  <a:cubicBezTo>
                    <a:pt x="22855" y="1450"/>
                    <a:pt x="22855" y="1450"/>
                    <a:pt x="22803" y="1450"/>
                  </a:cubicBezTo>
                  <a:cubicBezTo>
                    <a:pt x="21149" y="1188"/>
                    <a:pt x="19496" y="968"/>
                    <a:pt x="17832" y="790"/>
                  </a:cubicBezTo>
                  <a:cubicBezTo>
                    <a:pt x="17668" y="761"/>
                    <a:pt x="17503" y="747"/>
                    <a:pt x="17338" y="747"/>
                  </a:cubicBezTo>
                  <a:cubicBezTo>
                    <a:pt x="17031" y="747"/>
                    <a:pt x="16727" y="796"/>
                    <a:pt x="16440" y="884"/>
                  </a:cubicBezTo>
                  <a:cubicBezTo>
                    <a:pt x="16091" y="955"/>
                    <a:pt x="15734" y="981"/>
                    <a:pt x="15375" y="981"/>
                  </a:cubicBezTo>
                  <a:cubicBezTo>
                    <a:pt x="14885" y="981"/>
                    <a:pt x="14391" y="933"/>
                    <a:pt x="13908" y="884"/>
                  </a:cubicBezTo>
                  <a:cubicBezTo>
                    <a:pt x="13343" y="790"/>
                    <a:pt x="12736" y="571"/>
                    <a:pt x="12129" y="403"/>
                  </a:cubicBezTo>
                  <a:cubicBezTo>
                    <a:pt x="11428" y="225"/>
                    <a:pt x="10727" y="47"/>
                    <a:pt x="9984" y="5"/>
                  </a:cubicBezTo>
                  <a:cubicBezTo>
                    <a:pt x="9894" y="2"/>
                    <a:pt x="9805" y="0"/>
                    <a:pt x="97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7" name="Google Shape;117;p5"/>
            <p:cNvSpPr/>
            <p:nvPr/>
          </p:nvSpPr>
          <p:spPr>
            <a:xfrm>
              <a:off x="3067518" y="3388821"/>
              <a:ext cx="173157" cy="41613"/>
            </a:xfrm>
            <a:custGeom>
              <a:avLst/>
              <a:gdLst/>
              <a:ahLst/>
              <a:cxnLst/>
              <a:rect l="l" t="t" r="r" b="b"/>
              <a:pathLst>
                <a:path w="8289" h="1992" extrusionOk="0">
                  <a:moveTo>
                    <a:pt x="6231" y="1"/>
                  </a:moveTo>
                  <a:cubicBezTo>
                    <a:pt x="4958" y="1"/>
                    <a:pt x="3690" y="149"/>
                    <a:pt x="2449" y="464"/>
                  </a:cubicBezTo>
                  <a:cubicBezTo>
                    <a:pt x="1901" y="603"/>
                    <a:pt x="1352" y="710"/>
                    <a:pt x="789" y="710"/>
                  </a:cubicBezTo>
                  <a:cubicBezTo>
                    <a:pt x="632" y="710"/>
                    <a:pt x="474" y="702"/>
                    <a:pt x="314" y="684"/>
                  </a:cubicBezTo>
                  <a:cubicBezTo>
                    <a:pt x="220" y="684"/>
                    <a:pt x="136" y="725"/>
                    <a:pt x="53" y="725"/>
                  </a:cubicBezTo>
                  <a:cubicBezTo>
                    <a:pt x="0" y="987"/>
                    <a:pt x="136" y="1071"/>
                    <a:pt x="262" y="1123"/>
                  </a:cubicBezTo>
                  <a:cubicBezTo>
                    <a:pt x="576" y="1249"/>
                    <a:pt x="879" y="1426"/>
                    <a:pt x="1225" y="1468"/>
                  </a:cubicBezTo>
                  <a:cubicBezTo>
                    <a:pt x="1664" y="1552"/>
                    <a:pt x="2093" y="1594"/>
                    <a:pt x="2533" y="1646"/>
                  </a:cubicBezTo>
                  <a:cubicBezTo>
                    <a:pt x="3098" y="1646"/>
                    <a:pt x="3663" y="1646"/>
                    <a:pt x="4238" y="1688"/>
                  </a:cubicBezTo>
                  <a:cubicBezTo>
                    <a:pt x="5588" y="1772"/>
                    <a:pt x="6938" y="1908"/>
                    <a:pt x="8288" y="1992"/>
                  </a:cubicBezTo>
                  <a:lnTo>
                    <a:pt x="8288" y="77"/>
                  </a:lnTo>
                  <a:cubicBezTo>
                    <a:pt x="7901" y="77"/>
                    <a:pt x="7503" y="24"/>
                    <a:pt x="7116" y="24"/>
                  </a:cubicBezTo>
                  <a:cubicBezTo>
                    <a:pt x="6821" y="9"/>
                    <a:pt x="6526" y="1"/>
                    <a:pt x="62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8" name="Google Shape;118;p5"/>
            <p:cNvSpPr/>
            <p:nvPr/>
          </p:nvSpPr>
          <p:spPr>
            <a:xfrm>
              <a:off x="2252368" y="2997811"/>
              <a:ext cx="988327" cy="76813"/>
            </a:xfrm>
            <a:custGeom>
              <a:avLst/>
              <a:gdLst/>
              <a:ahLst/>
              <a:cxnLst/>
              <a:rect l="l" t="t" r="r" b="b"/>
              <a:pathLst>
                <a:path w="47311" h="3677" extrusionOk="0">
                  <a:moveTo>
                    <a:pt x="23504" y="1"/>
                  </a:moveTo>
                  <a:cubicBezTo>
                    <a:pt x="21892" y="1"/>
                    <a:pt x="20323" y="220"/>
                    <a:pt x="18753" y="524"/>
                  </a:cubicBezTo>
                  <a:cubicBezTo>
                    <a:pt x="17790" y="691"/>
                    <a:pt x="16880" y="953"/>
                    <a:pt x="15959" y="1392"/>
                  </a:cubicBezTo>
                  <a:cubicBezTo>
                    <a:pt x="15310" y="1696"/>
                    <a:pt x="14651" y="1999"/>
                    <a:pt x="13960" y="2261"/>
                  </a:cubicBezTo>
                  <a:cubicBezTo>
                    <a:pt x="12694" y="2784"/>
                    <a:pt x="11386" y="3004"/>
                    <a:pt x="10036" y="3046"/>
                  </a:cubicBezTo>
                  <a:cubicBezTo>
                    <a:pt x="9807" y="3059"/>
                    <a:pt x="9577" y="3066"/>
                    <a:pt x="9345" y="3066"/>
                  </a:cubicBezTo>
                  <a:cubicBezTo>
                    <a:pt x="8685" y="3066"/>
                    <a:pt x="8018" y="3013"/>
                    <a:pt x="7368" y="2920"/>
                  </a:cubicBezTo>
                  <a:cubicBezTo>
                    <a:pt x="5976" y="2700"/>
                    <a:pt x="4626" y="2481"/>
                    <a:pt x="3234" y="2261"/>
                  </a:cubicBezTo>
                  <a:cubicBezTo>
                    <a:pt x="2355" y="2093"/>
                    <a:pt x="1529" y="1874"/>
                    <a:pt x="702" y="1696"/>
                  </a:cubicBezTo>
                  <a:cubicBezTo>
                    <a:pt x="575" y="1672"/>
                    <a:pt x="448" y="1648"/>
                    <a:pt x="313" y="1648"/>
                  </a:cubicBezTo>
                  <a:cubicBezTo>
                    <a:pt x="214" y="1648"/>
                    <a:pt x="111" y="1660"/>
                    <a:pt x="1" y="1696"/>
                  </a:cubicBezTo>
                  <a:cubicBezTo>
                    <a:pt x="137" y="1790"/>
                    <a:pt x="179" y="1790"/>
                    <a:pt x="262" y="1832"/>
                  </a:cubicBezTo>
                  <a:cubicBezTo>
                    <a:pt x="1141" y="2093"/>
                    <a:pt x="2010" y="2355"/>
                    <a:pt x="2920" y="2575"/>
                  </a:cubicBezTo>
                  <a:cubicBezTo>
                    <a:pt x="4804" y="2962"/>
                    <a:pt x="6719" y="3307"/>
                    <a:pt x="8634" y="3527"/>
                  </a:cubicBezTo>
                  <a:cubicBezTo>
                    <a:pt x="9278" y="3621"/>
                    <a:pt x="9934" y="3677"/>
                    <a:pt x="10595" y="3677"/>
                  </a:cubicBezTo>
                  <a:cubicBezTo>
                    <a:pt x="11190" y="3677"/>
                    <a:pt x="11790" y="3631"/>
                    <a:pt x="12391" y="3527"/>
                  </a:cubicBezTo>
                  <a:cubicBezTo>
                    <a:pt x="13301" y="3402"/>
                    <a:pt x="14169" y="3265"/>
                    <a:pt x="15090" y="3046"/>
                  </a:cubicBezTo>
                  <a:cubicBezTo>
                    <a:pt x="16179" y="2784"/>
                    <a:pt x="17267" y="2439"/>
                    <a:pt x="18355" y="2177"/>
                  </a:cubicBezTo>
                  <a:cubicBezTo>
                    <a:pt x="20019" y="1738"/>
                    <a:pt x="21631" y="1267"/>
                    <a:pt x="23242" y="827"/>
                  </a:cubicBezTo>
                  <a:cubicBezTo>
                    <a:pt x="23352" y="806"/>
                    <a:pt x="23462" y="796"/>
                    <a:pt x="23572" y="796"/>
                  </a:cubicBezTo>
                  <a:cubicBezTo>
                    <a:pt x="23682" y="796"/>
                    <a:pt x="23791" y="806"/>
                    <a:pt x="23901" y="827"/>
                  </a:cubicBezTo>
                  <a:cubicBezTo>
                    <a:pt x="24770" y="953"/>
                    <a:pt x="25597" y="1089"/>
                    <a:pt x="26423" y="1309"/>
                  </a:cubicBezTo>
                  <a:cubicBezTo>
                    <a:pt x="28129" y="1738"/>
                    <a:pt x="29782" y="2219"/>
                    <a:pt x="31436" y="2659"/>
                  </a:cubicBezTo>
                  <a:cubicBezTo>
                    <a:pt x="32232" y="2866"/>
                    <a:pt x="33028" y="2988"/>
                    <a:pt x="33845" y="2988"/>
                  </a:cubicBezTo>
                  <a:cubicBezTo>
                    <a:pt x="34059" y="2988"/>
                    <a:pt x="34274" y="2979"/>
                    <a:pt x="34491" y="2962"/>
                  </a:cubicBezTo>
                  <a:cubicBezTo>
                    <a:pt x="35412" y="2920"/>
                    <a:pt x="36323" y="2784"/>
                    <a:pt x="37191" y="2659"/>
                  </a:cubicBezTo>
                  <a:cubicBezTo>
                    <a:pt x="38761" y="2397"/>
                    <a:pt x="40330" y="2093"/>
                    <a:pt x="41858" y="1654"/>
                  </a:cubicBezTo>
                  <a:cubicBezTo>
                    <a:pt x="42821" y="1392"/>
                    <a:pt x="43784" y="1267"/>
                    <a:pt x="44778" y="1173"/>
                  </a:cubicBezTo>
                  <a:cubicBezTo>
                    <a:pt x="45370" y="1143"/>
                    <a:pt x="45977" y="1113"/>
                    <a:pt x="46575" y="1113"/>
                  </a:cubicBezTo>
                  <a:cubicBezTo>
                    <a:pt x="46822" y="1113"/>
                    <a:pt x="47068" y="1119"/>
                    <a:pt x="47310" y="1131"/>
                  </a:cubicBezTo>
                  <a:lnTo>
                    <a:pt x="47310" y="827"/>
                  </a:lnTo>
                  <a:cubicBezTo>
                    <a:pt x="46525" y="827"/>
                    <a:pt x="45740" y="827"/>
                    <a:pt x="44956" y="869"/>
                  </a:cubicBezTo>
                  <a:cubicBezTo>
                    <a:pt x="44171" y="869"/>
                    <a:pt x="43344" y="953"/>
                    <a:pt x="42559" y="1047"/>
                  </a:cubicBezTo>
                  <a:cubicBezTo>
                    <a:pt x="41638" y="1173"/>
                    <a:pt x="40728" y="1309"/>
                    <a:pt x="39859" y="1434"/>
                  </a:cubicBezTo>
                  <a:cubicBezTo>
                    <a:pt x="38761" y="1570"/>
                    <a:pt x="37672" y="1654"/>
                    <a:pt x="36584" y="1790"/>
                  </a:cubicBezTo>
                  <a:cubicBezTo>
                    <a:pt x="36110" y="1832"/>
                    <a:pt x="35635" y="1855"/>
                    <a:pt x="35161" y="1855"/>
                  </a:cubicBezTo>
                  <a:cubicBezTo>
                    <a:pt x="34201" y="1855"/>
                    <a:pt x="33246" y="1760"/>
                    <a:pt x="32315" y="1528"/>
                  </a:cubicBezTo>
                  <a:cubicBezTo>
                    <a:pt x="31394" y="1267"/>
                    <a:pt x="30483" y="1047"/>
                    <a:pt x="29563" y="827"/>
                  </a:cubicBezTo>
                  <a:cubicBezTo>
                    <a:pt x="27606" y="304"/>
                    <a:pt x="25555" y="42"/>
                    <a:pt x="23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9" name="Google Shape;119;p5"/>
            <p:cNvSpPr/>
            <p:nvPr/>
          </p:nvSpPr>
          <p:spPr>
            <a:xfrm>
              <a:off x="2229641" y="2988641"/>
              <a:ext cx="280490" cy="45958"/>
            </a:xfrm>
            <a:custGeom>
              <a:avLst/>
              <a:gdLst/>
              <a:ahLst/>
              <a:cxnLst/>
              <a:rect l="l" t="t" r="r" b="b"/>
              <a:pathLst>
                <a:path w="13427" h="2200" extrusionOk="0">
                  <a:moveTo>
                    <a:pt x="0" y="0"/>
                  </a:moveTo>
                  <a:lnTo>
                    <a:pt x="0" y="1005"/>
                  </a:lnTo>
                  <a:cubicBezTo>
                    <a:pt x="1654" y="1308"/>
                    <a:pt x="3360" y="1528"/>
                    <a:pt x="5013" y="1831"/>
                  </a:cubicBezTo>
                  <a:cubicBezTo>
                    <a:pt x="5976" y="2009"/>
                    <a:pt x="6938" y="2177"/>
                    <a:pt x="7891" y="2177"/>
                  </a:cubicBezTo>
                  <a:cubicBezTo>
                    <a:pt x="8173" y="2192"/>
                    <a:pt x="8453" y="2199"/>
                    <a:pt x="8730" y="2199"/>
                  </a:cubicBezTo>
                  <a:cubicBezTo>
                    <a:pt x="10131" y="2199"/>
                    <a:pt x="11481" y="2022"/>
                    <a:pt x="12861" y="1873"/>
                  </a:cubicBezTo>
                  <a:cubicBezTo>
                    <a:pt x="13039" y="1831"/>
                    <a:pt x="13259" y="1831"/>
                    <a:pt x="13426" y="1790"/>
                  </a:cubicBezTo>
                  <a:lnTo>
                    <a:pt x="13426" y="1706"/>
                  </a:lnTo>
                  <a:lnTo>
                    <a:pt x="12254" y="1706"/>
                  </a:lnTo>
                  <a:cubicBezTo>
                    <a:pt x="11333" y="1748"/>
                    <a:pt x="10423" y="1748"/>
                    <a:pt x="9502" y="1748"/>
                  </a:cubicBezTo>
                  <a:cubicBezTo>
                    <a:pt x="8372" y="1748"/>
                    <a:pt x="7242" y="1653"/>
                    <a:pt x="6153" y="1392"/>
                  </a:cubicBezTo>
                  <a:cubicBezTo>
                    <a:pt x="4584" y="1047"/>
                    <a:pt x="3056" y="701"/>
                    <a:pt x="1486" y="345"/>
                  </a:cubicBezTo>
                  <a:cubicBezTo>
                    <a:pt x="1005" y="220"/>
                    <a:pt x="482" y="13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0" name="Google Shape;120;p5"/>
            <p:cNvSpPr/>
            <p:nvPr/>
          </p:nvSpPr>
          <p:spPr>
            <a:xfrm>
              <a:off x="2229641" y="3356046"/>
              <a:ext cx="440069" cy="63923"/>
            </a:xfrm>
            <a:custGeom>
              <a:avLst/>
              <a:gdLst/>
              <a:ahLst/>
              <a:cxnLst/>
              <a:rect l="l" t="t" r="r" b="b"/>
              <a:pathLst>
                <a:path w="21066" h="3060" extrusionOk="0">
                  <a:moveTo>
                    <a:pt x="5144" y="1"/>
                  </a:moveTo>
                  <a:cubicBezTo>
                    <a:pt x="4924" y="1"/>
                    <a:pt x="4705" y="10"/>
                    <a:pt x="4490" y="24"/>
                  </a:cubicBezTo>
                  <a:cubicBezTo>
                    <a:pt x="4186" y="76"/>
                    <a:pt x="3883" y="118"/>
                    <a:pt x="3579" y="160"/>
                  </a:cubicBezTo>
                  <a:cubicBezTo>
                    <a:pt x="2397" y="201"/>
                    <a:pt x="1183" y="243"/>
                    <a:pt x="0" y="243"/>
                  </a:cubicBezTo>
                  <a:lnTo>
                    <a:pt x="0" y="1426"/>
                  </a:lnTo>
                  <a:cubicBezTo>
                    <a:pt x="1392" y="1332"/>
                    <a:pt x="2836" y="1122"/>
                    <a:pt x="4228" y="861"/>
                  </a:cubicBezTo>
                  <a:cubicBezTo>
                    <a:pt x="4560" y="806"/>
                    <a:pt x="4893" y="774"/>
                    <a:pt x="5224" y="774"/>
                  </a:cubicBezTo>
                  <a:cubicBezTo>
                    <a:pt x="5718" y="774"/>
                    <a:pt x="6207" y="846"/>
                    <a:pt x="6677" y="1028"/>
                  </a:cubicBezTo>
                  <a:cubicBezTo>
                    <a:pt x="7325" y="1290"/>
                    <a:pt x="7985" y="1510"/>
                    <a:pt x="8634" y="1771"/>
                  </a:cubicBezTo>
                  <a:cubicBezTo>
                    <a:pt x="9858" y="2294"/>
                    <a:pt x="11124" y="2692"/>
                    <a:pt x="12432" y="2818"/>
                  </a:cubicBezTo>
                  <a:cubicBezTo>
                    <a:pt x="13352" y="2928"/>
                    <a:pt x="14244" y="3060"/>
                    <a:pt x="15153" y="3060"/>
                  </a:cubicBezTo>
                  <a:cubicBezTo>
                    <a:pt x="15361" y="3060"/>
                    <a:pt x="15570" y="3053"/>
                    <a:pt x="15781" y="3037"/>
                  </a:cubicBezTo>
                  <a:cubicBezTo>
                    <a:pt x="16482" y="3037"/>
                    <a:pt x="17183" y="2859"/>
                    <a:pt x="17790" y="2514"/>
                  </a:cubicBezTo>
                  <a:cubicBezTo>
                    <a:pt x="18051" y="2336"/>
                    <a:pt x="18355" y="2253"/>
                    <a:pt x="18711" y="2169"/>
                  </a:cubicBezTo>
                  <a:cubicBezTo>
                    <a:pt x="19182" y="1991"/>
                    <a:pt x="19663" y="1855"/>
                    <a:pt x="20144" y="1729"/>
                  </a:cubicBezTo>
                  <a:cubicBezTo>
                    <a:pt x="20406" y="1646"/>
                    <a:pt x="20626" y="1510"/>
                    <a:pt x="20804" y="1332"/>
                  </a:cubicBezTo>
                  <a:cubicBezTo>
                    <a:pt x="21065" y="1164"/>
                    <a:pt x="21013" y="861"/>
                    <a:pt x="20751" y="683"/>
                  </a:cubicBezTo>
                  <a:cubicBezTo>
                    <a:pt x="20626" y="599"/>
                    <a:pt x="20490" y="547"/>
                    <a:pt x="20364" y="547"/>
                  </a:cubicBezTo>
                  <a:cubicBezTo>
                    <a:pt x="20102" y="463"/>
                    <a:pt x="19841" y="421"/>
                    <a:pt x="19579" y="379"/>
                  </a:cubicBezTo>
                  <a:cubicBezTo>
                    <a:pt x="19296" y="318"/>
                    <a:pt x="19024" y="287"/>
                    <a:pt x="18760" y="287"/>
                  </a:cubicBezTo>
                  <a:cubicBezTo>
                    <a:pt x="18085" y="287"/>
                    <a:pt x="17459" y="485"/>
                    <a:pt x="16827" y="861"/>
                  </a:cubicBezTo>
                  <a:cubicBezTo>
                    <a:pt x="16566" y="986"/>
                    <a:pt x="16304" y="1070"/>
                    <a:pt x="16000" y="1122"/>
                  </a:cubicBezTo>
                  <a:cubicBezTo>
                    <a:pt x="15686" y="1164"/>
                    <a:pt x="15371" y="1182"/>
                    <a:pt x="15056" y="1182"/>
                  </a:cubicBezTo>
                  <a:cubicBezTo>
                    <a:pt x="14417" y="1182"/>
                    <a:pt x="13782" y="1106"/>
                    <a:pt x="13165" y="986"/>
                  </a:cubicBezTo>
                  <a:cubicBezTo>
                    <a:pt x="12667" y="907"/>
                    <a:pt x="12191" y="878"/>
                    <a:pt x="11719" y="878"/>
                  </a:cubicBezTo>
                  <a:cubicBezTo>
                    <a:pt x="11447" y="878"/>
                    <a:pt x="11176" y="887"/>
                    <a:pt x="10904" y="903"/>
                  </a:cubicBezTo>
                  <a:cubicBezTo>
                    <a:pt x="10705" y="920"/>
                    <a:pt x="10506" y="930"/>
                    <a:pt x="10309" y="930"/>
                  </a:cubicBezTo>
                  <a:cubicBezTo>
                    <a:pt x="10031" y="930"/>
                    <a:pt x="9760" y="910"/>
                    <a:pt x="9502" y="861"/>
                  </a:cubicBezTo>
                  <a:cubicBezTo>
                    <a:pt x="8508" y="599"/>
                    <a:pt x="7503" y="379"/>
                    <a:pt x="6499" y="160"/>
                  </a:cubicBezTo>
                  <a:cubicBezTo>
                    <a:pt x="6055" y="40"/>
                    <a:pt x="5597" y="1"/>
                    <a:pt x="5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1" name="Google Shape;121;p5"/>
            <p:cNvSpPr/>
            <p:nvPr/>
          </p:nvSpPr>
          <p:spPr>
            <a:xfrm>
              <a:off x="2229641" y="3543738"/>
              <a:ext cx="241363" cy="32839"/>
            </a:xfrm>
            <a:custGeom>
              <a:avLst/>
              <a:gdLst/>
              <a:ahLst/>
              <a:cxnLst/>
              <a:rect l="l" t="t" r="r" b="b"/>
              <a:pathLst>
                <a:path w="11554" h="1572" extrusionOk="0">
                  <a:moveTo>
                    <a:pt x="1145" y="1"/>
                  </a:moveTo>
                  <a:cubicBezTo>
                    <a:pt x="883" y="1"/>
                    <a:pt x="617" y="20"/>
                    <a:pt x="346" y="69"/>
                  </a:cubicBezTo>
                  <a:cubicBezTo>
                    <a:pt x="262" y="69"/>
                    <a:pt x="136" y="111"/>
                    <a:pt x="0" y="111"/>
                  </a:cubicBezTo>
                  <a:lnTo>
                    <a:pt x="0" y="1199"/>
                  </a:lnTo>
                  <a:cubicBezTo>
                    <a:pt x="346" y="1116"/>
                    <a:pt x="702" y="980"/>
                    <a:pt x="1047" y="812"/>
                  </a:cubicBezTo>
                  <a:cubicBezTo>
                    <a:pt x="1486" y="593"/>
                    <a:pt x="1915" y="509"/>
                    <a:pt x="2397" y="509"/>
                  </a:cubicBezTo>
                  <a:cubicBezTo>
                    <a:pt x="3485" y="551"/>
                    <a:pt x="4584" y="676"/>
                    <a:pt x="5672" y="896"/>
                  </a:cubicBezTo>
                  <a:cubicBezTo>
                    <a:pt x="7200" y="1158"/>
                    <a:pt x="8770" y="1461"/>
                    <a:pt x="10339" y="1555"/>
                  </a:cubicBezTo>
                  <a:cubicBezTo>
                    <a:pt x="10488" y="1566"/>
                    <a:pt x="10621" y="1571"/>
                    <a:pt x="10743" y="1571"/>
                  </a:cubicBezTo>
                  <a:cubicBezTo>
                    <a:pt x="11083" y="1571"/>
                    <a:pt x="11329" y="1530"/>
                    <a:pt x="11553" y="1461"/>
                  </a:cubicBezTo>
                  <a:cubicBezTo>
                    <a:pt x="11386" y="1461"/>
                    <a:pt x="11250" y="1461"/>
                    <a:pt x="11124" y="1419"/>
                  </a:cubicBezTo>
                  <a:cubicBezTo>
                    <a:pt x="9983" y="1294"/>
                    <a:pt x="8853" y="1158"/>
                    <a:pt x="7765" y="980"/>
                  </a:cubicBezTo>
                  <a:cubicBezTo>
                    <a:pt x="5976" y="676"/>
                    <a:pt x="4270" y="289"/>
                    <a:pt x="2491" y="111"/>
                  </a:cubicBezTo>
                  <a:cubicBezTo>
                    <a:pt x="2046" y="58"/>
                    <a:pt x="1601" y="1"/>
                    <a:pt x="1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2" name="Google Shape;122;p5"/>
            <p:cNvSpPr/>
            <p:nvPr/>
          </p:nvSpPr>
          <p:spPr>
            <a:xfrm>
              <a:off x="2673166" y="3512383"/>
              <a:ext cx="567519" cy="78338"/>
            </a:xfrm>
            <a:custGeom>
              <a:avLst/>
              <a:gdLst/>
              <a:ahLst/>
              <a:cxnLst/>
              <a:rect l="l" t="t" r="r" b="b"/>
              <a:pathLst>
                <a:path w="27167" h="3750" extrusionOk="0">
                  <a:moveTo>
                    <a:pt x="27166" y="1"/>
                  </a:moveTo>
                  <a:cubicBezTo>
                    <a:pt x="26559" y="126"/>
                    <a:pt x="25942" y="220"/>
                    <a:pt x="25293" y="220"/>
                  </a:cubicBezTo>
                  <a:cubicBezTo>
                    <a:pt x="25209" y="220"/>
                    <a:pt x="25115" y="262"/>
                    <a:pt x="25031" y="304"/>
                  </a:cubicBezTo>
                  <a:cubicBezTo>
                    <a:pt x="24895" y="346"/>
                    <a:pt x="24770" y="388"/>
                    <a:pt x="24634" y="440"/>
                  </a:cubicBezTo>
                  <a:cubicBezTo>
                    <a:pt x="24372" y="482"/>
                    <a:pt x="24163" y="482"/>
                    <a:pt x="23943" y="482"/>
                  </a:cubicBezTo>
                  <a:cubicBezTo>
                    <a:pt x="22897" y="702"/>
                    <a:pt x="21892" y="869"/>
                    <a:pt x="20846" y="1089"/>
                  </a:cubicBezTo>
                  <a:cubicBezTo>
                    <a:pt x="19171" y="1453"/>
                    <a:pt x="17461" y="1703"/>
                    <a:pt x="15708" y="1703"/>
                  </a:cubicBezTo>
                  <a:cubicBezTo>
                    <a:pt x="15544" y="1703"/>
                    <a:pt x="15380" y="1700"/>
                    <a:pt x="15216" y="1696"/>
                  </a:cubicBezTo>
                  <a:cubicBezTo>
                    <a:pt x="13866" y="1696"/>
                    <a:pt x="12474" y="1790"/>
                    <a:pt x="11124" y="1874"/>
                  </a:cubicBezTo>
                  <a:cubicBezTo>
                    <a:pt x="10712" y="1904"/>
                    <a:pt x="10307" y="1923"/>
                    <a:pt x="9904" y="1923"/>
                  </a:cubicBezTo>
                  <a:cubicBezTo>
                    <a:pt x="9192" y="1923"/>
                    <a:pt x="8487" y="1863"/>
                    <a:pt x="7765" y="1696"/>
                  </a:cubicBezTo>
                  <a:cubicBezTo>
                    <a:pt x="7106" y="1528"/>
                    <a:pt x="6415" y="1434"/>
                    <a:pt x="5714" y="1309"/>
                  </a:cubicBezTo>
                  <a:cubicBezTo>
                    <a:pt x="5227" y="1212"/>
                    <a:pt x="4751" y="1167"/>
                    <a:pt x="4283" y="1167"/>
                  </a:cubicBezTo>
                  <a:cubicBezTo>
                    <a:pt x="3072" y="1167"/>
                    <a:pt x="1918" y="1474"/>
                    <a:pt x="785" y="2010"/>
                  </a:cubicBezTo>
                  <a:cubicBezTo>
                    <a:pt x="566" y="2135"/>
                    <a:pt x="398" y="2271"/>
                    <a:pt x="220" y="2397"/>
                  </a:cubicBezTo>
                  <a:cubicBezTo>
                    <a:pt x="95" y="2481"/>
                    <a:pt x="1" y="2659"/>
                    <a:pt x="42" y="2837"/>
                  </a:cubicBezTo>
                  <a:cubicBezTo>
                    <a:pt x="106" y="2985"/>
                    <a:pt x="204" y="3009"/>
                    <a:pt x="315" y="3009"/>
                  </a:cubicBezTo>
                  <a:cubicBezTo>
                    <a:pt x="368" y="3009"/>
                    <a:pt x="425" y="3004"/>
                    <a:pt x="482" y="3004"/>
                  </a:cubicBezTo>
                  <a:cubicBezTo>
                    <a:pt x="963" y="2962"/>
                    <a:pt x="1487" y="2962"/>
                    <a:pt x="1968" y="2878"/>
                  </a:cubicBezTo>
                  <a:cubicBezTo>
                    <a:pt x="2513" y="2820"/>
                    <a:pt x="3038" y="2737"/>
                    <a:pt x="3570" y="2737"/>
                  </a:cubicBezTo>
                  <a:cubicBezTo>
                    <a:pt x="3805" y="2737"/>
                    <a:pt x="4041" y="2753"/>
                    <a:pt x="4281" y="2795"/>
                  </a:cubicBezTo>
                  <a:cubicBezTo>
                    <a:pt x="5275" y="2962"/>
                    <a:pt x="6279" y="3140"/>
                    <a:pt x="7242" y="3402"/>
                  </a:cubicBezTo>
                  <a:cubicBezTo>
                    <a:pt x="8256" y="3666"/>
                    <a:pt x="9285" y="3750"/>
                    <a:pt x="10322" y="3750"/>
                  </a:cubicBezTo>
                  <a:cubicBezTo>
                    <a:pt x="10804" y="3750"/>
                    <a:pt x="11288" y="3732"/>
                    <a:pt x="11773" y="3705"/>
                  </a:cubicBezTo>
                  <a:cubicBezTo>
                    <a:pt x="12778" y="3621"/>
                    <a:pt x="13782" y="3527"/>
                    <a:pt x="14745" y="3485"/>
                  </a:cubicBezTo>
                  <a:cubicBezTo>
                    <a:pt x="16356" y="3443"/>
                    <a:pt x="17968" y="3266"/>
                    <a:pt x="19538" y="2962"/>
                  </a:cubicBezTo>
                  <a:cubicBezTo>
                    <a:pt x="21023" y="2659"/>
                    <a:pt x="22499" y="2313"/>
                    <a:pt x="23985" y="2010"/>
                  </a:cubicBezTo>
                  <a:cubicBezTo>
                    <a:pt x="24512" y="1913"/>
                    <a:pt x="25060" y="1822"/>
                    <a:pt x="25615" y="1822"/>
                  </a:cubicBezTo>
                  <a:cubicBezTo>
                    <a:pt x="25842" y="1822"/>
                    <a:pt x="26070" y="1837"/>
                    <a:pt x="26298" y="1874"/>
                  </a:cubicBezTo>
                  <a:cubicBezTo>
                    <a:pt x="26601" y="1958"/>
                    <a:pt x="26904" y="2052"/>
                    <a:pt x="27166" y="2135"/>
                  </a:cubicBezTo>
                  <a:lnTo>
                    <a:pt x="271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3" name="Google Shape;123;p5"/>
            <p:cNvSpPr/>
            <p:nvPr/>
          </p:nvSpPr>
          <p:spPr>
            <a:xfrm>
              <a:off x="2229641" y="3454519"/>
              <a:ext cx="447276" cy="99645"/>
            </a:xfrm>
            <a:custGeom>
              <a:avLst/>
              <a:gdLst/>
              <a:ahLst/>
              <a:cxnLst/>
              <a:rect l="l" t="t" r="r" b="b"/>
              <a:pathLst>
                <a:path w="21411" h="4770" extrusionOk="0">
                  <a:moveTo>
                    <a:pt x="1537" y="0"/>
                  </a:moveTo>
                  <a:cubicBezTo>
                    <a:pt x="998" y="0"/>
                    <a:pt x="483" y="162"/>
                    <a:pt x="0" y="458"/>
                  </a:cubicBezTo>
                  <a:lnTo>
                    <a:pt x="0" y="1902"/>
                  </a:lnTo>
                  <a:cubicBezTo>
                    <a:pt x="178" y="1766"/>
                    <a:pt x="398" y="1588"/>
                    <a:pt x="566" y="1463"/>
                  </a:cubicBezTo>
                  <a:cubicBezTo>
                    <a:pt x="819" y="1323"/>
                    <a:pt x="1084" y="1238"/>
                    <a:pt x="1357" y="1238"/>
                  </a:cubicBezTo>
                  <a:cubicBezTo>
                    <a:pt x="1513" y="1238"/>
                    <a:pt x="1672" y="1266"/>
                    <a:pt x="1832" y="1327"/>
                  </a:cubicBezTo>
                  <a:cubicBezTo>
                    <a:pt x="2439" y="1546"/>
                    <a:pt x="3056" y="1766"/>
                    <a:pt x="3663" y="1986"/>
                  </a:cubicBezTo>
                  <a:cubicBezTo>
                    <a:pt x="5233" y="2551"/>
                    <a:pt x="6760" y="3158"/>
                    <a:pt x="8414" y="3556"/>
                  </a:cubicBezTo>
                  <a:cubicBezTo>
                    <a:pt x="10465" y="4037"/>
                    <a:pt x="12474" y="4466"/>
                    <a:pt x="14567" y="4728"/>
                  </a:cubicBezTo>
                  <a:cubicBezTo>
                    <a:pt x="14800" y="4754"/>
                    <a:pt x="15026" y="4770"/>
                    <a:pt x="15248" y="4770"/>
                  </a:cubicBezTo>
                  <a:cubicBezTo>
                    <a:pt x="15812" y="4770"/>
                    <a:pt x="16346" y="4668"/>
                    <a:pt x="16879" y="4382"/>
                  </a:cubicBezTo>
                  <a:cubicBezTo>
                    <a:pt x="17047" y="4340"/>
                    <a:pt x="17183" y="4257"/>
                    <a:pt x="17350" y="4204"/>
                  </a:cubicBezTo>
                  <a:cubicBezTo>
                    <a:pt x="18533" y="3775"/>
                    <a:pt x="19705" y="3210"/>
                    <a:pt x="21013" y="3116"/>
                  </a:cubicBezTo>
                  <a:cubicBezTo>
                    <a:pt x="21149" y="3116"/>
                    <a:pt x="21274" y="3032"/>
                    <a:pt x="21327" y="2896"/>
                  </a:cubicBezTo>
                  <a:cubicBezTo>
                    <a:pt x="21411" y="2729"/>
                    <a:pt x="21274" y="2593"/>
                    <a:pt x="21191" y="2509"/>
                  </a:cubicBezTo>
                  <a:cubicBezTo>
                    <a:pt x="21013" y="2373"/>
                    <a:pt x="20804" y="2247"/>
                    <a:pt x="20626" y="2206"/>
                  </a:cubicBezTo>
                  <a:cubicBezTo>
                    <a:pt x="20386" y="2131"/>
                    <a:pt x="20149" y="2098"/>
                    <a:pt x="19912" y="2098"/>
                  </a:cubicBezTo>
                  <a:cubicBezTo>
                    <a:pt x="19715" y="2098"/>
                    <a:pt x="19517" y="2121"/>
                    <a:pt x="19318" y="2164"/>
                  </a:cubicBezTo>
                  <a:cubicBezTo>
                    <a:pt x="18491" y="2331"/>
                    <a:pt x="17706" y="2509"/>
                    <a:pt x="16879" y="2687"/>
                  </a:cubicBezTo>
                  <a:cubicBezTo>
                    <a:pt x="16430" y="2809"/>
                    <a:pt x="15965" y="2892"/>
                    <a:pt x="15507" y="2892"/>
                  </a:cubicBezTo>
                  <a:cubicBezTo>
                    <a:pt x="15335" y="2892"/>
                    <a:pt x="15164" y="2880"/>
                    <a:pt x="14996" y="2854"/>
                  </a:cubicBezTo>
                  <a:cubicBezTo>
                    <a:pt x="14692" y="2813"/>
                    <a:pt x="14389" y="2771"/>
                    <a:pt x="14127" y="2729"/>
                  </a:cubicBezTo>
                  <a:cubicBezTo>
                    <a:pt x="12474" y="2509"/>
                    <a:pt x="10862" y="2289"/>
                    <a:pt x="9199" y="2028"/>
                  </a:cubicBezTo>
                  <a:cubicBezTo>
                    <a:pt x="7891" y="1850"/>
                    <a:pt x="6624" y="1588"/>
                    <a:pt x="5369" y="1117"/>
                  </a:cubicBezTo>
                  <a:cubicBezTo>
                    <a:pt x="4448" y="762"/>
                    <a:pt x="3485" y="500"/>
                    <a:pt x="2575" y="196"/>
                  </a:cubicBezTo>
                  <a:cubicBezTo>
                    <a:pt x="2220" y="64"/>
                    <a:pt x="1874" y="0"/>
                    <a:pt x="15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4" name="Google Shape;124;p5"/>
            <p:cNvSpPr/>
            <p:nvPr/>
          </p:nvSpPr>
          <p:spPr>
            <a:xfrm>
              <a:off x="2229641" y="3589779"/>
              <a:ext cx="153040" cy="32254"/>
            </a:xfrm>
            <a:custGeom>
              <a:avLst/>
              <a:gdLst/>
              <a:ahLst/>
              <a:cxnLst/>
              <a:rect l="l" t="t" r="r" b="b"/>
              <a:pathLst>
                <a:path w="7326" h="1544" extrusionOk="0">
                  <a:moveTo>
                    <a:pt x="0" y="0"/>
                  </a:moveTo>
                  <a:lnTo>
                    <a:pt x="0" y="1046"/>
                  </a:lnTo>
                  <a:cubicBezTo>
                    <a:pt x="482" y="1130"/>
                    <a:pt x="1005" y="1224"/>
                    <a:pt x="1486" y="1308"/>
                  </a:cubicBezTo>
                  <a:cubicBezTo>
                    <a:pt x="2357" y="1453"/>
                    <a:pt x="3227" y="1544"/>
                    <a:pt x="4090" y="1544"/>
                  </a:cubicBezTo>
                  <a:cubicBezTo>
                    <a:pt x="4784" y="1544"/>
                    <a:pt x="5473" y="1485"/>
                    <a:pt x="6153" y="1350"/>
                  </a:cubicBezTo>
                  <a:cubicBezTo>
                    <a:pt x="6499" y="1266"/>
                    <a:pt x="6802" y="1266"/>
                    <a:pt x="7148" y="1183"/>
                  </a:cubicBezTo>
                  <a:cubicBezTo>
                    <a:pt x="7200" y="1183"/>
                    <a:pt x="7284" y="1088"/>
                    <a:pt x="7325" y="1046"/>
                  </a:cubicBezTo>
                  <a:cubicBezTo>
                    <a:pt x="7284" y="963"/>
                    <a:pt x="7242" y="869"/>
                    <a:pt x="7148" y="827"/>
                  </a:cubicBezTo>
                  <a:cubicBezTo>
                    <a:pt x="7106" y="785"/>
                    <a:pt x="7022" y="743"/>
                    <a:pt x="6938" y="743"/>
                  </a:cubicBezTo>
                  <a:cubicBezTo>
                    <a:pt x="6677" y="743"/>
                    <a:pt x="6415" y="701"/>
                    <a:pt x="6153" y="701"/>
                  </a:cubicBezTo>
                  <a:cubicBezTo>
                    <a:pt x="4887" y="659"/>
                    <a:pt x="3621" y="523"/>
                    <a:pt x="2397" y="304"/>
                  </a:cubicBezTo>
                  <a:cubicBezTo>
                    <a:pt x="1612" y="136"/>
                    <a:pt x="785" y="4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5" name="Google Shape;125;p5"/>
            <p:cNvSpPr/>
            <p:nvPr/>
          </p:nvSpPr>
          <p:spPr>
            <a:xfrm>
              <a:off x="3050243" y="3576932"/>
              <a:ext cx="190433" cy="38312"/>
            </a:xfrm>
            <a:custGeom>
              <a:avLst/>
              <a:gdLst/>
              <a:ahLst/>
              <a:cxnLst/>
              <a:rect l="l" t="t" r="r" b="b"/>
              <a:pathLst>
                <a:path w="9116" h="1834" extrusionOk="0">
                  <a:moveTo>
                    <a:pt x="8709" y="0"/>
                  </a:moveTo>
                  <a:cubicBezTo>
                    <a:pt x="7756" y="0"/>
                    <a:pt x="6803" y="130"/>
                    <a:pt x="5850" y="395"/>
                  </a:cubicBezTo>
                  <a:cubicBezTo>
                    <a:pt x="5672" y="437"/>
                    <a:pt x="5453" y="489"/>
                    <a:pt x="5275" y="531"/>
                  </a:cubicBezTo>
                  <a:cubicBezTo>
                    <a:pt x="3538" y="657"/>
                    <a:pt x="1874" y="1138"/>
                    <a:pt x="220" y="1578"/>
                  </a:cubicBezTo>
                  <a:cubicBezTo>
                    <a:pt x="179" y="1578"/>
                    <a:pt x="95" y="1620"/>
                    <a:pt x="1" y="1703"/>
                  </a:cubicBezTo>
                  <a:cubicBezTo>
                    <a:pt x="95" y="1703"/>
                    <a:pt x="137" y="1745"/>
                    <a:pt x="137" y="1745"/>
                  </a:cubicBezTo>
                  <a:cubicBezTo>
                    <a:pt x="399" y="1808"/>
                    <a:pt x="655" y="1833"/>
                    <a:pt x="908" y="1833"/>
                  </a:cubicBezTo>
                  <a:cubicBezTo>
                    <a:pt x="1369" y="1833"/>
                    <a:pt x="1818" y="1749"/>
                    <a:pt x="2271" y="1661"/>
                  </a:cubicBezTo>
                  <a:cubicBezTo>
                    <a:pt x="3014" y="1484"/>
                    <a:pt x="3757" y="1316"/>
                    <a:pt x="4542" y="1180"/>
                  </a:cubicBezTo>
                  <a:cubicBezTo>
                    <a:pt x="5233" y="1096"/>
                    <a:pt x="5976" y="960"/>
                    <a:pt x="6677" y="751"/>
                  </a:cubicBezTo>
                  <a:cubicBezTo>
                    <a:pt x="7284" y="573"/>
                    <a:pt x="7943" y="489"/>
                    <a:pt x="8550" y="489"/>
                  </a:cubicBezTo>
                  <a:lnTo>
                    <a:pt x="9115" y="489"/>
                  </a:lnTo>
                  <a:lnTo>
                    <a:pt x="9115" y="8"/>
                  </a:lnTo>
                  <a:cubicBezTo>
                    <a:pt x="8980" y="3"/>
                    <a:pt x="8844" y="0"/>
                    <a:pt x="87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6"/>
        <p:cNvGrpSpPr/>
        <p:nvPr/>
      </p:nvGrpSpPr>
      <p:grpSpPr>
        <a:xfrm>
          <a:off x="0" y="0"/>
          <a:ext cx="0" cy="0"/>
          <a:chOff x="0" y="0"/>
          <a:chExt cx="0" cy="0"/>
        </a:xfrm>
      </p:grpSpPr>
      <p:pic>
        <p:nvPicPr>
          <p:cNvPr id="127" name="Google Shape;127;p6"/>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128" name="Google Shape;128;p6"/>
          <p:cNvSpPr txBox="1">
            <a:spLocks noGrp="1"/>
          </p:cNvSpPr>
          <p:nvPr>
            <p:ph type="title"/>
          </p:nvPr>
        </p:nvSpPr>
        <p:spPr>
          <a:xfrm>
            <a:off x="720000" y="445025"/>
            <a:ext cx="7708800" cy="6426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29" name="Google Shape;129;p6"/>
          <p:cNvGrpSpPr/>
          <p:nvPr/>
        </p:nvGrpSpPr>
        <p:grpSpPr>
          <a:xfrm>
            <a:off x="228600" y="228600"/>
            <a:ext cx="227950" cy="230496"/>
            <a:chOff x="362775" y="688925"/>
            <a:chExt cx="393900" cy="398300"/>
          </a:xfrm>
        </p:grpSpPr>
        <p:sp>
          <p:nvSpPr>
            <p:cNvPr id="130" name="Google Shape;130;p6"/>
            <p:cNvSpPr/>
            <p:nvPr/>
          </p:nvSpPr>
          <p:spPr>
            <a:xfrm>
              <a:off x="362775" y="6933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rot="-5400000">
              <a:off x="499275" y="5524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 name="Google Shape;132;p6"/>
          <p:cNvSpPr/>
          <p:nvPr/>
        </p:nvSpPr>
        <p:spPr>
          <a:xfrm rot="-243213">
            <a:off x="8524571" y="-371981"/>
            <a:ext cx="2941057" cy="203727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6"/>
          <p:cNvGrpSpPr/>
          <p:nvPr/>
        </p:nvGrpSpPr>
        <p:grpSpPr>
          <a:xfrm rot="-1813760">
            <a:off x="6622797" y="-1212038"/>
            <a:ext cx="1797168" cy="1755179"/>
            <a:chOff x="2256964" y="4013397"/>
            <a:chExt cx="944573" cy="922504"/>
          </a:xfrm>
        </p:grpSpPr>
        <p:sp>
          <p:nvSpPr>
            <p:cNvPr id="134" name="Google Shape;134;p6"/>
            <p:cNvSpPr/>
            <p:nvPr/>
          </p:nvSpPr>
          <p:spPr>
            <a:xfrm>
              <a:off x="2658732" y="4467870"/>
              <a:ext cx="542806" cy="65156"/>
            </a:xfrm>
            <a:custGeom>
              <a:avLst/>
              <a:gdLst/>
              <a:ahLst/>
              <a:cxnLst/>
              <a:rect l="l" t="t" r="r" b="b"/>
              <a:pathLst>
                <a:path w="25984" h="3119" extrusionOk="0">
                  <a:moveTo>
                    <a:pt x="15384" y="0"/>
                  </a:moveTo>
                  <a:cubicBezTo>
                    <a:pt x="14295" y="0"/>
                    <a:pt x="13291" y="262"/>
                    <a:pt x="12244" y="565"/>
                  </a:cubicBezTo>
                  <a:cubicBezTo>
                    <a:pt x="11250" y="827"/>
                    <a:pt x="10246" y="1089"/>
                    <a:pt x="9199" y="1266"/>
                  </a:cubicBezTo>
                  <a:cubicBezTo>
                    <a:pt x="8771" y="1318"/>
                    <a:pt x="8343" y="1348"/>
                    <a:pt x="7914" y="1348"/>
                  </a:cubicBezTo>
                  <a:cubicBezTo>
                    <a:pt x="7296" y="1348"/>
                    <a:pt x="6678" y="1285"/>
                    <a:pt x="6060" y="1130"/>
                  </a:cubicBezTo>
                  <a:cubicBezTo>
                    <a:pt x="5359" y="911"/>
                    <a:pt x="4658" y="785"/>
                    <a:pt x="3967" y="607"/>
                  </a:cubicBezTo>
                  <a:cubicBezTo>
                    <a:pt x="3482" y="504"/>
                    <a:pt x="2998" y="448"/>
                    <a:pt x="2516" y="448"/>
                  </a:cubicBezTo>
                  <a:cubicBezTo>
                    <a:pt x="1781" y="448"/>
                    <a:pt x="1054" y="578"/>
                    <a:pt x="346" y="869"/>
                  </a:cubicBezTo>
                  <a:cubicBezTo>
                    <a:pt x="210" y="911"/>
                    <a:pt x="43" y="911"/>
                    <a:pt x="1" y="1089"/>
                  </a:cubicBezTo>
                  <a:cubicBezTo>
                    <a:pt x="76" y="1164"/>
                    <a:pt x="155" y="1179"/>
                    <a:pt x="234" y="1179"/>
                  </a:cubicBezTo>
                  <a:cubicBezTo>
                    <a:pt x="286" y="1179"/>
                    <a:pt x="338" y="1172"/>
                    <a:pt x="388" y="1172"/>
                  </a:cubicBezTo>
                  <a:cubicBezTo>
                    <a:pt x="786" y="1172"/>
                    <a:pt x="1131" y="1172"/>
                    <a:pt x="1518" y="1214"/>
                  </a:cubicBezTo>
                  <a:cubicBezTo>
                    <a:pt x="2219" y="1266"/>
                    <a:pt x="2826" y="1570"/>
                    <a:pt x="3444" y="1832"/>
                  </a:cubicBezTo>
                  <a:cubicBezTo>
                    <a:pt x="4093" y="2135"/>
                    <a:pt x="4752" y="2439"/>
                    <a:pt x="5401" y="2700"/>
                  </a:cubicBezTo>
                  <a:cubicBezTo>
                    <a:pt x="6089" y="2953"/>
                    <a:pt x="6785" y="3118"/>
                    <a:pt x="7500" y="3118"/>
                  </a:cubicBezTo>
                  <a:cubicBezTo>
                    <a:pt x="7643" y="3118"/>
                    <a:pt x="7788" y="3112"/>
                    <a:pt x="7933" y="3098"/>
                  </a:cubicBezTo>
                  <a:cubicBezTo>
                    <a:pt x="8896" y="3045"/>
                    <a:pt x="9848" y="2784"/>
                    <a:pt x="10769" y="2439"/>
                  </a:cubicBezTo>
                  <a:cubicBezTo>
                    <a:pt x="10993" y="2346"/>
                    <a:pt x="11195" y="2293"/>
                    <a:pt x="11408" y="2293"/>
                  </a:cubicBezTo>
                  <a:cubicBezTo>
                    <a:pt x="11482" y="2293"/>
                    <a:pt x="11558" y="2299"/>
                    <a:pt x="11637" y="2313"/>
                  </a:cubicBezTo>
                  <a:cubicBezTo>
                    <a:pt x="12161" y="2397"/>
                    <a:pt x="12684" y="2439"/>
                    <a:pt x="13207" y="2522"/>
                  </a:cubicBezTo>
                  <a:cubicBezTo>
                    <a:pt x="13668" y="2592"/>
                    <a:pt x="14128" y="2640"/>
                    <a:pt x="14582" y="2640"/>
                  </a:cubicBezTo>
                  <a:cubicBezTo>
                    <a:pt x="15291" y="2640"/>
                    <a:pt x="15986" y="2521"/>
                    <a:pt x="16650" y="2177"/>
                  </a:cubicBezTo>
                  <a:cubicBezTo>
                    <a:pt x="16780" y="2116"/>
                    <a:pt x="16933" y="2077"/>
                    <a:pt x="17091" y="2077"/>
                  </a:cubicBezTo>
                  <a:cubicBezTo>
                    <a:pt x="17149" y="2077"/>
                    <a:pt x="17208" y="2082"/>
                    <a:pt x="17267" y="2093"/>
                  </a:cubicBezTo>
                  <a:cubicBezTo>
                    <a:pt x="17874" y="2261"/>
                    <a:pt x="18481" y="2355"/>
                    <a:pt x="19140" y="2397"/>
                  </a:cubicBezTo>
                  <a:cubicBezTo>
                    <a:pt x="19831" y="2439"/>
                    <a:pt x="20532" y="2480"/>
                    <a:pt x="21275" y="2480"/>
                  </a:cubicBezTo>
                  <a:cubicBezTo>
                    <a:pt x="21537" y="2480"/>
                    <a:pt x="21798" y="2439"/>
                    <a:pt x="22102" y="2261"/>
                  </a:cubicBezTo>
                  <a:cubicBezTo>
                    <a:pt x="21578" y="2219"/>
                    <a:pt x="21097" y="2135"/>
                    <a:pt x="20668" y="2093"/>
                  </a:cubicBezTo>
                  <a:cubicBezTo>
                    <a:pt x="20145" y="2051"/>
                    <a:pt x="19569" y="1999"/>
                    <a:pt x="19046" y="1957"/>
                  </a:cubicBezTo>
                  <a:cubicBezTo>
                    <a:pt x="18575" y="1915"/>
                    <a:pt x="18052" y="1915"/>
                    <a:pt x="17571" y="1654"/>
                  </a:cubicBezTo>
                  <a:cubicBezTo>
                    <a:pt x="17280" y="1521"/>
                    <a:pt x="16973" y="1468"/>
                    <a:pt x="16661" y="1468"/>
                  </a:cubicBezTo>
                  <a:cubicBezTo>
                    <a:pt x="16457" y="1468"/>
                    <a:pt x="16250" y="1491"/>
                    <a:pt x="16043" y="1528"/>
                  </a:cubicBezTo>
                  <a:cubicBezTo>
                    <a:pt x="15697" y="1570"/>
                    <a:pt x="15384" y="1612"/>
                    <a:pt x="15038" y="1612"/>
                  </a:cubicBezTo>
                  <a:cubicBezTo>
                    <a:pt x="14515" y="1612"/>
                    <a:pt x="13992" y="1570"/>
                    <a:pt x="13510" y="1528"/>
                  </a:cubicBezTo>
                  <a:cubicBezTo>
                    <a:pt x="13343" y="1476"/>
                    <a:pt x="13207" y="1476"/>
                    <a:pt x="13081" y="1434"/>
                  </a:cubicBezTo>
                  <a:lnTo>
                    <a:pt x="13081" y="1392"/>
                  </a:lnTo>
                  <a:cubicBezTo>
                    <a:pt x="13123" y="1350"/>
                    <a:pt x="13165" y="1308"/>
                    <a:pt x="13249" y="1266"/>
                  </a:cubicBezTo>
                  <a:cubicBezTo>
                    <a:pt x="14144" y="897"/>
                    <a:pt x="15039" y="645"/>
                    <a:pt x="16001" y="645"/>
                  </a:cubicBezTo>
                  <a:cubicBezTo>
                    <a:pt x="16074" y="645"/>
                    <a:pt x="16147" y="646"/>
                    <a:pt x="16221" y="649"/>
                  </a:cubicBezTo>
                  <a:cubicBezTo>
                    <a:pt x="18701" y="649"/>
                    <a:pt x="21097" y="1005"/>
                    <a:pt x="23493" y="1737"/>
                  </a:cubicBezTo>
                  <a:cubicBezTo>
                    <a:pt x="24331" y="1999"/>
                    <a:pt x="25157" y="2261"/>
                    <a:pt x="25984" y="2480"/>
                  </a:cubicBezTo>
                  <a:lnTo>
                    <a:pt x="25984" y="2135"/>
                  </a:lnTo>
                  <a:cubicBezTo>
                    <a:pt x="25722" y="2093"/>
                    <a:pt x="25461" y="1999"/>
                    <a:pt x="25241" y="1915"/>
                  </a:cubicBezTo>
                  <a:cubicBezTo>
                    <a:pt x="23975" y="1570"/>
                    <a:pt x="22803" y="1130"/>
                    <a:pt x="21537" y="827"/>
                  </a:cubicBezTo>
                  <a:cubicBezTo>
                    <a:pt x="19967" y="387"/>
                    <a:pt x="18355" y="168"/>
                    <a:pt x="16744" y="42"/>
                  </a:cubicBezTo>
                  <a:cubicBezTo>
                    <a:pt x="16263" y="0"/>
                    <a:pt x="15823" y="0"/>
                    <a:pt x="153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35" name="Google Shape;135;p6"/>
            <p:cNvSpPr/>
            <p:nvPr/>
          </p:nvSpPr>
          <p:spPr>
            <a:xfrm>
              <a:off x="2562118" y="4534988"/>
              <a:ext cx="583896" cy="71360"/>
            </a:xfrm>
            <a:custGeom>
              <a:avLst/>
              <a:gdLst/>
              <a:ahLst/>
              <a:cxnLst/>
              <a:rect l="l" t="t" r="r" b="b"/>
              <a:pathLst>
                <a:path w="27951" h="3416" extrusionOk="0">
                  <a:moveTo>
                    <a:pt x="26794" y="1756"/>
                  </a:moveTo>
                  <a:cubicBezTo>
                    <a:pt x="26799" y="1757"/>
                    <a:pt x="26805" y="1758"/>
                    <a:pt x="26810" y="1758"/>
                  </a:cubicBezTo>
                  <a:cubicBezTo>
                    <a:pt x="26805" y="1757"/>
                    <a:pt x="26799" y="1757"/>
                    <a:pt x="26794" y="1756"/>
                  </a:cubicBezTo>
                  <a:close/>
                  <a:moveTo>
                    <a:pt x="4258" y="1"/>
                  </a:moveTo>
                  <a:cubicBezTo>
                    <a:pt x="4032" y="1"/>
                    <a:pt x="3805" y="30"/>
                    <a:pt x="3580" y="94"/>
                  </a:cubicBezTo>
                  <a:cubicBezTo>
                    <a:pt x="2533" y="450"/>
                    <a:pt x="1529" y="795"/>
                    <a:pt x="482" y="1140"/>
                  </a:cubicBezTo>
                  <a:cubicBezTo>
                    <a:pt x="388" y="1140"/>
                    <a:pt x="262" y="1235"/>
                    <a:pt x="179" y="1277"/>
                  </a:cubicBezTo>
                  <a:cubicBezTo>
                    <a:pt x="1" y="1454"/>
                    <a:pt x="43" y="1716"/>
                    <a:pt x="262" y="1800"/>
                  </a:cubicBezTo>
                  <a:cubicBezTo>
                    <a:pt x="388" y="1842"/>
                    <a:pt x="524" y="1842"/>
                    <a:pt x="650" y="1842"/>
                  </a:cubicBezTo>
                  <a:cubicBezTo>
                    <a:pt x="1748" y="1842"/>
                    <a:pt x="2795" y="1716"/>
                    <a:pt x="3789" y="1454"/>
                  </a:cubicBezTo>
                  <a:cubicBezTo>
                    <a:pt x="4009" y="1402"/>
                    <a:pt x="4214" y="1376"/>
                    <a:pt x="4412" y="1376"/>
                  </a:cubicBezTo>
                  <a:cubicBezTo>
                    <a:pt x="4732" y="1376"/>
                    <a:pt x="5035" y="1444"/>
                    <a:pt x="5358" y="1580"/>
                  </a:cubicBezTo>
                  <a:cubicBezTo>
                    <a:pt x="5495" y="1664"/>
                    <a:pt x="5672" y="1758"/>
                    <a:pt x="5798" y="1800"/>
                  </a:cubicBezTo>
                  <a:cubicBezTo>
                    <a:pt x="6668" y="2203"/>
                    <a:pt x="7570" y="2426"/>
                    <a:pt x="8516" y="2426"/>
                  </a:cubicBezTo>
                  <a:cubicBezTo>
                    <a:pt x="8799" y="2426"/>
                    <a:pt x="9086" y="2406"/>
                    <a:pt x="9377" y="2365"/>
                  </a:cubicBezTo>
                  <a:cubicBezTo>
                    <a:pt x="9581" y="2332"/>
                    <a:pt x="9785" y="2317"/>
                    <a:pt x="9988" y="2317"/>
                  </a:cubicBezTo>
                  <a:cubicBezTo>
                    <a:pt x="10567" y="2317"/>
                    <a:pt x="11139" y="2444"/>
                    <a:pt x="11689" y="2668"/>
                  </a:cubicBezTo>
                  <a:cubicBezTo>
                    <a:pt x="12946" y="3155"/>
                    <a:pt x="14275" y="3416"/>
                    <a:pt x="15651" y="3416"/>
                  </a:cubicBezTo>
                  <a:cubicBezTo>
                    <a:pt x="15753" y="3416"/>
                    <a:pt x="15856" y="3414"/>
                    <a:pt x="15959" y="3411"/>
                  </a:cubicBezTo>
                  <a:cubicBezTo>
                    <a:pt x="17089" y="3369"/>
                    <a:pt x="18271" y="3328"/>
                    <a:pt x="19443" y="3328"/>
                  </a:cubicBezTo>
                  <a:cubicBezTo>
                    <a:pt x="20532" y="3328"/>
                    <a:pt x="21631" y="3328"/>
                    <a:pt x="22761" y="3369"/>
                  </a:cubicBezTo>
                  <a:cubicBezTo>
                    <a:pt x="22849" y="3372"/>
                    <a:pt x="22937" y="3373"/>
                    <a:pt x="23025" y="3373"/>
                  </a:cubicBezTo>
                  <a:cubicBezTo>
                    <a:pt x="24544" y="3373"/>
                    <a:pt x="26023" y="3035"/>
                    <a:pt x="27428" y="2501"/>
                  </a:cubicBezTo>
                  <a:cubicBezTo>
                    <a:pt x="27595" y="2407"/>
                    <a:pt x="27773" y="2365"/>
                    <a:pt x="27951" y="2145"/>
                  </a:cubicBezTo>
                  <a:lnTo>
                    <a:pt x="27951" y="2145"/>
                  </a:lnTo>
                  <a:cubicBezTo>
                    <a:pt x="27689" y="2187"/>
                    <a:pt x="27512" y="2187"/>
                    <a:pt x="27334" y="2187"/>
                  </a:cubicBezTo>
                  <a:cubicBezTo>
                    <a:pt x="27072" y="2281"/>
                    <a:pt x="26810" y="2365"/>
                    <a:pt x="26549" y="2407"/>
                  </a:cubicBezTo>
                  <a:cubicBezTo>
                    <a:pt x="25984" y="2543"/>
                    <a:pt x="25460" y="2710"/>
                    <a:pt x="24937" y="2804"/>
                  </a:cubicBezTo>
                  <a:cubicBezTo>
                    <a:pt x="24069" y="2930"/>
                    <a:pt x="23200" y="2930"/>
                    <a:pt x="22321" y="2930"/>
                  </a:cubicBezTo>
                  <a:cubicBezTo>
                    <a:pt x="20228" y="2930"/>
                    <a:pt x="18177" y="2888"/>
                    <a:pt x="16084" y="2888"/>
                  </a:cubicBezTo>
                  <a:cubicBezTo>
                    <a:pt x="15697" y="2888"/>
                    <a:pt x="15258" y="2888"/>
                    <a:pt x="14871" y="2804"/>
                  </a:cubicBezTo>
                  <a:cubicBezTo>
                    <a:pt x="14128" y="2668"/>
                    <a:pt x="13426" y="2501"/>
                    <a:pt x="12736" y="2323"/>
                  </a:cubicBezTo>
                  <a:cubicBezTo>
                    <a:pt x="12600" y="2281"/>
                    <a:pt x="12516" y="2187"/>
                    <a:pt x="12380" y="2145"/>
                  </a:cubicBezTo>
                  <a:lnTo>
                    <a:pt x="12380" y="2061"/>
                  </a:lnTo>
                  <a:cubicBezTo>
                    <a:pt x="12642" y="2019"/>
                    <a:pt x="12861" y="2019"/>
                    <a:pt x="13123" y="1978"/>
                  </a:cubicBezTo>
                  <a:cubicBezTo>
                    <a:pt x="13950" y="1883"/>
                    <a:pt x="14776" y="1758"/>
                    <a:pt x="15655" y="1664"/>
                  </a:cubicBezTo>
                  <a:cubicBezTo>
                    <a:pt x="15827" y="1647"/>
                    <a:pt x="16007" y="1637"/>
                    <a:pt x="16189" y="1637"/>
                  </a:cubicBezTo>
                  <a:cubicBezTo>
                    <a:pt x="16463" y="1637"/>
                    <a:pt x="16742" y="1660"/>
                    <a:pt x="17005" y="1716"/>
                  </a:cubicBezTo>
                  <a:cubicBezTo>
                    <a:pt x="17595" y="1803"/>
                    <a:pt x="18187" y="1871"/>
                    <a:pt x="18779" y="1871"/>
                  </a:cubicBezTo>
                  <a:cubicBezTo>
                    <a:pt x="19322" y="1871"/>
                    <a:pt x="19865" y="1814"/>
                    <a:pt x="20406" y="1664"/>
                  </a:cubicBezTo>
                  <a:cubicBezTo>
                    <a:pt x="20504" y="1632"/>
                    <a:pt x="20602" y="1619"/>
                    <a:pt x="20700" y="1619"/>
                  </a:cubicBezTo>
                  <a:cubicBezTo>
                    <a:pt x="20864" y="1619"/>
                    <a:pt x="21027" y="1657"/>
                    <a:pt x="21191" y="1716"/>
                  </a:cubicBezTo>
                  <a:cubicBezTo>
                    <a:pt x="21450" y="1810"/>
                    <a:pt x="21738" y="1857"/>
                    <a:pt x="22030" y="1857"/>
                  </a:cubicBezTo>
                  <a:cubicBezTo>
                    <a:pt x="22127" y="1857"/>
                    <a:pt x="22224" y="1852"/>
                    <a:pt x="22321" y="1842"/>
                  </a:cubicBezTo>
                  <a:cubicBezTo>
                    <a:pt x="23064" y="1800"/>
                    <a:pt x="23807" y="1758"/>
                    <a:pt x="24550" y="1716"/>
                  </a:cubicBezTo>
                  <a:cubicBezTo>
                    <a:pt x="24843" y="1679"/>
                    <a:pt x="25134" y="1663"/>
                    <a:pt x="25427" y="1663"/>
                  </a:cubicBezTo>
                  <a:cubicBezTo>
                    <a:pt x="25873" y="1663"/>
                    <a:pt x="26324" y="1700"/>
                    <a:pt x="26794" y="1756"/>
                  </a:cubicBezTo>
                  <a:lnTo>
                    <a:pt x="26794" y="1756"/>
                  </a:lnTo>
                  <a:cubicBezTo>
                    <a:pt x="26758" y="1748"/>
                    <a:pt x="26721" y="1716"/>
                    <a:pt x="26685" y="1716"/>
                  </a:cubicBezTo>
                  <a:cubicBezTo>
                    <a:pt x="26075" y="1640"/>
                    <a:pt x="25465" y="1606"/>
                    <a:pt x="24853" y="1606"/>
                  </a:cubicBezTo>
                  <a:cubicBezTo>
                    <a:pt x="24373" y="1606"/>
                    <a:pt x="23892" y="1627"/>
                    <a:pt x="23409" y="1664"/>
                  </a:cubicBezTo>
                  <a:cubicBezTo>
                    <a:pt x="23080" y="1692"/>
                    <a:pt x="22738" y="1730"/>
                    <a:pt x="22395" y="1730"/>
                  </a:cubicBezTo>
                  <a:cubicBezTo>
                    <a:pt x="22107" y="1730"/>
                    <a:pt x="21818" y="1703"/>
                    <a:pt x="21536" y="1622"/>
                  </a:cubicBezTo>
                  <a:cubicBezTo>
                    <a:pt x="20953" y="1471"/>
                    <a:pt x="20395" y="1312"/>
                    <a:pt x="19816" y="1312"/>
                  </a:cubicBezTo>
                  <a:cubicBezTo>
                    <a:pt x="19752" y="1312"/>
                    <a:pt x="19687" y="1314"/>
                    <a:pt x="19621" y="1318"/>
                  </a:cubicBezTo>
                  <a:lnTo>
                    <a:pt x="19580" y="1318"/>
                  </a:lnTo>
                  <a:cubicBezTo>
                    <a:pt x="18753" y="1193"/>
                    <a:pt x="18010" y="973"/>
                    <a:pt x="17225" y="670"/>
                  </a:cubicBezTo>
                  <a:cubicBezTo>
                    <a:pt x="17005" y="575"/>
                    <a:pt x="16744" y="492"/>
                    <a:pt x="16482" y="450"/>
                  </a:cubicBezTo>
                  <a:cubicBezTo>
                    <a:pt x="16001" y="382"/>
                    <a:pt x="15522" y="348"/>
                    <a:pt x="15048" y="348"/>
                  </a:cubicBezTo>
                  <a:cubicBezTo>
                    <a:pt x="14575" y="348"/>
                    <a:pt x="14107" y="382"/>
                    <a:pt x="13646" y="450"/>
                  </a:cubicBezTo>
                  <a:cubicBezTo>
                    <a:pt x="13123" y="534"/>
                    <a:pt x="12600" y="670"/>
                    <a:pt x="12077" y="753"/>
                  </a:cubicBezTo>
                  <a:cubicBezTo>
                    <a:pt x="11506" y="870"/>
                    <a:pt x="10931" y="946"/>
                    <a:pt x="10346" y="946"/>
                  </a:cubicBezTo>
                  <a:cubicBezTo>
                    <a:pt x="10040" y="946"/>
                    <a:pt x="9731" y="926"/>
                    <a:pt x="9419" y="879"/>
                  </a:cubicBezTo>
                  <a:cubicBezTo>
                    <a:pt x="9115" y="837"/>
                    <a:pt x="8759" y="837"/>
                    <a:pt x="8414" y="837"/>
                  </a:cubicBezTo>
                  <a:cubicBezTo>
                    <a:pt x="8236" y="837"/>
                    <a:pt x="8069" y="879"/>
                    <a:pt x="7891" y="973"/>
                  </a:cubicBezTo>
                  <a:cubicBezTo>
                    <a:pt x="7788" y="997"/>
                    <a:pt x="7689" y="1021"/>
                    <a:pt x="7597" y="1021"/>
                  </a:cubicBezTo>
                  <a:cubicBezTo>
                    <a:pt x="7530" y="1021"/>
                    <a:pt x="7467" y="1008"/>
                    <a:pt x="7409" y="973"/>
                  </a:cubicBezTo>
                  <a:cubicBezTo>
                    <a:pt x="7022" y="837"/>
                    <a:pt x="6625" y="711"/>
                    <a:pt x="6279" y="575"/>
                  </a:cubicBezTo>
                  <a:cubicBezTo>
                    <a:pt x="6101" y="534"/>
                    <a:pt x="5934" y="408"/>
                    <a:pt x="5756" y="356"/>
                  </a:cubicBezTo>
                  <a:cubicBezTo>
                    <a:pt x="5271" y="146"/>
                    <a:pt x="4766" y="1"/>
                    <a:pt x="42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36" name="Google Shape;136;p6"/>
            <p:cNvSpPr/>
            <p:nvPr/>
          </p:nvSpPr>
          <p:spPr>
            <a:xfrm>
              <a:off x="3053961" y="4439586"/>
              <a:ext cx="147567" cy="33173"/>
            </a:xfrm>
            <a:custGeom>
              <a:avLst/>
              <a:gdLst/>
              <a:ahLst/>
              <a:cxnLst/>
              <a:rect l="l" t="t" r="r" b="b"/>
              <a:pathLst>
                <a:path w="7064" h="1588" extrusionOk="0">
                  <a:moveTo>
                    <a:pt x="1559" y="0"/>
                  </a:moveTo>
                  <a:cubicBezTo>
                    <a:pt x="1203" y="0"/>
                    <a:pt x="847" y="56"/>
                    <a:pt x="482" y="172"/>
                  </a:cubicBezTo>
                  <a:cubicBezTo>
                    <a:pt x="388" y="214"/>
                    <a:pt x="304" y="214"/>
                    <a:pt x="220" y="266"/>
                  </a:cubicBezTo>
                  <a:cubicBezTo>
                    <a:pt x="42" y="350"/>
                    <a:pt x="1" y="569"/>
                    <a:pt x="220" y="653"/>
                  </a:cubicBezTo>
                  <a:cubicBezTo>
                    <a:pt x="346" y="737"/>
                    <a:pt x="482" y="789"/>
                    <a:pt x="649" y="789"/>
                  </a:cubicBezTo>
                  <a:cubicBezTo>
                    <a:pt x="1392" y="873"/>
                    <a:pt x="2135" y="1051"/>
                    <a:pt x="2878" y="1354"/>
                  </a:cubicBezTo>
                  <a:cubicBezTo>
                    <a:pt x="2962" y="1396"/>
                    <a:pt x="3004" y="1396"/>
                    <a:pt x="3098" y="1438"/>
                  </a:cubicBezTo>
                  <a:cubicBezTo>
                    <a:pt x="3461" y="1532"/>
                    <a:pt x="3816" y="1588"/>
                    <a:pt x="4165" y="1588"/>
                  </a:cubicBezTo>
                  <a:cubicBezTo>
                    <a:pt x="4479" y="1588"/>
                    <a:pt x="4789" y="1542"/>
                    <a:pt x="5097" y="1438"/>
                  </a:cubicBezTo>
                  <a:cubicBezTo>
                    <a:pt x="5201" y="1389"/>
                    <a:pt x="5305" y="1369"/>
                    <a:pt x="5407" y="1369"/>
                  </a:cubicBezTo>
                  <a:cubicBezTo>
                    <a:pt x="5479" y="1369"/>
                    <a:pt x="5551" y="1379"/>
                    <a:pt x="5620" y="1396"/>
                  </a:cubicBezTo>
                  <a:cubicBezTo>
                    <a:pt x="6059" y="1396"/>
                    <a:pt x="6499" y="1438"/>
                    <a:pt x="6980" y="1480"/>
                  </a:cubicBezTo>
                  <a:lnTo>
                    <a:pt x="7064" y="1480"/>
                  </a:lnTo>
                  <a:lnTo>
                    <a:pt x="7064" y="1093"/>
                  </a:lnTo>
                  <a:lnTo>
                    <a:pt x="7022" y="1093"/>
                  </a:lnTo>
                  <a:cubicBezTo>
                    <a:pt x="6457" y="1051"/>
                    <a:pt x="5881" y="999"/>
                    <a:pt x="5358" y="915"/>
                  </a:cubicBezTo>
                  <a:cubicBezTo>
                    <a:pt x="4532" y="789"/>
                    <a:pt x="3705" y="528"/>
                    <a:pt x="2920" y="266"/>
                  </a:cubicBezTo>
                  <a:cubicBezTo>
                    <a:pt x="2458" y="91"/>
                    <a:pt x="2009" y="0"/>
                    <a:pt x="1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37" name="Google Shape;137;p6"/>
            <p:cNvSpPr/>
            <p:nvPr/>
          </p:nvSpPr>
          <p:spPr>
            <a:xfrm>
              <a:off x="3122165" y="4571691"/>
              <a:ext cx="21" cy="21"/>
            </a:xfrm>
            <a:custGeom>
              <a:avLst/>
              <a:gdLst/>
              <a:ahLst/>
              <a:cxnLst/>
              <a:rect l="l" t="t" r="r" b="b"/>
              <a:pathLst>
                <a:path w="1" h="1" extrusionOk="0">
                  <a:moveTo>
                    <a:pt x="0" y="1"/>
                  </a:moveTo>
                  <a:lnTo>
                    <a:pt x="0"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38" name="Google Shape;138;p6"/>
            <p:cNvSpPr/>
            <p:nvPr/>
          </p:nvSpPr>
          <p:spPr>
            <a:xfrm>
              <a:off x="3166973" y="4547877"/>
              <a:ext cx="34552" cy="25590"/>
            </a:xfrm>
            <a:custGeom>
              <a:avLst/>
              <a:gdLst/>
              <a:ahLst/>
              <a:cxnLst/>
              <a:rect l="l" t="t" r="r" b="b"/>
              <a:pathLst>
                <a:path w="1654" h="1225" extrusionOk="0">
                  <a:moveTo>
                    <a:pt x="785" y="0"/>
                  </a:moveTo>
                  <a:cubicBezTo>
                    <a:pt x="471" y="53"/>
                    <a:pt x="210" y="136"/>
                    <a:pt x="1" y="440"/>
                  </a:cubicBezTo>
                  <a:cubicBezTo>
                    <a:pt x="210" y="482"/>
                    <a:pt x="430" y="523"/>
                    <a:pt x="608" y="660"/>
                  </a:cubicBezTo>
                  <a:cubicBezTo>
                    <a:pt x="953" y="837"/>
                    <a:pt x="1309" y="1005"/>
                    <a:pt x="1654" y="1225"/>
                  </a:cubicBezTo>
                  <a:lnTo>
                    <a:pt x="1654" y="94"/>
                  </a:lnTo>
                  <a:cubicBezTo>
                    <a:pt x="1350" y="0"/>
                    <a:pt x="1089" y="0"/>
                    <a:pt x="7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39" name="Google Shape;139;p6"/>
            <p:cNvSpPr/>
            <p:nvPr/>
          </p:nvSpPr>
          <p:spPr>
            <a:xfrm>
              <a:off x="2998437" y="4299333"/>
              <a:ext cx="184960" cy="40547"/>
            </a:xfrm>
            <a:custGeom>
              <a:avLst/>
              <a:gdLst/>
              <a:ahLst/>
              <a:cxnLst/>
              <a:rect l="l" t="t" r="r" b="b"/>
              <a:pathLst>
                <a:path w="8854" h="1941" extrusionOk="0">
                  <a:moveTo>
                    <a:pt x="5798" y="0"/>
                  </a:moveTo>
                  <a:cubicBezTo>
                    <a:pt x="4971" y="0"/>
                    <a:pt x="4228" y="220"/>
                    <a:pt x="3485" y="440"/>
                  </a:cubicBezTo>
                  <a:cubicBezTo>
                    <a:pt x="2700" y="649"/>
                    <a:pt x="1874" y="869"/>
                    <a:pt x="1089" y="1089"/>
                  </a:cubicBezTo>
                  <a:cubicBezTo>
                    <a:pt x="785" y="1130"/>
                    <a:pt x="524" y="1225"/>
                    <a:pt x="262" y="1308"/>
                  </a:cubicBezTo>
                  <a:cubicBezTo>
                    <a:pt x="168" y="1350"/>
                    <a:pt x="42" y="1434"/>
                    <a:pt x="42" y="1528"/>
                  </a:cubicBezTo>
                  <a:cubicBezTo>
                    <a:pt x="1" y="1696"/>
                    <a:pt x="126" y="1748"/>
                    <a:pt x="262" y="1790"/>
                  </a:cubicBezTo>
                  <a:cubicBezTo>
                    <a:pt x="608" y="1832"/>
                    <a:pt x="911" y="1915"/>
                    <a:pt x="1214" y="1915"/>
                  </a:cubicBezTo>
                  <a:cubicBezTo>
                    <a:pt x="1414" y="1932"/>
                    <a:pt x="1613" y="1941"/>
                    <a:pt x="1809" y="1941"/>
                  </a:cubicBezTo>
                  <a:cubicBezTo>
                    <a:pt x="2692" y="1941"/>
                    <a:pt x="3541" y="1776"/>
                    <a:pt x="4354" y="1528"/>
                  </a:cubicBezTo>
                  <a:cubicBezTo>
                    <a:pt x="5141" y="1340"/>
                    <a:pt x="5891" y="1213"/>
                    <a:pt x="6693" y="1213"/>
                  </a:cubicBezTo>
                  <a:cubicBezTo>
                    <a:pt x="6829" y="1213"/>
                    <a:pt x="6967" y="1217"/>
                    <a:pt x="7106" y="1225"/>
                  </a:cubicBezTo>
                  <a:cubicBezTo>
                    <a:pt x="7587" y="1266"/>
                    <a:pt x="8069" y="1266"/>
                    <a:pt x="8539" y="1308"/>
                  </a:cubicBezTo>
                  <a:lnTo>
                    <a:pt x="8853" y="1308"/>
                  </a:lnTo>
                  <a:cubicBezTo>
                    <a:pt x="8759" y="1047"/>
                    <a:pt x="8676" y="827"/>
                    <a:pt x="8592" y="607"/>
                  </a:cubicBezTo>
                  <a:cubicBezTo>
                    <a:pt x="8278" y="524"/>
                    <a:pt x="7974" y="440"/>
                    <a:pt x="7671" y="304"/>
                  </a:cubicBezTo>
                  <a:cubicBezTo>
                    <a:pt x="7064" y="126"/>
                    <a:pt x="6405" y="0"/>
                    <a:pt x="57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0" name="Google Shape;140;p6"/>
            <p:cNvSpPr/>
            <p:nvPr/>
          </p:nvSpPr>
          <p:spPr>
            <a:xfrm>
              <a:off x="2267889" y="4363151"/>
              <a:ext cx="485546" cy="52810"/>
            </a:xfrm>
            <a:custGeom>
              <a:avLst/>
              <a:gdLst/>
              <a:ahLst/>
              <a:cxnLst/>
              <a:rect l="l" t="t" r="r" b="b"/>
              <a:pathLst>
                <a:path w="23243" h="2528" extrusionOk="0">
                  <a:moveTo>
                    <a:pt x="262" y="1"/>
                  </a:moveTo>
                  <a:cubicBezTo>
                    <a:pt x="179" y="388"/>
                    <a:pt x="84" y="786"/>
                    <a:pt x="1" y="1173"/>
                  </a:cubicBezTo>
                  <a:cubicBezTo>
                    <a:pt x="143" y="1169"/>
                    <a:pt x="285" y="1167"/>
                    <a:pt x="427" y="1167"/>
                  </a:cubicBezTo>
                  <a:cubicBezTo>
                    <a:pt x="1734" y="1167"/>
                    <a:pt x="3062" y="1335"/>
                    <a:pt x="4364" y="1571"/>
                  </a:cubicBezTo>
                  <a:cubicBezTo>
                    <a:pt x="5191" y="1738"/>
                    <a:pt x="6018" y="1958"/>
                    <a:pt x="6803" y="2177"/>
                  </a:cubicBezTo>
                  <a:cubicBezTo>
                    <a:pt x="7558" y="2408"/>
                    <a:pt x="8300" y="2527"/>
                    <a:pt x="9047" y="2527"/>
                  </a:cubicBezTo>
                  <a:cubicBezTo>
                    <a:pt x="9417" y="2527"/>
                    <a:pt x="9787" y="2498"/>
                    <a:pt x="10162" y="2439"/>
                  </a:cubicBezTo>
                  <a:cubicBezTo>
                    <a:pt x="10769" y="2355"/>
                    <a:pt x="11386" y="2177"/>
                    <a:pt x="12035" y="2041"/>
                  </a:cubicBezTo>
                  <a:cubicBezTo>
                    <a:pt x="12831" y="1850"/>
                    <a:pt x="13670" y="1649"/>
                    <a:pt x="14546" y="1649"/>
                  </a:cubicBezTo>
                  <a:cubicBezTo>
                    <a:pt x="14626" y="1649"/>
                    <a:pt x="14706" y="1651"/>
                    <a:pt x="14787" y="1654"/>
                  </a:cubicBezTo>
                  <a:cubicBezTo>
                    <a:pt x="15247" y="1654"/>
                    <a:pt x="15712" y="1636"/>
                    <a:pt x="16163" y="1636"/>
                  </a:cubicBezTo>
                  <a:cubicBezTo>
                    <a:pt x="16389" y="1636"/>
                    <a:pt x="16611" y="1640"/>
                    <a:pt x="16827" y="1654"/>
                  </a:cubicBezTo>
                  <a:cubicBezTo>
                    <a:pt x="17874" y="1696"/>
                    <a:pt x="18973" y="1832"/>
                    <a:pt x="20019" y="1916"/>
                  </a:cubicBezTo>
                  <a:cubicBezTo>
                    <a:pt x="20752" y="2000"/>
                    <a:pt x="21536" y="2094"/>
                    <a:pt x="22279" y="2177"/>
                  </a:cubicBezTo>
                  <a:cubicBezTo>
                    <a:pt x="22380" y="2191"/>
                    <a:pt x="22487" y="2196"/>
                    <a:pt x="22596" y="2196"/>
                  </a:cubicBezTo>
                  <a:cubicBezTo>
                    <a:pt x="22814" y="2196"/>
                    <a:pt x="23040" y="2177"/>
                    <a:pt x="23242" y="2177"/>
                  </a:cubicBezTo>
                  <a:lnTo>
                    <a:pt x="23242" y="2136"/>
                  </a:lnTo>
                  <a:cubicBezTo>
                    <a:pt x="23106" y="2136"/>
                    <a:pt x="22980" y="2094"/>
                    <a:pt x="22844" y="2094"/>
                  </a:cubicBezTo>
                  <a:cubicBezTo>
                    <a:pt x="21631" y="1916"/>
                    <a:pt x="20406" y="1738"/>
                    <a:pt x="19234" y="1612"/>
                  </a:cubicBezTo>
                  <a:cubicBezTo>
                    <a:pt x="18355" y="1476"/>
                    <a:pt x="17487" y="1351"/>
                    <a:pt x="16660" y="1351"/>
                  </a:cubicBezTo>
                  <a:cubicBezTo>
                    <a:pt x="16330" y="1372"/>
                    <a:pt x="15993" y="1382"/>
                    <a:pt x="15655" y="1382"/>
                  </a:cubicBezTo>
                  <a:cubicBezTo>
                    <a:pt x="15318" y="1382"/>
                    <a:pt x="14980" y="1372"/>
                    <a:pt x="14651" y="1351"/>
                  </a:cubicBezTo>
                  <a:cubicBezTo>
                    <a:pt x="13385" y="1351"/>
                    <a:pt x="12118" y="1309"/>
                    <a:pt x="10863" y="1309"/>
                  </a:cubicBezTo>
                  <a:cubicBezTo>
                    <a:pt x="9419" y="1309"/>
                    <a:pt x="8027" y="1257"/>
                    <a:pt x="6677" y="953"/>
                  </a:cubicBezTo>
                  <a:cubicBezTo>
                    <a:pt x="4846" y="566"/>
                    <a:pt x="3014" y="210"/>
                    <a:pt x="1131" y="43"/>
                  </a:cubicBezTo>
                  <a:cubicBezTo>
                    <a:pt x="827" y="43"/>
                    <a:pt x="566" y="1"/>
                    <a:pt x="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1" name="Google Shape;141;p6"/>
            <p:cNvSpPr/>
            <p:nvPr/>
          </p:nvSpPr>
          <p:spPr>
            <a:xfrm>
              <a:off x="2829900" y="4370483"/>
              <a:ext cx="371633" cy="74682"/>
            </a:xfrm>
            <a:custGeom>
              <a:avLst/>
              <a:gdLst/>
              <a:ahLst/>
              <a:cxnLst/>
              <a:rect l="l" t="t" r="r" b="b"/>
              <a:pathLst>
                <a:path w="17790" h="3575" extrusionOk="0">
                  <a:moveTo>
                    <a:pt x="14285" y="0"/>
                  </a:moveTo>
                  <a:cubicBezTo>
                    <a:pt x="12997" y="0"/>
                    <a:pt x="11728" y="241"/>
                    <a:pt x="10507" y="780"/>
                  </a:cubicBezTo>
                  <a:cubicBezTo>
                    <a:pt x="9942" y="1000"/>
                    <a:pt x="9377" y="1220"/>
                    <a:pt x="8759" y="1220"/>
                  </a:cubicBezTo>
                  <a:cubicBezTo>
                    <a:pt x="8676" y="1220"/>
                    <a:pt x="8634" y="1220"/>
                    <a:pt x="8550" y="1261"/>
                  </a:cubicBezTo>
                  <a:cubicBezTo>
                    <a:pt x="7765" y="1387"/>
                    <a:pt x="6928" y="1523"/>
                    <a:pt x="6195" y="1743"/>
                  </a:cubicBezTo>
                  <a:cubicBezTo>
                    <a:pt x="5290" y="1953"/>
                    <a:pt x="4385" y="2082"/>
                    <a:pt x="3483" y="2082"/>
                  </a:cubicBezTo>
                  <a:cubicBezTo>
                    <a:pt x="2903" y="2082"/>
                    <a:pt x="2325" y="2029"/>
                    <a:pt x="1748" y="1910"/>
                  </a:cubicBezTo>
                  <a:cubicBezTo>
                    <a:pt x="1309" y="1826"/>
                    <a:pt x="827" y="1743"/>
                    <a:pt x="388" y="1690"/>
                  </a:cubicBezTo>
                  <a:cubicBezTo>
                    <a:pt x="333" y="1672"/>
                    <a:pt x="268" y="1654"/>
                    <a:pt x="206" y="1654"/>
                  </a:cubicBezTo>
                  <a:cubicBezTo>
                    <a:pt x="125" y="1654"/>
                    <a:pt x="48" y="1684"/>
                    <a:pt x="1" y="1785"/>
                  </a:cubicBezTo>
                  <a:lnTo>
                    <a:pt x="1" y="1868"/>
                  </a:lnTo>
                  <a:cubicBezTo>
                    <a:pt x="84" y="1910"/>
                    <a:pt x="126" y="1952"/>
                    <a:pt x="178" y="2004"/>
                  </a:cubicBezTo>
                  <a:cubicBezTo>
                    <a:pt x="1486" y="2737"/>
                    <a:pt x="2878" y="3260"/>
                    <a:pt x="4406" y="3260"/>
                  </a:cubicBezTo>
                  <a:cubicBezTo>
                    <a:pt x="4512" y="3265"/>
                    <a:pt x="4617" y="3267"/>
                    <a:pt x="4723" y="3267"/>
                  </a:cubicBezTo>
                  <a:cubicBezTo>
                    <a:pt x="5826" y="3267"/>
                    <a:pt x="6901" y="3028"/>
                    <a:pt x="7933" y="2789"/>
                  </a:cubicBezTo>
                  <a:cubicBezTo>
                    <a:pt x="8914" y="2572"/>
                    <a:pt x="9889" y="2413"/>
                    <a:pt x="10868" y="2413"/>
                  </a:cubicBezTo>
                  <a:cubicBezTo>
                    <a:pt x="11068" y="2413"/>
                    <a:pt x="11269" y="2419"/>
                    <a:pt x="11469" y="2433"/>
                  </a:cubicBezTo>
                  <a:cubicBezTo>
                    <a:pt x="12600" y="2528"/>
                    <a:pt x="13688" y="2695"/>
                    <a:pt x="14776" y="2998"/>
                  </a:cubicBezTo>
                  <a:cubicBezTo>
                    <a:pt x="15655" y="3312"/>
                    <a:pt x="16566" y="3438"/>
                    <a:pt x="17528" y="3522"/>
                  </a:cubicBezTo>
                  <a:cubicBezTo>
                    <a:pt x="17612" y="3522"/>
                    <a:pt x="17706" y="3522"/>
                    <a:pt x="17790" y="3574"/>
                  </a:cubicBezTo>
                  <a:lnTo>
                    <a:pt x="17790" y="2528"/>
                  </a:lnTo>
                  <a:cubicBezTo>
                    <a:pt x="16702" y="2266"/>
                    <a:pt x="15655" y="2004"/>
                    <a:pt x="14567" y="1690"/>
                  </a:cubicBezTo>
                  <a:cubicBezTo>
                    <a:pt x="14515" y="1649"/>
                    <a:pt x="14473" y="1607"/>
                    <a:pt x="14389" y="1607"/>
                  </a:cubicBezTo>
                  <a:cubicBezTo>
                    <a:pt x="14431" y="1565"/>
                    <a:pt x="14431" y="1523"/>
                    <a:pt x="14473" y="1523"/>
                  </a:cubicBezTo>
                  <a:lnTo>
                    <a:pt x="14776" y="1523"/>
                  </a:lnTo>
                  <a:cubicBezTo>
                    <a:pt x="14924" y="1516"/>
                    <a:pt x="15072" y="1512"/>
                    <a:pt x="15220" y="1512"/>
                  </a:cubicBezTo>
                  <a:cubicBezTo>
                    <a:pt x="15906" y="1512"/>
                    <a:pt x="16586" y="1587"/>
                    <a:pt x="17267" y="1690"/>
                  </a:cubicBezTo>
                  <a:cubicBezTo>
                    <a:pt x="17445" y="1743"/>
                    <a:pt x="17612" y="1743"/>
                    <a:pt x="17790" y="1785"/>
                  </a:cubicBezTo>
                  <a:lnTo>
                    <a:pt x="17790" y="958"/>
                  </a:lnTo>
                  <a:cubicBezTo>
                    <a:pt x="17748" y="822"/>
                    <a:pt x="17706" y="644"/>
                    <a:pt x="17654" y="477"/>
                  </a:cubicBezTo>
                  <a:cubicBezTo>
                    <a:pt x="17309" y="382"/>
                    <a:pt x="17005" y="299"/>
                    <a:pt x="16660" y="257"/>
                  </a:cubicBezTo>
                  <a:cubicBezTo>
                    <a:pt x="15866" y="90"/>
                    <a:pt x="15072" y="0"/>
                    <a:pt x="14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2" name="Google Shape;142;p6"/>
            <p:cNvSpPr/>
            <p:nvPr/>
          </p:nvSpPr>
          <p:spPr>
            <a:xfrm>
              <a:off x="2257841" y="4416962"/>
              <a:ext cx="103844" cy="41738"/>
            </a:xfrm>
            <a:custGeom>
              <a:avLst/>
              <a:gdLst/>
              <a:ahLst/>
              <a:cxnLst/>
              <a:rect l="l" t="t" r="r" b="b"/>
              <a:pathLst>
                <a:path w="4971" h="1998" extrusionOk="0">
                  <a:moveTo>
                    <a:pt x="2687" y="1"/>
                  </a:moveTo>
                  <a:cubicBezTo>
                    <a:pt x="2505" y="1"/>
                    <a:pt x="2321" y="13"/>
                    <a:pt x="2135" y="41"/>
                  </a:cubicBezTo>
                  <a:cubicBezTo>
                    <a:pt x="1832" y="83"/>
                    <a:pt x="1570" y="125"/>
                    <a:pt x="1267" y="208"/>
                  </a:cubicBezTo>
                  <a:cubicBezTo>
                    <a:pt x="921" y="303"/>
                    <a:pt x="524" y="386"/>
                    <a:pt x="136" y="470"/>
                  </a:cubicBezTo>
                  <a:cubicBezTo>
                    <a:pt x="95" y="951"/>
                    <a:pt x="42" y="1475"/>
                    <a:pt x="0" y="1998"/>
                  </a:cubicBezTo>
                  <a:cubicBezTo>
                    <a:pt x="356" y="1914"/>
                    <a:pt x="660" y="1820"/>
                    <a:pt x="963" y="1736"/>
                  </a:cubicBezTo>
                  <a:cubicBezTo>
                    <a:pt x="1926" y="1391"/>
                    <a:pt x="2878" y="1171"/>
                    <a:pt x="3924" y="1171"/>
                  </a:cubicBezTo>
                  <a:lnTo>
                    <a:pt x="4144" y="1171"/>
                  </a:lnTo>
                  <a:cubicBezTo>
                    <a:pt x="4364" y="1129"/>
                    <a:pt x="4542" y="1087"/>
                    <a:pt x="4709" y="993"/>
                  </a:cubicBezTo>
                  <a:cubicBezTo>
                    <a:pt x="4803" y="951"/>
                    <a:pt x="4929" y="868"/>
                    <a:pt x="4929" y="773"/>
                  </a:cubicBezTo>
                  <a:cubicBezTo>
                    <a:pt x="4971" y="648"/>
                    <a:pt x="4845" y="564"/>
                    <a:pt x="4751" y="512"/>
                  </a:cubicBezTo>
                  <a:cubicBezTo>
                    <a:pt x="4091" y="203"/>
                    <a:pt x="3405" y="1"/>
                    <a:pt x="26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3" name="Google Shape;143;p6"/>
            <p:cNvSpPr/>
            <p:nvPr/>
          </p:nvSpPr>
          <p:spPr>
            <a:xfrm>
              <a:off x="2518396" y="4297662"/>
              <a:ext cx="465429" cy="80071"/>
            </a:xfrm>
            <a:custGeom>
              <a:avLst/>
              <a:gdLst/>
              <a:ahLst/>
              <a:cxnLst/>
              <a:rect l="l" t="t" r="r" b="b"/>
              <a:pathLst>
                <a:path w="22280" h="3833" extrusionOk="0">
                  <a:moveTo>
                    <a:pt x="11228" y="1"/>
                  </a:moveTo>
                  <a:cubicBezTo>
                    <a:pt x="10889" y="1"/>
                    <a:pt x="10548" y="26"/>
                    <a:pt x="10204" y="80"/>
                  </a:cubicBezTo>
                  <a:cubicBezTo>
                    <a:pt x="9806" y="164"/>
                    <a:pt x="9377" y="164"/>
                    <a:pt x="8979" y="206"/>
                  </a:cubicBezTo>
                  <a:cubicBezTo>
                    <a:pt x="7713" y="384"/>
                    <a:pt x="6457" y="520"/>
                    <a:pt x="5275" y="865"/>
                  </a:cubicBezTo>
                  <a:cubicBezTo>
                    <a:pt x="4668" y="1043"/>
                    <a:pt x="4051" y="1127"/>
                    <a:pt x="3444" y="1127"/>
                  </a:cubicBezTo>
                  <a:cubicBezTo>
                    <a:pt x="3182" y="1127"/>
                    <a:pt x="2879" y="1169"/>
                    <a:pt x="2575" y="1210"/>
                  </a:cubicBezTo>
                  <a:cubicBezTo>
                    <a:pt x="2397" y="1210"/>
                    <a:pt x="2272" y="1252"/>
                    <a:pt x="2177" y="1472"/>
                  </a:cubicBezTo>
                  <a:cubicBezTo>
                    <a:pt x="2298" y="1593"/>
                    <a:pt x="2439" y="1612"/>
                    <a:pt x="2569" y="1612"/>
                  </a:cubicBezTo>
                  <a:cubicBezTo>
                    <a:pt x="2630" y="1612"/>
                    <a:pt x="2689" y="1608"/>
                    <a:pt x="2743" y="1608"/>
                  </a:cubicBezTo>
                  <a:cubicBezTo>
                    <a:pt x="3663" y="1608"/>
                    <a:pt x="4574" y="1566"/>
                    <a:pt x="5495" y="1566"/>
                  </a:cubicBezTo>
                  <a:cubicBezTo>
                    <a:pt x="5934" y="1566"/>
                    <a:pt x="6363" y="1608"/>
                    <a:pt x="6845" y="1650"/>
                  </a:cubicBezTo>
                  <a:cubicBezTo>
                    <a:pt x="6886" y="1650"/>
                    <a:pt x="6928" y="1692"/>
                    <a:pt x="7022" y="1692"/>
                  </a:cubicBezTo>
                  <a:cubicBezTo>
                    <a:pt x="6886" y="1828"/>
                    <a:pt x="6803" y="1870"/>
                    <a:pt x="6719" y="1912"/>
                  </a:cubicBezTo>
                  <a:cubicBezTo>
                    <a:pt x="6279" y="1995"/>
                    <a:pt x="5882" y="2089"/>
                    <a:pt x="5495" y="2173"/>
                  </a:cubicBezTo>
                  <a:cubicBezTo>
                    <a:pt x="3747" y="2435"/>
                    <a:pt x="2010" y="2560"/>
                    <a:pt x="262" y="2613"/>
                  </a:cubicBezTo>
                  <a:cubicBezTo>
                    <a:pt x="179" y="2613"/>
                    <a:pt x="85" y="2613"/>
                    <a:pt x="1" y="2655"/>
                  </a:cubicBezTo>
                  <a:cubicBezTo>
                    <a:pt x="1" y="2822"/>
                    <a:pt x="126" y="2874"/>
                    <a:pt x="262" y="2874"/>
                  </a:cubicBezTo>
                  <a:cubicBezTo>
                    <a:pt x="482" y="2958"/>
                    <a:pt x="702" y="3000"/>
                    <a:pt x="911" y="3042"/>
                  </a:cubicBezTo>
                  <a:cubicBezTo>
                    <a:pt x="1591" y="3099"/>
                    <a:pt x="2261" y="3132"/>
                    <a:pt x="2929" y="3132"/>
                  </a:cubicBezTo>
                  <a:cubicBezTo>
                    <a:pt x="3856" y="3132"/>
                    <a:pt x="4778" y="3068"/>
                    <a:pt x="5714" y="2916"/>
                  </a:cubicBezTo>
                  <a:cubicBezTo>
                    <a:pt x="6143" y="2874"/>
                    <a:pt x="6541" y="2738"/>
                    <a:pt x="6981" y="2696"/>
                  </a:cubicBezTo>
                  <a:cubicBezTo>
                    <a:pt x="7849" y="2696"/>
                    <a:pt x="8676" y="2696"/>
                    <a:pt x="9502" y="2822"/>
                  </a:cubicBezTo>
                  <a:cubicBezTo>
                    <a:pt x="10329" y="2916"/>
                    <a:pt x="11166" y="3136"/>
                    <a:pt x="11951" y="3439"/>
                  </a:cubicBezTo>
                  <a:cubicBezTo>
                    <a:pt x="12571" y="3674"/>
                    <a:pt x="13232" y="3833"/>
                    <a:pt x="13929" y="3833"/>
                  </a:cubicBezTo>
                  <a:cubicBezTo>
                    <a:pt x="14008" y="3833"/>
                    <a:pt x="14089" y="3831"/>
                    <a:pt x="14170" y="3827"/>
                  </a:cubicBezTo>
                  <a:cubicBezTo>
                    <a:pt x="14954" y="3827"/>
                    <a:pt x="15739" y="3785"/>
                    <a:pt x="16566" y="3701"/>
                  </a:cubicBezTo>
                  <a:cubicBezTo>
                    <a:pt x="17267" y="3659"/>
                    <a:pt x="17968" y="3565"/>
                    <a:pt x="18617" y="3439"/>
                  </a:cubicBezTo>
                  <a:cubicBezTo>
                    <a:pt x="19364" y="3276"/>
                    <a:pt x="20135" y="3188"/>
                    <a:pt x="20894" y="3188"/>
                  </a:cubicBezTo>
                  <a:cubicBezTo>
                    <a:pt x="21155" y="3188"/>
                    <a:pt x="21415" y="3198"/>
                    <a:pt x="21673" y="3220"/>
                  </a:cubicBezTo>
                  <a:lnTo>
                    <a:pt x="22279" y="3220"/>
                  </a:lnTo>
                  <a:lnTo>
                    <a:pt x="22279" y="3178"/>
                  </a:lnTo>
                  <a:cubicBezTo>
                    <a:pt x="22102" y="3178"/>
                    <a:pt x="21976" y="3136"/>
                    <a:pt x="21798" y="3084"/>
                  </a:cubicBezTo>
                  <a:cubicBezTo>
                    <a:pt x="21371" y="3032"/>
                    <a:pt x="20940" y="2996"/>
                    <a:pt x="20508" y="2996"/>
                  </a:cubicBezTo>
                  <a:cubicBezTo>
                    <a:pt x="20241" y="2996"/>
                    <a:pt x="19973" y="3010"/>
                    <a:pt x="19705" y="3042"/>
                  </a:cubicBezTo>
                  <a:cubicBezTo>
                    <a:pt x="18877" y="3154"/>
                    <a:pt x="18056" y="3230"/>
                    <a:pt x="17231" y="3230"/>
                  </a:cubicBezTo>
                  <a:cubicBezTo>
                    <a:pt x="17055" y="3230"/>
                    <a:pt x="16878" y="3227"/>
                    <a:pt x="16702" y="3220"/>
                  </a:cubicBezTo>
                  <a:cubicBezTo>
                    <a:pt x="16304" y="3178"/>
                    <a:pt x="15875" y="3178"/>
                    <a:pt x="15478" y="3136"/>
                  </a:cubicBezTo>
                  <a:cubicBezTo>
                    <a:pt x="14431" y="3042"/>
                    <a:pt x="13427" y="2916"/>
                    <a:pt x="12474" y="2435"/>
                  </a:cubicBezTo>
                  <a:cubicBezTo>
                    <a:pt x="11690" y="2089"/>
                    <a:pt x="10905" y="1870"/>
                    <a:pt x="10068" y="1828"/>
                  </a:cubicBezTo>
                  <a:cubicBezTo>
                    <a:pt x="9984" y="1776"/>
                    <a:pt x="9858" y="1828"/>
                    <a:pt x="9764" y="1692"/>
                  </a:cubicBezTo>
                  <a:cubicBezTo>
                    <a:pt x="9900" y="1650"/>
                    <a:pt x="9984" y="1608"/>
                    <a:pt x="10068" y="1608"/>
                  </a:cubicBezTo>
                  <a:cubicBezTo>
                    <a:pt x="10643" y="1514"/>
                    <a:pt x="11250" y="1430"/>
                    <a:pt x="11815" y="1388"/>
                  </a:cubicBezTo>
                  <a:cubicBezTo>
                    <a:pt x="12119" y="1388"/>
                    <a:pt x="12422" y="1388"/>
                    <a:pt x="12736" y="1430"/>
                  </a:cubicBezTo>
                  <a:cubicBezTo>
                    <a:pt x="14253" y="1776"/>
                    <a:pt x="15781" y="1912"/>
                    <a:pt x="17351" y="1953"/>
                  </a:cubicBezTo>
                  <a:cubicBezTo>
                    <a:pt x="18010" y="1995"/>
                    <a:pt x="18659" y="1995"/>
                    <a:pt x="19360" y="1995"/>
                  </a:cubicBezTo>
                  <a:cubicBezTo>
                    <a:pt x="19663" y="2037"/>
                    <a:pt x="20009" y="2037"/>
                    <a:pt x="20364" y="2089"/>
                  </a:cubicBezTo>
                  <a:cubicBezTo>
                    <a:pt x="20532" y="2089"/>
                    <a:pt x="20668" y="2037"/>
                    <a:pt x="20794" y="1912"/>
                  </a:cubicBezTo>
                  <a:cubicBezTo>
                    <a:pt x="20584" y="1692"/>
                    <a:pt x="20323" y="1692"/>
                    <a:pt x="20061" y="1650"/>
                  </a:cubicBezTo>
                  <a:cubicBezTo>
                    <a:pt x="19622" y="1566"/>
                    <a:pt x="19224" y="1566"/>
                    <a:pt x="18837" y="1472"/>
                  </a:cubicBezTo>
                  <a:cubicBezTo>
                    <a:pt x="18052" y="1346"/>
                    <a:pt x="17309" y="1252"/>
                    <a:pt x="16524" y="1085"/>
                  </a:cubicBezTo>
                  <a:cubicBezTo>
                    <a:pt x="15519" y="865"/>
                    <a:pt x="14515" y="604"/>
                    <a:pt x="13521" y="342"/>
                  </a:cubicBezTo>
                  <a:cubicBezTo>
                    <a:pt x="12757" y="131"/>
                    <a:pt x="11999" y="1"/>
                    <a:pt x="11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4" name="Google Shape;144;p6"/>
            <p:cNvSpPr/>
            <p:nvPr/>
          </p:nvSpPr>
          <p:spPr>
            <a:xfrm>
              <a:off x="3122165" y="4571691"/>
              <a:ext cx="13787" cy="21"/>
            </a:xfrm>
            <a:custGeom>
              <a:avLst/>
              <a:gdLst/>
              <a:ahLst/>
              <a:cxnLst/>
              <a:rect l="l" t="t" r="r" b="b"/>
              <a:pathLst>
                <a:path w="660" h="1" extrusionOk="0">
                  <a:moveTo>
                    <a:pt x="0" y="1"/>
                  </a:moveTo>
                  <a:lnTo>
                    <a:pt x="0" y="1"/>
                  </a:lnTo>
                  <a:lnTo>
                    <a:pt x="660"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5" name="Google Shape;145;p6"/>
            <p:cNvSpPr/>
            <p:nvPr/>
          </p:nvSpPr>
          <p:spPr>
            <a:xfrm>
              <a:off x="2591196" y="4614159"/>
              <a:ext cx="579321" cy="71444"/>
            </a:xfrm>
            <a:custGeom>
              <a:avLst/>
              <a:gdLst/>
              <a:ahLst/>
              <a:cxnLst/>
              <a:rect l="l" t="t" r="r" b="b"/>
              <a:pathLst>
                <a:path w="27732" h="3420" extrusionOk="0">
                  <a:moveTo>
                    <a:pt x="7912" y="1"/>
                  </a:moveTo>
                  <a:cubicBezTo>
                    <a:pt x="7328" y="1"/>
                    <a:pt x="6740" y="56"/>
                    <a:pt x="6154" y="144"/>
                  </a:cubicBezTo>
                  <a:cubicBezTo>
                    <a:pt x="5452" y="228"/>
                    <a:pt x="4804" y="490"/>
                    <a:pt x="4186" y="846"/>
                  </a:cubicBezTo>
                  <a:cubicBezTo>
                    <a:pt x="3140" y="1411"/>
                    <a:pt x="2093" y="1798"/>
                    <a:pt x="921" y="1798"/>
                  </a:cubicBezTo>
                  <a:cubicBezTo>
                    <a:pt x="660" y="1798"/>
                    <a:pt x="440" y="1892"/>
                    <a:pt x="178" y="1934"/>
                  </a:cubicBezTo>
                  <a:cubicBezTo>
                    <a:pt x="95" y="1976"/>
                    <a:pt x="42" y="2059"/>
                    <a:pt x="0" y="2112"/>
                  </a:cubicBezTo>
                  <a:cubicBezTo>
                    <a:pt x="95" y="2195"/>
                    <a:pt x="137" y="2279"/>
                    <a:pt x="220" y="2279"/>
                  </a:cubicBezTo>
                  <a:cubicBezTo>
                    <a:pt x="743" y="2373"/>
                    <a:pt x="1309" y="2499"/>
                    <a:pt x="1874" y="2541"/>
                  </a:cubicBezTo>
                  <a:cubicBezTo>
                    <a:pt x="1948" y="2544"/>
                    <a:pt x="2021" y="2545"/>
                    <a:pt x="2095" y="2545"/>
                  </a:cubicBezTo>
                  <a:cubicBezTo>
                    <a:pt x="3057" y="2545"/>
                    <a:pt x="3954" y="2297"/>
                    <a:pt x="4887" y="1976"/>
                  </a:cubicBezTo>
                  <a:cubicBezTo>
                    <a:pt x="5233" y="1798"/>
                    <a:pt x="5672" y="1672"/>
                    <a:pt x="6059" y="1630"/>
                  </a:cubicBezTo>
                  <a:cubicBezTo>
                    <a:pt x="6508" y="1567"/>
                    <a:pt x="6967" y="1533"/>
                    <a:pt x="7426" y="1533"/>
                  </a:cubicBezTo>
                  <a:cubicBezTo>
                    <a:pt x="7950" y="1533"/>
                    <a:pt x="8476" y="1577"/>
                    <a:pt x="8989" y="1672"/>
                  </a:cubicBezTo>
                  <a:cubicBezTo>
                    <a:pt x="10203" y="1892"/>
                    <a:pt x="11428" y="2154"/>
                    <a:pt x="12694" y="2373"/>
                  </a:cubicBezTo>
                  <a:cubicBezTo>
                    <a:pt x="13740" y="2541"/>
                    <a:pt x="14828" y="2761"/>
                    <a:pt x="15917" y="2844"/>
                  </a:cubicBezTo>
                  <a:cubicBezTo>
                    <a:pt x="17225" y="3022"/>
                    <a:pt x="18533" y="3106"/>
                    <a:pt x="19841" y="3200"/>
                  </a:cubicBezTo>
                  <a:cubicBezTo>
                    <a:pt x="20971" y="3284"/>
                    <a:pt x="22154" y="3326"/>
                    <a:pt x="23326" y="3367"/>
                  </a:cubicBezTo>
                  <a:cubicBezTo>
                    <a:pt x="23639" y="3367"/>
                    <a:pt x="23985" y="3420"/>
                    <a:pt x="24330" y="3420"/>
                  </a:cubicBezTo>
                  <a:lnTo>
                    <a:pt x="27564" y="3420"/>
                  </a:lnTo>
                  <a:cubicBezTo>
                    <a:pt x="27647" y="3326"/>
                    <a:pt x="27689" y="3200"/>
                    <a:pt x="27731" y="3064"/>
                  </a:cubicBezTo>
                  <a:cubicBezTo>
                    <a:pt x="27469" y="3022"/>
                    <a:pt x="27250" y="3022"/>
                    <a:pt x="26988" y="2980"/>
                  </a:cubicBezTo>
                  <a:cubicBezTo>
                    <a:pt x="25816" y="2938"/>
                    <a:pt x="24634" y="2897"/>
                    <a:pt x="23503" y="2844"/>
                  </a:cubicBezTo>
                  <a:cubicBezTo>
                    <a:pt x="23064" y="2802"/>
                    <a:pt x="22635" y="2802"/>
                    <a:pt x="22195" y="2719"/>
                  </a:cubicBezTo>
                  <a:cubicBezTo>
                    <a:pt x="21411" y="2635"/>
                    <a:pt x="20584" y="2499"/>
                    <a:pt x="19799" y="2373"/>
                  </a:cubicBezTo>
                  <a:cubicBezTo>
                    <a:pt x="17403" y="2018"/>
                    <a:pt x="15090" y="1589"/>
                    <a:pt x="12777" y="929"/>
                  </a:cubicBezTo>
                  <a:cubicBezTo>
                    <a:pt x="11731" y="626"/>
                    <a:pt x="10685" y="364"/>
                    <a:pt x="9638" y="186"/>
                  </a:cubicBezTo>
                  <a:cubicBezTo>
                    <a:pt x="9073" y="56"/>
                    <a:pt x="8495" y="1"/>
                    <a:pt x="79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6" name="Google Shape;146;p6"/>
            <p:cNvSpPr/>
            <p:nvPr/>
          </p:nvSpPr>
          <p:spPr>
            <a:xfrm>
              <a:off x="2687810" y="4669872"/>
              <a:ext cx="422584" cy="59996"/>
            </a:xfrm>
            <a:custGeom>
              <a:avLst/>
              <a:gdLst/>
              <a:ahLst/>
              <a:cxnLst/>
              <a:rect l="l" t="t" r="r" b="b"/>
              <a:pathLst>
                <a:path w="20229" h="2872" extrusionOk="0">
                  <a:moveTo>
                    <a:pt x="2832" y="1"/>
                  </a:moveTo>
                  <a:cubicBezTo>
                    <a:pt x="2118" y="1"/>
                    <a:pt x="1422" y="146"/>
                    <a:pt x="744" y="397"/>
                  </a:cubicBezTo>
                  <a:cubicBezTo>
                    <a:pt x="524" y="491"/>
                    <a:pt x="346" y="617"/>
                    <a:pt x="179" y="753"/>
                  </a:cubicBezTo>
                  <a:cubicBezTo>
                    <a:pt x="1" y="920"/>
                    <a:pt x="43" y="1098"/>
                    <a:pt x="220" y="1182"/>
                  </a:cubicBezTo>
                  <a:cubicBezTo>
                    <a:pt x="346" y="1224"/>
                    <a:pt x="482" y="1276"/>
                    <a:pt x="608" y="1276"/>
                  </a:cubicBezTo>
                  <a:lnTo>
                    <a:pt x="1570" y="1276"/>
                  </a:lnTo>
                  <a:cubicBezTo>
                    <a:pt x="2052" y="1318"/>
                    <a:pt x="2481" y="1318"/>
                    <a:pt x="2920" y="1402"/>
                  </a:cubicBezTo>
                  <a:cubicBezTo>
                    <a:pt x="3789" y="1663"/>
                    <a:pt x="4668" y="1967"/>
                    <a:pt x="5578" y="2228"/>
                  </a:cubicBezTo>
                  <a:cubicBezTo>
                    <a:pt x="6018" y="2364"/>
                    <a:pt x="6499" y="2532"/>
                    <a:pt x="6928" y="2626"/>
                  </a:cubicBezTo>
                  <a:cubicBezTo>
                    <a:pt x="7756" y="2758"/>
                    <a:pt x="8583" y="2871"/>
                    <a:pt x="9411" y="2871"/>
                  </a:cubicBezTo>
                  <a:cubicBezTo>
                    <a:pt x="9630" y="2871"/>
                    <a:pt x="9848" y="2863"/>
                    <a:pt x="10067" y="2846"/>
                  </a:cubicBezTo>
                  <a:cubicBezTo>
                    <a:pt x="11428" y="2751"/>
                    <a:pt x="12736" y="2626"/>
                    <a:pt x="14044" y="2490"/>
                  </a:cubicBezTo>
                  <a:cubicBezTo>
                    <a:pt x="14649" y="2429"/>
                    <a:pt x="15232" y="2390"/>
                    <a:pt x="15809" y="2390"/>
                  </a:cubicBezTo>
                  <a:cubicBezTo>
                    <a:pt x="16020" y="2390"/>
                    <a:pt x="16230" y="2395"/>
                    <a:pt x="16440" y="2406"/>
                  </a:cubicBezTo>
                  <a:cubicBezTo>
                    <a:pt x="16895" y="2427"/>
                    <a:pt x="17364" y="2448"/>
                    <a:pt x="17832" y="2448"/>
                  </a:cubicBezTo>
                  <a:cubicBezTo>
                    <a:pt x="18300" y="2448"/>
                    <a:pt x="18769" y="2427"/>
                    <a:pt x="19224" y="2364"/>
                  </a:cubicBezTo>
                  <a:cubicBezTo>
                    <a:pt x="19580" y="2322"/>
                    <a:pt x="19883" y="2270"/>
                    <a:pt x="20228" y="2103"/>
                  </a:cubicBezTo>
                  <a:lnTo>
                    <a:pt x="20061" y="2103"/>
                  </a:lnTo>
                  <a:cubicBezTo>
                    <a:pt x="18795" y="2103"/>
                    <a:pt x="17529" y="2061"/>
                    <a:pt x="16262" y="2061"/>
                  </a:cubicBezTo>
                  <a:cubicBezTo>
                    <a:pt x="15519" y="2009"/>
                    <a:pt x="14776" y="2009"/>
                    <a:pt x="14044" y="2009"/>
                  </a:cubicBezTo>
                  <a:cubicBezTo>
                    <a:pt x="12997" y="2009"/>
                    <a:pt x="11951" y="2061"/>
                    <a:pt x="10905" y="2061"/>
                  </a:cubicBezTo>
                  <a:cubicBezTo>
                    <a:pt x="10287" y="2009"/>
                    <a:pt x="9638" y="1967"/>
                    <a:pt x="9021" y="1799"/>
                  </a:cubicBezTo>
                  <a:cubicBezTo>
                    <a:pt x="8498" y="1621"/>
                    <a:pt x="7975" y="1485"/>
                    <a:pt x="7504" y="1318"/>
                  </a:cubicBezTo>
                  <a:cubicBezTo>
                    <a:pt x="7148" y="1182"/>
                    <a:pt x="6761" y="1098"/>
                    <a:pt x="6457" y="920"/>
                  </a:cubicBezTo>
                  <a:cubicBezTo>
                    <a:pt x="5672" y="533"/>
                    <a:pt x="4835" y="313"/>
                    <a:pt x="4009" y="135"/>
                  </a:cubicBezTo>
                  <a:cubicBezTo>
                    <a:pt x="3611" y="43"/>
                    <a:pt x="3219" y="1"/>
                    <a:pt x="28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7" name="Google Shape;147;p6"/>
            <p:cNvSpPr/>
            <p:nvPr/>
          </p:nvSpPr>
          <p:spPr>
            <a:xfrm>
              <a:off x="2256964" y="4473197"/>
              <a:ext cx="369022" cy="72948"/>
            </a:xfrm>
            <a:custGeom>
              <a:avLst/>
              <a:gdLst/>
              <a:ahLst/>
              <a:cxnLst/>
              <a:rect l="l" t="t" r="r" b="b"/>
              <a:pathLst>
                <a:path w="17665" h="3492" extrusionOk="0">
                  <a:moveTo>
                    <a:pt x="4643" y="1"/>
                  </a:moveTo>
                  <a:cubicBezTo>
                    <a:pt x="4579" y="1"/>
                    <a:pt x="4513" y="3"/>
                    <a:pt x="4448" y="7"/>
                  </a:cubicBezTo>
                  <a:cubicBezTo>
                    <a:pt x="3318" y="91"/>
                    <a:pt x="2271" y="394"/>
                    <a:pt x="1225" y="792"/>
                  </a:cubicBezTo>
                  <a:cubicBezTo>
                    <a:pt x="1037" y="843"/>
                    <a:pt x="882" y="879"/>
                    <a:pt x="719" y="879"/>
                  </a:cubicBezTo>
                  <a:cubicBezTo>
                    <a:pt x="618" y="879"/>
                    <a:pt x="514" y="866"/>
                    <a:pt x="398" y="834"/>
                  </a:cubicBezTo>
                  <a:cubicBezTo>
                    <a:pt x="262" y="792"/>
                    <a:pt x="137" y="750"/>
                    <a:pt x="0" y="656"/>
                  </a:cubicBezTo>
                  <a:lnTo>
                    <a:pt x="0" y="656"/>
                  </a:lnTo>
                  <a:cubicBezTo>
                    <a:pt x="0" y="1053"/>
                    <a:pt x="42" y="1441"/>
                    <a:pt x="42" y="1796"/>
                  </a:cubicBezTo>
                  <a:cubicBezTo>
                    <a:pt x="84" y="1838"/>
                    <a:pt x="137" y="1838"/>
                    <a:pt x="178" y="1838"/>
                  </a:cubicBezTo>
                  <a:cubicBezTo>
                    <a:pt x="363" y="1892"/>
                    <a:pt x="542" y="1923"/>
                    <a:pt x="717" y="1923"/>
                  </a:cubicBezTo>
                  <a:cubicBezTo>
                    <a:pt x="948" y="1923"/>
                    <a:pt x="1172" y="1869"/>
                    <a:pt x="1392" y="1744"/>
                  </a:cubicBezTo>
                  <a:cubicBezTo>
                    <a:pt x="2093" y="1315"/>
                    <a:pt x="2878" y="1137"/>
                    <a:pt x="3663" y="959"/>
                  </a:cubicBezTo>
                  <a:cubicBezTo>
                    <a:pt x="3941" y="889"/>
                    <a:pt x="4215" y="847"/>
                    <a:pt x="4480" y="847"/>
                  </a:cubicBezTo>
                  <a:cubicBezTo>
                    <a:pt x="5004" y="847"/>
                    <a:pt x="5496" y="1010"/>
                    <a:pt x="5934" y="1441"/>
                  </a:cubicBezTo>
                  <a:cubicBezTo>
                    <a:pt x="6154" y="1660"/>
                    <a:pt x="6457" y="1744"/>
                    <a:pt x="6802" y="1744"/>
                  </a:cubicBezTo>
                  <a:cubicBezTo>
                    <a:pt x="7106" y="1744"/>
                    <a:pt x="7409" y="1744"/>
                    <a:pt x="7723" y="1796"/>
                  </a:cubicBezTo>
                  <a:cubicBezTo>
                    <a:pt x="8675" y="1922"/>
                    <a:pt x="9596" y="2184"/>
                    <a:pt x="10465" y="2623"/>
                  </a:cubicBezTo>
                  <a:cubicBezTo>
                    <a:pt x="10988" y="2926"/>
                    <a:pt x="11595" y="3146"/>
                    <a:pt x="12171" y="3366"/>
                  </a:cubicBezTo>
                  <a:cubicBezTo>
                    <a:pt x="12406" y="3450"/>
                    <a:pt x="12644" y="3492"/>
                    <a:pt x="12883" y="3492"/>
                  </a:cubicBezTo>
                  <a:cubicBezTo>
                    <a:pt x="13123" y="3492"/>
                    <a:pt x="13363" y="3450"/>
                    <a:pt x="13604" y="3366"/>
                  </a:cubicBezTo>
                  <a:cubicBezTo>
                    <a:pt x="14734" y="3010"/>
                    <a:pt x="15917" y="2707"/>
                    <a:pt x="17089" y="2665"/>
                  </a:cubicBezTo>
                  <a:cubicBezTo>
                    <a:pt x="17267" y="2665"/>
                    <a:pt x="17403" y="2581"/>
                    <a:pt x="17528" y="2487"/>
                  </a:cubicBezTo>
                  <a:cubicBezTo>
                    <a:pt x="17612" y="2445"/>
                    <a:pt x="17664" y="2320"/>
                    <a:pt x="17570" y="2184"/>
                  </a:cubicBezTo>
                  <a:cubicBezTo>
                    <a:pt x="17403" y="2058"/>
                    <a:pt x="17267" y="1880"/>
                    <a:pt x="17089" y="1796"/>
                  </a:cubicBezTo>
                  <a:cubicBezTo>
                    <a:pt x="16743" y="1577"/>
                    <a:pt x="16356" y="1535"/>
                    <a:pt x="15959" y="1535"/>
                  </a:cubicBezTo>
                  <a:cubicBezTo>
                    <a:pt x="15847" y="1527"/>
                    <a:pt x="15733" y="1523"/>
                    <a:pt x="15620" y="1523"/>
                  </a:cubicBezTo>
                  <a:cubicBezTo>
                    <a:pt x="14980" y="1523"/>
                    <a:pt x="14319" y="1637"/>
                    <a:pt x="13688" y="1744"/>
                  </a:cubicBezTo>
                  <a:cubicBezTo>
                    <a:pt x="13472" y="1803"/>
                    <a:pt x="13256" y="1841"/>
                    <a:pt x="13037" y="1841"/>
                  </a:cubicBezTo>
                  <a:cubicBezTo>
                    <a:pt x="12906" y="1841"/>
                    <a:pt x="12775" y="1828"/>
                    <a:pt x="12641" y="1796"/>
                  </a:cubicBezTo>
                  <a:cubicBezTo>
                    <a:pt x="11909" y="1618"/>
                    <a:pt x="11208" y="1441"/>
                    <a:pt x="10465" y="1221"/>
                  </a:cubicBezTo>
                  <a:cubicBezTo>
                    <a:pt x="9542" y="999"/>
                    <a:pt x="8590" y="815"/>
                    <a:pt x="7626" y="815"/>
                  </a:cubicBezTo>
                  <a:cubicBezTo>
                    <a:pt x="7453" y="815"/>
                    <a:pt x="7280" y="821"/>
                    <a:pt x="7106" y="834"/>
                  </a:cubicBezTo>
                  <a:cubicBezTo>
                    <a:pt x="6760" y="834"/>
                    <a:pt x="6457" y="750"/>
                    <a:pt x="6195" y="530"/>
                  </a:cubicBezTo>
                  <a:cubicBezTo>
                    <a:pt x="5762" y="172"/>
                    <a:pt x="5227" y="1"/>
                    <a:pt x="46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8" name="Google Shape;148;p6"/>
            <p:cNvSpPr/>
            <p:nvPr/>
          </p:nvSpPr>
          <p:spPr>
            <a:xfrm>
              <a:off x="2280569" y="4313977"/>
              <a:ext cx="200481" cy="48778"/>
            </a:xfrm>
            <a:custGeom>
              <a:avLst/>
              <a:gdLst/>
              <a:ahLst/>
              <a:cxnLst/>
              <a:rect l="l" t="t" r="r" b="b"/>
              <a:pathLst>
                <a:path w="9597" h="2335" extrusionOk="0">
                  <a:moveTo>
                    <a:pt x="440" y="0"/>
                  </a:moveTo>
                  <a:cubicBezTo>
                    <a:pt x="262" y="388"/>
                    <a:pt x="137" y="785"/>
                    <a:pt x="1" y="1214"/>
                  </a:cubicBezTo>
                  <a:cubicBezTo>
                    <a:pt x="220" y="1256"/>
                    <a:pt x="398" y="1308"/>
                    <a:pt x="618" y="1350"/>
                  </a:cubicBezTo>
                  <a:cubicBezTo>
                    <a:pt x="1832" y="1612"/>
                    <a:pt x="3056" y="1874"/>
                    <a:pt x="4322" y="2093"/>
                  </a:cubicBezTo>
                  <a:cubicBezTo>
                    <a:pt x="5060" y="2211"/>
                    <a:pt x="5799" y="2335"/>
                    <a:pt x="6551" y="2335"/>
                  </a:cubicBezTo>
                  <a:cubicBezTo>
                    <a:pt x="6866" y="2335"/>
                    <a:pt x="7183" y="2313"/>
                    <a:pt x="7504" y="2261"/>
                  </a:cubicBezTo>
                  <a:cubicBezTo>
                    <a:pt x="8027" y="2177"/>
                    <a:pt x="8550" y="2041"/>
                    <a:pt x="9073" y="1915"/>
                  </a:cubicBezTo>
                  <a:cubicBezTo>
                    <a:pt x="9251" y="1874"/>
                    <a:pt x="9471" y="1779"/>
                    <a:pt x="9596" y="1518"/>
                  </a:cubicBezTo>
                  <a:cubicBezTo>
                    <a:pt x="9471" y="1476"/>
                    <a:pt x="9377" y="1392"/>
                    <a:pt x="9251" y="1392"/>
                  </a:cubicBezTo>
                  <a:cubicBezTo>
                    <a:pt x="9162" y="1371"/>
                    <a:pt x="9063" y="1371"/>
                    <a:pt x="8965" y="1371"/>
                  </a:cubicBezTo>
                  <a:cubicBezTo>
                    <a:pt x="8867" y="1371"/>
                    <a:pt x="8770" y="1371"/>
                    <a:pt x="8686" y="1350"/>
                  </a:cubicBezTo>
                  <a:lnTo>
                    <a:pt x="7723" y="1350"/>
                  </a:lnTo>
                  <a:cubicBezTo>
                    <a:pt x="6457" y="1308"/>
                    <a:pt x="5191" y="1089"/>
                    <a:pt x="3925" y="911"/>
                  </a:cubicBezTo>
                  <a:cubicBezTo>
                    <a:pt x="3454" y="827"/>
                    <a:pt x="2878" y="733"/>
                    <a:pt x="2449" y="565"/>
                  </a:cubicBezTo>
                  <a:cubicBezTo>
                    <a:pt x="1790" y="262"/>
                    <a:pt x="1099" y="126"/>
                    <a:pt x="4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 name="Google Shape;149;p6"/>
            <p:cNvSpPr/>
            <p:nvPr/>
          </p:nvSpPr>
          <p:spPr>
            <a:xfrm>
              <a:off x="2402773" y="4424462"/>
              <a:ext cx="465408" cy="60685"/>
            </a:xfrm>
            <a:custGeom>
              <a:avLst/>
              <a:gdLst/>
              <a:ahLst/>
              <a:cxnLst/>
              <a:rect l="l" t="t" r="r" b="b"/>
              <a:pathLst>
                <a:path w="22279" h="2905" extrusionOk="0">
                  <a:moveTo>
                    <a:pt x="6432" y="0"/>
                  </a:moveTo>
                  <a:cubicBezTo>
                    <a:pt x="6291" y="0"/>
                    <a:pt x="6153" y="9"/>
                    <a:pt x="6017" y="27"/>
                  </a:cubicBezTo>
                  <a:cubicBezTo>
                    <a:pt x="5620" y="69"/>
                    <a:pt x="5191" y="153"/>
                    <a:pt x="4835" y="247"/>
                  </a:cubicBezTo>
                  <a:cubicBezTo>
                    <a:pt x="4573" y="331"/>
                    <a:pt x="4353" y="467"/>
                    <a:pt x="4228" y="728"/>
                  </a:cubicBezTo>
                  <a:cubicBezTo>
                    <a:pt x="4406" y="854"/>
                    <a:pt x="4615" y="896"/>
                    <a:pt x="4793" y="896"/>
                  </a:cubicBezTo>
                  <a:cubicBezTo>
                    <a:pt x="4978" y="866"/>
                    <a:pt x="5163" y="837"/>
                    <a:pt x="5333" y="837"/>
                  </a:cubicBezTo>
                  <a:cubicBezTo>
                    <a:pt x="5404" y="837"/>
                    <a:pt x="5471" y="842"/>
                    <a:pt x="5536" y="854"/>
                  </a:cubicBezTo>
                  <a:cubicBezTo>
                    <a:pt x="6237" y="896"/>
                    <a:pt x="6886" y="990"/>
                    <a:pt x="7545" y="1032"/>
                  </a:cubicBezTo>
                  <a:cubicBezTo>
                    <a:pt x="7587" y="1032"/>
                    <a:pt x="7629" y="1074"/>
                    <a:pt x="7671" y="1116"/>
                  </a:cubicBezTo>
                  <a:cubicBezTo>
                    <a:pt x="7587" y="1157"/>
                    <a:pt x="7545" y="1199"/>
                    <a:pt x="7493" y="1199"/>
                  </a:cubicBezTo>
                  <a:cubicBezTo>
                    <a:pt x="6844" y="1419"/>
                    <a:pt x="6143" y="1639"/>
                    <a:pt x="5452" y="1775"/>
                  </a:cubicBezTo>
                  <a:cubicBezTo>
                    <a:pt x="5239" y="1821"/>
                    <a:pt x="5027" y="1845"/>
                    <a:pt x="4818" y="1845"/>
                  </a:cubicBezTo>
                  <a:cubicBezTo>
                    <a:pt x="4463" y="1845"/>
                    <a:pt x="4118" y="1777"/>
                    <a:pt x="3788" y="1639"/>
                  </a:cubicBezTo>
                  <a:cubicBezTo>
                    <a:pt x="3443" y="1513"/>
                    <a:pt x="3140" y="1335"/>
                    <a:pt x="2784" y="1199"/>
                  </a:cubicBezTo>
                  <a:cubicBezTo>
                    <a:pt x="2522" y="1116"/>
                    <a:pt x="2177" y="1032"/>
                    <a:pt x="1873" y="990"/>
                  </a:cubicBezTo>
                  <a:cubicBezTo>
                    <a:pt x="1769" y="980"/>
                    <a:pt x="1662" y="975"/>
                    <a:pt x="1555" y="975"/>
                  </a:cubicBezTo>
                  <a:cubicBezTo>
                    <a:pt x="1126" y="975"/>
                    <a:pt x="680" y="1049"/>
                    <a:pt x="262" y="1116"/>
                  </a:cubicBezTo>
                  <a:cubicBezTo>
                    <a:pt x="168" y="1157"/>
                    <a:pt x="42" y="1199"/>
                    <a:pt x="0" y="1335"/>
                  </a:cubicBezTo>
                  <a:cubicBezTo>
                    <a:pt x="0" y="1461"/>
                    <a:pt x="126" y="1555"/>
                    <a:pt x="220" y="1597"/>
                  </a:cubicBezTo>
                  <a:cubicBezTo>
                    <a:pt x="429" y="1681"/>
                    <a:pt x="649" y="1775"/>
                    <a:pt x="869" y="1775"/>
                  </a:cubicBezTo>
                  <a:cubicBezTo>
                    <a:pt x="1612" y="1817"/>
                    <a:pt x="2261" y="2078"/>
                    <a:pt x="2920" y="2424"/>
                  </a:cubicBezTo>
                  <a:cubicBezTo>
                    <a:pt x="2962" y="2465"/>
                    <a:pt x="3045" y="2507"/>
                    <a:pt x="3140" y="2560"/>
                  </a:cubicBezTo>
                  <a:cubicBezTo>
                    <a:pt x="3663" y="2769"/>
                    <a:pt x="4186" y="2905"/>
                    <a:pt x="4709" y="2905"/>
                  </a:cubicBezTo>
                  <a:cubicBezTo>
                    <a:pt x="5316" y="2905"/>
                    <a:pt x="5839" y="2769"/>
                    <a:pt x="6363" y="2643"/>
                  </a:cubicBezTo>
                  <a:cubicBezTo>
                    <a:pt x="7409" y="2298"/>
                    <a:pt x="8414" y="1859"/>
                    <a:pt x="9418" y="1377"/>
                  </a:cubicBezTo>
                  <a:cubicBezTo>
                    <a:pt x="9836" y="1223"/>
                    <a:pt x="10247" y="1108"/>
                    <a:pt x="10663" y="1108"/>
                  </a:cubicBezTo>
                  <a:cubicBezTo>
                    <a:pt x="10726" y="1108"/>
                    <a:pt x="10789" y="1110"/>
                    <a:pt x="10852" y="1116"/>
                  </a:cubicBezTo>
                  <a:cubicBezTo>
                    <a:pt x="11678" y="1116"/>
                    <a:pt x="12516" y="1199"/>
                    <a:pt x="13300" y="1252"/>
                  </a:cubicBezTo>
                  <a:cubicBezTo>
                    <a:pt x="15174" y="1419"/>
                    <a:pt x="17005" y="1681"/>
                    <a:pt x="18836" y="2036"/>
                  </a:cubicBezTo>
                  <a:cubicBezTo>
                    <a:pt x="19621" y="2162"/>
                    <a:pt x="20406" y="2340"/>
                    <a:pt x="21232" y="2465"/>
                  </a:cubicBezTo>
                  <a:cubicBezTo>
                    <a:pt x="21350" y="2477"/>
                    <a:pt x="21461" y="2482"/>
                    <a:pt x="21566" y="2482"/>
                  </a:cubicBezTo>
                  <a:cubicBezTo>
                    <a:pt x="21851" y="2482"/>
                    <a:pt x="22087" y="2443"/>
                    <a:pt x="22279" y="2382"/>
                  </a:cubicBezTo>
                  <a:cubicBezTo>
                    <a:pt x="22237" y="2340"/>
                    <a:pt x="22195" y="2340"/>
                    <a:pt x="22143" y="2340"/>
                  </a:cubicBezTo>
                  <a:cubicBezTo>
                    <a:pt x="20751" y="2078"/>
                    <a:pt x="19317" y="1859"/>
                    <a:pt x="17957" y="1555"/>
                  </a:cubicBezTo>
                  <a:cubicBezTo>
                    <a:pt x="15780" y="1116"/>
                    <a:pt x="13646" y="592"/>
                    <a:pt x="11469" y="509"/>
                  </a:cubicBezTo>
                  <a:cubicBezTo>
                    <a:pt x="11155" y="467"/>
                    <a:pt x="10852" y="414"/>
                    <a:pt x="10548" y="414"/>
                  </a:cubicBezTo>
                  <a:cubicBezTo>
                    <a:pt x="10417" y="422"/>
                    <a:pt x="10286" y="426"/>
                    <a:pt x="10154" y="426"/>
                  </a:cubicBezTo>
                  <a:cubicBezTo>
                    <a:pt x="9415" y="426"/>
                    <a:pt x="8670" y="312"/>
                    <a:pt x="7932" y="205"/>
                  </a:cubicBezTo>
                  <a:cubicBezTo>
                    <a:pt x="7429" y="100"/>
                    <a:pt x="6919" y="0"/>
                    <a:pt x="64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 name="Google Shape;150;p6"/>
            <p:cNvSpPr/>
            <p:nvPr/>
          </p:nvSpPr>
          <p:spPr>
            <a:xfrm>
              <a:off x="2258719" y="4523562"/>
              <a:ext cx="243327" cy="48423"/>
            </a:xfrm>
            <a:custGeom>
              <a:avLst/>
              <a:gdLst/>
              <a:ahLst/>
              <a:cxnLst/>
              <a:rect l="l" t="t" r="r" b="b"/>
              <a:pathLst>
                <a:path w="11648" h="2318" extrusionOk="0">
                  <a:moveTo>
                    <a:pt x="3387" y="0"/>
                  </a:moveTo>
                  <a:cubicBezTo>
                    <a:pt x="3254" y="0"/>
                    <a:pt x="3117" y="23"/>
                    <a:pt x="2972" y="76"/>
                  </a:cubicBezTo>
                  <a:cubicBezTo>
                    <a:pt x="2710" y="118"/>
                    <a:pt x="2449" y="212"/>
                    <a:pt x="2145" y="296"/>
                  </a:cubicBezTo>
                  <a:cubicBezTo>
                    <a:pt x="1884" y="385"/>
                    <a:pt x="1609" y="429"/>
                    <a:pt x="1329" y="429"/>
                  </a:cubicBezTo>
                  <a:cubicBezTo>
                    <a:pt x="1049" y="429"/>
                    <a:pt x="764" y="385"/>
                    <a:pt x="482" y="296"/>
                  </a:cubicBezTo>
                  <a:cubicBezTo>
                    <a:pt x="356" y="254"/>
                    <a:pt x="178" y="212"/>
                    <a:pt x="0" y="170"/>
                  </a:cubicBezTo>
                  <a:lnTo>
                    <a:pt x="0" y="170"/>
                  </a:lnTo>
                  <a:cubicBezTo>
                    <a:pt x="53" y="474"/>
                    <a:pt x="94" y="777"/>
                    <a:pt x="94" y="1081"/>
                  </a:cubicBezTo>
                  <a:cubicBezTo>
                    <a:pt x="178" y="1081"/>
                    <a:pt x="262" y="1122"/>
                    <a:pt x="356" y="1122"/>
                  </a:cubicBezTo>
                  <a:cubicBezTo>
                    <a:pt x="663" y="1207"/>
                    <a:pt x="973" y="1251"/>
                    <a:pt x="1283" y="1251"/>
                  </a:cubicBezTo>
                  <a:cubicBezTo>
                    <a:pt x="1627" y="1251"/>
                    <a:pt x="1971" y="1196"/>
                    <a:pt x="2313" y="1081"/>
                  </a:cubicBezTo>
                  <a:cubicBezTo>
                    <a:pt x="2616" y="997"/>
                    <a:pt x="2930" y="903"/>
                    <a:pt x="3192" y="777"/>
                  </a:cubicBezTo>
                  <a:cubicBezTo>
                    <a:pt x="3322" y="725"/>
                    <a:pt x="3457" y="685"/>
                    <a:pt x="3592" y="685"/>
                  </a:cubicBezTo>
                  <a:cubicBezTo>
                    <a:pt x="3675" y="685"/>
                    <a:pt x="3758" y="700"/>
                    <a:pt x="3841" y="735"/>
                  </a:cubicBezTo>
                  <a:cubicBezTo>
                    <a:pt x="4364" y="903"/>
                    <a:pt x="4845" y="1122"/>
                    <a:pt x="5368" y="1300"/>
                  </a:cubicBezTo>
                  <a:cubicBezTo>
                    <a:pt x="5756" y="1426"/>
                    <a:pt x="6195" y="1562"/>
                    <a:pt x="6593" y="1646"/>
                  </a:cubicBezTo>
                  <a:cubicBezTo>
                    <a:pt x="7503" y="1824"/>
                    <a:pt x="8424" y="1949"/>
                    <a:pt x="9293" y="2169"/>
                  </a:cubicBezTo>
                  <a:cubicBezTo>
                    <a:pt x="9708" y="2274"/>
                    <a:pt x="10121" y="2317"/>
                    <a:pt x="10542" y="2317"/>
                  </a:cubicBezTo>
                  <a:cubicBezTo>
                    <a:pt x="10831" y="2317"/>
                    <a:pt x="11125" y="2297"/>
                    <a:pt x="11427" y="2263"/>
                  </a:cubicBezTo>
                  <a:cubicBezTo>
                    <a:pt x="11469" y="2263"/>
                    <a:pt x="11563" y="2211"/>
                    <a:pt x="11647" y="2169"/>
                  </a:cubicBezTo>
                  <a:cubicBezTo>
                    <a:pt x="11647" y="2169"/>
                    <a:pt x="11605" y="2127"/>
                    <a:pt x="11605" y="2085"/>
                  </a:cubicBezTo>
                  <a:cubicBezTo>
                    <a:pt x="11344" y="2085"/>
                    <a:pt x="11040" y="2043"/>
                    <a:pt x="10778" y="2043"/>
                  </a:cubicBezTo>
                  <a:cubicBezTo>
                    <a:pt x="10648" y="2022"/>
                    <a:pt x="10517" y="2022"/>
                    <a:pt x="10386" y="2022"/>
                  </a:cubicBezTo>
                  <a:cubicBezTo>
                    <a:pt x="10255" y="2022"/>
                    <a:pt x="10124" y="2022"/>
                    <a:pt x="9994" y="2001"/>
                  </a:cubicBezTo>
                  <a:cubicBezTo>
                    <a:pt x="8853" y="1740"/>
                    <a:pt x="7723" y="1478"/>
                    <a:pt x="6635" y="1217"/>
                  </a:cubicBezTo>
                  <a:cubicBezTo>
                    <a:pt x="6237" y="1122"/>
                    <a:pt x="5892" y="955"/>
                    <a:pt x="5546" y="819"/>
                  </a:cubicBezTo>
                  <a:cubicBezTo>
                    <a:pt x="5023" y="599"/>
                    <a:pt x="4448" y="338"/>
                    <a:pt x="3924" y="118"/>
                  </a:cubicBezTo>
                  <a:cubicBezTo>
                    <a:pt x="3748" y="45"/>
                    <a:pt x="3572" y="0"/>
                    <a:pt x="33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 name="Google Shape;151;p6"/>
            <p:cNvSpPr/>
            <p:nvPr/>
          </p:nvSpPr>
          <p:spPr>
            <a:xfrm>
              <a:off x="3058557" y="4217363"/>
              <a:ext cx="79152" cy="26468"/>
            </a:xfrm>
            <a:custGeom>
              <a:avLst/>
              <a:gdLst/>
              <a:ahLst/>
              <a:cxnLst/>
              <a:rect l="l" t="t" r="r" b="b"/>
              <a:pathLst>
                <a:path w="3789" h="1267" extrusionOk="0">
                  <a:moveTo>
                    <a:pt x="3307" y="0"/>
                  </a:moveTo>
                  <a:cubicBezTo>
                    <a:pt x="2658" y="0"/>
                    <a:pt x="1999" y="84"/>
                    <a:pt x="1392" y="345"/>
                  </a:cubicBezTo>
                  <a:cubicBezTo>
                    <a:pt x="1130" y="482"/>
                    <a:pt x="827" y="523"/>
                    <a:pt x="565" y="607"/>
                  </a:cubicBezTo>
                  <a:cubicBezTo>
                    <a:pt x="429" y="649"/>
                    <a:pt x="304" y="649"/>
                    <a:pt x="168" y="743"/>
                  </a:cubicBezTo>
                  <a:cubicBezTo>
                    <a:pt x="126" y="743"/>
                    <a:pt x="42" y="827"/>
                    <a:pt x="0" y="911"/>
                  </a:cubicBezTo>
                  <a:cubicBezTo>
                    <a:pt x="0" y="963"/>
                    <a:pt x="84" y="1047"/>
                    <a:pt x="168" y="1130"/>
                  </a:cubicBezTo>
                  <a:cubicBezTo>
                    <a:pt x="220" y="1172"/>
                    <a:pt x="262" y="1172"/>
                    <a:pt x="346" y="1172"/>
                  </a:cubicBezTo>
                  <a:cubicBezTo>
                    <a:pt x="482" y="1225"/>
                    <a:pt x="607" y="1266"/>
                    <a:pt x="743" y="1266"/>
                  </a:cubicBezTo>
                  <a:cubicBezTo>
                    <a:pt x="1266" y="1266"/>
                    <a:pt x="1790" y="1225"/>
                    <a:pt x="2261" y="1047"/>
                  </a:cubicBezTo>
                  <a:cubicBezTo>
                    <a:pt x="2784" y="869"/>
                    <a:pt x="3307" y="785"/>
                    <a:pt x="3788" y="743"/>
                  </a:cubicBezTo>
                  <a:cubicBezTo>
                    <a:pt x="3663" y="523"/>
                    <a:pt x="3485" y="262"/>
                    <a:pt x="33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 name="Google Shape;152;p6"/>
            <p:cNvSpPr/>
            <p:nvPr/>
          </p:nvSpPr>
          <p:spPr>
            <a:xfrm>
              <a:off x="2501141" y="4054278"/>
              <a:ext cx="145603" cy="21015"/>
            </a:xfrm>
            <a:custGeom>
              <a:avLst/>
              <a:gdLst/>
              <a:ahLst/>
              <a:cxnLst/>
              <a:rect l="l" t="t" r="r" b="b"/>
              <a:pathLst>
                <a:path w="6970" h="1006" extrusionOk="0">
                  <a:moveTo>
                    <a:pt x="1434" y="1"/>
                  </a:moveTo>
                  <a:cubicBezTo>
                    <a:pt x="952" y="262"/>
                    <a:pt x="482" y="482"/>
                    <a:pt x="0" y="786"/>
                  </a:cubicBezTo>
                  <a:lnTo>
                    <a:pt x="523" y="786"/>
                  </a:lnTo>
                  <a:cubicBezTo>
                    <a:pt x="1088" y="827"/>
                    <a:pt x="1654" y="869"/>
                    <a:pt x="2260" y="869"/>
                  </a:cubicBezTo>
                  <a:cubicBezTo>
                    <a:pt x="3485" y="922"/>
                    <a:pt x="4709" y="963"/>
                    <a:pt x="5923" y="1005"/>
                  </a:cubicBezTo>
                  <a:cubicBezTo>
                    <a:pt x="6185" y="1005"/>
                    <a:pt x="6446" y="922"/>
                    <a:pt x="6708" y="827"/>
                  </a:cubicBezTo>
                  <a:cubicBezTo>
                    <a:pt x="6802" y="827"/>
                    <a:pt x="6844" y="744"/>
                    <a:pt x="6969" y="608"/>
                  </a:cubicBezTo>
                  <a:cubicBezTo>
                    <a:pt x="6802" y="566"/>
                    <a:pt x="6666" y="566"/>
                    <a:pt x="6582" y="524"/>
                  </a:cubicBezTo>
                  <a:cubicBezTo>
                    <a:pt x="5797" y="482"/>
                    <a:pt x="4971" y="440"/>
                    <a:pt x="4186" y="346"/>
                  </a:cubicBezTo>
                  <a:cubicBezTo>
                    <a:pt x="3265" y="221"/>
                    <a:pt x="2355" y="137"/>
                    <a:pt x="1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3" name="Google Shape;153;p6"/>
            <p:cNvSpPr/>
            <p:nvPr/>
          </p:nvSpPr>
          <p:spPr>
            <a:xfrm>
              <a:off x="2467468" y="4088830"/>
              <a:ext cx="15333" cy="1985"/>
            </a:xfrm>
            <a:custGeom>
              <a:avLst/>
              <a:gdLst/>
              <a:ahLst/>
              <a:cxnLst/>
              <a:rect l="l" t="t" r="r" b="b"/>
              <a:pathLst>
                <a:path w="734" h="95" extrusionOk="0">
                  <a:moveTo>
                    <a:pt x="168" y="0"/>
                  </a:moveTo>
                  <a:cubicBezTo>
                    <a:pt x="126" y="52"/>
                    <a:pt x="43" y="94"/>
                    <a:pt x="1" y="94"/>
                  </a:cubicBezTo>
                  <a:lnTo>
                    <a:pt x="430" y="94"/>
                  </a:lnTo>
                  <a:cubicBezTo>
                    <a:pt x="524" y="94"/>
                    <a:pt x="649" y="94"/>
                    <a:pt x="733" y="52"/>
                  </a:cubicBezTo>
                  <a:cubicBezTo>
                    <a:pt x="566" y="52"/>
                    <a:pt x="346" y="0"/>
                    <a:pt x="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4" name="Google Shape;154;p6"/>
            <p:cNvSpPr/>
            <p:nvPr/>
          </p:nvSpPr>
          <p:spPr>
            <a:xfrm>
              <a:off x="2277958" y="4626338"/>
              <a:ext cx="286820" cy="73930"/>
            </a:xfrm>
            <a:custGeom>
              <a:avLst/>
              <a:gdLst/>
              <a:ahLst/>
              <a:cxnLst/>
              <a:rect l="l" t="t" r="r" b="b"/>
              <a:pathLst>
                <a:path w="13730" h="3539" extrusionOk="0">
                  <a:moveTo>
                    <a:pt x="0" y="1"/>
                  </a:moveTo>
                  <a:lnTo>
                    <a:pt x="0" y="1"/>
                  </a:lnTo>
                  <a:cubicBezTo>
                    <a:pt x="126" y="346"/>
                    <a:pt x="220" y="650"/>
                    <a:pt x="345" y="953"/>
                  </a:cubicBezTo>
                  <a:cubicBezTo>
                    <a:pt x="565" y="1006"/>
                    <a:pt x="785" y="1047"/>
                    <a:pt x="1005" y="1131"/>
                  </a:cubicBezTo>
                  <a:cubicBezTo>
                    <a:pt x="2271" y="1393"/>
                    <a:pt x="3527" y="1571"/>
                    <a:pt x="4751" y="1832"/>
                  </a:cubicBezTo>
                  <a:cubicBezTo>
                    <a:pt x="5714" y="2000"/>
                    <a:pt x="6718" y="2178"/>
                    <a:pt x="7629" y="2439"/>
                  </a:cubicBezTo>
                  <a:cubicBezTo>
                    <a:pt x="8978" y="2837"/>
                    <a:pt x="10328" y="3182"/>
                    <a:pt x="11731" y="3402"/>
                  </a:cubicBezTo>
                  <a:cubicBezTo>
                    <a:pt x="12260" y="3470"/>
                    <a:pt x="12797" y="3539"/>
                    <a:pt x="13352" y="3539"/>
                  </a:cubicBezTo>
                  <a:cubicBezTo>
                    <a:pt x="13477" y="3539"/>
                    <a:pt x="13603" y="3535"/>
                    <a:pt x="13729" y="3527"/>
                  </a:cubicBezTo>
                  <a:cubicBezTo>
                    <a:pt x="13342" y="3486"/>
                    <a:pt x="12944" y="3444"/>
                    <a:pt x="12557" y="3402"/>
                  </a:cubicBezTo>
                  <a:cubicBezTo>
                    <a:pt x="11427" y="3224"/>
                    <a:pt x="10245" y="3046"/>
                    <a:pt x="9156" y="2659"/>
                  </a:cubicBezTo>
                  <a:cubicBezTo>
                    <a:pt x="7712" y="2136"/>
                    <a:pt x="6279" y="1738"/>
                    <a:pt x="4793" y="1393"/>
                  </a:cubicBezTo>
                  <a:cubicBezTo>
                    <a:pt x="3704" y="1131"/>
                    <a:pt x="2616" y="869"/>
                    <a:pt x="1570" y="482"/>
                  </a:cubicBezTo>
                  <a:cubicBezTo>
                    <a:pt x="1047" y="304"/>
                    <a:pt x="523" y="168"/>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5" name="Google Shape;155;p6"/>
            <p:cNvSpPr/>
            <p:nvPr/>
          </p:nvSpPr>
          <p:spPr>
            <a:xfrm>
              <a:off x="2438180" y="4808328"/>
              <a:ext cx="617571" cy="73470"/>
            </a:xfrm>
            <a:custGeom>
              <a:avLst/>
              <a:gdLst/>
              <a:ahLst/>
              <a:cxnLst/>
              <a:rect l="l" t="t" r="r" b="b"/>
              <a:pathLst>
                <a:path w="29563" h="3517" extrusionOk="0">
                  <a:moveTo>
                    <a:pt x="6789" y="0"/>
                  </a:moveTo>
                  <a:cubicBezTo>
                    <a:pt x="6016" y="0"/>
                    <a:pt x="5237" y="120"/>
                    <a:pt x="4448" y="309"/>
                  </a:cubicBezTo>
                  <a:cubicBezTo>
                    <a:pt x="4228" y="351"/>
                    <a:pt x="4019" y="487"/>
                    <a:pt x="3799" y="571"/>
                  </a:cubicBezTo>
                  <a:cubicBezTo>
                    <a:pt x="3621" y="665"/>
                    <a:pt x="3621" y="832"/>
                    <a:pt x="3799" y="927"/>
                  </a:cubicBezTo>
                  <a:cubicBezTo>
                    <a:pt x="3966" y="1010"/>
                    <a:pt x="4186" y="1052"/>
                    <a:pt x="4406" y="1094"/>
                  </a:cubicBezTo>
                  <a:cubicBezTo>
                    <a:pt x="4804" y="1136"/>
                    <a:pt x="5191" y="1136"/>
                    <a:pt x="5536" y="1188"/>
                  </a:cubicBezTo>
                  <a:cubicBezTo>
                    <a:pt x="6457" y="1272"/>
                    <a:pt x="7325" y="1356"/>
                    <a:pt x="8204" y="1711"/>
                  </a:cubicBezTo>
                  <a:cubicBezTo>
                    <a:pt x="8728" y="1921"/>
                    <a:pt x="9293" y="2099"/>
                    <a:pt x="9858" y="2318"/>
                  </a:cubicBezTo>
                  <a:cubicBezTo>
                    <a:pt x="9900" y="2360"/>
                    <a:pt x="9942" y="2402"/>
                    <a:pt x="10078" y="2444"/>
                  </a:cubicBezTo>
                  <a:cubicBezTo>
                    <a:pt x="9942" y="2496"/>
                    <a:pt x="9900" y="2496"/>
                    <a:pt x="9816" y="2496"/>
                  </a:cubicBezTo>
                  <a:cubicBezTo>
                    <a:pt x="9115" y="2444"/>
                    <a:pt x="8372" y="2402"/>
                    <a:pt x="7681" y="2277"/>
                  </a:cubicBezTo>
                  <a:cubicBezTo>
                    <a:pt x="6541" y="2140"/>
                    <a:pt x="5411" y="1879"/>
                    <a:pt x="4322" y="1753"/>
                  </a:cubicBezTo>
                  <a:cubicBezTo>
                    <a:pt x="3919" y="1695"/>
                    <a:pt x="3521" y="1660"/>
                    <a:pt x="3129" y="1660"/>
                  </a:cubicBezTo>
                  <a:cubicBezTo>
                    <a:pt x="2333" y="1660"/>
                    <a:pt x="1564" y="1804"/>
                    <a:pt x="827" y="2182"/>
                  </a:cubicBezTo>
                  <a:cubicBezTo>
                    <a:pt x="566" y="2360"/>
                    <a:pt x="304" y="2444"/>
                    <a:pt x="0" y="2496"/>
                  </a:cubicBezTo>
                  <a:cubicBezTo>
                    <a:pt x="356" y="2758"/>
                    <a:pt x="702" y="3019"/>
                    <a:pt x="1089" y="3281"/>
                  </a:cubicBezTo>
                  <a:cubicBezTo>
                    <a:pt x="1183" y="3229"/>
                    <a:pt x="1267" y="3229"/>
                    <a:pt x="1350" y="3187"/>
                  </a:cubicBezTo>
                  <a:cubicBezTo>
                    <a:pt x="1887" y="2891"/>
                    <a:pt x="2448" y="2766"/>
                    <a:pt x="3034" y="2766"/>
                  </a:cubicBezTo>
                  <a:cubicBezTo>
                    <a:pt x="3213" y="2766"/>
                    <a:pt x="3395" y="2778"/>
                    <a:pt x="3579" y="2800"/>
                  </a:cubicBezTo>
                  <a:cubicBezTo>
                    <a:pt x="4364" y="2925"/>
                    <a:pt x="5191" y="3019"/>
                    <a:pt x="5976" y="3187"/>
                  </a:cubicBezTo>
                  <a:cubicBezTo>
                    <a:pt x="7072" y="3365"/>
                    <a:pt x="8168" y="3516"/>
                    <a:pt x="9269" y="3516"/>
                  </a:cubicBezTo>
                  <a:cubicBezTo>
                    <a:pt x="9525" y="3516"/>
                    <a:pt x="9780" y="3508"/>
                    <a:pt x="10036" y="3490"/>
                  </a:cubicBezTo>
                  <a:cubicBezTo>
                    <a:pt x="10685" y="3449"/>
                    <a:pt x="11386" y="3365"/>
                    <a:pt x="12034" y="3145"/>
                  </a:cubicBezTo>
                  <a:cubicBezTo>
                    <a:pt x="12516" y="2967"/>
                    <a:pt x="12997" y="2925"/>
                    <a:pt x="13520" y="2883"/>
                  </a:cubicBezTo>
                  <a:cubicBezTo>
                    <a:pt x="14169" y="2883"/>
                    <a:pt x="14828" y="2800"/>
                    <a:pt x="15435" y="2402"/>
                  </a:cubicBezTo>
                  <a:cubicBezTo>
                    <a:pt x="16007" y="2052"/>
                    <a:pt x="16634" y="1897"/>
                    <a:pt x="17317" y="1897"/>
                  </a:cubicBezTo>
                  <a:cubicBezTo>
                    <a:pt x="17472" y="1897"/>
                    <a:pt x="17629" y="1905"/>
                    <a:pt x="17790" y="1921"/>
                  </a:cubicBezTo>
                  <a:cubicBezTo>
                    <a:pt x="18187" y="1973"/>
                    <a:pt x="18617" y="2015"/>
                    <a:pt x="19014" y="2140"/>
                  </a:cubicBezTo>
                  <a:cubicBezTo>
                    <a:pt x="20066" y="2393"/>
                    <a:pt x="21101" y="2502"/>
                    <a:pt x="22143" y="2502"/>
                  </a:cubicBezTo>
                  <a:cubicBezTo>
                    <a:pt x="22739" y="2502"/>
                    <a:pt x="23338" y="2467"/>
                    <a:pt x="23943" y="2402"/>
                  </a:cubicBezTo>
                  <a:cubicBezTo>
                    <a:pt x="24686" y="2318"/>
                    <a:pt x="25418" y="2182"/>
                    <a:pt x="26161" y="2140"/>
                  </a:cubicBezTo>
                  <a:cubicBezTo>
                    <a:pt x="27082" y="2099"/>
                    <a:pt x="28034" y="2057"/>
                    <a:pt x="28955" y="1973"/>
                  </a:cubicBezTo>
                  <a:cubicBezTo>
                    <a:pt x="29175" y="1795"/>
                    <a:pt x="29395" y="1617"/>
                    <a:pt x="29562" y="1398"/>
                  </a:cubicBezTo>
                  <a:lnTo>
                    <a:pt x="29562" y="1398"/>
                  </a:lnTo>
                  <a:cubicBezTo>
                    <a:pt x="28819" y="1492"/>
                    <a:pt x="28129" y="1575"/>
                    <a:pt x="27386" y="1659"/>
                  </a:cubicBezTo>
                  <a:cubicBezTo>
                    <a:pt x="26779" y="1711"/>
                    <a:pt x="26203" y="1711"/>
                    <a:pt x="25596" y="1753"/>
                  </a:cubicBezTo>
                  <a:cubicBezTo>
                    <a:pt x="25115" y="1795"/>
                    <a:pt x="24634" y="1879"/>
                    <a:pt x="24110" y="1879"/>
                  </a:cubicBezTo>
                  <a:cubicBezTo>
                    <a:pt x="23888" y="1893"/>
                    <a:pt x="23666" y="1901"/>
                    <a:pt x="23446" y="1901"/>
                  </a:cubicBezTo>
                  <a:cubicBezTo>
                    <a:pt x="22244" y="1901"/>
                    <a:pt x="21067" y="1692"/>
                    <a:pt x="19883" y="1356"/>
                  </a:cubicBezTo>
                  <a:cubicBezTo>
                    <a:pt x="19234" y="1188"/>
                    <a:pt x="18617" y="1010"/>
                    <a:pt x="17968" y="927"/>
                  </a:cubicBezTo>
                  <a:cubicBezTo>
                    <a:pt x="17623" y="868"/>
                    <a:pt x="17283" y="838"/>
                    <a:pt x="16946" y="838"/>
                  </a:cubicBezTo>
                  <a:cubicBezTo>
                    <a:pt x="16260" y="838"/>
                    <a:pt x="15586" y="963"/>
                    <a:pt x="14912" y="1230"/>
                  </a:cubicBezTo>
                  <a:cubicBezTo>
                    <a:pt x="14651" y="1356"/>
                    <a:pt x="14389" y="1398"/>
                    <a:pt x="14127" y="1398"/>
                  </a:cubicBezTo>
                  <a:cubicBezTo>
                    <a:pt x="13646" y="1398"/>
                    <a:pt x="13175" y="1356"/>
                    <a:pt x="12736" y="1314"/>
                  </a:cubicBezTo>
                  <a:cubicBezTo>
                    <a:pt x="11511" y="1188"/>
                    <a:pt x="10339" y="832"/>
                    <a:pt x="9199" y="445"/>
                  </a:cubicBezTo>
                  <a:cubicBezTo>
                    <a:pt x="8397" y="130"/>
                    <a:pt x="7596" y="0"/>
                    <a:pt x="67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6" name="Google Shape;156;p6"/>
            <p:cNvSpPr/>
            <p:nvPr/>
          </p:nvSpPr>
          <p:spPr>
            <a:xfrm>
              <a:off x="2374572" y="4104350"/>
              <a:ext cx="689474" cy="83351"/>
            </a:xfrm>
            <a:custGeom>
              <a:avLst/>
              <a:gdLst/>
              <a:ahLst/>
              <a:cxnLst/>
              <a:rect l="l" t="t" r="r" b="b"/>
              <a:pathLst>
                <a:path w="33005" h="3990" extrusionOk="0">
                  <a:moveTo>
                    <a:pt x="17214" y="0"/>
                  </a:moveTo>
                  <a:cubicBezTo>
                    <a:pt x="15906" y="42"/>
                    <a:pt x="14598" y="178"/>
                    <a:pt x="13342" y="523"/>
                  </a:cubicBezTo>
                  <a:cubicBezTo>
                    <a:pt x="11856" y="921"/>
                    <a:pt x="10329" y="1183"/>
                    <a:pt x="8843" y="1486"/>
                  </a:cubicBezTo>
                  <a:cubicBezTo>
                    <a:pt x="8486" y="1555"/>
                    <a:pt x="8125" y="1586"/>
                    <a:pt x="7772" y="1586"/>
                  </a:cubicBezTo>
                  <a:cubicBezTo>
                    <a:pt x="7484" y="1586"/>
                    <a:pt x="7201" y="1566"/>
                    <a:pt x="6928" y="1528"/>
                  </a:cubicBezTo>
                  <a:cubicBezTo>
                    <a:pt x="6143" y="1402"/>
                    <a:pt x="5358" y="1224"/>
                    <a:pt x="4573" y="1183"/>
                  </a:cubicBezTo>
                  <a:cubicBezTo>
                    <a:pt x="3830" y="1088"/>
                    <a:pt x="3045" y="1047"/>
                    <a:pt x="2302" y="1005"/>
                  </a:cubicBezTo>
                  <a:cubicBezTo>
                    <a:pt x="1999" y="1266"/>
                    <a:pt x="1696" y="1528"/>
                    <a:pt x="1434" y="1831"/>
                  </a:cubicBezTo>
                  <a:cubicBezTo>
                    <a:pt x="1832" y="1822"/>
                    <a:pt x="2231" y="1817"/>
                    <a:pt x="2633" y="1817"/>
                  </a:cubicBezTo>
                  <a:cubicBezTo>
                    <a:pt x="4037" y="1817"/>
                    <a:pt x="5462" y="1880"/>
                    <a:pt x="6886" y="2051"/>
                  </a:cubicBezTo>
                  <a:cubicBezTo>
                    <a:pt x="7127" y="2093"/>
                    <a:pt x="7388" y="2114"/>
                    <a:pt x="7650" y="2114"/>
                  </a:cubicBezTo>
                  <a:cubicBezTo>
                    <a:pt x="7911" y="2114"/>
                    <a:pt x="8173" y="2093"/>
                    <a:pt x="8414" y="2051"/>
                  </a:cubicBezTo>
                  <a:cubicBezTo>
                    <a:pt x="10067" y="1748"/>
                    <a:pt x="11720" y="1402"/>
                    <a:pt x="13384" y="1088"/>
                  </a:cubicBezTo>
                  <a:cubicBezTo>
                    <a:pt x="13959" y="959"/>
                    <a:pt x="14502" y="848"/>
                    <a:pt x="15082" y="848"/>
                  </a:cubicBezTo>
                  <a:cubicBezTo>
                    <a:pt x="15252" y="848"/>
                    <a:pt x="15425" y="858"/>
                    <a:pt x="15603" y="879"/>
                  </a:cubicBezTo>
                  <a:cubicBezTo>
                    <a:pt x="16565" y="1005"/>
                    <a:pt x="17528" y="1088"/>
                    <a:pt x="18480" y="1224"/>
                  </a:cubicBezTo>
                  <a:cubicBezTo>
                    <a:pt x="18575" y="1224"/>
                    <a:pt x="18658" y="1266"/>
                    <a:pt x="18742" y="1266"/>
                  </a:cubicBezTo>
                  <a:cubicBezTo>
                    <a:pt x="18658" y="1350"/>
                    <a:pt x="18522" y="1402"/>
                    <a:pt x="18438" y="1444"/>
                  </a:cubicBezTo>
                  <a:cubicBezTo>
                    <a:pt x="18219" y="1486"/>
                    <a:pt x="17957" y="1486"/>
                    <a:pt x="17737" y="1528"/>
                  </a:cubicBezTo>
                  <a:cubicBezTo>
                    <a:pt x="16953" y="1706"/>
                    <a:pt x="16220" y="1831"/>
                    <a:pt x="15435" y="2051"/>
                  </a:cubicBezTo>
                  <a:cubicBezTo>
                    <a:pt x="14912" y="2135"/>
                    <a:pt x="14336" y="2271"/>
                    <a:pt x="13813" y="2449"/>
                  </a:cubicBezTo>
                  <a:cubicBezTo>
                    <a:pt x="12244" y="3014"/>
                    <a:pt x="10632" y="3401"/>
                    <a:pt x="8937" y="3443"/>
                  </a:cubicBezTo>
                  <a:cubicBezTo>
                    <a:pt x="8515" y="3460"/>
                    <a:pt x="8093" y="3466"/>
                    <a:pt x="7669" y="3466"/>
                  </a:cubicBezTo>
                  <a:cubicBezTo>
                    <a:pt x="6822" y="3466"/>
                    <a:pt x="5968" y="3443"/>
                    <a:pt x="5096" y="3443"/>
                  </a:cubicBezTo>
                  <a:cubicBezTo>
                    <a:pt x="4793" y="3443"/>
                    <a:pt x="4490" y="3401"/>
                    <a:pt x="4186" y="3359"/>
                  </a:cubicBezTo>
                  <a:cubicBezTo>
                    <a:pt x="3223" y="3181"/>
                    <a:pt x="2219" y="3014"/>
                    <a:pt x="1256" y="2836"/>
                  </a:cubicBezTo>
                  <a:cubicBezTo>
                    <a:pt x="994" y="2836"/>
                    <a:pt x="733" y="2794"/>
                    <a:pt x="471" y="2752"/>
                  </a:cubicBezTo>
                  <a:cubicBezTo>
                    <a:pt x="346" y="2920"/>
                    <a:pt x="168" y="3098"/>
                    <a:pt x="0" y="3317"/>
                  </a:cubicBezTo>
                  <a:cubicBezTo>
                    <a:pt x="733" y="3359"/>
                    <a:pt x="1518" y="3495"/>
                    <a:pt x="2261" y="3621"/>
                  </a:cubicBezTo>
                  <a:cubicBezTo>
                    <a:pt x="3238" y="3780"/>
                    <a:pt x="4223" y="3974"/>
                    <a:pt x="5232" y="3974"/>
                  </a:cubicBezTo>
                  <a:cubicBezTo>
                    <a:pt x="5347" y="3974"/>
                    <a:pt x="5462" y="3971"/>
                    <a:pt x="5578" y="3966"/>
                  </a:cubicBezTo>
                  <a:cubicBezTo>
                    <a:pt x="6185" y="3966"/>
                    <a:pt x="6796" y="3989"/>
                    <a:pt x="7422" y="3989"/>
                  </a:cubicBezTo>
                  <a:cubicBezTo>
                    <a:pt x="7735" y="3989"/>
                    <a:pt x="8051" y="3984"/>
                    <a:pt x="8372" y="3966"/>
                  </a:cubicBezTo>
                  <a:cubicBezTo>
                    <a:pt x="9502" y="3924"/>
                    <a:pt x="10674" y="3799"/>
                    <a:pt x="11815" y="3495"/>
                  </a:cubicBezTo>
                  <a:cubicBezTo>
                    <a:pt x="12641" y="3317"/>
                    <a:pt x="13426" y="3014"/>
                    <a:pt x="14253" y="2836"/>
                  </a:cubicBezTo>
                  <a:cubicBezTo>
                    <a:pt x="14692" y="2710"/>
                    <a:pt x="15121" y="2658"/>
                    <a:pt x="15561" y="2616"/>
                  </a:cubicBezTo>
                  <a:cubicBezTo>
                    <a:pt x="15618" y="2609"/>
                    <a:pt x="15675" y="2606"/>
                    <a:pt x="15733" y="2606"/>
                  </a:cubicBezTo>
                  <a:cubicBezTo>
                    <a:pt x="16022" y="2606"/>
                    <a:pt x="16312" y="2694"/>
                    <a:pt x="16565" y="2878"/>
                  </a:cubicBezTo>
                  <a:cubicBezTo>
                    <a:pt x="16827" y="3056"/>
                    <a:pt x="17130" y="3139"/>
                    <a:pt x="17434" y="3234"/>
                  </a:cubicBezTo>
                  <a:cubicBezTo>
                    <a:pt x="17598" y="3265"/>
                    <a:pt x="17769" y="3279"/>
                    <a:pt x="17943" y="3279"/>
                  </a:cubicBezTo>
                  <a:cubicBezTo>
                    <a:pt x="18234" y="3279"/>
                    <a:pt x="18535" y="3240"/>
                    <a:pt x="18836" y="3181"/>
                  </a:cubicBezTo>
                  <a:cubicBezTo>
                    <a:pt x="19485" y="3056"/>
                    <a:pt x="20144" y="2794"/>
                    <a:pt x="20751" y="2491"/>
                  </a:cubicBezTo>
                  <a:cubicBezTo>
                    <a:pt x="21597" y="2034"/>
                    <a:pt x="22444" y="1686"/>
                    <a:pt x="23384" y="1686"/>
                  </a:cubicBezTo>
                  <a:cubicBezTo>
                    <a:pt x="23606" y="1686"/>
                    <a:pt x="23834" y="1706"/>
                    <a:pt x="24068" y="1748"/>
                  </a:cubicBezTo>
                  <a:lnTo>
                    <a:pt x="24194" y="1748"/>
                  </a:lnTo>
                  <a:cubicBezTo>
                    <a:pt x="25544" y="1790"/>
                    <a:pt x="26946" y="1831"/>
                    <a:pt x="28338" y="1873"/>
                  </a:cubicBezTo>
                  <a:cubicBezTo>
                    <a:pt x="28772" y="1888"/>
                    <a:pt x="29204" y="1894"/>
                    <a:pt x="29633" y="1894"/>
                  </a:cubicBezTo>
                  <a:cubicBezTo>
                    <a:pt x="30756" y="1894"/>
                    <a:pt x="31870" y="1850"/>
                    <a:pt x="33005" y="1790"/>
                  </a:cubicBezTo>
                  <a:cubicBezTo>
                    <a:pt x="32743" y="1570"/>
                    <a:pt x="32524" y="1350"/>
                    <a:pt x="32262" y="1141"/>
                  </a:cubicBezTo>
                  <a:cubicBezTo>
                    <a:pt x="31958" y="1141"/>
                    <a:pt x="31655" y="1141"/>
                    <a:pt x="31393" y="1088"/>
                  </a:cubicBezTo>
                  <a:cubicBezTo>
                    <a:pt x="29771" y="1047"/>
                    <a:pt x="28160" y="921"/>
                    <a:pt x="26590" y="785"/>
                  </a:cubicBezTo>
                  <a:cubicBezTo>
                    <a:pt x="25157" y="701"/>
                    <a:pt x="23713" y="523"/>
                    <a:pt x="22279" y="356"/>
                  </a:cubicBezTo>
                  <a:cubicBezTo>
                    <a:pt x="20573" y="136"/>
                    <a:pt x="18920" y="0"/>
                    <a:pt x="172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7" name="Google Shape;157;p6"/>
            <p:cNvSpPr/>
            <p:nvPr/>
          </p:nvSpPr>
          <p:spPr>
            <a:xfrm>
              <a:off x="2619397" y="4013397"/>
              <a:ext cx="321581" cy="43744"/>
            </a:xfrm>
            <a:custGeom>
              <a:avLst/>
              <a:gdLst/>
              <a:ahLst/>
              <a:cxnLst/>
              <a:rect l="l" t="t" r="r" b="b"/>
              <a:pathLst>
                <a:path w="15394" h="2094" extrusionOk="0">
                  <a:moveTo>
                    <a:pt x="2836" y="1"/>
                  </a:moveTo>
                  <a:cubicBezTo>
                    <a:pt x="1884" y="85"/>
                    <a:pt x="921" y="263"/>
                    <a:pt x="0" y="472"/>
                  </a:cubicBezTo>
                  <a:cubicBezTo>
                    <a:pt x="95" y="524"/>
                    <a:pt x="178" y="524"/>
                    <a:pt x="262" y="566"/>
                  </a:cubicBezTo>
                  <a:cubicBezTo>
                    <a:pt x="2146" y="911"/>
                    <a:pt x="3977" y="1257"/>
                    <a:pt x="5850" y="1476"/>
                  </a:cubicBezTo>
                  <a:cubicBezTo>
                    <a:pt x="6980" y="1612"/>
                    <a:pt x="8110" y="1738"/>
                    <a:pt x="9251" y="1832"/>
                  </a:cubicBezTo>
                  <a:cubicBezTo>
                    <a:pt x="10465" y="1958"/>
                    <a:pt x="11647" y="2094"/>
                    <a:pt x="12819" y="2094"/>
                  </a:cubicBezTo>
                  <a:lnTo>
                    <a:pt x="15393" y="2094"/>
                  </a:lnTo>
                  <a:cubicBezTo>
                    <a:pt x="15090" y="1916"/>
                    <a:pt x="14745" y="1780"/>
                    <a:pt x="14441" y="1654"/>
                  </a:cubicBezTo>
                  <a:cubicBezTo>
                    <a:pt x="12872" y="1571"/>
                    <a:pt x="11302" y="1435"/>
                    <a:pt x="9732" y="1215"/>
                  </a:cubicBezTo>
                  <a:cubicBezTo>
                    <a:pt x="7420" y="869"/>
                    <a:pt x="5107" y="430"/>
                    <a:pt x="28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8" name="Google Shape;158;p6"/>
            <p:cNvSpPr/>
            <p:nvPr/>
          </p:nvSpPr>
          <p:spPr>
            <a:xfrm>
              <a:off x="2330850" y="4168440"/>
              <a:ext cx="785004" cy="77565"/>
            </a:xfrm>
            <a:custGeom>
              <a:avLst/>
              <a:gdLst/>
              <a:ahLst/>
              <a:cxnLst/>
              <a:rect l="l" t="t" r="r" b="b"/>
              <a:pathLst>
                <a:path w="37578" h="3713" extrusionOk="0">
                  <a:moveTo>
                    <a:pt x="26589" y="0"/>
                  </a:moveTo>
                  <a:cubicBezTo>
                    <a:pt x="25605" y="0"/>
                    <a:pt x="24659" y="120"/>
                    <a:pt x="23713" y="427"/>
                  </a:cubicBezTo>
                  <a:cubicBezTo>
                    <a:pt x="23284" y="511"/>
                    <a:pt x="22886" y="689"/>
                    <a:pt x="22499" y="773"/>
                  </a:cubicBezTo>
                  <a:cubicBezTo>
                    <a:pt x="21798" y="856"/>
                    <a:pt x="21138" y="898"/>
                    <a:pt x="20490" y="950"/>
                  </a:cubicBezTo>
                  <a:cubicBezTo>
                    <a:pt x="21381" y="901"/>
                    <a:pt x="22273" y="871"/>
                    <a:pt x="23165" y="871"/>
                  </a:cubicBezTo>
                  <a:cubicBezTo>
                    <a:pt x="25454" y="871"/>
                    <a:pt x="27744" y="1064"/>
                    <a:pt x="30033" y="1599"/>
                  </a:cubicBezTo>
                  <a:cubicBezTo>
                    <a:pt x="29949" y="1683"/>
                    <a:pt x="29908" y="1735"/>
                    <a:pt x="29866" y="1735"/>
                  </a:cubicBezTo>
                  <a:cubicBezTo>
                    <a:pt x="29206" y="1997"/>
                    <a:pt x="28516" y="2206"/>
                    <a:pt x="27773" y="2258"/>
                  </a:cubicBezTo>
                  <a:cubicBezTo>
                    <a:pt x="27565" y="2265"/>
                    <a:pt x="27358" y="2269"/>
                    <a:pt x="27152" y="2269"/>
                  </a:cubicBezTo>
                  <a:cubicBezTo>
                    <a:pt x="26105" y="2269"/>
                    <a:pt x="25083" y="2186"/>
                    <a:pt x="24068" y="2081"/>
                  </a:cubicBezTo>
                  <a:cubicBezTo>
                    <a:pt x="22844" y="1903"/>
                    <a:pt x="21620" y="1683"/>
                    <a:pt x="20406" y="1641"/>
                  </a:cubicBezTo>
                  <a:cubicBezTo>
                    <a:pt x="20126" y="1626"/>
                    <a:pt x="19851" y="1617"/>
                    <a:pt x="19580" y="1617"/>
                  </a:cubicBezTo>
                  <a:cubicBezTo>
                    <a:pt x="19091" y="1617"/>
                    <a:pt x="18613" y="1648"/>
                    <a:pt x="18135" y="1735"/>
                  </a:cubicBezTo>
                  <a:cubicBezTo>
                    <a:pt x="17476" y="1819"/>
                    <a:pt x="16869" y="1945"/>
                    <a:pt x="16220" y="2039"/>
                  </a:cubicBezTo>
                  <a:cubicBezTo>
                    <a:pt x="14996" y="2164"/>
                    <a:pt x="13772" y="2342"/>
                    <a:pt x="12600" y="2468"/>
                  </a:cubicBezTo>
                  <a:cubicBezTo>
                    <a:pt x="11553" y="2562"/>
                    <a:pt x="10507" y="2646"/>
                    <a:pt x="9502" y="2729"/>
                  </a:cubicBezTo>
                  <a:cubicBezTo>
                    <a:pt x="8539" y="2782"/>
                    <a:pt x="7629" y="2865"/>
                    <a:pt x="6708" y="2865"/>
                  </a:cubicBezTo>
                  <a:cubicBezTo>
                    <a:pt x="6429" y="2878"/>
                    <a:pt x="6153" y="2883"/>
                    <a:pt x="5878" y="2883"/>
                  </a:cubicBezTo>
                  <a:cubicBezTo>
                    <a:pt x="5213" y="2883"/>
                    <a:pt x="4553" y="2853"/>
                    <a:pt x="3872" y="2824"/>
                  </a:cubicBezTo>
                  <a:cubicBezTo>
                    <a:pt x="3265" y="2782"/>
                    <a:pt x="2617" y="2729"/>
                    <a:pt x="1999" y="2604"/>
                  </a:cubicBezTo>
                  <a:cubicBezTo>
                    <a:pt x="1476" y="2468"/>
                    <a:pt x="995" y="2384"/>
                    <a:pt x="524" y="2258"/>
                  </a:cubicBezTo>
                  <a:cubicBezTo>
                    <a:pt x="346" y="2520"/>
                    <a:pt x="168" y="2782"/>
                    <a:pt x="0" y="3085"/>
                  </a:cubicBezTo>
                  <a:lnTo>
                    <a:pt x="42" y="3085"/>
                  </a:lnTo>
                  <a:cubicBezTo>
                    <a:pt x="1719" y="3524"/>
                    <a:pt x="3432" y="3713"/>
                    <a:pt x="5151" y="3713"/>
                  </a:cubicBezTo>
                  <a:cubicBezTo>
                    <a:pt x="5482" y="3713"/>
                    <a:pt x="5812" y="3706"/>
                    <a:pt x="6143" y="3692"/>
                  </a:cubicBezTo>
                  <a:cubicBezTo>
                    <a:pt x="7451" y="3608"/>
                    <a:pt x="8717" y="3514"/>
                    <a:pt x="9983" y="3389"/>
                  </a:cubicBezTo>
                  <a:cubicBezTo>
                    <a:pt x="11375" y="3211"/>
                    <a:pt x="12767" y="2991"/>
                    <a:pt x="14169" y="2782"/>
                  </a:cubicBezTo>
                  <a:cubicBezTo>
                    <a:pt x="15477" y="2604"/>
                    <a:pt x="16743" y="2342"/>
                    <a:pt x="18051" y="2164"/>
                  </a:cubicBezTo>
                  <a:cubicBezTo>
                    <a:pt x="18511" y="2123"/>
                    <a:pt x="18974" y="2104"/>
                    <a:pt x="19442" y="2104"/>
                  </a:cubicBezTo>
                  <a:cubicBezTo>
                    <a:pt x="20390" y="2104"/>
                    <a:pt x="21353" y="2181"/>
                    <a:pt x="22321" y="2300"/>
                  </a:cubicBezTo>
                  <a:cubicBezTo>
                    <a:pt x="23713" y="2520"/>
                    <a:pt x="25115" y="2824"/>
                    <a:pt x="26549" y="3085"/>
                  </a:cubicBezTo>
                  <a:cubicBezTo>
                    <a:pt x="27182" y="3186"/>
                    <a:pt x="27788" y="3267"/>
                    <a:pt x="28410" y="3267"/>
                  </a:cubicBezTo>
                  <a:cubicBezTo>
                    <a:pt x="28559" y="3267"/>
                    <a:pt x="28709" y="3263"/>
                    <a:pt x="28861" y="3253"/>
                  </a:cubicBezTo>
                  <a:cubicBezTo>
                    <a:pt x="29688" y="3169"/>
                    <a:pt x="30473" y="2949"/>
                    <a:pt x="31216" y="2687"/>
                  </a:cubicBezTo>
                  <a:cubicBezTo>
                    <a:pt x="32220" y="2384"/>
                    <a:pt x="33267" y="2122"/>
                    <a:pt x="34271" y="1997"/>
                  </a:cubicBezTo>
                  <a:cubicBezTo>
                    <a:pt x="35401" y="1819"/>
                    <a:pt x="36490" y="1683"/>
                    <a:pt x="37578" y="1557"/>
                  </a:cubicBezTo>
                  <a:cubicBezTo>
                    <a:pt x="37191" y="1034"/>
                    <a:pt x="36793" y="553"/>
                    <a:pt x="36406" y="71"/>
                  </a:cubicBezTo>
                  <a:cubicBezTo>
                    <a:pt x="35182" y="166"/>
                    <a:pt x="34010" y="333"/>
                    <a:pt x="32827" y="636"/>
                  </a:cubicBezTo>
                  <a:cubicBezTo>
                    <a:pt x="32654" y="684"/>
                    <a:pt x="32469" y="707"/>
                    <a:pt x="32283" y="707"/>
                  </a:cubicBezTo>
                  <a:cubicBezTo>
                    <a:pt x="32097" y="707"/>
                    <a:pt x="31911" y="684"/>
                    <a:pt x="31739" y="636"/>
                  </a:cubicBezTo>
                  <a:cubicBezTo>
                    <a:pt x="30295" y="375"/>
                    <a:pt x="28903" y="113"/>
                    <a:pt x="27469" y="30"/>
                  </a:cubicBezTo>
                  <a:cubicBezTo>
                    <a:pt x="27172" y="11"/>
                    <a:pt x="26879" y="0"/>
                    <a:pt x="265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9" name="Google Shape;159;p6"/>
            <p:cNvSpPr/>
            <p:nvPr/>
          </p:nvSpPr>
          <p:spPr>
            <a:xfrm>
              <a:off x="2768924" y="4874380"/>
              <a:ext cx="242220" cy="61521"/>
            </a:xfrm>
            <a:custGeom>
              <a:avLst/>
              <a:gdLst/>
              <a:ahLst/>
              <a:cxnLst/>
              <a:rect l="l" t="t" r="r" b="b"/>
              <a:pathLst>
                <a:path w="11595" h="2945" extrusionOk="0">
                  <a:moveTo>
                    <a:pt x="11004" y="1"/>
                  </a:moveTo>
                  <a:cubicBezTo>
                    <a:pt x="10181" y="1"/>
                    <a:pt x="9404" y="151"/>
                    <a:pt x="8633" y="506"/>
                  </a:cubicBezTo>
                  <a:cubicBezTo>
                    <a:pt x="7683" y="920"/>
                    <a:pt x="6700" y="1104"/>
                    <a:pt x="5705" y="1104"/>
                  </a:cubicBezTo>
                  <a:cubicBezTo>
                    <a:pt x="5014" y="1104"/>
                    <a:pt x="4316" y="1015"/>
                    <a:pt x="3621" y="852"/>
                  </a:cubicBezTo>
                  <a:cubicBezTo>
                    <a:pt x="3139" y="747"/>
                    <a:pt x="2658" y="695"/>
                    <a:pt x="2178" y="695"/>
                  </a:cubicBezTo>
                  <a:cubicBezTo>
                    <a:pt x="1698" y="695"/>
                    <a:pt x="1219" y="747"/>
                    <a:pt x="743" y="852"/>
                  </a:cubicBezTo>
                  <a:cubicBezTo>
                    <a:pt x="523" y="904"/>
                    <a:pt x="303" y="988"/>
                    <a:pt x="84" y="1071"/>
                  </a:cubicBezTo>
                  <a:cubicBezTo>
                    <a:pt x="42" y="1113"/>
                    <a:pt x="0" y="1249"/>
                    <a:pt x="0" y="1333"/>
                  </a:cubicBezTo>
                  <a:cubicBezTo>
                    <a:pt x="0" y="1375"/>
                    <a:pt x="84" y="1469"/>
                    <a:pt x="167" y="1469"/>
                  </a:cubicBezTo>
                  <a:cubicBezTo>
                    <a:pt x="303" y="1511"/>
                    <a:pt x="429" y="1511"/>
                    <a:pt x="565" y="1511"/>
                  </a:cubicBezTo>
                  <a:cubicBezTo>
                    <a:pt x="1695" y="1511"/>
                    <a:pt x="2784" y="1731"/>
                    <a:pt x="3882" y="2160"/>
                  </a:cubicBezTo>
                  <a:cubicBezTo>
                    <a:pt x="4531" y="2474"/>
                    <a:pt x="5232" y="2735"/>
                    <a:pt x="5923" y="2944"/>
                  </a:cubicBezTo>
                  <a:cubicBezTo>
                    <a:pt x="6666" y="2683"/>
                    <a:pt x="7409" y="2379"/>
                    <a:pt x="8110" y="2034"/>
                  </a:cubicBezTo>
                  <a:cubicBezTo>
                    <a:pt x="7848" y="1992"/>
                    <a:pt x="7587" y="1950"/>
                    <a:pt x="7325" y="1856"/>
                  </a:cubicBezTo>
                  <a:cubicBezTo>
                    <a:pt x="7231" y="1856"/>
                    <a:pt x="7147" y="1814"/>
                    <a:pt x="7063" y="1772"/>
                  </a:cubicBezTo>
                  <a:lnTo>
                    <a:pt x="7063" y="1689"/>
                  </a:lnTo>
                  <a:cubicBezTo>
                    <a:pt x="7231" y="1636"/>
                    <a:pt x="7451" y="1636"/>
                    <a:pt x="7629" y="1595"/>
                  </a:cubicBezTo>
                  <a:cubicBezTo>
                    <a:pt x="8330" y="1375"/>
                    <a:pt x="9020" y="1166"/>
                    <a:pt x="9721" y="946"/>
                  </a:cubicBezTo>
                  <a:cubicBezTo>
                    <a:pt x="9983" y="904"/>
                    <a:pt x="10203" y="810"/>
                    <a:pt x="10464" y="768"/>
                  </a:cubicBezTo>
                  <a:cubicBezTo>
                    <a:pt x="10810" y="506"/>
                    <a:pt x="11207" y="287"/>
                    <a:pt x="11595" y="25"/>
                  </a:cubicBezTo>
                  <a:cubicBezTo>
                    <a:pt x="11395" y="9"/>
                    <a:pt x="11198" y="1"/>
                    <a:pt x="110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0" name="Google Shape;160;p6"/>
            <p:cNvSpPr/>
            <p:nvPr/>
          </p:nvSpPr>
          <p:spPr>
            <a:xfrm>
              <a:off x="2527587" y="4067898"/>
              <a:ext cx="454483" cy="48026"/>
            </a:xfrm>
            <a:custGeom>
              <a:avLst/>
              <a:gdLst/>
              <a:ahLst/>
              <a:cxnLst/>
              <a:rect l="l" t="t" r="r" b="b"/>
              <a:pathLst>
                <a:path w="21756" h="2299" extrusionOk="0">
                  <a:moveTo>
                    <a:pt x="9191" y="0"/>
                  </a:moveTo>
                  <a:cubicBezTo>
                    <a:pt x="8256" y="0"/>
                    <a:pt x="7355" y="206"/>
                    <a:pt x="6488" y="479"/>
                  </a:cubicBezTo>
                  <a:cubicBezTo>
                    <a:pt x="5589" y="749"/>
                    <a:pt x="4690" y="980"/>
                    <a:pt x="3764" y="980"/>
                  </a:cubicBezTo>
                  <a:cubicBezTo>
                    <a:pt x="3613" y="980"/>
                    <a:pt x="3460" y="974"/>
                    <a:pt x="3307" y="960"/>
                  </a:cubicBezTo>
                  <a:cubicBezTo>
                    <a:pt x="3220" y="946"/>
                    <a:pt x="3128" y="942"/>
                    <a:pt x="3035" y="942"/>
                  </a:cubicBezTo>
                  <a:cubicBezTo>
                    <a:pt x="2848" y="942"/>
                    <a:pt x="2655" y="960"/>
                    <a:pt x="2480" y="960"/>
                  </a:cubicBezTo>
                  <a:cubicBezTo>
                    <a:pt x="2411" y="956"/>
                    <a:pt x="2341" y="954"/>
                    <a:pt x="2271" y="954"/>
                  </a:cubicBezTo>
                  <a:cubicBezTo>
                    <a:pt x="1634" y="954"/>
                    <a:pt x="977" y="1118"/>
                    <a:pt x="346" y="1316"/>
                  </a:cubicBezTo>
                  <a:cubicBezTo>
                    <a:pt x="304" y="1316"/>
                    <a:pt x="262" y="1358"/>
                    <a:pt x="210" y="1358"/>
                  </a:cubicBezTo>
                  <a:cubicBezTo>
                    <a:pt x="42" y="1442"/>
                    <a:pt x="0" y="1578"/>
                    <a:pt x="168" y="1703"/>
                  </a:cubicBezTo>
                  <a:cubicBezTo>
                    <a:pt x="262" y="1839"/>
                    <a:pt x="388" y="1965"/>
                    <a:pt x="524" y="2007"/>
                  </a:cubicBezTo>
                  <a:cubicBezTo>
                    <a:pt x="997" y="2178"/>
                    <a:pt x="1470" y="2299"/>
                    <a:pt x="1949" y="2299"/>
                  </a:cubicBezTo>
                  <a:cubicBezTo>
                    <a:pt x="2084" y="2299"/>
                    <a:pt x="2219" y="2289"/>
                    <a:pt x="2355" y="2268"/>
                  </a:cubicBezTo>
                  <a:cubicBezTo>
                    <a:pt x="3045" y="2185"/>
                    <a:pt x="3705" y="1923"/>
                    <a:pt x="4354" y="1661"/>
                  </a:cubicBezTo>
                  <a:cubicBezTo>
                    <a:pt x="5180" y="1316"/>
                    <a:pt x="5965" y="960"/>
                    <a:pt x="6750" y="657"/>
                  </a:cubicBezTo>
                  <a:cubicBezTo>
                    <a:pt x="7272" y="450"/>
                    <a:pt x="7788" y="328"/>
                    <a:pt x="8329" y="328"/>
                  </a:cubicBezTo>
                  <a:cubicBezTo>
                    <a:pt x="8470" y="328"/>
                    <a:pt x="8614" y="336"/>
                    <a:pt x="8759" y="353"/>
                  </a:cubicBezTo>
                  <a:cubicBezTo>
                    <a:pt x="9418" y="437"/>
                    <a:pt x="10067" y="531"/>
                    <a:pt x="10726" y="657"/>
                  </a:cubicBezTo>
                  <a:cubicBezTo>
                    <a:pt x="11602" y="850"/>
                    <a:pt x="12453" y="1011"/>
                    <a:pt x="13329" y="1011"/>
                  </a:cubicBezTo>
                  <a:cubicBezTo>
                    <a:pt x="13448" y="1011"/>
                    <a:pt x="13568" y="1008"/>
                    <a:pt x="13688" y="1002"/>
                  </a:cubicBezTo>
                  <a:cubicBezTo>
                    <a:pt x="13747" y="988"/>
                    <a:pt x="13805" y="984"/>
                    <a:pt x="13861" y="984"/>
                  </a:cubicBezTo>
                  <a:cubicBezTo>
                    <a:pt x="13974" y="984"/>
                    <a:pt x="14078" y="1002"/>
                    <a:pt x="14169" y="1002"/>
                  </a:cubicBezTo>
                  <a:lnTo>
                    <a:pt x="15477" y="1002"/>
                  </a:lnTo>
                  <a:cubicBezTo>
                    <a:pt x="15679" y="1002"/>
                    <a:pt x="15863" y="984"/>
                    <a:pt x="16041" y="984"/>
                  </a:cubicBezTo>
                  <a:cubicBezTo>
                    <a:pt x="16129" y="984"/>
                    <a:pt x="16217" y="988"/>
                    <a:pt x="16304" y="1002"/>
                  </a:cubicBezTo>
                  <a:cubicBezTo>
                    <a:pt x="17434" y="1138"/>
                    <a:pt x="18575" y="1316"/>
                    <a:pt x="19705" y="1442"/>
                  </a:cubicBezTo>
                  <a:cubicBezTo>
                    <a:pt x="20186" y="1484"/>
                    <a:pt x="20709" y="1525"/>
                    <a:pt x="21191" y="1578"/>
                  </a:cubicBezTo>
                  <a:cubicBezTo>
                    <a:pt x="21358" y="1578"/>
                    <a:pt x="21578" y="1578"/>
                    <a:pt x="21756" y="1400"/>
                  </a:cubicBezTo>
                  <a:cubicBezTo>
                    <a:pt x="21714" y="1400"/>
                    <a:pt x="21662" y="1358"/>
                    <a:pt x="21662" y="1358"/>
                  </a:cubicBezTo>
                  <a:cubicBezTo>
                    <a:pt x="20092" y="1180"/>
                    <a:pt x="18522" y="960"/>
                    <a:pt x="16953" y="741"/>
                  </a:cubicBezTo>
                  <a:cubicBezTo>
                    <a:pt x="16829" y="730"/>
                    <a:pt x="16707" y="724"/>
                    <a:pt x="16587" y="724"/>
                  </a:cubicBezTo>
                  <a:cubicBezTo>
                    <a:pt x="16251" y="724"/>
                    <a:pt x="15927" y="765"/>
                    <a:pt x="15603" y="835"/>
                  </a:cubicBezTo>
                  <a:cubicBezTo>
                    <a:pt x="15238" y="913"/>
                    <a:pt x="14873" y="945"/>
                    <a:pt x="14508" y="945"/>
                  </a:cubicBezTo>
                  <a:cubicBezTo>
                    <a:pt x="14088" y="945"/>
                    <a:pt x="13668" y="902"/>
                    <a:pt x="13248" y="835"/>
                  </a:cubicBezTo>
                  <a:cubicBezTo>
                    <a:pt x="12641" y="741"/>
                    <a:pt x="12118" y="573"/>
                    <a:pt x="11553" y="395"/>
                  </a:cubicBezTo>
                  <a:cubicBezTo>
                    <a:pt x="10852" y="217"/>
                    <a:pt x="10203" y="50"/>
                    <a:pt x="9502" y="8"/>
                  </a:cubicBezTo>
                  <a:cubicBezTo>
                    <a:pt x="9398" y="3"/>
                    <a:pt x="9294" y="0"/>
                    <a:pt x="91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1" name="Google Shape;161;p6"/>
            <p:cNvSpPr/>
            <p:nvPr/>
          </p:nvSpPr>
          <p:spPr>
            <a:xfrm>
              <a:off x="3036685" y="4612948"/>
              <a:ext cx="156550" cy="37894"/>
            </a:xfrm>
            <a:custGeom>
              <a:avLst/>
              <a:gdLst/>
              <a:ahLst/>
              <a:cxnLst/>
              <a:rect l="l" t="t" r="r" b="b"/>
              <a:pathLst>
                <a:path w="7494" h="1814" extrusionOk="0">
                  <a:moveTo>
                    <a:pt x="5892" y="1"/>
                  </a:moveTo>
                  <a:cubicBezTo>
                    <a:pt x="4679" y="1"/>
                    <a:pt x="3507" y="143"/>
                    <a:pt x="2313" y="422"/>
                  </a:cubicBezTo>
                  <a:cubicBezTo>
                    <a:pt x="1798" y="561"/>
                    <a:pt x="1289" y="668"/>
                    <a:pt x="756" y="668"/>
                  </a:cubicBezTo>
                  <a:cubicBezTo>
                    <a:pt x="607" y="668"/>
                    <a:pt x="457" y="660"/>
                    <a:pt x="304" y="642"/>
                  </a:cubicBezTo>
                  <a:cubicBezTo>
                    <a:pt x="221" y="642"/>
                    <a:pt x="126" y="684"/>
                    <a:pt x="43" y="684"/>
                  </a:cubicBezTo>
                  <a:cubicBezTo>
                    <a:pt x="1" y="904"/>
                    <a:pt x="126" y="987"/>
                    <a:pt x="262" y="1029"/>
                  </a:cubicBezTo>
                  <a:cubicBezTo>
                    <a:pt x="566" y="1165"/>
                    <a:pt x="828" y="1333"/>
                    <a:pt x="1131" y="1385"/>
                  </a:cubicBezTo>
                  <a:cubicBezTo>
                    <a:pt x="1570" y="1469"/>
                    <a:pt x="2000" y="1510"/>
                    <a:pt x="2397" y="1510"/>
                  </a:cubicBezTo>
                  <a:cubicBezTo>
                    <a:pt x="2962" y="1552"/>
                    <a:pt x="3485" y="1552"/>
                    <a:pt x="4051" y="1594"/>
                  </a:cubicBezTo>
                  <a:cubicBezTo>
                    <a:pt x="5013" y="1647"/>
                    <a:pt x="5976" y="1730"/>
                    <a:pt x="6928" y="1814"/>
                  </a:cubicBezTo>
                  <a:cubicBezTo>
                    <a:pt x="7148" y="1249"/>
                    <a:pt x="7326" y="642"/>
                    <a:pt x="7493" y="77"/>
                  </a:cubicBezTo>
                  <a:cubicBezTo>
                    <a:pt x="7232" y="25"/>
                    <a:pt x="6970" y="25"/>
                    <a:pt x="6761" y="25"/>
                  </a:cubicBezTo>
                  <a:cubicBezTo>
                    <a:pt x="6468" y="9"/>
                    <a:pt x="6179" y="1"/>
                    <a:pt x="58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2" name="Google Shape;162;p6"/>
            <p:cNvSpPr/>
            <p:nvPr/>
          </p:nvSpPr>
          <p:spPr>
            <a:xfrm>
              <a:off x="2300686" y="4241845"/>
              <a:ext cx="855404" cy="73303"/>
            </a:xfrm>
            <a:custGeom>
              <a:avLst/>
              <a:gdLst/>
              <a:ahLst/>
              <a:cxnLst/>
              <a:rect l="l" t="t" r="r" b="b"/>
              <a:pathLst>
                <a:path w="40948" h="3509" extrusionOk="0">
                  <a:moveTo>
                    <a:pt x="20542" y="0"/>
                  </a:moveTo>
                  <a:cubicBezTo>
                    <a:pt x="19014" y="0"/>
                    <a:pt x="17528" y="220"/>
                    <a:pt x="16000" y="482"/>
                  </a:cubicBezTo>
                  <a:cubicBezTo>
                    <a:pt x="15090" y="659"/>
                    <a:pt x="14211" y="921"/>
                    <a:pt x="13384" y="1308"/>
                  </a:cubicBezTo>
                  <a:cubicBezTo>
                    <a:pt x="12777" y="1622"/>
                    <a:pt x="12118" y="1926"/>
                    <a:pt x="11469" y="2187"/>
                  </a:cubicBezTo>
                  <a:cubicBezTo>
                    <a:pt x="10287" y="2616"/>
                    <a:pt x="9031" y="2836"/>
                    <a:pt x="7765" y="2878"/>
                  </a:cubicBezTo>
                  <a:cubicBezTo>
                    <a:pt x="7550" y="2891"/>
                    <a:pt x="7331" y="2898"/>
                    <a:pt x="7111" y="2898"/>
                  </a:cubicBezTo>
                  <a:cubicBezTo>
                    <a:pt x="6484" y="2898"/>
                    <a:pt x="5844" y="2845"/>
                    <a:pt x="5233" y="2752"/>
                  </a:cubicBezTo>
                  <a:cubicBezTo>
                    <a:pt x="3924" y="2574"/>
                    <a:pt x="2616" y="2355"/>
                    <a:pt x="1308" y="2145"/>
                  </a:cubicBezTo>
                  <a:cubicBezTo>
                    <a:pt x="921" y="2093"/>
                    <a:pt x="524" y="2009"/>
                    <a:pt x="136" y="1926"/>
                  </a:cubicBezTo>
                  <a:cubicBezTo>
                    <a:pt x="84" y="2009"/>
                    <a:pt x="42" y="2093"/>
                    <a:pt x="0" y="2187"/>
                  </a:cubicBezTo>
                  <a:cubicBezTo>
                    <a:pt x="346" y="2271"/>
                    <a:pt x="660" y="2355"/>
                    <a:pt x="1005" y="2449"/>
                  </a:cubicBezTo>
                  <a:cubicBezTo>
                    <a:pt x="2794" y="2836"/>
                    <a:pt x="4584" y="3139"/>
                    <a:pt x="6415" y="3359"/>
                  </a:cubicBezTo>
                  <a:cubicBezTo>
                    <a:pt x="7032" y="3453"/>
                    <a:pt x="7663" y="3509"/>
                    <a:pt x="8293" y="3509"/>
                  </a:cubicBezTo>
                  <a:cubicBezTo>
                    <a:pt x="8861" y="3509"/>
                    <a:pt x="9428" y="3463"/>
                    <a:pt x="9983" y="3359"/>
                  </a:cubicBezTo>
                  <a:cubicBezTo>
                    <a:pt x="10862" y="3234"/>
                    <a:pt x="11689" y="3098"/>
                    <a:pt x="12516" y="2878"/>
                  </a:cubicBezTo>
                  <a:cubicBezTo>
                    <a:pt x="13562" y="2669"/>
                    <a:pt x="14609" y="2355"/>
                    <a:pt x="15655" y="2051"/>
                  </a:cubicBezTo>
                  <a:cubicBezTo>
                    <a:pt x="17183" y="1664"/>
                    <a:pt x="18711" y="1225"/>
                    <a:pt x="20280" y="837"/>
                  </a:cubicBezTo>
                  <a:cubicBezTo>
                    <a:pt x="20381" y="781"/>
                    <a:pt x="20515" y="758"/>
                    <a:pt x="20645" y="758"/>
                  </a:cubicBezTo>
                  <a:cubicBezTo>
                    <a:pt x="20731" y="758"/>
                    <a:pt x="20816" y="768"/>
                    <a:pt x="20887" y="785"/>
                  </a:cubicBezTo>
                  <a:cubicBezTo>
                    <a:pt x="21714" y="921"/>
                    <a:pt x="22499" y="1047"/>
                    <a:pt x="23325" y="1266"/>
                  </a:cubicBezTo>
                  <a:cubicBezTo>
                    <a:pt x="24895" y="1664"/>
                    <a:pt x="26465" y="2145"/>
                    <a:pt x="28034" y="2533"/>
                  </a:cubicBezTo>
                  <a:cubicBezTo>
                    <a:pt x="28842" y="2752"/>
                    <a:pt x="29649" y="2846"/>
                    <a:pt x="30475" y="2846"/>
                  </a:cubicBezTo>
                  <a:cubicBezTo>
                    <a:pt x="30634" y="2846"/>
                    <a:pt x="30794" y="2843"/>
                    <a:pt x="30954" y="2836"/>
                  </a:cubicBezTo>
                  <a:cubicBezTo>
                    <a:pt x="31791" y="2794"/>
                    <a:pt x="32660" y="2669"/>
                    <a:pt x="33528" y="2491"/>
                  </a:cubicBezTo>
                  <a:cubicBezTo>
                    <a:pt x="35014" y="2271"/>
                    <a:pt x="36500" y="1967"/>
                    <a:pt x="37934" y="1570"/>
                  </a:cubicBezTo>
                  <a:cubicBezTo>
                    <a:pt x="38854" y="1308"/>
                    <a:pt x="39765" y="1183"/>
                    <a:pt x="40686" y="1141"/>
                  </a:cubicBezTo>
                  <a:cubicBezTo>
                    <a:pt x="40769" y="1141"/>
                    <a:pt x="40853" y="1141"/>
                    <a:pt x="40947" y="1099"/>
                  </a:cubicBezTo>
                  <a:cubicBezTo>
                    <a:pt x="40895" y="1005"/>
                    <a:pt x="40853" y="921"/>
                    <a:pt x="40811" y="837"/>
                  </a:cubicBezTo>
                  <a:cubicBezTo>
                    <a:pt x="40068" y="837"/>
                    <a:pt x="39325" y="921"/>
                    <a:pt x="38593" y="1005"/>
                  </a:cubicBezTo>
                  <a:cubicBezTo>
                    <a:pt x="37714" y="1099"/>
                    <a:pt x="36887" y="1266"/>
                    <a:pt x="36019" y="1361"/>
                  </a:cubicBezTo>
                  <a:cubicBezTo>
                    <a:pt x="34972" y="1486"/>
                    <a:pt x="33968" y="1570"/>
                    <a:pt x="32921" y="1706"/>
                  </a:cubicBezTo>
                  <a:cubicBezTo>
                    <a:pt x="32475" y="1747"/>
                    <a:pt x="32029" y="1771"/>
                    <a:pt x="31582" y="1771"/>
                  </a:cubicBezTo>
                  <a:cubicBezTo>
                    <a:pt x="30678" y="1771"/>
                    <a:pt x="29772" y="1675"/>
                    <a:pt x="28861" y="1444"/>
                  </a:cubicBezTo>
                  <a:cubicBezTo>
                    <a:pt x="27993" y="1225"/>
                    <a:pt x="27166" y="1005"/>
                    <a:pt x="26297" y="785"/>
                  </a:cubicBezTo>
                  <a:cubicBezTo>
                    <a:pt x="24372" y="314"/>
                    <a:pt x="22499" y="53"/>
                    <a:pt x="20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3" name="Google Shape;163;p6"/>
            <p:cNvSpPr/>
            <p:nvPr/>
          </p:nvSpPr>
          <p:spPr>
            <a:xfrm>
              <a:off x="2311611" y="4251016"/>
              <a:ext cx="196763" cy="25987"/>
            </a:xfrm>
            <a:custGeom>
              <a:avLst/>
              <a:gdLst/>
              <a:ahLst/>
              <a:cxnLst/>
              <a:rect l="l" t="t" r="r" b="b"/>
              <a:pathLst>
                <a:path w="9419" h="1244" extrusionOk="0">
                  <a:moveTo>
                    <a:pt x="346" y="1"/>
                  </a:moveTo>
                  <a:cubicBezTo>
                    <a:pt x="262" y="220"/>
                    <a:pt x="137" y="440"/>
                    <a:pt x="1" y="660"/>
                  </a:cubicBezTo>
                  <a:cubicBezTo>
                    <a:pt x="482" y="744"/>
                    <a:pt x="963" y="786"/>
                    <a:pt x="1445" y="869"/>
                  </a:cubicBezTo>
                  <a:cubicBezTo>
                    <a:pt x="2355" y="1047"/>
                    <a:pt x="3276" y="1225"/>
                    <a:pt x="4186" y="1225"/>
                  </a:cubicBezTo>
                  <a:cubicBezTo>
                    <a:pt x="4424" y="1238"/>
                    <a:pt x="4661" y="1243"/>
                    <a:pt x="4899" y="1243"/>
                  </a:cubicBezTo>
                  <a:cubicBezTo>
                    <a:pt x="6231" y="1243"/>
                    <a:pt x="7563" y="1064"/>
                    <a:pt x="8895" y="922"/>
                  </a:cubicBezTo>
                  <a:cubicBezTo>
                    <a:pt x="9073" y="922"/>
                    <a:pt x="9241" y="869"/>
                    <a:pt x="9418" y="869"/>
                  </a:cubicBezTo>
                  <a:lnTo>
                    <a:pt x="9418" y="786"/>
                  </a:lnTo>
                  <a:lnTo>
                    <a:pt x="8288" y="786"/>
                  </a:lnTo>
                  <a:cubicBezTo>
                    <a:pt x="7409" y="786"/>
                    <a:pt x="6541" y="827"/>
                    <a:pt x="5672" y="827"/>
                  </a:cubicBezTo>
                  <a:cubicBezTo>
                    <a:pt x="4626" y="827"/>
                    <a:pt x="3538" y="744"/>
                    <a:pt x="2491" y="482"/>
                  </a:cubicBezTo>
                  <a:cubicBezTo>
                    <a:pt x="1790" y="346"/>
                    <a:pt x="1089" y="179"/>
                    <a:pt x="3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4" name="Google Shape;164;p6"/>
            <p:cNvSpPr/>
            <p:nvPr/>
          </p:nvSpPr>
          <p:spPr>
            <a:xfrm>
              <a:off x="2267889" y="4581614"/>
              <a:ext cx="391750" cy="61291"/>
            </a:xfrm>
            <a:custGeom>
              <a:avLst/>
              <a:gdLst/>
              <a:ahLst/>
              <a:cxnLst/>
              <a:rect l="l" t="t" r="r" b="b"/>
              <a:pathLst>
                <a:path w="18753" h="2934" extrusionOk="0">
                  <a:moveTo>
                    <a:pt x="3702" y="1"/>
                  </a:moveTo>
                  <a:cubicBezTo>
                    <a:pt x="3473" y="1"/>
                    <a:pt x="3243" y="16"/>
                    <a:pt x="3014" y="49"/>
                  </a:cubicBezTo>
                  <a:cubicBezTo>
                    <a:pt x="2753" y="91"/>
                    <a:pt x="2439" y="133"/>
                    <a:pt x="2177" y="133"/>
                  </a:cubicBezTo>
                  <a:cubicBezTo>
                    <a:pt x="1445" y="175"/>
                    <a:pt x="744" y="175"/>
                    <a:pt x="1" y="217"/>
                  </a:cubicBezTo>
                  <a:cubicBezTo>
                    <a:pt x="84" y="572"/>
                    <a:pt x="137" y="876"/>
                    <a:pt x="220" y="1221"/>
                  </a:cubicBezTo>
                  <a:cubicBezTo>
                    <a:pt x="1089" y="1096"/>
                    <a:pt x="1916" y="959"/>
                    <a:pt x="2795" y="834"/>
                  </a:cubicBezTo>
                  <a:cubicBezTo>
                    <a:pt x="3109" y="779"/>
                    <a:pt x="3424" y="747"/>
                    <a:pt x="3736" y="747"/>
                  </a:cubicBezTo>
                  <a:cubicBezTo>
                    <a:pt x="4202" y="747"/>
                    <a:pt x="4662" y="820"/>
                    <a:pt x="5107" y="1001"/>
                  </a:cubicBezTo>
                  <a:cubicBezTo>
                    <a:pt x="5714" y="1221"/>
                    <a:pt x="6363" y="1441"/>
                    <a:pt x="6980" y="1702"/>
                  </a:cubicBezTo>
                  <a:cubicBezTo>
                    <a:pt x="8111" y="2184"/>
                    <a:pt x="9293" y="2529"/>
                    <a:pt x="10549" y="2707"/>
                  </a:cubicBezTo>
                  <a:cubicBezTo>
                    <a:pt x="11488" y="2782"/>
                    <a:pt x="12469" y="2933"/>
                    <a:pt x="13416" y="2933"/>
                  </a:cubicBezTo>
                  <a:cubicBezTo>
                    <a:pt x="13525" y="2933"/>
                    <a:pt x="13633" y="2931"/>
                    <a:pt x="13740" y="2927"/>
                  </a:cubicBezTo>
                  <a:cubicBezTo>
                    <a:pt x="14431" y="2885"/>
                    <a:pt x="15048" y="2707"/>
                    <a:pt x="15655" y="2404"/>
                  </a:cubicBezTo>
                  <a:cubicBezTo>
                    <a:pt x="15917" y="2226"/>
                    <a:pt x="16179" y="2142"/>
                    <a:pt x="16482" y="2048"/>
                  </a:cubicBezTo>
                  <a:cubicBezTo>
                    <a:pt x="16963" y="1880"/>
                    <a:pt x="17445" y="1786"/>
                    <a:pt x="17874" y="1619"/>
                  </a:cubicBezTo>
                  <a:cubicBezTo>
                    <a:pt x="18094" y="1577"/>
                    <a:pt x="18313" y="1441"/>
                    <a:pt x="18533" y="1263"/>
                  </a:cubicBezTo>
                  <a:cubicBezTo>
                    <a:pt x="18753" y="1096"/>
                    <a:pt x="18711" y="834"/>
                    <a:pt x="18449" y="656"/>
                  </a:cubicBezTo>
                  <a:cubicBezTo>
                    <a:pt x="18355" y="572"/>
                    <a:pt x="18188" y="530"/>
                    <a:pt x="18052" y="530"/>
                  </a:cubicBezTo>
                  <a:cubicBezTo>
                    <a:pt x="17832" y="436"/>
                    <a:pt x="17570" y="394"/>
                    <a:pt x="17309" y="353"/>
                  </a:cubicBezTo>
                  <a:cubicBezTo>
                    <a:pt x="17059" y="304"/>
                    <a:pt x="16811" y="279"/>
                    <a:pt x="16567" y="279"/>
                  </a:cubicBezTo>
                  <a:cubicBezTo>
                    <a:pt x="15923" y="279"/>
                    <a:pt x="15304" y="454"/>
                    <a:pt x="14735" y="834"/>
                  </a:cubicBezTo>
                  <a:cubicBezTo>
                    <a:pt x="14525" y="959"/>
                    <a:pt x="14211" y="1054"/>
                    <a:pt x="13950" y="1096"/>
                  </a:cubicBezTo>
                  <a:cubicBezTo>
                    <a:pt x="13650" y="1123"/>
                    <a:pt x="13350" y="1137"/>
                    <a:pt x="13050" y="1137"/>
                  </a:cubicBezTo>
                  <a:cubicBezTo>
                    <a:pt x="12439" y="1137"/>
                    <a:pt x="11833" y="1079"/>
                    <a:pt x="11250" y="959"/>
                  </a:cubicBezTo>
                  <a:cubicBezTo>
                    <a:pt x="10797" y="878"/>
                    <a:pt x="10331" y="832"/>
                    <a:pt x="9869" y="832"/>
                  </a:cubicBezTo>
                  <a:cubicBezTo>
                    <a:pt x="9616" y="832"/>
                    <a:pt x="9364" y="846"/>
                    <a:pt x="9115" y="876"/>
                  </a:cubicBezTo>
                  <a:cubicBezTo>
                    <a:pt x="8997" y="887"/>
                    <a:pt x="8877" y="892"/>
                    <a:pt x="8755" y="892"/>
                  </a:cubicBezTo>
                  <a:cubicBezTo>
                    <a:pt x="8421" y="892"/>
                    <a:pt x="8079" y="853"/>
                    <a:pt x="7765" y="792"/>
                  </a:cubicBezTo>
                  <a:cubicBezTo>
                    <a:pt x="6844" y="572"/>
                    <a:pt x="5892" y="394"/>
                    <a:pt x="4929" y="133"/>
                  </a:cubicBezTo>
                  <a:cubicBezTo>
                    <a:pt x="4536" y="51"/>
                    <a:pt x="4121" y="1"/>
                    <a:pt x="37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5" name="Google Shape;165;p6"/>
            <p:cNvSpPr/>
            <p:nvPr/>
          </p:nvSpPr>
          <p:spPr>
            <a:xfrm>
              <a:off x="2351614" y="4771061"/>
              <a:ext cx="120243" cy="19595"/>
            </a:xfrm>
            <a:custGeom>
              <a:avLst/>
              <a:gdLst/>
              <a:ahLst/>
              <a:cxnLst/>
              <a:rect l="l" t="t" r="r" b="b"/>
              <a:pathLst>
                <a:path w="5756" h="938" extrusionOk="0">
                  <a:moveTo>
                    <a:pt x="1" y="0"/>
                  </a:moveTo>
                  <a:cubicBezTo>
                    <a:pt x="95" y="95"/>
                    <a:pt x="137" y="220"/>
                    <a:pt x="220" y="304"/>
                  </a:cubicBezTo>
                  <a:cubicBezTo>
                    <a:pt x="1664" y="565"/>
                    <a:pt x="3098" y="827"/>
                    <a:pt x="4584" y="921"/>
                  </a:cubicBezTo>
                  <a:cubicBezTo>
                    <a:pt x="4722" y="932"/>
                    <a:pt x="4847" y="937"/>
                    <a:pt x="4962" y="937"/>
                  </a:cubicBezTo>
                  <a:cubicBezTo>
                    <a:pt x="5286" y="937"/>
                    <a:pt x="5532" y="896"/>
                    <a:pt x="5756" y="827"/>
                  </a:cubicBezTo>
                  <a:lnTo>
                    <a:pt x="5327" y="827"/>
                  </a:lnTo>
                  <a:cubicBezTo>
                    <a:pt x="4239" y="660"/>
                    <a:pt x="3192" y="524"/>
                    <a:pt x="2093" y="398"/>
                  </a:cubicBezTo>
                  <a:cubicBezTo>
                    <a:pt x="1403" y="262"/>
                    <a:pt x="702" y="136"/>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6" name="Google Shape;166;p6"/>
            <p:cNvSpPr/>
            <p:nvPr/>
          </p:nvSpPr>
          <p:spPr>
            <a:xfrm>
              <a:off x="2662241" y="4739142"/>
              <a:ext cx="475477" cy="65072"/>
            </a:xfrm>
            <a:custGeom>
              <a:avLst/>
              <a:gdLst/>
              <a:ahLst/>
              <a:cxnLst/>
              <a:rect l="l" t="t" r="r" b="b"/>
              <a:pathLst>
                <a:path w="22761" h="3115" extrusionOk="0">
                  <a:moveTo>
                    <a:pt x="22760" y="1"/>
                  </a:moveTo>
                  <a:lnTo>
                    <a:pt x="22760" y="1"/>
                  </a:lnTo>
                  <a:cubicBezTo>
                    <a:pt x="22751" y="17"/>
                    <a:pt x="22742" y="33"/>
                    <a:pt x="22733" y="50"/>
                  </a:cubicBezTo>
                  <a:lnTo>
                    <a:pt x="22733" y="50"/>
                  </a:lnTo>
                  <a:cubicBezTo>
                    <a:pt x="22745" y="45"/>
                    <a:pt x="22760" y="32"/>
                    <a:pt x="22760" y="1"/>
                  </a:cubicBezTo>
                  <a:close/>
                  <a:moveTo>
                    <a:pt x="22733" y="50"/>
                  </a:moveTo>
                  <a:cubicBezTo>
                    <a:pt x="22725" y="53"/>
                    <a:pt x="22719" y="53"/>
                    <a:pt x="22719" y="53"/>
                  </a:cubicBezTo>
                  <a:cubicBezTo>
                    <a:pt x="21756" y="220"/>
                    <a:pt x="20762" y="398"/>
                    <a:pt x="19799" y="576"/>
                  </a:cubicBezTo>
                  <a:cubicBezTo>
                    <a:pt x="18051" y="963"/>
                    <a:pt x="16262" y="1183"/>
                    <a:pt x="14483" y="1183"/>
                  </a:cubicBezTo>
                  <a:cubicBezTo>
                    <a:pt x="13175" y="1183"/>
                    <a:pt x="11867" y="1267"/>
                    <a:pt x="10559" y="1361"/>
                  </a:cubicBezTo>
                  <a:cubicBezTo>
                    <a:pt x="10170" y="1376"/>
                    <a:pt x="9782" y="1392"/>
                    <a:pt x="9393" y="1392"/>
                  </a:cubicBezTo>
                  <a:cubicBezTo>
                    <a:pt x="8735" y="1392"/>
                    <a:pt x="8077" y="1347"/>
                    <a:pt x="7420" y="1183"/>
                  </a:cubicBezTo>
                  <a:cubicBezTo>
                    <a:pt x="6760" y="1005"/>
                    <a:pt x="6112" y="921"/>
                    <a:pt x="5452" y="785"/>
                  </a:cubicBezTo>
                  <a:cubicBezTo>
                    <a:pt x="4999" y="702"/>
                    <a:pt x="4555" y="661"/>
                    <a:pt x="4119" y="661"/>
                  </a:cubicBezTo>
                  <a:cubicBezTo>
                    <a:pt x="2965" y="661"/>
                    <a:pt x="1864" y="947"/>
                    <a:pt x="785" y="1486"/>
                  </a:cubicBezTo>
                  <a:cubicBezTo>
                    <a:pt x="565" y="1570"/>
                    <a:pt x="398" y="1706"/>
                    <a:pt x="220" y="1832"/>
                  </a:cubicBezTo>
                  <a:cubicBezTo>
                    <a:pt x="95" y="1926"/>
                    <a:pt x="0" y="2093"/>
                    <a:pt x="95" y="2271"/>
                  </a:cubicBezTo>
                  <a:cubicBezTo>
                    <a:pt x="151" y="2391"/>
                    <a:pt x="226" y="2430"/>
                    <a:pt x="324" y="2430"/>
                  </a:cubicBezTo>
                  <a:cubicBezTo>
                    <a:pt x="371" y="2430"/>
                    <a:pt x="424" y="2421"/>
                    <a:pt x="482" y="2407"/>
                  </a:cubicBezTo>
                  <a:cubicBezTo>
                    <a:pt x="963" y="2407"/>
                    <a:pt x="1444" y="2355"/>
                    <a:pt x="1926" y="2271"/>
                  </a:cubicBezTo>
                  <a:cubicBezTo>
                    <a:pt x="2364" y="2218"/>
                    <a:pt x="2824" y="2161"/>
                    <a:pt x="3280" y="2161"/>
                  </a:cubicBezTo>
                  <a:cubicBezTo>
                    <a:pt x="3543" y="2161"/>
                    <a:pt x="3805" y="2180"/>
                    <a:pt x="4061" y="2229"/>
                  </a:cubicBezTo>
                  <a:cubicBezTo>
                    <a:pt x="5013" y="2407"/>
                    <a:pt x="5976" y="2533"/>
                    <a:pt x="6896" y="2795"/>
                  </a:cubicBezTo>
                  <a:cubicBezTo>
                    <a:pt x="7787" y="3042"/>
                    <a:pt x="8683" y="3115"/>
                    <a:pt x="9577" y="3115"/>
                  </a:cubicBezTo>
                  <a:cubicBezTo>
                    <a:pt x="10121" y="3115"/>
                    <a:pt x="10665" y="3088"/>
                    <a:pt x="11208" y="3056"/>
                  </a:cubicBezTo>
                  <a:cubicBezTo>
                    <a:pt x="12129" y="3014"/>
                    <a:pt x="13081" y="2931"/>
                    <a:pt x="14044" y="2878"/>
                  </a:cubicBezTo>
                  <a:cubicBezTo>
                    <a:pt x="15571" y="2836"/>
                    <a:pt x="17047" y="2669"/>
                    <a:pt x="18533" y="2355"/>
                  </a:cubicBezTo>
                  <a:cubicBezTo>
                    <a:pt x="19579" y="2146"/>
                    <a:pt x="20584" y="1926"/>
                    <a:pt x="21630" y="1706"/>
                  </a:cubicBezTo>
                  <a:cubicBezTo>
                    <a:pt x="22007" y="1197"/>
                    <a:pt x="22394" y="648"/>
                    <a:pt x="22733" y="5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7" name="Google Shape;167;p6"/>
            <p:cNvSpPr/>
            <p:nvPr/>
          </p:nvSpPr>
          <p:spPr>
            <a:xfrm>
              <a:off x="2298931" y="4680129"/>
              <a:ext cx="367058" cy="89263"/>
            </a:xfrm>
            <a:custGeom>
              <a:avLst/>
              <a:gdLst/>
              <a:ahLst/>
              <a:cxnLst/>
              <a:rect l="l" t="t" r="r" b="b"/>
              <a:pathLst>
                <a:path w="17571" h="4273" extrusionOk="0">
                  <a:moveTo>
                    <a:pt x="1" y="0"/>
                  </a:moveTo>
                  <a:lnTo>
                    <a:pt x="1" y="0"/>
                  </a:lnTo>
                  <a:cubicBezTo>
                    <a:pt x="220" y="565"/>
                    <a:pt x="482" y="1130"/>
                    <a:pt x="785" y="1654"/>
                  </a:cubicBezTo>
                  <a:cubicBezTo>
                    <a:pt x="2261" y="2177"/>
                    <a:pt x="3747" y="2784"/>
                    <a:pt x="5275" y="3139"/>
                  </a:cubicBezTo>
                  <a:cubicBezTo>
                    <a:pt x="7190" y="3569"/>
                    <a:pt x="9157" y="4008"/>
                    <a:pt x="11114" y="4228"/>
                  </a:cubicBezTo>
                  <a:cubicBezTo>
                    <a:pt x="11350" y="4254"/>
                    <a:pt x="11585" y="4272"/>
                    <a:pt x="11820" y="4272"/>
                  </a:cubicBezTo>
                  <a:cubicBezTo>
                    <a:pt x="12324" y="4272"/>
                    <a:pt x="12822" y="4189"/>
                    <a:pt x="13301" y="3924"/>
                  </a:cubicBezTo>
                  <a:cubicBezTo>
                    <a:pt x="13426" y="3872"/>
                    <a:pt x="13604" y="3788"/>
                    <a:pt x="13730" y="3746"/>
                  </a:cubicBezTo>
                  <a:cubicBezTo>
                    <a:pt x="14870" y="3307"/>
                    <a:pt x="15959" y="2784"/>
                    <a:pt x="17173" y="2700"/>
                  </a:cubicBezTo>
                  <a:cubicBezTo>
                    <a:pt x="17351" y="2700"/>
                    <a:pt x="17487" y="2658"/>
                    <a:pt x="17528" y="2480"/>
                  </a:cubicBezTo>
                  <a:cubicBezTo>
                    <a:pt x="17570" y="2355"/>
                    <a:pt x="17487" y="2219"/>
                    <a:pt x="17392" y="2135"/>
                  </a:cubicBezTo>
                  <a:cubicBezTo>
                    <a:pt x="17225" y="1999"/>
                    <a:pt x="17005" y="1915"/>
                    <a:pt x="16827" y="1831"/>
                  </a:cubicBezTo>
                  <a:cubicBezTo>
                    <a:pt x="16651" y="1769"/>
                    <a:pt x="16464" y="1744"/>
                    <a:pt x="16274" y="1744"/>
                  </a:cubicBezTo>
                  <a:cubicBezTo>
                    <a:pt x="16048" y="1744"/>
                    <a:pt x="15819" y="1780"/>
                    <a:pt x="15603" y="1831"/>
                  </a:cubicBezTo>
                  <a:cubicBezTo>
                    <a:pt x="14818" y="1957"/>
                    <a:pt x="14086" y="2135"/>
                    <a:pt x="13301" y="2302"/>
                  </a:cubicBezTo>
                  <a:cubicBezTo>
                    <a:pt x="12792" y="2414"/>
                    <a:pt x="12319" y="2491"/>
                    <a:pt x="11828" y="2491"/>
                  </a:cubicBezTo>
                  <a:cubicBezTo>
                    <a:pt x="11723" y="2491"/>
                    <a:pt x="11618" y="2488"/>
                    <a:pt x="11511" y="2480"/>
                  </a:cubicBezTo>
                  <a:cubicBezTo>
                    <a:pt x="11208" y="2438"/>
                    <a:pt x="10946" y="2397"/>
                    <a:pt x="10685" y="2355"/>
                  </a:cubicBezTo>
                  <a:cubicBezTo>
                    <a:pt x="9115" y="2135"/>
                    <a:pt x="7587" y="1915"/>
                    <a:pt x="6018" y="1695"/>
                  </a:cubicBezTo>
                  <a:cubicBezTo>
                    <a:pt x="4793" y="1518"/>
                    <a:pt x="3569" y="1256"/>
                    <a:pt x="2397" y="785"/>
                  </a:cubicBezTo>
                  <a:cubicBezTo>
                    <a:pt x="1612" y="523"/>
                    <a:pt x="785" y="262"/>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8" name="Google Shape;168;p6"/>
            <p:cNvSpPr/>
            <p:nvPr/>
          </p:nvSpPr>
          <p:spPr>
            <a:xfrm>
              <a:off x="3020308" y="4807555"/>
              <a:ext cx="66472" cy="19574"/>
            </a:xfrm>
            <a:custGeom>
              <a:avLst/>
              <a:gdLst/>
              <a:ahLst/>
              <a:cxnLst/>
              <a:rect l="l" t="t" r="r" b="b"/>
              <a:pathLst>
                <a:path w="3182" h="937" extrusionOk="0">
                  <a:moveTo>
                    <a:pt x="3181" y="1"/>
                  </a:moveTo>
                  <a:lnTo>
                    <a:pt x="3181" y="1"/>
                  </a:lnTo>
                  <a:cubicBezTo>
                    <a:pt x="2177" y="179"/>
                    <a:pt x="1214" y="440"/>
                    <a:pt x="220" y="702"/>
                  </a:cubicBezTo>
                  <a:cubicBezTo>
                    <a:pt x="167" y="744"/>
                    <a:pt x="84" y="786"/>
                    <a:pt x="0" y="828"/>
                  </a:cubicBezTo>
                  <a:cubicBezTo>
                    <a:pt x="84" y="828"/>
                    <a:pt x="126" y="869"/>
                    <a:pt x="126" y="869"/>
                  </a:cubicBezTo>
                  <a:cubicBezTo>
                    <a:pt x="369" y="917"/>
                    <a:pt x="607" y="936"/>
                    <a:pt x="842" y="936"/>
                  </a:cubicBezTo>
                  <a:cubicBezTo>
                    <a:pt x="1284" y="936"/>
                    <a:pt x="1719" y="868"/>
                    <a:pt x="2177" y="786"/>
                  </a:cubicBezTo>
                  <a:cubicBezTo>
                    <a:pt x="2260" y="744"/>
                    <a:pt x="2396" y="744"/>
                    <a:pt x="2480" y="702"/>
                  </a:cubicBezTo>
                  <a:cubicBezTo>
                    <a:pt x="2742" y="482"/>
                    <a:pt x="2961" y="221"/>
                    <a:pt x="3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169" name="Google Shape;169;p6"/>
          <p:cNvSpPr/>
          <p:nvPr/>
        </p:nvSpPr>
        <p:spPr>
          <a:xfrm rot="-1060817">
            <a:off x="8094267" y="666697"/>
            <a:ext cx="1393802" cy="1344445"/>
          </a:xfrm>
          <a:custGeom>
            <a:avLst/>
            <a:gdLst/>
            <a:ahLst/>
            <a:cxnLst/>
            <a:rect l="l" t="t" r="r" b="b"/>
            <a:pathLst>
              <a:path w="36626" h="35329" extrusionOk="0">
                <a:moveTo>
                  <a:pt x="26946" y="9262"/>
                </a:moveTo>
                <a:cubicBezTo>
                  <a:pt x="26946" y="9482"/>
                  <a:pt x="26946" y="9608"/>
                  <a:pt x="26904" y="9744"/>
                </a:cubicBezTo>
                <a:cubicBezTo>
                  <a:pt x="26119" y="12789"/>
                  <a:pt x="24592" y="15405"/>
                  <a:pt x="22153" y="17456"/>
                </a:cubicBezTo>
                <a:cubicBezTo>
                  <a:pt x="21452" y="18021"/>
                  <a:pt x="20667" y="18544"/>
                  <a:pt x="19747" y="18764"/>
                </a:cubicBezTo>
                <a:cubicBezTo>
                  <a:pt x="19443" y="18848"/>
                  <a:pt x="19098" y="18848"/>
                  <a:pt x="18794" y="18848"/>
                </a:cubicBezTo>
                <a:cubicBezTo>
                  <a:pt x="18397" y="18806"/>
                  <a:pt x="18135" y="18544"/>
                  <a:pt x="18177" y="18199"/>
                </a:cubicBezTo>
                <a:cubicBezTo>
                  <a:pt x="18177" y="17853"/>
                  <a:pt x="18177" y="17498"/>
                  <a:pt x="18355" y="17194"/>
                </a:cubicBezTo>
                <a:cubicBezTo>
                  <a:pt x="18575" y="16671"/>
                  <a:pt x="18836" y="16148"/>
                  <a:pt x="19182" y="15666"/>
                </a:cubicBezTo>
                <a:cubicBezTo>
                  <a:pt x="20008" y="14453"/>
                  <a:pt x="21107" y="13448"/>
                  <a:pt x="22237" y="12485"/>
                </a:cubicBezTo>
                <a:cubicBezTo>
                  <a:pt x="23587" y="11355"/>
                  <a:pt x="25031" y="10350"/>
                  <a:pt x="26507" y="9482"/>
                </a:cubicBezTo>
                <a:cubicBezTo>
                  <a:pt x="26601" y="9388"/>
                  <a:pt x="26726" y="9346"/>
                  <a:pt x="26946" y="9262"/>
                </a:cubicBezTo>
                <a:close/>
                <a:moveTo>
                  <a:pt x="21891" y="0"/>
                </a:moveTo>
                <a:cubicBezTo>
                  <a:pt x="21592" y="0"/>
                  <a:pt x="21284" y="21"/>
                  <a:pt x="20971" y="64"/>
                </a:cubicBezTo>
                <a:cubicBezTo>
                  <a:pt x="19443" y="273"/>
                  <a:pt x="18093" y="849"/>
                  <a:pt x="16785" y="1634"/>
                </a:cubicBezTo>
                <a:cubicBezTo>
                  <a:pt x="14912" y="2722"/>
                  <a:pt x="13259" y="4156"/>
                  <a:pt x="11773" y="5767"/>
                </a:cubicBezTo>
                <a:cubicBezTo>
                  <a:pt x="9282" y="8436"/>
                  <a:pt x="7325" y="11481"/>
                  <a:pt x="5714" y="14714"/>
                </a:cubicBezTo>
                <a:cubicBezTo>
                  <a:pt x="2794" y="20553"/>
                  <a:pt x="1005" y="26696"/>
                  <a:pt x="84" y="33152"/>
                </a:cubicBezTo>
                <a:cubicBezTo>
                  <a:pt x="42" y="33676"/>
                  <a:pt x="42" y="34241"/>
                  <a:pt x="0" y="34764"/>
                </a:cubicBezTo>
                <a:cubicBezTo>
                  <a:pt x="0" y="34984"/>
                  <a:pt x="0" y="35203"/>
                  <a:pt x="262" y="35329"/>
                </a:cubicBezTo>
                <a:cubicBezTo>
                  <a:pt x="304" y="35203"/>
                  <a:pt x="346" y="35161"/>
                  <a:pt x="346" y="35120"/>
                </a:cubicBezTo>
                <a:cubicBezTo>
                  <a:pt x="262" y="34073"/>
                  <a:pt x="388" y="33027"/>
                  <a:pt x="565" y="32022"/>
                </a:cubicBezTo>
                <a:cubicBezTo>
                  <a:pt x="1089" y="28621"/>
                  <a:pt x="1915" y="25304"/>
                  <a:pt x="3004" y="22081"/>
                </a:cubicBezTo>
                <a:cubicBezTo>
                  <a:pt x="4490" y="17676"/>
                  <a:pt x="6363" y="13532"/>
                  <a:pt x="9021" y="9691"/>
                </a:cubicBezTo>
                <a:cubicBezTo>
                  <a:pt x="10726" y="7295"/>
                  <a:pt x="12641" y="5076"/>
                  <a:pt x="14954" y="3245"/>
                </a:cubicBezTo>
                <a:cubicBezTo>
                  <a:pt x="16346" y="2157"/>
                  <a:pt x="17832" y="1278"/>
                  <a:pt x="19537" y="713"/>
                </a:cubicBezTo>
                <a:cubicBezTo>
                  <a:pt x="20300" y="469"/>
                  <a:pt x="21084" y="309"/>
                  <a:pt x="21876" y="309"/>
                </a:cubicBezTo>
                <a:cubicBezTo>
                  <a:pt x="22343" y="309"/>
                  <a:pt x="22813" y="365"/>
                  <a:pt x="23284" y="493"/>
                </a:cubicBezTo>
                <a:cubicBezTo>
                  <a:pt x="25031" y="974"/>
                  <a:pt x="26078" y="2157"/>
                  <a:pt x="26684" y="3768"/>
                </a:cubicBezTo>
                <a:cubicBezTo>
                  <a:pt x="27250" y="5202"/>
                  <a:pt x="27333" y="6730"/>
                  <a:pt x="27166" y="8258"/>
                </a:cubicBezTo>
                <a:cubicBezTo>
                  <a:pt x="27124" y="8561"/>
                  <a:pt x="26988" y="8781"/>
                  <a:pt x="26726" y="8959"/>
                </a:cubicBezTo>
                <a:cubicBezTo>
                  <a:pt x="25502" y="9691"/>
                  <a:pt x="24330" y="10434"/>
                  <a:pt x="23200" y="11261"/>
                </a:cubicBezTo>
                <a:cubicBezTo>
                  <a:pt x="21630" y="12402"/>
                  <a:pt x="20228" y="13668"/>
                  <a:pt x="19098" y="15185"/>
                </a:cubicBezTo>
                <a:cubicBezTo>
                  <a:pt x="18616" y="15802"/>
                  <a:pt x="18229" y="16409"/>
                  <a:pt x="18010" y="17110"/>
                </a:cubicBezTo>
                <a:cubicBezTo>
                  <a:pt x="17874" y="17456"/>
                  <a:pt x="17790" y="17853"/>
                  <a:pt x="17832" y="18241"/>
                </a:cubicBezTo>
                <a:cubicBezTo>
                  <a:pt x="17832" y="18764"/>
                  <a:pt x="18229" y="19161"/>
                  <a:pt x="18794" y="19203"/>
                </a:cubicBezTo>
                <a:cubicBezTo>
                  <a:pt x="18874" y="19214"/>
                  <a:pt x="18957" y="19220"/>
                  <a:pt x="19041" y="19220"/>
                </a:cubicBezTo>
                <a:cubicBezTo>
                  <a:pt x="19277" y="19220"/>
                  <a:pt x="19523" y="19179"/>
                  <a:pt x="19747" y="19109"/>
                </a:cubicBezTo>
                <a:cubicBezTo>
                  <a:pt x="20929" y="18848"/>
                  <a:pt x="21892" y="18157"/>
                  <a:pt x="22760" y="17372"/>
                </a:cubicBezTo>
                <a:cubicBezTo>
                  <a:pt x="24979" y="15363"/>
                  <a:pt x="26423" y="12883"/>
                  <a:pt x="27166" y="9953"/>
                </a:cubicBezTo>
                <a:cubicBezTo>
                  <a:pt x="27208" y="9126"/>
                  <a:pt x="27689" y="8739"/>
                  <a:pt x="28380" y="8383"/>
                </a:cubicBezTo>
                <a:cubicBezTo>
                  <a:pt x="30954" y="7169"/>
                  <a:pt x="33528" y="5903"/>
                  <a:pt x="36061" y="4679"/>
                </a:cubicBezTo>
                <a:cubicBezTo>
                  <a:pt x="36228" y="4595"/>
                  <a:pt x="36406" y="4511"/>
                  <a:pt x="36542" y="4417"/>
                </a:cubicBezTo>
                <a:cubicBezTo>
                  <a:pt x="36584" y="4375"/>
                  <a:pt x="36584" y="4250"/>
                  <a:pt x="36626" y="4030"/>
                </a:cubicBezTo>
                <a:lnTo>
                  <a:pt x="36626" y="4030"/>
                </a:lnTo>
                <a:cubicBezTo>
                  <a:pt x="36019" y="4292"/>
                  <a:pt x="35537" y="4553"/>
                  <a:pt x="35056" y="4773"/>
                </a:cubicBezTo>
                <a:cubicBezTo>
                  <a:pt x="34533" y="5035"/>
                  <a:pt x="34010" y="5244"/>
                  <a:pt x="33528" y="5506"/>
                </a:cubicBezTo>
                <a:cubicBezTo>
                  <a:pt x="33005" y="5725"/>
                  <a:pt x="32524" y="5987"/>
                  <a:pt x="32042" y="6207"/>
                </a:cubicBezTo>
                <a:cubicBezTo>
                  <a:pt x="31519" y="6468"/>
                  <a:pt x="31048" y="6688"/>
                  <a:pt x="30525" y="6950"/>
                </a:cubicBezTo>
                <a:cubicBezTo>
                  <a:pt x="30044" y="7211"/>
                  <a:pt x="29562" y="7431"/>
                  <a:pt x="29039" y="7693"/>
                </a:cubicBezTo>
                <a:cubicBezTo>
                  <a:pt x="28558" y="7912"/>
                  <a:pt x="28076" y="8216"/>
                  <a:pt x="27511" y="8436"/>
                </a:cubicBezTo>
                <a:lnTo>
                  <a:pt x="27511" y="8174"/>
                </a:lnTo>
                <a:lnTo>
                  <a:pt x="27511" y="7734"/>
                </a:lnTo>
                <a:cubicBezTo>
                  <a:pt x="27647" y="6207"/>
                  <a:pt x="27469" y="4679"/>
                  <a:pt x="26862" y="3287"/>
                </a:cubicBezTo>
                <a:cubicBezTo>
                  <a:pt x="25895" y="1141"/>
                  <a:pt x="24093" y="0"/>
                  <a:pt x="2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70" name="Google Shape;170;p6"/>
          <p:cNvSpPr/>
          <p:nvPr/>
        </p:nvSpPr>
        <p:spPr>
          <a:xfrm rot="2383353">
            <a:off x="-188399" y="4406659"/>
            <a:ext cx="1716972" cy="712226"/>
          </a:xfrm>
          <a:custGeom>
            <a:avLst/>
            <a:gdLst/>
            <a:ahLst/>
            <a:cxnLst/>
            <a:rect l="l" t="t" r="r" b="b"/>
            <a:pathLst>
              <a:path w="46264" h="19191" extrusionOk="0">
                <a:moveTo>
                  <a:pt x="17000" y="790"/>
                </a:moveTo>
                <a:cubicBezTo>
                  <a:pt x="17132" y="790"/>
                  <a:pt x="17266" y="798"/>
                  <a:pt x="17402" y="814"/>
                </a:cubicBezTo>
                <a:cubicBezTo>
                  <a:pt x="18271" y="908"/>
                  <a:pt x="18794" y="1431"/>
                  <a:pt x="18355" y="2342"/>
                </a:cubicBezTo>
                <a:cubicBezTo>
                  <a:pt x="18051" y="3001"/>
                  <a:pt x="17486" y="3650"/>
                  <a:pt x="16921" y="4131"/>
                </a:cubicBezTo>
                <a:cubicBezTo>
                  <a:pt x="15184" y="5768"/>
                  <a:pt x="12855" y="6578"/>
                  <a:pt x="10509" y="6925"/>
                </a:cubicBezTo>
                <a:lnTo>
                  <a:pt x="10509" y="6925"/>
                </a:lnTo>
                <a:cubicBezTo>
                  <a:pt x="11118" y="5112"/>
                  <a:pt x="12286" y="3455"/>
                  <a:pt x="13740" y="2258"/>
                </a:cubicBezTo>
                <a:cubicBezTo>
                  <a:pt x="14685" y="1464"/>
                  <a:pt x="15766" y="790"/>
                  <a:pt x="17000" y="790"/>
                </a:cubicBezTo>
                <a:close/>
                <a:moveTo>
                  <a:pt x="46132" y="0"/>
                </a:moveTo>
                <a:cubicBezTo>
                  <a:pt x="46067" y="0"/>
                  <a:pt x="46001" y="55"/>
                  <a:pt x="46001" y="165"/>
                </a:cubicBezTo>
                <a:cubicBezTo>
                  <a:pt x="45918" y="5617"/>
                  <a:pt x="41952" y="10148"/>
                  <a:pt x="37714" y="13204"/>
                </a:cubicBezTo>
                <a:cubicBezTo>
                  <a:pt x="33444" y="16291"/>
                  <a:pt x="28087" y="18739"/>
                  <a:pt x="22718" y="18865"/>
                </a:cubicBezTo>
                <a:cubicBezTo>
                  <a:pt x="22552" y="18871"/>
                  <a:pt x="22383" y="18874"/>
                  <a:pt x="22214" y="18874"/>
                </a:cubicBezTo>
                <a:cubicBezTo>
                  <a:pt x="17275" y="18874"/>
                  <a:pt x="11092" y="16366"/>
                  <a:pt x="10161" y="10933"/>
                </a:cubicBezTo>
                <a:cubicBezTo>
                  <a:pt x="9945" y="9700"/>
                  <a:pt x="10053" y="8441"/>
                  <a:pt x="10409" y="7242"/>
                </a:cubicBezTo>
                <a:lnTo>
                  <a:pt x="10409" y="7242"/>
                </a:lnTo>
                <a:cubicBezTo>
                  <a:pt x="12081" y="7005"/>
                  <a:pt x="13709" y="6536"/>
                  <a:pt x="15174" y="5743"/>
                </a:cubicBezTo>
                <a:cubicBezTo>
                  <a:pt x="16220" y="5178"/>
                  <a:pt x="20761" y="1641"/>
                  <a:pt x="18009" y="647"/>
                </a:cubicBezTo>
                <a:cubicBezTo>
                  <a:pt x="17644" y="515"/>
                  <a:pt x="17277" y="455"/>
                  <a:pt x="16912" y="455"/>
                </a:cubicBezTo>
                <a:cubicBezTo>
                  <a:pt x="14481" y="455"/>
                  <a:pt x="12137" y="3102"/>
                  <a:pt x="11082" y="4958"/>
                </a:cubicBezTo>
                <a:cubicBezTo>
                  <a:pt x="10721" y="5592"/>
                  <a:pt x="10428" y="6268"/>
                  <a:pt x="10214" y="6966"/>
                </a:cubicBezTo>
                <a:lnTo>
                  <a:pt x="10214" y="6966"/>
                </a:lnTo>
                <a:cubicBezTo>
                  <a:pt x="9478" y="7063"/>
                  <a:pt x="8743" y="7115"/>
                  <a:pt x="8026" y="7134"/>
                </a:cubicBezTo>
                <a:cubicBezTo>
                  <a:pt x="7650" y="7143"/>
                  <a:pt x="7206" y="7154"/>
                  <a:pt x="6724" y="7154"/>
                </a:cubicBezTo>
                <a:cubicBezTo>
                  <a:pt x="4135" y="7154"/>
                  <a:pt x="447" y="6835"/>
                  <a:pt x="262" y="4047"/>
                </a:cubicBezTo>
                <a:cubicBezTo>
                  <a:pt x="262" y="3958"/>
                  <a:pt x="196" y="3914"/>
                  <a:pt x="131" y="3914"/>
                </a:cubicBezTo>
                <a:cubicBezTo>
                  <a:pt x="66" y="3914"/>
                  <a:pt x="0" y="3958"/>
                  <a:pt x="0" y="4047"/>
                </a:cubicBezTo>
                <a:cubicBezTo>
                  <a:pt x="178" y="7009"/>
                  <a:pt x="3757" y="7270"/>
                  <a:pt x="6017" y="7396"/>
                </a:cubicBezTo>
                <a:cubicBezTo>
                  <a:pt x="6499" y="7424"/>
                  <a:pt x="6987" y="7439"/>
                  <a:pt x="7477" y="7439"/>
                </a:cubicBezTo>
                <a:cubicBezTo>
                  <a:pt x="8357" y="7439"/>
                  <a:pt x="9245" y="7390"/>
                  <a:pt x="10123" y="7280"/>
                </a:cubicBezTo>
                <a:lnTo>
                  <a:pt x="10123" y="7280"/>
                </a:lnTo>
                <a:cubicBezTo>
                  <a:pt x="9556" y="9372"/>
                  <a:pt x="9700" y="11632"/>
                  <a:pt x="10862" y="13549"/>
                </a:cubicBezTo>
                <a:cubicBezTo>
                  <a:pt x="12338" y="16081"/>
                  <a:pt x="15048" y="17735"/>
                  <a:pt x="17790" y="18561"/>
                </a:cubicBezTo>
                <a:cubicBezTo>
                  <a:pt x="19237" y="18997"/>
                  <a:pt x="20725" y="19190"/>
                  <a:pt x="22220" y="19190"/>
                </a:cubicBezTo>
                <a:cubicBezTo>
                  <a:pt x="26582" y="19190"/>
                  <a:pt x="31009" y="17545"/>
                  <a:pt x="34710" y="15464"/>
                </a:cubicBezTo>
                <a:cubicBezTo>
                  <a:pt x="40246" y="12325"/>
                  <a:pt x="46221" y="7009"/>
                  <a:pt x="46263" y="165"/>
                </a:cubicBezTo>
                <a:cubicBezTo>
                  <a:pt x="46263" y="55"/>
                  <a:pt x="46198" y="0"/>
                  <a:pt x="46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1"/>
        <p:cNvGrpSpPr/>
        <p:nvPr/>
      </p:nvGrpSpPr>
      <p:grpSpPr>
        <a:xfrm>
          <a:off x="0" y="0"/>
          <a:ext cx="0" cy="0"/>
          <a:chOff x="0" y="0"/>
          <a:chExt cx="0" cy="0"/>
        </a:xfrm>
      </p:grpSpPr>
      <p:pic>
        <p:nvPicPr>
          <p:cNvPr id="172" name="Google Shape;172;p7"/>
          <p:cNvPicPr preferRelativeResize="0"/>
          <p:nvPr/>
        </p:nvPicPr>
        <p:blipFill>
          <a:blip r:embed="rId2">
            <a:alphaModFix/>
          </a:blip>
          <a:stretch>
            <a:fillRect/>
          </a:stretch>
        </p:blipFill>
        <p:spPr>
          <a:xfrm rot="10800000" flipH="1">
            <a:off x="0" y="0"/>
            <a:ext cx="9144000" cy="5143500"/>
          </a:xfrm>
          <a:prstGeom prst="rect">
            <a:avLst/>
          </a:prstGeom>
          <a:noFill/>
          <a:ln>
            <a:noFill/>
          </a:ln>
        </p:spPr>
      </p:pic>
      <p:sp>
        <p:nvSpPr>
          <p:cNvPr id="173" name="Google Shape;173;p7"/>
          <p:cNvSpPr/>
          <p:nvPr/>
        </p:nvSpPr>
        <p:spPr>
          <a:xfrm rot="-243305">
            <a:off x="8023014" y="-246502"/>
            <a:ext cx="1684216" cy="2292331"/>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txBox="1">
            <a:spLocks noGrp="1"/>
          </p:cNvSpPr>
          <p:nvPr>
            <p:ph type="title"/>
          </p:nvPr>
        </p:nvSpPr>
        <p:spPr>
          <a:xfrm>
            <a:off x="720000" y="445025"/>
            <a:ext cx="4837200" cy="146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9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a:endParaRPr/>
          </a:p>
        </p:txBody>
      </p:sp>
      <p:sp>
        <p:nvSpPr>
          <p:cNvPr id="175" name="Google Shape;175;p7"/>
          <p:cNvSpPr txBox="1">
            <a:spLocks noGrp="1"/>
          </p:cNvSpPr>
          <p:nvPr>
            <p:ph type="body" idx="1"/>
          </p:nvPr>
        </p:nvSpPr>
        <p:spPr>
          <a:xfrm>
            <a:off x="720000" y="2232600"/>
            <a:ext cx="2338800" cy="1351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2"/>
              </a:buClr>
              <a:buSzPts val="1400"/>
              <a:buChar char="●"/>
              <a:defRPr sz="14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176" name="Google Shape;176;p7"/>
          <p:cNvSpPr>
            <a:spLocks noGrp="1"/>
          </p:cNvSpPr>
          <p:nvPr>
            <p:ph type="pic" idx="2"/>
          </p:nvPr>
        </p:nvSpPr>
        <p:spPr>
          <a:xfrm rot="-359478">
            <a:off x="4616562" y="1836218"/>
            <a:ext cx="2845442" cy="3327453"/>
          </a:xfrm>
          <a:prstGeom prst="rect">
            <a:avLst/>
          </a:prstGeom>
          <a:noFill/>
          <a:ln>
            <a:noFill/>
          </a:ln>
        </p:spPr>
      </p:sp>
      <p:grpSp>
        <p:nvGrpSpPr>
          <p:cNvPr id="177" name="Google Shape;177;p7"/>
          <p:cNvGrpSpPr/>
          <p:nvPr/>
        </p:nvGrpSpPr>
        <p:grpSpPr>
          <a:xfrm>
            <a:off x="228600" y="228600"/>
            <a:ext cx="227950" cy="230496"/>
            <a:chOff x="362775" y="688925"/>
            <a:chExt cx="393900" cy="398300"/>
          </a:xfrm>
        </p:grpSpPr>
        <p:sp>
          <p:nvSpPr>
            <p:cNvPr id="178" name="Google Shape;178;p7"/>
            <p:cNvSpPr/>
            <p:nvPr/>
          </p:nvSpPr>
          <p:spPr>
            <a:xfrm>
              <a:off x="362775" y="6933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rot="-5400000">
              <a:off x="499275" y="5524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 name="Google Shape;180;p7"/>
          <p:cNvSpPr/>
          <p:nvPr/>
        </p:nvSpPr>
        <p:spPr>
          <a:xfrm rot="7373616">
            <a:off x="151515" y="3816137"/>
            <a:ext cx="1127180" cy="1754717"/>
          </a:xfrm>
          <a:custGeom>
            <a:avLst/>
            <a:gdLst/>
            <a:ahLst/>
            <a:cxnLst/>
            <a:rect l="l" t="t" r="r" b="b"/>
            <a:pathLst>
              <a:path w="23490" h="36565" extrusionOk="0">
                <a:moveTo>
                  <a:pt x="12034" y="9414"/>
                </a:moveTo>
                <a:cubicBezTo>
                  <a:pt x="12268" y="9414"/>
                  <a:pt x="12233" y="9778"/>
                  <a:pt x="12199" y="9994"/>
                </a:cubicBezTo>
                <a:cubicBezTo>
                  <a:pt x="12157" y="10381"/>
                  <a:pt x="12063" y="10726"/>
                  <a:pt x="11937" y="11082"/>
                </a:cubicBezTo>
                <a:cubicBezTo>
                  <a:pt x="11576" y="12189"/>
                  <a:pt x="10897" y="13155"/>
                  <a:pt x="10081" y="13975"/>
                </a:cubicBezTo>
                <a:lnTo>
                  <a:pt x="10081" y="13975"/>
                </a:lnTo>
                <a:cubicBezTo>
                  <a:pt x="10032" y="13442"/>
                  <a:pt x="10100" y="12871"/>
                  <a:pt x="10190" y="12390"/>
                </a:cubicBezTo>
                <a:cubicBezTo>
                  <a:pt x="10410" y="11469"/>
                  <a:pt x="10849" y="10559"/>
                  <a:pt x="11456" y="9858"/>
                </a:cubicBezTo>
                <a:cubicBezTo>
                  <a:pt x="11540" y="9774"/>
                  <a:pt x="11718" y="9512"/>
                  <a:pt x="11843" y="9470"/>
                </a:cubicBezTo>
                <a:cubicBezTo>
                  <a:pt x="11921" y="9431"/>
                  <a:pt x="11984" y="9414"/>
                  <a:pt x="12034" y="9414"/>
                </a:cubicBezTo>
                <a:close/>
                <a:moveTo>
                  <a:pt x="20629" y="298"/>
                </a:moveTo>
                <a:cubicBezTo>
                  <a:pt x="21228" y="298"/>
                  <a:pt x="21763" y="1000"/>
                  <a:pt x="22004" y="1444"/>
                </a:cubicBezTo>
                <a:cubicBezTo>
                  <a:pt x="23490" y="4060"/>
                  <a:pt x="22140" y="7681"/>
                  <a:pt x="20612" y="9994"/>
                </a:cubicBezTo>
                <a:cubicBezTo>
                  <a:pt x="19437" y="11782"/>
                  <a:pt x="17743" y="13465"/>
                  <a:pt x="15818" y="14588"/>
                </a:cubicBezTo>
                <a:lnTo>
                  <a:pt x="15818" y="14588"/>
                </a:lnTo>
                <a:cubicBezTo>
                  <a:pt x="15818" y="14581"/>
                  <a:pt x="15819" y="14574"/>
                  <a:pt x="15820" y="14567"/>
                </a:cubicBezTo>
                <a:cubicBezTo>
                  <a:pt x="15945" y="12777"/>
                  <a:pt x="16290" y="10988"/>
                  <a:pt x="16688" y="9251"/>
                </a:cubicBezTo>
                <a:cubicBezTo>
                  <a:pt x="17169" y="7116"/>
                  <a:pt x="17693" y="4971"/>
                  <a:pt x="18561" y="2972"/>
                </a:cubicBezTo>
                <a:cubicBezTo>
                  <a:pt x="18865" y="2229"/>
                  <a:pt x="19262" y="1444"/>
                  <a:pt x="19827" y="837"/>
                </a:cubicBezTo>
                <a:cubicBezTo>
                  <a:pt x="20005" y="659"/>
                  <a:pt x="20215" y="398"/>
                  <a:pt x="20476" y="314"/>
                </a:cubicBezTo>
                <a:cubicBezTo>
                  <a:pt x="20528" y="303"/>
                  <a:pt x="20579" y="298"/>
                  <a:pt x="20629" y="298"/>
                </a:cubicBezTo>
                <a:close/>
                <a:moveTo>
                  <a:pt x="20654" y="0"/>
                </a:moveTo>
                <a:cubicBezTo>
                  <a:pt x="20089" y="0"/>
                  <a:pt x="19566" y="659"/>
                  <a:pt x="19304" y="1047"/>
                </a:cubicBezTo>
                <a:cubicBezTo>
                  <a:pt x="18697" y="1831"/>
                  <a:pt x="18300" y="2794"/>
                  <a:pt x="17954" y="3715"/>
                </a:cubicBezTo>
                <a:cubicBezTo>
                  <a:pt x="17033" y="6195"/>
                  <a:pt x="16427" y="8811"/>
                  <a:pt x="15987" y="11385"/>
                </a:cubicBezTo>
                <a:cubicBezTo>
                  <a:pt x="15773" y="12505"/>
                  <a:pt x="15613" y="13637"/>
                  <a:pt x="15487" y="14774"/>
                </a:cubicBezTo>
                <a:lnTo>
                  <a:pt x="15487" y="14774"/>
                </a:lnTo>
                <a:cubicBezTo>
                  <a:pt x="15083" y="14993"/>
                  <a:pt x="14670" y="15187"/>
                  <a:pt x="14250" y="15351"/>
                </a:cubicBezTo>
                <a:cubicBezTo>
                  <a:pt x="13628" y="15566"/>
                  <a:pt x="12881" y="15781"/>
                  <a:pt x="12157" y="15781"/>
                </a:cubicBezTo>
                <a:cubicBezTo>
                  <a:pt x="11856" y="15781"/>
                  <a:pt x="11560" y="15744"/>
                  <a:pt x="11278" y="15655"/>
                </a:cubicBezTo>
                <a:cubicBezTo>
                  <a:pt x="10584" y="15462"/>
                  <a:pt x="10257" y="14941"/>
                  <a:pt x="10131" y="14322"/>
                </a:cubicBezTo>
                <a:lnTo>
                  <a:pt x="10131" y="14322"/>
                </a:lnTo>
                <a:cubicBezTo>
                  <a:pt x="10770" y="13698"/>
                  <a:pt x="11329" y="12989"/>
                  <a:pt x="11759" y="12212"/>
                </a:cubicBezTo>
                <a:cubicBezTo>
                  <a:pt x="12063" y="11605"/>
                  <a:pt x="12324" y="10946"/>
                  <a:pt x="12461" y="10255"/>
                </a:cubicBezTo>
                <a:cubicBezTo>
                  <a:pt x="12502" y="9941"/>
                  <a:pt x="12722" y="9156"/>
                  <a:pt x="12324" y="8989"/>
                </a:cubicBezTo>
                <a:cubicBezTo>
                  <a:pt x="12269" y="8960"/>
                  <a:pt x="12211" y="8948"/>
                  <a:pt x="12154" y="8948"/>
                </a:cubicBezTo>
                <a:cubicBezTo>
                  <a:pt x="11856" y="8948"/>
                  <a:pt x="11554" y="9286"/>
                  <a:pt x="11414" y="9470"/>
                </a:cubicBezTo>
                <a:cubicBezTo>
                  <a:pt x="10849" y="10119"/>
                  <a:pt x="10410" y="10820"/>
                  <a:pt x="10148" y="11605"/>
                </a:cubicBezTo>
                <a:cubicBezTo>
                  <a:pt x="9874" y="12327"/>
                  <a:pt x="9664" y="13357"/>
                  <a:pt x="9804" y="14242"/>
                </a:cubicBezTo>
                <a:lnTo>
                  <a:pt x="9804" y="14242"/>
                </a:lnTo>
                <a:cubicBezTo>
                  <a:pt x="9617" y="14417"/>
                  <a:pt x="9424" y="14584"/>
                  <a:pt x="9227" y="14744"/>
                </a:cubicBezTo>
                <a:cubicBezTo>
                  <a:pt x="8055" y="15697"/>
                  <a:pt x="6705" y="16481"/>
                  <a:pt x="5303" y="17141"/>
                </a:cubicBezTo>
                <a:cubicBezTo>
                  <a:pt x="4612" y="17444"/>
                  <a:pt x="3869" y="17748"/>
                  <a:pt x="3126" y="18009"/>
                </a:cubicBezTo>
                <a:cubicBezTo>
                  <a:pt x="2370" y="18305"/>
                  <a:pt x="1606" y="18774"/>
                  <a:pt x="769" y="18774"/>
                </a:cubicBezTo>
                <a:cubicBezTo>
                  <a:pt x="599" y="18774"/>
                  <a:pt x="425" y="18755"/>
                  <a:pt x="249" y="18710"/>
                </a:cubicBezTo>
                <a:cubicBezTo>
                  <a:pt x="236" y="18707"/>
                  <a:pt x="223" y="18706"/>
                  <a:pt x="211" y="18706"/>
                </a:cubicBezTo>
                <a:cubicBezTo>
                  <a:pt x="60" y="18706"/>
                  <a:pt x="0" y="18933"/>
                  <a:pt x="165" y="18972"/>
                </a:cubicBezTo>
                <a:cubicBezTo>
                  <a:pt x="363" y="19017"/>
                  <a:pt x="552" y="19036"/>
                  <a:pt x="736" y="19036"/>
                </a:cubicBezTo>
                <a:cubicBezTo>
                  <a:pt x="1280" y="19036"/>
                  <a:pt x="1775" y="18864"/>
                  <a:pt x="2300" y="18669"/>
                </a:cubicBezTo>
                <a:cubicBezTo>
                  <a:pt x="3084" y="18365"/>
                  <a:pt x="3827" y="18051"/>
                  <a:pt x="4612" y="17748"/>
                </a:cubicBezTo>
                <a:cubicBezTo>
                  <a:pt x="6088" y="17099"/>
                  <a:pt x="7532" y="16356"/>
                  <a:pt x="8840" y="15393"/>
                </a:cubicBezTo>
                <a:cubicBezTo>
                  <a:pt x="9198" y="15141"/>
                  <a:pt x="9544" y="14864"/>
                  <a:pt x="9873" y="14564"/>
                </a:cubicBezTo>
                <a:lnTo>
                  <a:pt x="9873" y="14564"/>
                </a:lnTo>
                <a:cubicBezTo>
                  <a:pt x="9948" y="14839"/>
                  <a:pt x="10064" y="15093"/>
                  <a:pt x="10232" y="15309"/>
                </a:cubicBezTo>
                <a:cubicBezTo>
                  <a:pt x="10679" y="15899"/>
                  <a:pt x="11342" y="16116"/>
                  <a:pt x="12071" y="16116"/>
                </a:cubicBezTo>
                <a:cubicBezTo>
                  <a:pt x="13232" y="16116"/>
                  <a:pt x="14560" y="15566"/>
                  <a:pt x="15453" y="15090"/>
                </a:cubicBezTo>
                <a:lnTo>
                  <a:pt x="15453" y="15090"/>
                </a:lnTo>
                <a:cubicBezTo>
                  <a:pt x="15245" y="17079"/>
                  <a:pt x="15138" y="19082"/>
                  <a:pt x="15035" y="21065"/>
                </a:cubicBezTo>
                <a:cubicBezTo>
                  <a:pt x="14899" y="23639"/>
                  <a:pt x="14899" y="26213"/>
                  <a:pt x="15244" y="28735"/>
                </a:cubicBezTo>
                <a:cubicBezTo>
                  <a:pt x="15600" y="31351"/>
                  <a:pt x="16343" y="33926"/>
                  <a:pt x="16950" y="36458"/>
                </a:cubicBezTo>
                <a:cubicBezTo>
                  <a:pt x="16968" y="36531"/>
                  <a:pt x="17029" y="36565"/>
                  <a:pt x="17087" y="36565"/>
                </a:cubicBezTo>
                <a:cubicBezTo>
                  <a:pt x="17163" y="36565"/>
                  <a:pt x="17235" y="36510"/>
                  <a:pt x="17211" y="36416"/>
                </a:cubicBezTo>
                <a:cubicBezTo>
                  <a:pt x="16290" y="32534"/>
                  <a:pt x="15338" y="28735"/>
                  <a:pt x="15244" y="24727"/>
                </a:cubicBezTo>
                <a:cubicBezTo>
                  <a:pt x="15204" y="21439"/>
                  <a:pt x="15535" y="18150"/>
                  <a:pt x="15793" y="14899"/>
                </a:cubicBezTo>
                <a:lnTo>
                  <a:pt x="15793" y="14899"/>
                </a:lnTo>
                <a:cubicBezTo>
                  <a:pt x="18665" y="13192"/>
                  <a:pt x="21108" y="10560"/>
                  <a:pt x="22224" y="7378"/>
                </a:cubicBezTo>
                <a:cubicBezTo>
                  <a:pt x="22747" y="5892"/>
                  <a:pt x="23092" y="4238"/>
                  <a:pt x="22747" y="2669"/>
                </a:cubicBezTo>
                <a:cubicBezTo>
                  <a:pt x="22569" y="1748"/>
                  <a:pt x="21878" y="0"/>
                  <a:pt x="20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pic>
        <p:nvPicPr>
          <p:cNvPr id="181" name="Google Shape;181;p7"/>
          <p:cNvPicPr preferRelativeResize="0"/>
          <p:nvPr/>
        </p:nvPicPr>
        <p:blipFill>
          <a:blip r:embed="rId3">
            <a:alphaModFix/>
          </a:blip>
          <a:stretch>
            <a:fillRect/>
          </a:stretch>
        </p:blipFill>
        <p:spPr>
          <a:xfrm rot="170147">
            <a:off x="6093661" y="1563412"/>
            <a:ext cx="2688177" cy="3689925"/>
          </a:xfrm>
          <a:prstGeom prst="rect">
            <a:avLst/>
          </a:prstGeom>
          <a:noFill/>
          <a:ln>
            <a:noFill/>
          </a:ln>
        </p:spPr>
      </p:pic>
      <p:pic>
        <p:nvPicPr>
          <p:cNvPr id="182" name="Google Shape;182;p7"/>
          <p:cNvPicPr preferRelativeResize="0"/>
          <p:nvPr/>
        </p:nvPicPr>
        <p:blipFill>
          <a:blip r:embed="rId4">
            <a:alphaModFix amt="47000"/>
          </a:blip>
          <a:stretch>
            <a:fillRect/>
          </a:stretch>
        </p:blipFill>
        <p:spPr>
          <a:xfrm>
            <a:off x="7858238" y="3561888"/>
            <a:ext cx="2185800" cy="2185800"/>
          </a:xfrm>
          <a:prstGeom prst="rect">
            <a:avLst/>
          </a:prstGeom>
          <a:noFill/>
          <a:ln>
            <a:noFill/>
          </a:ln>
        </p:spPr>
      </p:pic>
      <p:sp>
        <p:nvSpPr>
          <p:cNvPr id="183" name="Google Shape;183;p7"/>
          <p:cNvSpPr/>
          <p:nvPr/>
        </p:nvSpPr>
        <p:spPr>
          <a:xfrm rot="3955267">
            <a:off x="8248802" y="1443166"/>
            <a:ext cx="1373692" cy="808504"/>
          </a:xfrm>
          <a:custGeom>
            <a:avLst/>
            <a:gdLst/>
            <a:ahLst/>
            <a:cxnLst/>
            <a:rect l="l" t="t" r="r" b="b"/>
            <a:pathLst>
              <a:path w="42947" h="25277" extrusionOk="0">
                <a:moveTo>
                  <a:pt x="17518" y="0"/>
                </a:moveTo>
                <a:cubicBezTo>
                  <a:pt x="14563" y="0"/>
                  <a:pt x="11344" y="1006"/>
                  <a:pt x="6803" y="3578"/>
                </a:cubicBezTo>
                <a:cubicBezTo>
                  <a:pt x="1" y="7418"/>
                  <a:pt x="1089" y="15308"/>
                  <a:pt x="7849" y="19149"/>
                </a:cubicBezTo>
                <a:cubicBezTo>
                  <a:pt x="14678" y="22998"/>
                  <a:pt x="18762" y="25276"/>
                  <a:pt x="23227" y="25276"/>
                </a:cubicBezTo>
                <a:cubicBezTo>
                  <a:pt x="26603" y="25276"/>
                  <a:pt x="30197" y="23974"/>
                  <a:pt x="35360" y="21064"/>
                </a:cubicBezTo>
                <a:cubicBezTo>
                  <a:pt x="42120" y="17223"/>
                  <a:pt x="42946" y="8684"/>
                  <a:pt x="34439" y="5587"/>
                </a:cubicBezTo>
                <a:cubicBezTo>
                  <a:pt x="26444" y="2669"/>
                  <a:pt x="22331" y="0"/>
                  <a:pt x="17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1"/>
        <p:cNvGrpSpPr/>
        <p:nvPr/>
      </p:nvGrpSpPr>
      <p:grpSpPr>
        <a:xfrm>
          <a:off x="0" y="0"/>
          <a:ext cx="0" cy="0"/>
          <a:chOff x="0" y="0"/>
          <a:chExt cx="0" cy="0"/>
        </a:xfrm>
      </p:grpSpPr>
      <p:pic>
        <p:nvPicPr>
          <p:cNvPr id="192" name="Google Shape;192;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193" name="Google Shape;193;p9"/>
          <p:cNvSpPr txBox="1">
            <a:spLocks noGrp="1"/>
          </p:cNvSpPr>
          <p:nvPr>
            <p:ph type="title"/>
          </p:nvPr>
        </p:nvSpPr>
        <p:spPr>
          <a:xfrm>
            <a:off x="1626271" y="1917550"/>
            <a:ext cx="58914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b="1">
                <a:latin typeface="Unbounded"/>
                <a:ea typeface="Unbounded"/>
                <a:cs typeface="Unbounded"/>
                <a:sym typeface="Unbounded"/>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4" name="Google Shape;194;p9"/>
          <p:cNvSpPr txBox="1">
            <a:spLocks noGrp="1"/>
          </p:cNvSpPr>
          <p:nvPr>
            <p:ph type="subTitle" idx="1"/>
          </p:nvPr>
        </p:nvSpPr>
        <p:spPr>
          <a:xfrm>
            <a:off x="1626329" y="2725325"/>
            <a:ext cx="5891400" cy="105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Josefin Sans"/>
                <a:ea typeface="Josefin Sans"/>
                <a:cs typeface="Josefin Sans"/>
                <a:sym typeface="Josefin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5" name="Google Shape;195;p9"/>
          <p:cNvSpPr/>
          <p:nvPr/>
        </p:nvSpPr>
        <p:spPr>
          <a:xfrm>
            <a:off x="-326050" y="2410525"/>
            <a:ext cx="1608431" cy="1551473"/>
          </a:xfrm>
          <a:custGeom>
            <a:avLst/>
            <a:gdLst/>
            <a:ahLst/>
            <a:cxnLst/>
            <a:rect l="l" t="t" r="r" b="b"/>
            <a:pathLst>
              <a:path w="36626" h="35329" extrusionOk="0">
                <a:moveTo>
                  <a:pt x="26946" y="9262"/>
                </a:moveTo>
                <a:cubicBezTo>
                  <a:pt x="26946" y="9482"/>
                  <a:pt x="26946" y="9608"/>
                  <a:pt x="26904" y="9744"/>
                </a:cubicBezTo>
                <a:cubicBezTo>
                  <a:pt x="26119" y="12789"/>
                  <a:pt x="24592" y="15405"/>
                  <a:pt x="22153" y="17456"/>
                </a:cubicBezTo>
                <a:cubicBezTo>
                  <a:pt x="21452" y="18021"/>
                  <a:pt x="20667" y="18544"/>
                  <a:pt x="19747" y="18764"/>
                </a:cubicBezTo>
                <a:cubicBezTo>
                  <a:pt x="19443" y="18848"/>
                  <a:pt x="19098" y="18848"/>
                  <a:pt x="18794" y="18848"/>
                </a:cubicBezTo>
                <a:cubicBezTo>
                  <a:pt x="18397" y="18806"/>
                  <a:pt x="18135" y="18544"/>
                  <a:pt x="18177" y="18199"/>
                </a:cubicBezTo>
                <a:cubicBezTo>
                  <a:pt x="18177" y="17853"/>
                  <a:pt x="18177" y="17498"/>
                  <a:pt x="18355" y="17194"/>
                </a:cubicBezTo>
                <a:cubicBezTo>
                  <a:pt x="18575" y="16671"/>
                  <a:pt x="18836" y="16148"/>
                  <a:pt x="19182" y="15666"/>
                </a:cubicBezTo>
                <a:cubicBezTo>
                  <a:pt x="20008" y="14453"/>
                  <a:pt x="21107" y="13448"/>
                  <a:pt x="22237" y="12485"/>
                </a:cubicBezTo>
                <a:cubicBezTo>
                  <a:pt x="23587" y="11355"/>
                  <a:pt x="25031" y="10350"/>
                  <a:pt x="26507" y="9482"/>
                </a:cubicBezTo>
                <a:cubicBezTo>
                  <a:pt x="26601" y="9388"/>
                  <a:pt x="26726" y="9346"/>
                  <a:pt x="26946" y="9262"/>
                </a:cubicBezTo>
                <a:close/>
                <a:moveTo>
                  <a:pt x="21891" y="0"/>
                </a:moveTo>
                <a:cubicBezTo>
                  <a:pt x="21592" y="0"/>
                  <a:pt x="21284" y="21"/>
                  <a:pt x="20971" y="64"/>
                </a:cubicBezTo>
                <a:cubicBezTo>
                  <a:pt x="19443" y="273"/>
                  <a:pt x="18093" y="849"/>
                  <a:pt x="16785" y="1634"/>
                </a:cubicBezTo>
                <a:cubicBezTo>
                  <a:pt x="14912" y="2722"/>
                  <a:pt x="13259" y="4156"/>
                  <a:pt x="11773" y="5767"/>
                </a:cubicBezTo>
                <a:cubicBezTo>
                  <a:pt x="9282" y="8436"/>
                  <a:pt x="7325" y="11481"/>
                  <a:pt x="5714" y="14714"/>
                </a:cubicBezTo>
                <a:cubicBezTo>
                  <a:pt x="2794" y="20553"/>
                  <a:pt x="1005" y="26696"/>
                  <a:pt x="84" y="33152"/>
                </a:cubicBezTo>
                <a:cubicBezTo>
                  <a:pt x="42" y="33676"/>
                  <a:pt x="42" y="34241"/>
                  <a:pt x="0" y="34764"/>
                </a:cubicBezTo>
                <a:cubicBezTo>
                  <a:pt x="0" y="34984"/>
                  <a:pt x="0" y="35203"/>
                  <a:pt x="262" y="35329"/>
                </a:cubicBezTo>
                <a:cubicBezTo>
                  <a:pt x="304" y="35203"/>
                  <a:pt x="346" y="35161"/>
                  <a:pt x="346" y="35120"/>
                </a:cubicBezTo>
                <a:cubicBezTo>
                  <a:pt x="262" y="34073"/>
                  <a:pt x="388" y="33027"/>
                  <a:pt x="565" y="32022"/>
                </a:cubicBezTo>
                <a:cubicBezTo>
                  <a:pt x="1089" y="28621"/>
                  <a:pt x="1915" y="25304"/>
                  <a:pt x="3004" y="22081"/>
                </a:cubicBezTo>
                <a:cubicBezTo>
                  <a:pt x="4490" y="17676"/>
                  <a:pt x="6363" y="13532"/>
                  <a:pt x="9021" y="9691"/>
                </a:cubicBezTo>
                <a:cubicBezTo>
                  <a:pt x="10726" y="7295"/>
                  <a:pt x="12641" y="5076"/>
                  <a:pt x="14954" y="3245"/>
                </a:cubicBezTo>
                <a:cubicBezTo>
                  <a:pt x="16346" y="2157"/>
                  <a:pt x="17832" y="1278"/>
                  <a:pt x="19537" y="713"/>
                </a:cubicBezTo>
                <a:cubicBezTo>
                  <a:pt x="20300" y="469"/>
                  <a:pt x="21084" y="309"/>
                  <a:pt x="21876" y="309"/>
                </a:cubicBezTo>
                <a:cubicBezTo>
                  <a:pt x="22343" y="309"/>
                  <a:pt x="22813" y="365"/>
                  <a:pt x="23284" y="493"/>
                </a:cubicBezTo>
                <a:cubicBezTo>
                  <a:pt x="25031" y="974"/>
                  <a:pt x="26078" y="2157"/>
                  <a:pt x="26684" y="3768"/>
                </a:cubicBezTo>
                <a:cubicBezTo>
                  <a:pt x="27250" y="5202"/>
                  <a:pt x="27333" y="6730"/>
                  <a:pt x="27166" y="8258"/>
                </a:cubicBezTo>
                <a:cubicBezTo>
                  <a:pt x="27124" y="8561"/>
                  <a:pt x="26988" y="8781"/>
                  <a:pt x="26726" y="8959"/>
                </a:cubicBezTo>
                <a:cubicBezTo>
                  <a:pt x="25502" y="9691"/>
                  <a:pt x="24330" y="10434"/>
                  <a:pt x="23200" y="11261"/>
                </a:cubicBezTo>
                <a:cubicBezTo>
                  <a:pt x="21630" y="12402"/>
                  <a:pt x="20228" y="13668"/>
                  <a:pt x="19098" y="15185"/>
                </a:cubicBezTo>
                <a:cubicBezTo>
                  <a:pt x="18616" y="15802"/>
                  <a:pt x="18229" y="16409"/>
                  <a:pt x="18010" y="17110"/>
                </a:cubicBezTo>
                <a:cubicBezTo>
                  <a:pt x="17874" y="17456"/>
                  <a:pt x="17790" y="17853"/>
                  <a:pt x="17832" y="18241"/>
                </a:cubicBezTo>
                <a:cubicBezTo>
                  <a:pt x="17832" y="18764"/>
                  <a:pt x="18229" y="19161"/>
                  <a:pt x="18794" y="19203"/>
                </a:cubicBezTo>
                <a:cubicBezTo>
                  <a:pt x="18874" y="19214"/>
                  <a:pt x="18957" y="19220"/>
                  <a:pt x="19041" y="19220"/>
                </a:cubicBezTo>
                <a:cubicBezTo>
                  <a:pt x="19277" y="19220"/>
                  <a:pt x="19523" y="19179"/>
                  <a:pt x="19747" y="19109"/>
                </a:cubicBezTo>
                <a:cubicBezTo>
                  <a:pt x="20929" y="18848"/>
                  <a:pt x="21892" y="18157"/>
                  <a:pt x="22760" y="17372"/>
                </a:cubicBezTo>
                <a:cubicBezTo>
                  <a:pt x="24979" y="15363"/>
                  <a:pt x="26423" y="12883"/>
                  <a:pt x="27166" y="9953"/>
                </a:cubicBezTo>
                <a:cubicBezTo>
                  <a:pt x="27208" y="9126"/>
                  <a:pt x="27689" y="8739"/>
                  <a:pt x="28380" y="8383"/>
                </a:cubicBezTo>
                <a:cubicBezTo>
                  <a:pt x="30954" y="7169"/>
                  <a:pt x="33528" y="5903"/>
                  <a:pt x="36061" y="4679"/>
                </a:cubicBezTo>
                <a:cubicBezTo>
                  <a:pt x="36228" y="4595"/>
                  <a:pt x="36406" y="4511"/>
                  <a:pt x="36542" y="4417"/>
                </a:cubicBezTo>
                <a:cubicBezTo>
                  <a:pt x="36584" y="4375"/>
                  <a:pt x="36584" y="4250"/>
                  <a:pt x="36626" y="4030"/>
                </a:cubicBezTo>
                <a:lnTo>
                  <a:pt x="36626" y="4030"/>
                </a:lnTo>
                <a:cubicBezTo>
                  <a:pt x="36019" y="4292"/>
                  <a:pt x="35537" y="4553"/>
                  <a:pt x="35056" y="4773"/>
                </a:cubicBezTo>
                <a:cubicBezTo>
                  <a:pt x="34533" y="5035"/>
                  <a:pt x="34010" y="5244"/>
                  <a:pt x="33528" y="5506"/>
                </a:cubicBezTo>
                <a:cubicBezTo>
                  <a:pt x="33005" y="5725"/>
                  <a:pt x="32524" y="5987"/>
                  <a:pt x="32042" y="6207"/>
                </a:cubicBezTo>
                <a:cubicBezTo>
                  <a:pt x="31519" y="6468"/>
                  <a:pt x="31048" y="6688"/>
                  <a:pt x="30525" y="6950"/>
                </a:cubicBezTo>
                <a:cubicBezTo>
                  <a:pt x="30044" y="7211"/>
                  <a:pt x="29562" y="7431"/>
                  <a:pt x="29039" y="7693"/>
                </a:cubicBezTo>
                <a:cubicBezTo>
                  <a:pt x="28558" y="7912"/>
                  <a:pt x="28076" y="8216"/>
                  <a:pt x="27511" y="8436"/>
                </a:cubicBezTo>
                <a:lnTo>
                  <a:pt x="27511" y="8174"/>
                </a:lnTo>
                <a:lnTo>
                  <a:pt x="27511" y="7734"/>
                </a:lnTo>
                <a:cubicBezTo>
                  <a:pt x="27647" y="6207"/>
                  <a:pt x="27469" y="4679"/>
                  <a:pt x="26862" y="3287"/>
                </a:cubicBezTo>
                <a:cubicBezTo>
                  <a:pt x="25895" y="1141"/>
                  <a:pt x="24093" y="0"/>
                  <a:pt x="2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96" name="Google Shape;196;p9"/>
          <p:cNvSpPr/>
          <p:nvPr/>
        </p:nvSpPr>
        <p:spPr>
          <a:xfrm>
            <a:off x="7890478" y="295696"/>
            <a:ext cx="2029370" cy="841813"/>
          </a:xfrm>
          <a:custGeom>
            <a:avLst/>
            <a:gdLst/>
            <a:ahLst/>
            <a:cxnLst/>
            <a:rect l="l" t="t" r="r" b="b"/>
            <a:pathLst>
              <a:path w="46264" h="19191" extrusionOk="0">
                <a:moveTo>
                  <a:pt x="17000" y="790"/>
                </a:moveTo>
                <a:cubicBezTo>
                  <a:pt x="17132" y="790"/>
                  <a:pt x="17266" y="798"/>
                  <a:pt x="17402" y="814"/>
                </a:cubicBezTo>
                <a:cubicBezTo>
                  <a:pt x="18271" y="908"/>
                  <a:pt x="18794" y="1431"/>
                  <a:pt x="18355" y="2342"/>
                </a:cubicBezTo>
                <a:cubicBezTo>
                  <a:pt x="18051" y="3001"/>
                  <a:pt x="17486" y="3650"/>
                  <a:pt x="16921" y="4131"/>
                </a:cubicBezTo>
                <a:cubicBezTo>
                  <a:pt x="15184" y="5768"/>
                  <a:pt x="12855" y="6578"/>
                  <a:pt x="10509" y="6925"/>
                </a:cubicBezTo>
                <a:lnTo>
                  <a:pt x="10509" y="6925"/>
                </a:lnTo>
                <a:cubicBezTo>
                  <a:pt x="11118" y="5112"/>
                  <a:pt x="12286" y="3455"/>
                  <a:pt x="13740" y="2258"/>
                </a:cubicBezTo>
                <a:cubicBezTo>
                  <a:pt x="14685" y="1464"/>
                  <a:pt x="15766" y="790"/>
                  <a:pt x="17000" y="790"/>
                </a:cubicBezTo>
                <a:close/>
                <a:moveTo>
                  <a:pt x="46132" y="0"/>
                </a:moveTo>
                <a:cubicBezTo>
                  <a:pt x="46067" y="0"/>
                  <a:pt x="46001" y="55"/>
                  <a:pt x="46001" y="165"/>
                </a:cubicBezTo>
                <a:cubicBezTo>
                  <a:pt x="45918" y="5617"/>
                  <a:pt x="41952" y="10148"/>
                  <a:pt x="37714" y="13204"/>
                </a:cubicBezTo>
                <a:cubicBezTo>
                  <a:pt x="33444" y="16291"/>
                  <a:pt x="28087" y="18739"/>
                  <a:pt x="22718" y="18865"/>
                </a:cubicBezTo>
                <a:cubicBezTo>
                  <a:pt x="22552" y="18871"/>
                  <a:pt x="22383" y="18874"/>
                  <a:pt x="22214" y="18874"/>
                </a:cubicBezTo>
                <a:cubicBezTo>
                  <a:pt x="17275" y="18874"/>
                  <a:pt x="11092" y="16366"/>
                  <a:pt x="10161" y="10933"/>
                </a:cubicBezTo>
                <a:cubicBezTo>
                  <a:pt x="9945" y="9700"/>
                  <a:pt x="10053" y="8441"/>
                  <a:pt x="10409" y="7242"/>
                </a:cubicBezTo>
                <a:lnTo>
                  <a:pt x="10409" y="7242"/>
                </a:lnTo>
                <a:cubicBezTo>
                  <a:pt x="12081" y="7005"/>
                  <a:pt x="13709" y="6536"/>
                  <a:pt x="15174" y="5743"/>
                </a:cubicBezTo>
                <a:cubicBezTo>
                  <a:pt x="16220" y="5178"/>
                  <a:pt x="20761" y="1641"/>
                  <a:pt x="18009" y="647"/>
                </a:cubicBezTo>
                <a:cubicBezTo>
                  <a:pt x="17644" y="515"/>
                  <a:pt x="17277" y="455"/>
                  <a:pt x="16912" y="455"/>
                </a:cubicBezTo>
                <a:cubicBezTo>
                  <a:pt x="14481" y="455"/>
                  <a:pt x="12137" y="3102"/>
                  <a:pt x="11082" y="4958"/>
                </a:cubicBezTo>
                <a:cubicBezTo>
                  <a:pt x="10721" y="5592"/>
                  <a:pt x="10428" y="6268"/>
                  <a:pt x="10214" y="6966"/>
                </a:cubicBezTo>
                <a:lnTo>
                  <a:pt x="10214" y="6966"/>
                </a:lnTo>
                <a:cubicBezTo>
                  <a:pt x="9478" y="7063"/>
                  <a:pt x="8743" y="7115"/>
                  <a:pt x="8026" y="7134"/>
                </a:cubicBezTo>
                <a:cubicBezTo>
                  <a:pt x="7650" y="7143"/>
                  <a:pt x="7206" y="7154"/>
                  <a:pt x="6724" y="7154"/>
                </a:cubicBezTo>
                <a:cubicBezTo>
                  <a:pt x="4135" y="7154"/>
                  <a:pt x="447" y="6835"/>
                  <a:pt x="262" y="4047"/>
                </a:cubicBezTo>
                <a:cubicBezTo>
                  <a:pt x="262" y="3958"/>
                  <a:pt x="196" y="3914"/>
                  <a:pt x="131" y="3914"/>
                </a:cubicBezTo>
                <a:cubicBezTo>
                  <a:pt x="66" y="3914"/>
                  <a:pt x="0" y="3958"/>
                  <a:pt x="0" y="4047"/>
                </a:cubicBezTo>
                <a:cubicBezTo>
                  <a:pt x="178" y="7009"/>
                  <a:pt x="3757" y="7270"/>
                  <a:pt x="6017" y="7396"/>
                </a:cubicBezTo>
                <a:cubicBezTo>
                  <a:pt x="6499" y="7424"/>
                  <a:pt x="6987" y="7439"/>
                  <a:pt x="7477" y="7439"/>
                </a:cubicBezTo>
                <a:cubicBezTo>
                  <a:pt x="8357" y="7439"/>
                  <a:pt x="9245" y="7390"/>
                  <a:pt x="10123" y="7280"/>
                </a:cubicBezTo>
                <a:lnTo>
                  <a:pt x="10123" y="7280"/>
                </a:lnTo>
                <a:cubicBezTo>
                  <a:pt x="9556" y="9372"/>
                  <a:pt x="9700" y="11632"/>
                  <a:pt x="10862" y="13549"/>
                </a:cubicBezTo>
                <a:cubicBezTo>
                  <a:pt x="12338" y="16081"/>
                  <a:pt x="15048" y="17735"/>
                  <a:pt x="17790" y="18561"/>
                </a:cubicBezTo>
                <a:cubicBezTo>
                  <a:pt x="19237" y="18997"/>
                  <a:pt x="20725" y="19190"/>
                  <a:pt x="22220" y="19190"/>
                </a:cubicBezTo>
                <a:cubicBezTo>
                  <a:pt x="26582" y="19190"/>
                  <a:pt x="31009" y="17545"/>
                  <a:pt x="34710" y="15464"/>
                </a:cubicBezTo>
                <a:cubicBezTo>
                  <a:pt x="40246" y="12325"/>
                  <a:pt x="46221" y="7009"/>
                  <a:pt x="46263" y="165"/>
                </a:cubicBezTo>
                <a:cubicBezTo>
                  <a:pt x="46263" y="55"/>
                  <a:pt x="46198" y="0"/>
                  <a:pt x="46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20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04"/>
        <p:cNvGrpSpPr/>
        <p:nvPr/>
      </p:nvGrpSpPr>
      <p:grpSpPr>
        <a:xfrm>
          <a:off x="0" y="0"/>
          <a:ext cx="0" cy="0"/>
          <a:chOff x="0" y="0"/>
          <a:chExt cx="0" cy="0"/>
        </a:xfrm>
      </p:grpSpPr>
      <p:pic>
        <p:nvPicPr>
          <p:cNvPr id="205" name="Google Shape;205;p13"/>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206" name="Google Shape;206;p13"/>
          <p:cNvSpPr txBox="1">
            <a:spLocks noGrp="1"/>
          </p:cNvSpPr>
          <p:nvPr>
            <p:ph type="subTitle" idx="1"/>
          </p:nvPr>
        </p:nvSpPr>
        <p:spPr>
          <a:xfrm>
            <a:off x="1428869" y="2258600"/>
            <a:ext cx="23364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b="1">
                <a:solidFill>
                  <a:schemeClr val="dk1"/>
                </a:solidFill>
                <a:latin typeface="Unbounded"/>
                <a:ea typeface="Unbounded"/>
                <a:cs typeface="Unbounded"/>
                <a:sym typeface="Unbounde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07" name="Google Shape;207;p13"/>
          <p:cNvSpPr txBox="1">
            <a:spLocks noGrp="1"/>
          </p:cNvSpPr>
          <p:nvPr>
            <p:ph type="subTitle" idx="2"/>
          </p:nvPr>
        </p:nvSpPr>
        <p:spPr>
          <a:xfrm>
            <a:off x="1428869" y="3705450"/>
            <a:ext cx="23364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b="1">
                <a:solidFill>
                  <a:schemeClr val="dk1"/>
                </a:solidFill>
                <a:latin typeface="Unbounded"/>
                <a:ea typeface="Unbounded"/>
                <a:cs typeface="Unbounded"/>
                <a:sym typeface="Unbounde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08" name="Google Shape;208;p13"/>
          <p:cNvSpPr txBox="1">
            <a:spLocks noGrp="1"/>
          </p:cNvSpPr>
          <p:nvPr>
            <p:ph type="subTitle" idx="3"/>
          </p:nvPr>
        </p:nvSpPr>
        <p:spPr>
          <a:xfrm>
            <a:off x="4621694" y="2258600"/>
            <a:ext cx="23364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b="1">
                <a:solidFill>
                  <a:schemeClr val="dk1"/>
                </a:solidFill>
                <a:latin typeface="Unbounded"/>
                <a:ea typeface="Unbounded"/>
                <a:cs typeface="Unbounded"/>
                <a:sym typeface="Unbounde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09" name="Google Shape;209;p13"/>
          <p:cNvSpPr txBox="1">
            <a:spLocks noGrp="1"/>
          </p:cNvSpPr>
          <p:nvPr>
            <p:ph type="subTitle" idx="4"/>
          </p:nvPr>
        </p:nvSpPr>
        <p:spPr>
          <a:xfrm>
            <a:off x="4621694" y="3705450"/>
            <a:ext cx="23364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b="1">
                <a:solidFill>
                  <a:schemeClr val="dk1"/>
                </a:solidFill>
                <a:latin typeface="Unbounded"/>
                <a:ea typeface="Unbounded"/>
                <a:cs typeface="Unbounded"/>
                <a:sym typeface="Unbounde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10" name="Google Shape;210;p13"/>
          <p:cNvSpPr txBox="1">
            <a:spLocks noGrp="1"/>
          </p:cNvSpPr>
          <p:nvPr>
            <p:ph type="title" hasCustomPrompt="1"/>
          </p:nvPr>
        </p:nvSpPr>
        <p:spPr>
          <a:xfrm>
            <a:off x="720006" y="2258600"/>
            <a:ext cx="637500" cy="593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1900" b="1">
                <a:solidFill>
                  <a:schemeClr val="dk2"/>
                </a:solidFill>
                <a:latin typeface="Unbounded"/>
                <a:ea typeface="Unbounded"/>
                <a:cs typeface="Unbounded"/>
                <a:sym typeface="Unbounde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1" name="Google Shape;211;p13"/>
          <p:cNvSpPr txBox="1">
            <a:spLocks noGrp="1"/>
          </p:cNvSpPr>
          <p:nvPr>
            <p:ph type="subTitle" idx="5"/>
          </p:nvPr>
        </p:nvSpPr>
        <p:spPr>
          <a:xfrm>
            <a:off x="1428869" y="2676843"/>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Josefin Sans"/>
                <a:ea typeface="Josefin Sans"/>
                <a:cs typeface="Josefin Sans"/>
                <a:sym typeface="Josefi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12" name="Google Shape;212;p13"/>
          <p:cNvSpPr txBox="1">
            <a:spLocks noGrp="1"/>
          </p:cNvSpPr>
          <p:nvPr>
            <p:ph type="title" idx="6" hasCustomPrompt="1"/>
          </p:nvPr>
        </p:nvSpPr>
        <p:spPr>
          <a:xfrm>
            <a:off x="3912831" y="2258600"/>
            <a:ext cx="637500" cy="593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1900" b="1">
                <a:solidFill>
                  <a:schemeClr val="dk2"/>
                </a:solidFill>
                <a:latin typeface="Unbounded"/>
                <a:ea typeface="Unbounded"/>
                <a:cs typeface="Unbounded"/>
                <a:sym typeface="Unbounde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3" name="Google Shape;213;p13"/>
          <p:cNvSpPr txBox="1">
            <a:spLocks noGrp="1"/>
          </p:cNvSpPr>
          <p:nvPr>
            <p:ph type="subTitle" idx="7"/>
          </p:nvPr>
        </p:nvSpPr>
        <p:spPr>
          <a:xfrm>
            <a:off x="4621694" y="2676843"/>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Josefin Sans"/>
                <a:ea typeface="Josefin Sans"/>
                <a:cs typeface="Josefin Sans"/>
                <a:sym typeface="Josefi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14" name="Google Shape;214;p13"/>
          <p:cNvSpPr txBox="1">
            <a:spLocks noGrp="1"/>
          </p:cNvSpPr>
          <p:nvPr>
            <p:ph type="title" idx="8" hasCustomPrompt="1"/>
          </p:nvPr>
        </p:nvSpPr>
        <p:spPr>
          <a:xfrm>
            <a:off x="720006" y="3759750"/>
            <a:ext cx="637500" cy="593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1900" b="1">
                <a:solidFill>
                  <a:schemeClr val="dk2"/>
                </a:solidFill>
                <a:latin typeface="Unbounded"/>
                <a:ea typeface="Unbounded"/>
                <a:cs typeface="Unbounded"/>
                <a:sym typeface="Unbounde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5" name="Google Shape;215;p13"/>
          <p:cNvSpPr txBox="1">
            <a:spLocks noGrp="1"/>
          </p:cNvSpPr>
          <p:nvPr>
            <p:ph type="subTitle" idx="9"/>
          </p:nvPr>
        </p:nvSpPr>
        <p:spPr>
          <a:xfrm>
            <a:off x="1428869" y="4123693"/>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Josefin Sans"/>
                <a:ea typeface="Josefin Sans"/>
                <a:cs typeface="Josefin Sans"/>
                <a:sym typeface="Josefi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16" name="Google Shape;216;p13"/>
          <p:cNvSpPr txBox="1">
            <a:spLocks noGrp="1"/>
          </p:cNvSpPr>
          <p:nvPr>
            <p:ph type="title" idx="13" hasCustomPrompt="1"/>
          </p:nvPr>
        </p:nvSpPr>
        <p:spPr>
          <a:xfrm>
            <a:off x="3912831" y="3759750"/>
            <a:ext cx="637500" cy="593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1900" b="1">
                <a:solidFill>
                  <a:schemeClr val="dk2"/>
                </a:solidFill>
                <a:latin typeface="Unbounded"/>
                <a:ea typeface="Unbounded"/>
                <a:cs typeface="Unbounded"/>
                <a:sym typeface="Unbounde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7" name="Google Shape;217;p13"/>
          <p:cNvSpPr txBox="1">
            <a:spLocks noGrp="1"/>
          </p:cNvSpPr>
          <p:nvPr>
            <p:ph type="subTitle" idx="14"/>
          </p:nvPr>
        </p:nvSpPr>
        <p:spPr>
          <a:xfrm>
            <a:off x="4621694" y="4123693"/>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Josefin Sans"/>
                <a:ea typeface="Josefin Sans"/>
                <a:cs typeface="Josefin Sans"/>
                <a:sym typeface="Josefi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18" name="Google Shape;218;p13"/>
          <p:cNvSpPr txBox="1">
            <a:spLocks noGrp="1"/>
          </p:cNvSpPr>
          <p:nvPr>
            <p:ph type="title" idx="15"/>
          </p:nvPr>
        </p:nvSpPr>
        <p:spPr>
          <a:xfrm>
            <a:off x="720000" y="445025"/>
            <a:ext cx="3538200" cy="9990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sz="2900">
                <a:latin typeface="Unbounded"/>
                <a:ea typeface="Unbounded"/>
                <a:cs typeface="Unbounded"/>
                <a:sym typeface="Unbounde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9" name="Google Shape;219;p13"/>
          <p:cNvSpPr/>
          <p:nvPr/>
        </p:nvSpPr>
        <p:spPr>
          <a:xfrm>
            <a:off x="7797709" y="4280468"/>
            <a:ext cx="1022000" cy="1425206"/>
          </a:xfrm>
          <a:custGeom>
            <a:avLst/>
            <a:gdLst/>
            <a:ahLst/>
            <a:cxnLst/>
            <a:rect l="l" t="t" r="r" b="b"/>
            <a:pathLst>
              <a:path w="26381" h="36789" extrusionOk="0">
                <a:moveTo>
                  <a:pt x="108" y="1"/>
                </a:moveTo>
                <a:cubicBezTo>
                  <a:pt x="75" y="1"/>
                  <a:pt x="40" y="5"/>
                  <a:pt x="0" y="12"/>
                </a:cubicBezTo>
                <a:cubicBezTo>
                  <a:pt x="262" y="400"/>
                  <a:pt x="481" y="703"/>
                  <a:pt x="659" y="1059"/>
                </a:cubicBezTo>
                <a:lnTo>
                  <a:pt x="2229" y="4198"/>
                </a:lnTo>
                <a:cubicBezTo>
                  <a:pt x="3579" y="7201"/>
                  <a:pt x="4887" y="10215"/>
                  <a:pt x="6279" y="13177"/>
                </a:cubicBezTo>
                <a:cubicBezTo>
                  <a:pt x="8330" y="17540"/>
                  <a:pt x="10642" y="21768"/>
                  <a:pt x="13258" y="25817"/>
                </a:cubicBezTo>
                <a:cubicBezTo>
                  <a:pt x="14954" y="28392"/>
                  <a:pt x="16743" y="30882"/>
                  <a:pt x="18878" y="33101"/>
                </a:cubicBezTo>
                <a:cubicBezTo>
                  <a:pt x="19841" y="34147"/>
                  <a:pt x="20887" y="35152"/>
                  <a:pt x="22111" y="35937"/>
                </a:cubicBezTo>
                <a:cubicBezTo>
                  <a:pt x="22635" y="36282"/>
                  <a:pt x="23200" y="36585"/>
                  <a:pt x="23807" y="36721"/>
                </a:cubicBezTo>
                <a:cubicBezTo>
                  <a:pt x="24024" y="36765"/>
                  <a:pt x="24227" y="36788"/>
                  <a:pt x="24417" y="36788"/>
                </a:cubicBezTo>
                <a:cubicBezTo>
                  <a:pt x="25178" y="36788"/>
                  <a:pt x="25717" y="36418"/>
                  <a:pt x="26035" y="35539"/>
                </a:cubicBezTo>
                <a:cubicBezTo>
                  <a:pt x="26203" y="35110"/>
                  <a:pt x="26255" y="34670"/>
                  <a:pt x="26297" y="34283"/>
                </a:cubicBezTo>
                <a:cubicBezTo>
                  <a:pt x="26381" y="33059"/>
                  <a:pt x="26255" y="31876"/>
                  <a:pt x="26035" y="30704"/>
                </a:cubicBezTo>
                <a:cubicBezTo>
                  <a:pt x="25470" y="28005"/>
                  <a:pt x="24508" y="25430"/>
                  <a:pt x="23241" y="22940"/>
                </a:cubicBezTo>
                <a:cubicBezTo>
                  <a:pt x="20761" y="17969"/>
                  <a:pt x="17360" y="13700"/>
                  <a:pt x="13258" y="9901"/>
                </a:cubicBezTo>
                <a:cubicBezTo>
                  <a:pt x="12599" y="9294"/>
                  <a:pt x="11814" y="8729"/>
                  <a:pt x="11082" y="8206"/>
                </a:cubicBezTo>
                <a:cubicBezTo>
                  <a:pt x="10862" y="8028"/>
                  <a:pt x="10506" y="7903"/>
                  <a:pt x="10203" y="7808"/>
                </a:cubicBezTo>
                <a:cubicBezTo>
                  <a:pt x="10105" y="7774"/>
                  <a:pt x="10011" y="7758"/>
                  <a:pt x="9923" y="7758"/>
                </a:cubicBezTo>
                <a:cubicBezTo>
                  <a:pt x="9578" y="7758"/>
                  <a:pt x="9326" y="8009"/>
                  <a:pt x="9292" y="8426"/>
                </a:cubicBezTo>
                <a:cubicBezTo>
                  <a:pt x="9292" y="8771"/>
                  <a:pt x="9292" y="9075"/>
                  <a:pt x="9376" y="9430"/>
                </a:cubicBezTo>
                <a:cubicBezTo>
                  <a:pt x="9460" y="9995"/>
                  <a:pt x="9638" y="10519"/>
                  <a:pt x="9816" y="11084"/>
                </a:cubicBezTo>
                <a:cubicBezTo>
                  <a:pt x="10423" y="12737"/>
                  <a:pt x="11207" y="14265"/>
                  <a:pt x="12076" y="15793"/>
                </a:cubicBezTo>
                <a:lnTo>
                  <a:pt x="16000" y="22458"/>
                </a:lnTo>
                <a:cubicBezTo>
                  <a:pt x="16921" y="24028"/>
                  <a:pt x="17967" y="25472"/>
                  <a:pt x="18972" y="26958"/>
                </a:cubicBezTo>
                <a:cubicBezTo>
                  <a:pt x="19043" y="27065"/>
                  <a:pt x="19084" y="27179"/>
                  <a:pt x="19204" y="27179"/>
                </a:cubicBezTo>
                <a:cubicBezTo>
                  <a:pt x="19225" y="27179"/>
                  <a:pt x="19249" y="27175"/>
                  <a:pt x="19275" y="27167"/>
                </a:cubicBezTo>
                <a:cubicBezTo>
                  <a:pt x="19317" y="26958"/>
                  <a:pt x="19317" y="26958"/>
                  <a:pt x="19192" y="26780"/>
                </a:cubicBezTo>
                <a:cubicBezTo>
                  <a:pt x="18145" y="25294"/>
                  <a:pt x="17099" y="23819"/>
                  <a:pt x="16178" y="22249"/>
                </a:cubicBezTo>
                <a:cubicBezTo>
                  <a:pt x="15571" y="21150"/>
                  <a:pt x="14912" y="20062"/>
                  <a:pt x="14263" y="18974"/>
                </a:cubicBezTo>
                <a:cubicBezTo>
                  <a:pt x="13039" y="16965"/>
                  <a:pt x="11867" y="14966"/>
                  <a:pt x="10862" y="12873"/>
                </a:cubicBezTo>
                <a:cubicBezTo>
                  <a:pt x="10339" y="11732"/>
                  <a:pt x="9858" y="10644"/>
                  <a:pt x="9638" y="9472"/>
                </a:cubicBezTo>
                <a:cubicBezTo>
                  <a:pt x="9554" y="9116"/>
                  <a:pt x="9554" y="8771"/>
                  <a:pt x="9554" y="8468"/>
                </a:cubicBezTo>
                <a:cubicBezTo>
                  <a:pt x="9586" y="8168"/>
                  <a:pt x="9718" y="8023"/>
                  <a:pt x="9946" y="8023"/>
                </a:cubicBezTo>
                <a:cubicBezTo>
                  <a:pt x="10022" y="8023"/>
                  <a:pt x="10107" y="8039"/>
                  <a:pt x="10203" y="8070"/>
                </a:cubicBezTo>
                <a:cubicBezTo>
                  <a:pt x="10506" y="8164"/>
                  <a:pt x="10768" y="8290"/>
                  <a:pt x="11030" y="8468"/>
                </a:cubicBezTo>
                <a:cubicBezTo>
                  <a:pt x="11605" y="8855"/>
                  <a:pt x="12170" y="9294"/>
                  <a:pt x="12693" y="9776"/>
                </a:cubicBezTo>
                <a:cubicBezTo>
                  <a:pt x="15655" y="12392"/>
                  <a:pt x="18229" y="15353"/>
                  <a:pt x="20447" y="18628"/>
                </a:cubicBezTo>
                <a:cubicBezTo>
                  <a:pt x="22635" y="21893"/>
                  <a:pt x="24372" y="25430"/>
                  <a:pt x="25418" y="29260"/>
                </a:cubicBezTo>
                <a:cubicBezTo>
                  <a:pt x="25816" y="30746"/>
                  <a:pt x="26119" y="32274"/>
                  <a:pt x="26119" y="33844"/>
                </a:cubicBezTo>
                <a:cubicBezTo>
                  <a:pt x="26077" y="34409"/>
                  <a:pt x="26035" y="34974"/>
                  <a:pt x="25774" y="35497"/>
                </a:cubicBezTo>
                <a:cubicBezTo>
                  <a:pt x="25516" y="36200"/>
                  <a:pt x="25031" y="36532"/>
                  <a:pt x="24357" y="36532"/>
                </a:cubicBezTo>
                <a:cubicBezTo>
                  <a:pt x="24239" y="36532"/>
                  <a:pt x="24114" y="36522"/>
                  <a:pt x="23984" y="36502"/>
                </a:cubicBezTo>
                <a:cubicBezTo>
                  <a:pt x="23377" y="36376"/>
                  <a:pt x="22896" y="36114"/>
                  <a:pt x="22373" y="35800"/>
                </a:cubicBezTo>
                <a:cubicBezTo>
                  <a:pt x="21546" y="35330"/>
                  <a:pt x="20803" y="34712"/>
                  <a:pt x="20102" y="34022"/>
                </a:cubicBezTo>
                <a:cubicBezTo>
                  <a:pt x="18574" y="32577"/>
                  <a:pt x="17224" y="30966"/>
                  <a:pt x="15958" y="29260"/>
                </a:cubicBezTo>
                <a:cubicBezTo>
                  <a:pt x="13081" y="25388"/>
                  <a:pt x="10642" y="21245"/>
                  <a:pt x="8413" y="16965"/>
                </a:cubicBezTo>
                <a:cubicBezTo>
                  <a:pt x="6499" y="13260"/>
                  <a:pt x="4845" y="9430"/>
                  <a:pt x="3098" y="5632"/>
                </a:cubicBezTo>
                <a:cubicBezTo>
                  <a:pt x="2396" y="4104"/>
                  <a:pt x="1664" y="2576"/>
                  <a:pt x="963" y="1101"/>
                </a:cubicBezTo>
                <a:cubicBezTo>
                  <a:pt x="785" y="797"/>
                  <a:pt x="618" y="483"/>
                  <a:pt x="398" y="222"/>
                </a:cubicBezTo>
                <a:cubicBezTo>
                  <a:pt x="362" y="115"/>
                  <a:pt x="289"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nvGrpSpPr>
          <p:cNvPr id="220" name="Google Shape;220;p13"/>
          <p:cNvGrpSpPr/>
          <p:nvPr/>
        </p:nvGrpSpPr>
        <p:grpSpPr>
          <a:xfrm>
            <a:off x="228600" y="228600"/>
            <a:ext cx="227950" cy="230496"/>
            <a:chOff x="362775" y="688925"/>
            <a:chExt cx="393900" cy="398300"/>
          </a:xfrm>
        </p:grpSpPr>
        <p:sp>
          <p:nvSpPr>
            <p:cNvPr id="221" name="Google Shape;221;p13"/>
            <p:cNvSpPr/>
            <p:nvPr/>
          </p:nvSpPr>
          <p:spPr>
            <a:xfrm>
              <a:off x="362775" y="6933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3"/>
            <p:cNvSpPr/>
            <p:nvPr/>
          </p:nvSpPr>
          <p:spPr>
            <a:xfrm rot="-5400000">
              <a:off x="499275" y="5524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23"/>
        <p:cNvGrpSpPr/>
        <p:nvPr/>
      </p:nvGrpSpPr>
      <p:grpSpPr>
        <a:xfrm>
          <a:off x="0" y="0"/>
          <a:ext cx="0" cy="0"/>
          <a:chOff x="0" y="0"/>
          <a:chExt cx="0" cy="0"/>
        </a:xfrm>
      </p:grpSpPr>
      <p:pic>
        <p:nvPicPr>
          <p:cNvPr id="224" name="Google Shape;224;p14"/>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225" name="Google Shape;225;p14"/>
          <p:cNvSpPr txBox="1">
            <a:spLocks noGrp="1"/>
          </p:cNvSpPr>
          <p:nvPr>
            <p:ph type="title"/>
          </p:nvPr>
        </p:nvSpPr>
        <p:spPr>
          <a:xfrm>
            <a:off x="2702200" y="4076600"/>
            <a:ext cx="5726700" cy="531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26" name="Google Shape;226;p14"/>
          <p:cNvSpPr txBox="1">
            <a:spLocks noGrp="1"/>
          </p:cNvSpPr>
          <p:nvPr>
            <p:ph type="subTitle" idx="1"/>
          </p:nvPr>
        </p:nvSpPr>
        <p:spPr>
          <a:xfrm>
            <a:off x="2702200" y="1964825"/>
            <a:ext cx="5726700" cy="200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500"/>
              <a:buNone/>
              <a:defRPr sz="29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900"/>
              <a:buFont typeface="Unbounded"/>
              <a:buNone/>
              <a:defRPr sz="2900" b="1">
                <a:solidFill>
                  <a:schemeClr val="dk1"/>
                </a:solidFill>
                <a:latin typeface="Unbounded"/>
                <a:ea typeface="Unbounded"/>
                <a:cs typeface="Unbounded"/>
                <a:sym typeface="Unbounde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Josefin Sans"/>
              <a:buChar char="●"/>
              <a:defRPr>
                <a:solidFill>
                  <a:schemeClr val="dk1"/>
                </a:solidFill>
                <a:latin typeface="Josefin Sans"/>
                <a:ea typeface="Josefin Sans"/>
                <a:cs typeface="Josefin Sans"/>
                <a:sym typeface="Josefin Sans"/>
              </a:defRPr>
            </a:lvl1pPr>
            <a:lvl2pPr marL="914400" lvl="1" indent="-317500">
              <a:lnSpc>
                <a:spcPct val="100000"/>
              </a:lnSpc>
              <a:spcBef>
                <a:spcPts val="0"/>
              </a:spcBef>
              <a:spcAft>
                <a:spcPts val="0"/>
              </a:spcAft>
              <a:buClr>
                <a:schemeClr val="dk1"/>
              </a:buClr>
              <a:buSzPts val="1400"/>
              <a:buFont typeface="Josefin Sans"/>
              <a:buChar char="○"/>
              <a:defRPr>
                <a:solidFill>
                  <a:schemeClr val="dk1"/>
                </a:solidFill>
                <a:latin typeface="Josefin Sans"/>
                <a:ea typeface="Josefin Sans"/>
                <a:cs typeface="Josefin Sans"/>
                <a:sym typeface="Josefin Sans"/>
              </a:defRPr>
            </a:lvl2pPr>
            <a:lvl3pPr marL="1371600" lvl="2" indent="-317500">
              <a:lnSpc>
                <a:spcPct val="100000"/>
              </a:lnSpc>
              <a:spcBef>
                <a:spcPts val="0"/>
              </a:spcBef>
              <a:spcAft>
                <a:spcPts val="0"/>
              </a:spcAft>
              <a:buClr>
                <a:schemeClr val="dk1"/>
              </a:buClr>
              <a:buSzPts val="1400"/>
              <a:buFont typeface="Josefin Sans"/>
              <a:buChar char="■"/>
              <a:defRPr>
                <a:solidFill>
                  <a:schemeClr val="dk1"/>
                </a:solidFill>
                <a:latin typeface="Josefin Sans"/>
                <a:ea typeface="Josefin Sans"/>
                <a:cs typeface="Josefin Sans"/>
                <a:sym typeface="Josefin Sans"/>
              </a:defRPr>
            </a:lvl3pPr>
            <a:lvl4pPr marL="1828800" lvl="3" indent="-317500">
              <a:lnSpc>
                <a:spcPct val="100000"/>
              </a:lnSpc>
              <a:spcBef>
                <a:spcPts val="0"/>
              </a:spcBef>
              <a:spcAft>
                <a:spcPts val="0"/>
              </a:spcAft>
              <a:buClr>
                <a:schemeClr val="dk1"/>
              </a:buClr>
              <a:buSzPts val="1400"/>
              <a:buFont typeface="Josefin Sans"/>
              <a:buChar char="●"/>
              <a:defRPr>
                <a:solidFill>
                  <a:schemeClr val="dk1"/>
                </a:solidFill>
                <a:latin typeface="Josefin Sans"/>
                <a:ea typeface="Josefin Sans"/>
                <a:cs typeface="Josefin Sans"/>
                <a:sym typeface="Josefin Sans"/>
              </a:defRPr>
            </a:lvl4pPr>
            <a:lvl5pPr marL="2286000" lvl="4" indent="-317500">
              <a:lnSpc>
                <a:spcPct val="100000"/>
              </a:lnSpc>
              <a:spcBef>
                <a:spcPts val="0"/>
              </a:spcBef>
              <a:spcAft>
                <a:spcPts val="0"/>
              </a:spcAft>
              <a:buClr>
                <a:schemeClr val="dk1"/>
              </a:buClr>
              <a:buSzPts val="1400"/>
              <a:buFont typeface="Josefin Sans"/>
              <a:buChar char="○"/>
              <a:defRPr>
                <a:solidFill>
                  <a:schemeClr val="dk1"/>
                </a:solidFill>
                <a:latin typeface="Josefin Sans"/>
                <a:ea typeface="Josefin Sans"/>
                <a:cs typeface="Josefin Sans"/>
                <a:sym typeface="Josefin Sans"/>
              </a:defRPr>
            </a:lvl5pPr>
            <a:lvl6pPr marL="2743200" lvl="5" indent="-317500">
              <a:lnSpc>
                <a:spcPct val="100000"/>
              </a:lnSpc>
              <a:spcBef>
                <a:spcPts val="0"/>
              </a:spcBef>
              <a:spcAft>
                <a:spcPts val="0"/>
              </a:spcAft>
              <a:buClr>
                <a:schemeClr val="dk1"/>
              </a:buClr>
              <a:buSzPts val="1400"/>
              <a:buFont typeface="Josefin Sans"/>
              <a:buChar char="■"/>
              <a:defRPr>
                <a:solidFill>
                  <a:schemeClr val="dk1"/>
                </a:solidFill>
                <a:latin typeface="Josefin Sans"/>
                <a:ea typeface="Josefin Sans"/>
                <a:cs typeface="Josefin Sans"/>
                <a:sym typeface="Josefin Sans"/>
              </a:defRPr>
            </a:lvl6pPr>
            <a:lvl7pPr marL="3200400" lvl="6" indent="-317500">
              <a:lnSpc>
                <a:spcPct val="100000"/>
              </a:lnSpc>
              <a:spcBef>
                <a:spcPts val="0"/>
              </a:spcBef>
              <a:spcAft>
                <a:spcPts val="0"/>
              </a:spcAft>
              <a:buClr>
                <a:schemeClr val="dk1"/>
              </a:buClr>
              <a:buSzPts val="1400"/>
              <a:buFont typeface="Josefin Sans"/>
              <a:buChar char="●"/>
              <a:defRPr>
                <a:solidFill>
                  <a:schemeClr val="dk1"/>
                </a:solidFill>
                <a:latin typeface="Josefin Sans"/>
                <a:ea typeface="Josefin Sans"/>
                <a:cs typeface="Josefin Sans"/>
                <a:sym typeface="Josefin Sans"/>
              </a:defRPr>
            </a:lvl7pPr>
            <a:lvl8pPr marL="3657600" lvl="7" indent="-317500">
              <a:lnSpc>
                <a:spcPct val="100000"/>
              </a:lnSpc>
              <a:spcBef>
                <a:spcPts val="0"/>
              </a:spcBef>
              <a:spcAft>
                <a:spcPts val="0"/>
              </a:spcAft>
              <a:buClr>
                <a:schemeClr val="dk1"/>
              </a:buClr>
              <a:buSzPts val="1400"/>
              <a:buFont typeface="Josefin Sans"/>
              <a:buChar char="○"/>
              <a:defRPr>
                <a:solidFill>
                  <a:schemeClr val="dk1"/>
                </a:solidFill>
                <a:latin typeface="Josefin Sans"/>
                <a:ea typeface="Josefin Sans"/>
                <a:cs typeface="Josefin Sans"/>
                <a:sym typeface="Josefin Sans"/>
              </a:defRPr>
            </a:lvl8pPr>
            <a:lvl9pPr marL="4114800" lvl="8" indent="-317500">
              <a:lnSpc>
                <a:spcPct val="100000"/>
              </a:lnSpc>
              <a:spcBef>
                <a:spcPts val="0"/>
              </a:spcBef>
              <a:spcAft>
                <a:spcPts val="0"/>
              </a:spcAft>
              <a:buClr>
                <a:schemeClr val="dk1"/>
              </a:buClr>
              <a:buSzPts val="1400"/>
              <a:buFont typeface="Josefin Sans"/>
              <a:buChar char="■"/>
              <a:defRPr>
                <a:solidFill>
                  <a:schemeClr val="dk1"/>
                </a:solidFill>
                <a:latin typeface="Josefin Sans"/>
                <a:ea typeface="Josefin Sans"/>
                <a:cs typeface="Josefin Sans"/>
                <a:sym typeface="Josefi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8" r:id="rId7"/>
    <p:sldLayoutId id="2147483659" r:id="rId8"/>
    <p:sldLayoutId id="2147483660" r:id="rId9"/>
    <p:sldLayoutId id="2147483664" r:id="rId10"/>
    <p:sldLayoutId id="2147483666" r:id="rId11"/>
    <p:sldLayoutId id="2147483668" r:id="rId12"/>
    <p:sldLayoutId id="2147483669" r:id="rId13"/>
    <p:sldLayoutId id="2147483675" r:id="rId14"/>
    <p:sldLayoutId id="2147483676" r:id="rId15"/>
    <p:sldLayoutId id="2147483677"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s://www.freepik.com/free-photo/portrait-smiling-young-man-standing-against-wall_4426667.htm/?utm_source=slidesgo_template&amp;utm_medium=referral-link&amp;utm_campaign=sg_resources&amp;utm_content=freepik" TargetMode="External"/><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hyperlink" Target="https://www.flaticon.com/packs/marketing-217?word=marketing/?utm_source=slidesgo_template&amp;utm_medium=referral-link&amp;utm_campaign=sg_resources&amp;utm_content=flaticon"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35"/>
          <p:cNvSpPr/>
          <p:nvPr/>
        </p:nvSpPr>
        <p:spPr>
          <a:xfrm rot="-243311">
            <a:off x="6621223" y="-302644"/>
            <a:ext cx="2897454" cy="476119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8" name="Google Shape;798;p35"/>
          <p:cNvPicPr preferRelativeResize="0"/>
          <p:nvPr/>
        </p:nvPicPr>
        <p:blipFill rotWithShape="1">
          <a:blip r:embed="rId3">
            <a:alphaModFix/>
          </a:blip>
          <a:srcRect b="70509"/>
          <a:stretch/>
        </p:blipFill>
        <p:spPr>
          <a:xfrm rot="792505">
            <a:off x="5385205" y="4301850"/>
            <a:ext cx="5520443" cy="1702678"/>
          </a:xfrm>
          <a:prstGeom prst="rect">
            <a:avLst/>
          </a:prstGeom>
          <a:noFill/>
          <a:ln>
            <a:noFill/>
          </a:ln>
        </p:spPr>
      </p:pic>
      <p:grpSp>
        <p:nvGrpSpPr>
          <p:cNvPr id="799" name="Google Shape;799;p35"/>
          <p:cNvGrpSpPr/>
          <p:nvPr/>
        </p:nvGrpSpPr>
        <p:grpSpPr>
          <a:xfrm rot="-243206">
            <a:off x="7815678" y="1609615"/>
            <a:ext cx="3129562" cy="4075246"/>
            <a:chOff x="2229641" y="2678891"/>
            <a:chExt cx="1011055" cy="1167749"/>
          </a:xfrm>
        </p:grpSpPr>
        <p:sp>
          <p:nvSpPr>
            <p:cNvPr id="800" name="Google Shape;800;p35"/>
            <p:cNvSpPr/>
            <p:nvPr/>
          </p:nvSpPr>
          <p:spPr>
            <a:xfrm>
              <a:off x="2668571" y="3235430"/>
              <a:ext cx="572114" cy="69480"/>
            </a:xfrm>
            <a:custGeom>
              <a:avLst/>
              <a:gdLst/>
              <a:ahLst/>
              <a:cxnLst/>
              <a:rect l="l" t="t" r="r" b="b"/>
              <a:pathLst>
                <a:path w="27387" h="3326" extrusionOk="0">
                  <a:moveTo>
                    <a:pt x="16221" y="0"/>
                  </a:moveTo>
                  <a:cubicBezTo>
                    <a:pt x="15090" y="42"/>
                    <a:pt x="14002" y="304"/>
                    <a:pt x="12956" y="618"/>
                  </a:cubicBezTo>
                  <a:cubicBezTo>
                    <a:pt x="11867" y="921"/>
                    <a:pt x="10821" y="1183"/>
                    <a:pt x="9733" y="1350"/>
                  </a:cubicBezTo>
                  <a:cubicBezTo>
                    <a:pt x="9275" y="1405"/>
                    <a:pt x="8826" y="1437"/>
                    <a:pt x="8380" y="1437"/>
                  </a:cubicBezTo>
                  <a:cubicBezTo>
                    <a:pt x="7712" y="1437"/>
                    <a:pt x="7051" y="1365"/>
                    <a:pt x="6374" y="1183"/>
                  </a:cubicBezTo>
                  <a:cubicBezTo>
                    <a:pt x="5673" y="1005"/>
                    <a:pt x="4930" y="827"/>
                    <a:pt x="4187" y="660"/>
                  </a:cubicBezTo>
                  <a:cubicBezTo>
                    <a:pt x="3669" y="556"/>
                    <a:pt x="3159" y="500"/>
                    <a:pt x="2654" y="500"/>
                  </a:cubicBezTo>
                  <a:cubicBezTo>
                    <a:pt x="1883" y="500"/>
                    <a:pt x="1122" y="630"/>
                    <a:pt x="357" y="921"/>
                  </a:cubicBezTo>
                  <a:cubicBezTo>
                    <a:pt x="221" y="963"/>
                    <a:pt x="95" y="1005"/>
                    <a:pt x="1" y="1183"/>
                  </a:cubicBezTo>
                  <a:cubicBezTo>
                    <a:pt x="82" y="1258"/>
                    <a:pt x="160" y="1273"/>
                    <a:pt x="248" y="1273"/>
                  </a:cubicBezTo>
                  <a:cubicBezTo>
                    <a:pt x="306" y="1273"/>
                    <a:pt x="369" y="1267"/>
                    <a:pt x="440" y="1267"/>
                  </a:cubicBezTo>
                  <a:cubicBezTo>
                    <a:pt x="838" y="1267"/>
                    <a:pt x="1225" y="1267"/>
                    <a:pt x="1623" y="1308"/>
                  </a:cubicBezTo>
                  <a:cubicBezTo>
                    <a:pt x="2355" y="1403"/>
                    <a:pt x="3015" y="1664"/>
                    <a:pt x="3663" y="1968"/>
                  </a:cubicBezTo>
                  <a:cubicBezTo>
                    <a:pt x="4323" y="2271"/>
                    <a:pt x="5024" y="2616"/>
                    <a:pt x="5714" y="2878"/>
                  </a:cubicBezTo>
                  <a:cubicBezTo>
                    <a:pt x="6486" y="3190"/>
                    <a:pt x="7250" y="3325"/>
                    <a:pt x="8040" y="3325"/>
                  </a:cubicBezTo>
                  <a:cubicBezTo>
                    <a:pt x="8150" y="3325"/>
                    <a:pt x="8261" y="3323"/>
                    <a:pt x="8372" y="3318"/>
                  </a:cubicBezTo>
                  <a:cubicBezTo>
                    <a:pt x="9419" y="3234"/>
                    <a:pt x="10382" y="2972"/>
                    <a:pt x="11386" y="2575"/>
                  </a:cubicBezTo>
                  <a:cubicBezTo>
                    <a:pt x="11611" y="2482"/>
                    <a:pt x="11812" y="2429"/>
                    <a:pt x="12042" y="2429"/>
                  </a:cubicBezTo>
                  <a:cubicBezTo>
                    <a:pt x="12122" y="2429"/>
                    <a:pt x="12207" y="2435"/>
                    <a:pt x="12296" y="2449"/>
                  </a:cubicBezTo>
                  <a:cubicBezTo>
                    <a:pt x="12820" y="2533"/>
                    <a:pt x="13395" y="2616"/>
                    <a:pt x="13960" y="2711"/>
                  </a:cubicBezTo>
                  <a:cubicBezTo>
                    <a:pt x="14415" y="2773"/>
                    <a:pt x="14871" y="2818"/>
                    <a:pt x="15326" y="2818"/>
                  </a:cubicBezTo>
                  <a:cubicBezTo>
                    <a:pt x="16085" y="2818"/>
                    <a:pt x="16841" y="2693"/>
                    <a:pt x="17581" y="2313"/>
                  </a:cubicBezTo>
                  <a:cubicBezTo>
                    <a:pt x="17704" y="2252"/>
                    <a:pt x="17877" y="2213"/>
                    <a:pt x="18030" y="2213"/>
                  </a:cubicBezTo>
                  <a:cubicBezTo>
                    <a:pt x="18087" y="2213"/>
                    <a:pt x="18140" y="2218"/>
                    <a:pt x="18188" y="2229"/>
                  </a:cubicBezTo>
                  <a:cubicBezTo>
                    <a:pt x="18837" y="2397"/>
                    <a:pt x="19496" y="2491"/>
                    <a:pt x="20197" y="2533"/>
                  </a:cubicBezTo>
                  <a:cubicBezTo>
                    <a:pt x="20930" y="2575"/>
                    <a:pt x="21673" y="2616"/>
                    <a:pt x="22416" y="2658"/>
                  </a:cubicBezTo>
                  <a:cubicBezTo>
                    <a:pt x="22719" y="2658"/>
                    <a:pt x="23022" y="2616"/>
                    <a:pt x="23336" y="2397"/>
                  </a:cubicBezTo>
                  <a:cubicBezTo>
                    <a:pt x="22761" y="2355"/>
                    <a:pt x="22290" y="2271"/>
                    <a:pt x="21809" y="2229"/>
                  </a:cubicBezTo>
                  <a:cubicBezTo>
                    <a:pt x="21243" y="2187"/>
                    <a:pt x="20668" y="2135"/>
                    <a:pt x="20103" y="2093"/>
                  </a:cubicBezTo>
                  <a:cubicBezTo>
                    <a:pt x="19580" y="2051"/>
                    <a:pt x="19056" y="2051"/>
                    <a:pt x="18533" y="1790"/>
                  </a:cubicBezTo>
                  <a:cubicBezTo>
                    <a:pt x="18229" y="1638"/>
                    <a:pt x="17925" y="1574"/>
                    <a:pt x="17613" y="1574"/>
                  </a:cubicBezTo>
                  <a:cubicBezTo>
                    <a:pt x="17388" y="1574"/>
                    <a:pt x="17158" y="1607"/>
                    <a:pt x="16922" y="1664"/>
                  </a:cubicBezTo>
                  <a:cubicBezTo>
                    <a:pt x="16576" y="1706"/>
                    <a:pt x="16221" y="1748"/>
                    <a:pt x="15875" y="1748"/>
                  </a:cubicBezTo>
                  <a:cubicBezTo>
                    <a:pt x="15352" y="1706"/>
                    <a:pt x="14787" y="1664"/>
                    <a:pt x="14264" y="1612"/>
                  </a:cubicBezTo>
                  <a:cubicBezTo>
                    <a:pt x="14086" y="1612"/>
                    <a:pt x="13960" y="1570"/>
                    <a:pt x="13824" y="1570"/>
                  </a:cubicBezTo>
                  <a:cubicBezTo>
                    <a:pt x="13824" y="1528"/>
                    <a:pt x="13824" y="1486"/>
                    <a:pt x="13782" y="1486"/>
                  </a:cubicBezTo>
                  <a:cubicBezTo>
                    <a:pt x="13866" y="1444"/>
                    <a:pt x="13918" y="1403"/>
                    <a:pt x="13960" y="1350"/>
                  </a:cubicBezTo>
                  <a:cubicBezTo>
                    <a:pt x="14965" y="963"/>
                    <a:pt x="16011" y="701"/>
                    <a:pt x="17141" y="701"/>
                  </a:cubicBezTo>
                  <a:cubicBezTo>
                    <a:pt x="19716" y="701"/>
                    <a:pt x="22290" y="1089"/>
                    <a:pt x="24770" y="1873"/>
                  </a:cubicBezTo>
                  <a:lnTo>
                    <a:pt x="27386" y="2658"/>
                  </a:lnTo>
                  <a:lnTo>
                    <a:pt x="27386" y="2313"/>
                  </a:lnTo>
                  <a:cubicBezTo>
                    <a:pt x="27124" y="2229"/>
                    <a:pt x="26863" y="2135"/>
                    <a:pt x="26601" y="2051"/>
                  </a:cubicBezTo>
                  <a:cubicBezTo>
                    <a:pt x="25335" y="1664"/>
                    <a:pt x="24027" y="1225"/>
                    <a:pt x="22761" y="879"/>
                  </a:cubicBezTo>
                  <a:cubicBezTo>
                    <a:pt x="21066" y="440"/>
                    <a:pt x="19360" y="220"/>
                    <a:pt x="17665" y="42"/>
                  </a:cubicBezTo>
                  <a:cubicBezTo>
                    <a:pt x="17183" y="0"/>
                    <a:pt x="16702" y="0"/>
                    <a:pt x="162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01" name="Google Shape;801;p35"/>
            <p:cNvSpPr/>
            <p:nvPr/>
          </p:nvSpPr>
          <p:spPr>
            <a:xfrm>
              <a:off x="2566713" y="3307248"/>
              <a:ext cx="615607" cy="74870"/>
            </a:xfrm>
            <a:custGeom>
              <a:avLst/>
              <a:gdLst/>
              <a:ahLst/>
              <a:cxnLst/>
              <a:rect l="l" t="t" r="r" b="b"/>
              <a:pathLst>
                <a:path w="29469" h="3584" extrusionOk="0">
                  <a:moveTo>
                    <a:pt x="28286" y="1835"/>
                  </a:moveTo>
                  <a:cubicBezTo>
                    <a:pt x="28289" y="1836"/>
                    <a:pt x="28293" y="1836"/>
                    <a:pt x="28296" y="1836"/>
                  </a:cubicBezTo>
                  <a:cubicBezTo>
                    <a:pt x="28293" y="1836"/>
                    <a:pt x="28289" y="1835"/>
                    <a:pt x="28286" y="1835"/>
                  </a:cubicBezTo>
                  <a:close/>
                  <a:moveTo>
                    <a:pt x="4530" y="0"/>
                  </a:moveTo>
                  <a:cubicBezTo>
                    <a:pt x="4284" y="0"/>
                    <a:pt x="4036" y="30"/>
                    <a:pt x="3789" y="99"/>
                  </a:cubicBezTo>
                  <a:cubicBezTo>
                    <a:pt x="2700" y="445"/>
                    <a:pt x="1612" y="790"/>
                    <a:pt x="524" y="1188"/>
                  </a:cubicBezTo>
                  <a:cubicBezTo>
                    <a:pt x="430" y="1188"/>
                    <a:pt x="304" y="1271"/>
                    <a:pt x="220" y="1313"/>
                  </a:cubicBezTo>
                  <a:cubicBezTo>
                    <a:pt x="0" y="1491"/>
                    <a:pt x="42" y="1795"/>
                    <a:pt x="304" y="1889"/>
                  </a:cubicBezTo>
                  <a:cubicBezTo>
                    <a:pt x="430" y="1931"/>
                    <a:pt x="566" y="1931"/>
                    <a:pt x="743" y="1931"/>
                  </a:cubicBezTo>
                  <a:cubicBezTo>
                    <a:pt x="1832" y="1931"/>
                    <a:pt x="2962" y="1795"/>
                    <a:pt x="4008" y="1491"/>
                  </a:cubicBezTo>
                  <a:cubicBezTo>
                    <a:pt x="4224" y="1446"/>
                    <a:pt x="4429" y="1423"/>
                    <a:pt x="4627" y="1423"/>
                  </a:cubicBezTo>
                  <a:cubicBezTo>
                    <a:pt x="4987" y="1423"/>
                    <a:pt x="5324" y="1500"/>
                    <a:pt x="5662" y="1669"/>
                  </a:cubicBezTo>
                  <a:cubicBezTo>
                    <a:pt x="5798" y="1711"/>
                    <a:pt x="5976" y="1795"/>
                    <a:pt x="6101" y="1889"/>
                  </a:cubicBezTo>
                  <a:cubicBezTo>
                    <a:pt x="7067" y="2301"/>
                    <a:pt x="8058" y="2551"/>
                    <a:pt x="9076" y="2551"/>
                  </a:cubicBezTo>
                  <a:cubicBezTo>
                    <a:pt x="9349" y="2551"/>
                    <a:pt x="9623" y="2533"/>
                    <a:pt x="9900" y="2496"/>
                  </a:cubicBezTo>
                  <a:cubicBezTo>
                    <a:pt x="10141" y="2456"/>
                    <a:pt x="10382" y="2436"/>
                    <a:pt x="10622" y="2436"/>
                  </a:cubicBezTo>
                  <a:cubicBezTo>
                    <a:pt x="11205" y="2436"/>
                    <a:pt x="11782" y="2554"/>
                    <a:pt x="12338" y="2799"/>
                  </a:cubicBezTo>
                  <a:cubicBezTo>
                    <a:pt x="13772" y="3364"/>
                    <a:pt x="15299" y="3584"/>
                    <a:pt x="16827" y="3584"/>
                  </a:cubicBezTo>
                  <a:cubicBezTo>
                    <a:pt x="18051" y="3542"/>
                    <a:pt x="19265" y="3500"/>
                    <a:pt x="20490" y="3500"/>
                  </a:cubicBezTo>
                  <a:cubicBezTo>
                    <a:pt x="21081" y="3479"/>
                    <a:pt x="21670" y="3469"/>
                    <a:pt x="22252" y="3469"/>
                  </a:cubicBezTo>
                  <a:cubicBezTo>
                    <a:pt x="22834" y="3469"/>
                    <a:pt x="23409" y="3479"/>
                    <a:pt x="23974" y="3500"/>
                  </a:cubicBezTo>
                  <a:cubicBezTo>
                    <a:pt x="24080" y="3503"/>
                    <a:pt x="24185" y="3504"/>
                    <a:pt x="24290" y="3504"/>
                  </a:cubicBezTo>
                  <a:cubicBezTo>
                    <a:pt x="25917" y="3504"/>
                    <a:pt x="27431" y="3199"/>
                    <a:pt x="28945" y="2579"/>
                  </a:cubicBezTo>
                  <a:cubicBezTo>
                    <a:pt x="29123" y="2537"/>
                    <a:pt x="29301" y="2454"/>
                    <a:pt x="29468" y="2234"/>
                  </a:cubicBezTo>
                  <a:lnTo>
                    <a:pt x="29468" y="2234"/>
                  </a:lnTo>
                  <a:cubicBezTo>
                    <a:pt x="29206" y="2276"/>
                    <a:pt x="29039" y="2276"/>
                    <a:pt x="28819" y="2318"/>
                  </a:cubicBezTo>
                  <a:cubicBezTo>
                    <a:pt x="28558" y="2360"/>
                    <a:pt x="28296" y="2454"/>
                    <a:pt x="27993" y="2537"/>
                  </a:cubicBezTo>
                  <a:cubicBezTo>
                    <a:pt x="27428" y="2674"/>
                    <a:pt x="26852" y="2841"/>
                    <a:pt x="26287" y="2935"/>
                  </a:cubicBezTo>
                  <a:cubicBezTo>
                    <a:pt x="25680" y="3047"/>
                    <a:pt x="25068" y="3065"/>
                    <a:pt x="24458" y="3065"/>
                  </a:cubicBezTo>
                  <a:cubicBezTo>
                    <a:pt x="24153" y="3065"/>
                    <a:pt x="23849" y="3061"/>
                    <a:pt x="23545" y="3061"/>
                  </a:cubicBezTo>
                  <a:cubicBezTo>
                    <a:pt x="21358" y="3061"/>
                    <a:pt x="19182" y="3061"/>
                    <a:pt x="17005" y="3019"/>
                  </a:cubicBezTo>
                  <a:cubicBezTo>
                    <a:pt x="16566" y="3019"/>
                    <a:pt x="16084" y="3019"/>
                    <a:pt x="15697" y="2935"/>
                  </a:cubicBezTo>
                  <a:cubicBezTo>
                    <a:pt x="14912" y="2799"/>
                    <a:pt x="14169" y="2579"/>
                    <a:pt x="13426" y="2412"/>
                  </a:cubicBezTo>
                  <a:cubicBezTo>
                    <a:pt x="13301" y="2360"/>
                    <a:pt x="13206" y="2318"/>
                    <a:pt x="13081" y="2234"/>
                  </a:cubicBezTo>
                  <a:lnTo>
                    <a:pt x="13081" y="2150"/>
                  </a:lnTo>
                  <a:cubicBezTo>
                    <a:pt x="13343" y="2098"/>
                    <a:pt x="13604" y="2098"/>
                    <a:pt x="13824" y="2056"/>
                  </a:cubicBezTo>
                  <a:cubicBezTo>
                    <a:pt x="14734" y="1972"/>
                    <a:pt x="15603" y="1836"/>
                    <a:pt x="16524" y="1753"/>
                  </a:cubicBezTo>
                  <a:cubicBezTo>
                    <a:pt x="16723" y="1735"/>
                    <a:pt x="16922" y="1725"/>
                    <a:pt x="17121" y="1725"/>
                  </a:cubicBezTo>
                  <a:cubicBezTo>
                    <a:pt x="17402" y="1725"/>
                    <a:pt x="17681" y="1745"/>
                    <a:pt x="17957" y="1795"/>
                  </a:cubicBezTo>
                  <a:cubicBezTo>
                    <a:pt x="18549" y="1883"/>
                    <a:pt x="19150" y="1949"/>
                    <a:pt x="19751" y="1949"/>
                  </a:cubicBezTo>
                  <a:cubicBezTo>
                    <a:pt x="20351" y="1949"/>
                    <a:pt x="20950" y="1883"/>
                    <a:pt x="21536" y="1711"/>
                  </a:cubicBezTo>
                  <a:cubicBezTo>
                    <a:pt x="21632" y="1695"/>
                    <a:pt x="21728" y="1686"/>
                    <a:pt x="21825" y="1686"/>
                  </a:cubicBezTo>
                  <a:cubicBezTo>
                    <a:pt x="21995" y="1686"/>
                    <a:pt x="22170" y="1715"/>
                    <a:pt x="22363" y="1795"/>
                  </a:cubicBezTo>
                  <a:cubicBezTo>
                    <a:pt x="22631" y="1897"/>
                    <a:pt x="22917" y="1946"/>
                    <a:pt x="23230" y="1946"/>
                  </a:cubicBezTo>
                  <a:cubicBezTo>
                    <a:pt x="23332" y="1946"/>
                    <a:pt x="23437" y="1941"/>
                    <a:pt x="23545" y="1931"/>
                  </a:cubicBezTo>
                  <a:cubicBezTo>
                    <a:pt x="24330" y="1889"/>
                    <a:pt x="25115" y="1836"/>
                    <a:pt x="25900" y="1753"/>
                  </a:cubicBezTo>
                  <a:cubicBezTo>
                    <a:pt x="26187" y="1737"/>
                    <a:pt x="26474" y="1728"/>
                    <a:pt x="26764" y="1728"/>
                  </a:cubicBezTo>
                  <a:cubicBezTo>
                    <a:pt x="27262" y="1728"/>
                    <a:pt x="27766" y="1756"/>
                    <a:pt x="28286" y="1835"/>
                  </a:cubicBezTo>
                  <a:lnTo>
                    <a:pt x="28286" y="1835"/>
                  </a:lnTo>
                  <a:cubicBezTo>
                    <a:pt x="28247" y="1824"/>
                    <a:pt x="28208" y="1753"/>
                    <a:pt x="28160" y="1753"/>
                  </a:cubicBezTo>
                  <a:cubicBezTo>
                    <a:pt x="27538" y="1684"/>
                    <a:pt x="26903" y="1652"/>
                    <a:pt x="26268" y="1652"/>
                  </a:cubicBezTo>
                  <a:cubicBezTo>
                    <a:pt x="25749" y="1652"/>
                    <a:pt x="25230" y="1673"/>
                    <a:pt x="24717" y="1711"/>
                  </a:cubicBezTo>
                  <a:cubicBezTo>
                    <a:pt x="24341" y="1735"/>
                    <a:pt x="23948" y="1791"/>
                    <a:pt x="23558" y="1791"/>
                  </a:cubicBezTo>
                  <a:cubicBezTo>
                    <a:pt x="23274" y="1791"/>
                    <a:pt x="22992" y="1761"/>
                    <a:pt x="22719" y="1669"/>
                  </a:cubicBezTo>
                  <a:cubicBezTo>
                    <a:pt x="22059" y="1491"/>
                    <a:pt x="21411" y="1365"/>
                    <a:pt x="20709" y="1365"/>
                  </a:cubicBezTo>
                  <a:lnTo>
                    <a:pt x="20668" y="1365"/>
                  </a:lnTo>
                  <a:cubicBezTo>
                    <a:pt x="19789" y="1229"/>
                    <a:pt x="19004" y="968"/>
                    <a:pt x="18177" y="706"/>
                  </a:cubicBezTo>
                  <a:cubicBezTo>
                    <a:pt x="17915" y="581"/>
                    <a:pt x="17654" y="486"/>
                    <a:pt x="17392" y="445"/>
                  </a:cubicBezTo>
                  <a:cubicBezTo>
                    <a:pt x="16848" y="377"/>
                    <a:pt x="16306" y="330"/>
                    <a:pt x="15764" y="330"/>
                  </a:cubicBezTo>
                  <a:cubicBezTo>
                    <a:pt x="15307" y="330"/>
                    <a:pt x="14849" y="363"/>
                    <a:pt x="14389" y="445"/>
                  </a:cubicBezTo>
                  <a:cubicBezTo>
                    <a:pt x="13824" y="581"/>
                    <a:pt x="13301" y="664"/>
                    <a:pt x="12725" y="748"/>
                  </a:cubicBezTo>
                  <a:cubicBezTo>
                    <a:pt x="12115" y="867"/>
                    <a:pt x="11500" y="944"/>
                    <a:pt x="10875" y="944"/>
                  </a:cubicBezTo>
                  <a:cubicBezTo>
                    <a:pt x="10567" y="944"/>
                    <a:pt x="10256" y="926"/>
                    <a:pt x="9942" y="884"/>
                  </a:cubicBezTo>
                  <a:cubicBezTo>
                    <a:pt x="9764" y="863"/>
                    <a:pt x="9588" y="853"/>
                    <a:pt x="9414" y="853"/>
                  </a:cubicBezTo>
                  <a:cubicBezTo>
                    <a:pt x="9240" y="853"/>
                    <a:pt x="9068" y="863"/>
                    <a:pt x="8895" y="884"/>
                  </a:cubicBezTo>
                  <a:cubicBezTo>
                    <a:pt x="8717" y="884"/>
                    <a:pt x="8498" y="926"/>
                    <a:pt x="8330" y="968"/>
                  </a:cubicBezTo>
                  <a:cubicBezTo>
                    <a:pt x="8219" y="1020"/>
                    <a:pt x="8109" y="1060"/>
                    <a:pt x="8000" y="1060"/>
                  </a:cubicBezTo>
                  <a:cubicBezTo>
                    <a:pt x="7935" y="1060"/>
                    <a:pt x="7870" y="1045"/>
                    <a:pt x="7807" y="1010"/>
                  </a:cubicBezTo>
                  <a:cubicBezTo>
                    <a:pt x="7409" y="884"/>
                    <a:pt x="7022" y="748"/>
                    <a:pt x="6624" y="581"/>
                  </a:cubicBezTo>
                  <a:cubicBezTo>
                    <a:pt x="6447" y="528"/>
                    <a:pt x="6279" y="403"/>
                    <a:pt x="6101" y="319"/>
                  </a:cubicBezTo>
                  <a:cubicBezTo>
                    <a:pt x="5593" y="140"/>
                    <a:pt x="5065" y="0"/>
                    <a:pt x="4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02" name="Google Shape;802;p35"/>
            <p:cNvSpPr/>
            <p:nvPr/>
          </p:nvSpPr>
          <p:spPr>
            <a:xfrm>
              <a:off x="3085880" y="3206456"/>
              <a:ext cx="154795" cy="34657"/>
            </a:xfrm>
            <a:custGeom>
              <a:avLst/>
              <a:gdLst/>
              <a:ahLst/>
              <a:cxnLst/>
              <a:rect l="l" t="t" r="r" b="b"/>
              <a:pathLst>
                <a:path w="7410" h="1659" extrusionOk="0">
                  <a:moveTo>
                    <a:pt x="1637" y="1"/>
                  </a:moveTo>
                  <a:cubicBezTo>
                    <a:pt x="1254" y="1"/>
                    <a:pt x="868" y="57"/>
                    <a:pt x="482" y="173"/>
                  </a:cubicBezTo>
                  <a:cubicBezTo>
                    <a:pt x="387" y="215"/>
                    <a:pt x="304" y="215"/>
                    <a:pt x="220" y="257"/>
                  </a:cubicBezTo>
                  <a:cubicBezTo>
                    <a:pt x="42" y="383"/>
                    <a:pt x="0" y="603"/>
                    <a:pt x="220" y="697"/>
                  </a:cubicBezTo>
                  <a:cubicBezTo>
                    <a:pt x="346" y="780"/>
                    <a:pt x="524" y="780"/>
                    <a:pt x="649" y="822"/>
                  </a:cubicBezTo>
                  <a:cubicBezTo>
                    <a:pt x="1476" y="906"/>
                    <a:pt x="2261" y="1084"/>
                    <a:pt x="3004" y="1387"/>
                  </a:cubicBezTo>
                  <a:cubicBezTo>
                    <a:pt x="3098" y="1429"/>
                    <a:pt x="3181" y="1482"/>
                    <a:pt x="3265" y="1482"/>
                  </a:cubicBezTo>
                  <a:cubicBezTo>
                    <a:pt x="3635" y="1592"/>
                    <a:pt x="4005" y="1659"/>
                    <a:pt x="4373" y="1659"/>
                  </a:cubicBezTo>
                  <a:cubicBezTo>
                    <a:pt x="4703" y="1659"/>
                    <a:pt x="5032" y="1605"/>
                    <a:pt x="5358" y="1482"/>
                  </a:cubicBezTo>
                  <a:cubicBezTo>
                    <a:pt x="5536" y="1429"/>
                    <a:pt x="5756" y="1429"/>
                    <a:pt x="5923" y="1429"/>
                  </a:cubicBezTo>
                  <a:cubicBezTo>
                    <a:pt x="6363" y="1482"/>
                    <a:pt x="6844" y="1523"/>
                    <a:pt x="7325" y="1565"/>
                  </a:cubicBezTo>
                  <a:lnTo>
                    <a:pt x="7409" y="1565"/>
                  </a:lnTo>
                  <a:lnTo>
                    <a:pt x="7409" y="1126"/>
                  </a:lnTo>
                  <a:cubicBezTo>
                    <a:pt x="6802" y="1084"/>
                    <a:pt x="6237" y="1042"/>
                    <a:pt x="5620" y="958"/>
                  </a:cubicBezTo>
                  <a:cubicBezTo>
                    <a:pt x="4751" y="822"/>
                    <a:pt x="3924" y="561"/>
                    <a:pt x="3045" y="257"/>
                  </a:cubicBezTo>
                  <a:cubicBezTo>
                    <a:pt x="2586" y="89"/>
                    <a:pt x="2114" y="1"/>
                    <a:pt x="1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03" name="Google Shape;803;p35"/>
            <p:cNvSpPr/>
            <p:nvPr/>
          </p:nvSpPr>
          <p:spPr>
            <a:xfrm>
              <a:off x="3157803" y="3345601"/>
              <a:ext cx="21" cy="21"/>
            </a:xfrm>
            <a:custGeom>
              <a:avLst/>
              <a:gdLst/>
              <a:ahLst/>
              <a:cxnLst/>
              <a:rect l="l" t="t" r="r" b="b"/>
              <a:pathLst>
                <a:path w="1" h="1" extrusionOk="0">
                  <a:moveTo>
                    <a:pt x="0"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04" name="Google Shape;804;p35"/>
            <p:cNvSpPr/>
            <p:nvPr/>
          </p:nvSpPr>
          <p:spPr>
            <a:xfrm>
              <a:off x="3204135" y="3320763"/>
              <a:ext cx="36537" cy="26823"/>
            </a:xfrm>
            <a:custGeom>
              <a:avLst/>
              <a:gdLst/>
              <a:ahLst/>
              <a:cxnLst/>
              <a:rect l="l" t="t" r="r" b="b"/>
              <a:pathLst>
                <a:path w="1749" h="1284" extrusionOk="0">
                  <a:moveTo>
                    <a:pt x="1123" y="0"/>
                  </a:moveTo>
                  <a:cubicBezTo>
                    <a:pt x="1033" y="0"/>
                    <a:pt x="939" y="5"/>
                    <a:pt x="838" y="17"/>
                  </a:cubicBezTo>
                  <a:cubicBezTo>
                    <a:pt x="524" y="59"/>
                    <a:pt x="262" y="143"/>
                    <a:pt x="1" y="405"/>
                  </a:cubicBezTo>
                  <a:cubicBezTo>
                    <a:pt x="262" y="499"/>
                    <a:pt x="482" y="541"/>
                    <a:pt x="702" y="666"/>
                  </a:cubicBezTo>
                  <a:cubicBezTo>
                    <a:pt x="1047" y="844"/>
                    <a:pt x="1403" y="1064"/>
                    <a:pt x="1748" y="1284"/>
                  </a:cubicBezTo>
                  <a:lnTo>
                    <a:pt x="1748" y="59"/>
                  </a:lnTo>
                  <a:cubicBezTo>
                    <a:pt x="1533" y="30"/>
                    <a:pt x="1340" y="0"/>
                    <a:pt x="1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05" name="Google Shape;805;p35"/>
            <p:cNvSpPr/>
            <p:nvPr/>
          </p:nvSpPr>
          <p:spPr>
            <a:xfrm>
              <a:off x="3027515" y="3058809"/>
              <a:ext cx="213162" cy="42407"/>
            </a:xfrm>
            <a:custGeom>
              <a:avLst/>
              <a:gdLst/>
              <a:ahLst/>
              <a:cxnLst/>
              <a:rect l="l" t="t" r="r" b="b"/>
              <a:pathLst>
                <a:path w="10204" h="2030" extrusionOk="0">
                  <a:moveTo>
                    <a:pt x="6059" y="0"/>
                  </a:moveTo>
                  <a:cubicBezTo>
                    <a:pt x="5233" y="0"/>
                    <a:pt x="4448" y="220"/>
                    <a:pt x="3663" y="440"/>
                  </a:cubicBezTo>
                  <a:cubicBezTo>
                    <a:pt x="2794" y="701"/>
                    <a:pt x="1968" y="869"/>
                    <a:pt x="1130" y="1088"/>
                  </a:cubicBezTo>
                  <a:cubicBezTo>
                    <a:pt x="827" y="1172"/>
                    <a:pt x="524" y="1266"/>
                    <a:pt x="262" y="1350"/>
                  </a:cubicBezTo>
                  <a:cubicBezTo>
                    <a:pt x="136" y="1392"/>
                    <a:pt x="42" y="1486"/>
                    <a:pt x="0" y="1612"/>
                  </a:cubicBezTo>
                  <a:cubicBezTo>
                    <a:pt x="0" y="1748"/>
                    <a:pt x="136" y="1831"/>
                    <a:pt x="262" y="1831"/>
                  </a:cubicBezTo>
                  <a:cubicBezTo>
                    <a:pt x="607" y="1915"/>
                    <a:pt x="921" y="1957"/>
                    <a:pt x="1267" y="2009"/>
                  </a:cubicBezTo>
                  <a:cubicBezTo>
                    <a:pt x="1456" y="2023"/>
                    <a:pt x="1643" y="2030"/>
                    <a:pt x="1830" y="2030"/>
                  </a:cubicBezTo>
                  <a:cubicBezTo>
                    <a:pt x="2761" y="2030"/>
                    <a:pt x="3669" y="1864"/>
                    <a:pt x="4584" y="1612"/>
                  </a:cubicBezTo>
                  <a:cubicBezTo>
                    <a:pt x="5416" y="1383"/>
                    <a:pt x="6255" y="1258"/>
                    <a:pt x="7096" y="1258"/>
                  </a:cubicBezTo>
                  <a:cubicBezTo>
                    <a:pt x="7218" y="1258"/>
                    <a:pt x="7340" y="1261"/>
                    <a:pt x="7461" y="1266"/>
                  </a:cubicBezTo>
                  <a:cubicBezTo>
                    <a:pt x="7985" y="1266"/>
                    <a:pt x="8456" y="1308"/>
                    <a:pt x="8979" y="1308"/>
                  </a:cubicBezTo>
                  <a:cubicBezTo>
                    <a:pt x="9418" y="1350"/>
                    <a:pt x="9816" y="1350"/>
                    <a:pt x="10203" y="1350"/>
                  </a:cubicBezTo>
                  <a:lnTo>
                    <a:pt x="10203" y="963"/>
                  </a:lnTo>
                  <a:cubicBezTo>
                    <a:pt x="9502" y="743"/>
                    <a:pt x="8769" y="523"/>
                    <a:pt x="8068" y="304"/>
                  </a:cubicBezTo>
                  <a:cubicBezTo>
                    <a:pt x="7409" y="84"/>
                    <a:pt x="6760" y="0"/>
                    <a:pt x="6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06" name="Google Shape;806;p35"/>
            <p:cNvSpPr/>
            <p:nvPr/>
          </p:nvSpPr>
          <p:spPr>
            <a:xfrm>
              <a:off x="2229641" y="3125864"/>
              <a:ext cx="539296" cy="55024"/>
            </a:xfrm>
            <a:custGeom>
              <a:avLst/>
              <a:gdLst/>
              <a:ahLst/>
              <a:cxnLst/>
              <a:rect l="l" t="t" r="r" b="b"/>
              <a:pathLst>
                <a:path w="25816" h="2634" extrusionOk="0">
                  <a:moveTo>
                    <a:pt x="1474" y="1"/>
                  </a:moveTo>
                  <a:cubicBezTo>
                    <a:pt x="981" y="1"/>
                    <a:pt x="491" y="44"/>
                    <a:pt x="0" y="149"/>
                  </a:cubicBezTo>
                  <a:lnTo>
                    <a:pt x="0" y="1279"/>
                  </a:lnTo>
                  <a:cubicBezTo>
                    <a:pt x="178" y="1279"/>
                    <a:pt x="346" y="1238"/>
                    <a:pt x="566" y="1238"/>
                  </a:cubicBezTo>
                  <a:cubicBezTo>
                    <a:pt x="876" y="1223"/>
                    <a:pt x="1187" y="1216"/>
                    <a:pt x="1497" y="1216"/>
                  </a:cubicBezTo>
                  <a:cubicBezTo>
                    <a:pt x="2976" y="1216"/>
                    <a:pt x="4455" y="1374"/>
                    <a:pt x="5934" y="1625"/>
                  </a:cubicBezTo>
                  <a:cubicBezTo>
                    <a:pt x="6760" y="1803"/>
                    <a:pt x="7629" y="2064"/>
                    <a:pt x="8508" y="2284"/>
                  </a:cubicBezTo>
                  <a:cubicBezTo>
                    <a:pt x="9264" y="2515"/>
                    <a:pt x="10039" y="2634"/>
                    <a:pt x="10822" y="2634"/>
                  </a:cubicBezTo>
                  <a:cubicBezTo>
                    <a:pt x="11211" y="2634"/>
                    <a:pt x="11601" y="2604"/>
                    <a:pt x="11993" y="2546"/>
                  </a:cubicBezTo>
                  <a:cubicBezTo>
                    <a:pt x="12694" y="2462"/>
                    <a:pt x="13301" y="2284"/>
                    <a:pt x="13949" y="2106"/>
                  </a:cubicBezTo>
                  <a:cubicBezTo>
                    <a:pt x="14842" y="1951"/>
                    <a:pt x="15735" y="1714"/>
                    <a:pt x="16662" y="1714"/>
                  </a:cubicBezTo>
                  <a:cubicBezTo>
                    <a:pt x="16734" y="1714"/>
                    <a:pt x="16807" y="1716"/>
                    <a:pt x="16879" y="1719"/>
                  </a:cubicBezTo>
                  <a:cubicBezTo>
                    <a:pt x="17368" y="1719"/>
                    <a:pt x="17842" y="1700"/>
                    <a:pt x="18324" y="1700"/>
                  </a:cubicBezTo>
                  <a:cubicBezTo>
                    <a:pt x="18565" y="1700"/>
                    <a:pt x="18808" y="1705"/>
                    <a:pt x="19056" y="1719"/>
                  </a:cubicBezTo>
                  <a:cubicBezTo>
                    <a:pt x="20186" y="1803"/>
                    <a:pt x="21274" y="1886"/>
                    <a:pt x="22373" y="1980"/>
                  </a:cubicBezTo>
                  <a:cubicBezTo>
                    <a:pt x="23200" y="2064"/>
                    <a:pt x="23985" y="2200"/>
                    <a:pt x="24811" y="2284"/>
                  </a:cubicBezTo>
                  <a:cubicBezTo>
                    <a:pt x="24913" y="2298"/>
                    <a:pt x="25018" y="2303"/>
                    <a:pt x="25126" y="2303"/>
                  </a:cubicBezTo>
                  <a:cubicBezTo>
                    <a:pt x="25342" y="2303"/>
                    <a:pt x="25565" y="2284"/>
                    <a:pt x="25774" y="2284"/>
                  </a:cubicBezTo>
                  <a:lnTo>
                    <a:pt x="25816" y="2242"/>
                  </a:lnTo>
                  <a:cubicBezTo>
                    <a:pt x="25638" y="2200"/>
                    <a:pt x="25513" y="2200"/>
                    <a:pt x="25376" y="2200"/>
                  </a:cubicBezTo>
                  <a:cubicBezTo>
                    <a:pt x="24110" y="2022"/>
                    <a:pt x="22802" y="1844"/>
                    <a:pt x="21536" y="1677"/>
                  </a:cubicBezTo>
                  <a:cubicBezTo>
                    <a:pt x="20774" y="1558"/>
                    <a:pt x="19980" y="1406"/>
                    <a:pt x="19174" y="1406"/>
                  </a:cubicBezTo>
                  <a:cubicBezTo>
                    <a:pt x="19062" y="1406"/>
                    <a:pt x="18949" y="1409"/>
                    <a:pt x="18836" y="1415"/>
                  </a:cubicBezTo>
                  <a:lnTo>
                    <a:pt x="16743" y="1415"/>
                  </a:lnTo>
                  <a:cubicBezTo>
                    <a:pt x="15435" y="1415"/>
                    <a:pt x="14085" y="1363"/>
                    <a:pt x="12736" y="1363"/>
                  </a:cubicBezTo>
                  <a:cubicBezTo>
                    <a:pt x="11250" y="1363"/>
                    <a:pt x="9764" y="1279"/>
                    <a:pt x="8330" y="976"/>
                  </a:cubicBezTo>
                  <a:cubicBezTo>
                    <a:pt x="6363" y="578"/>
                    <a:pt x="4448" y="233"/>
                    <a:pt x="2491" y="55"/>
                  </a:cubicBezTo>
                  <a:cubicBezTo>
                    <a:pt x="2150" y="21"/>
                    <a:pt x="1811" y="1"/>
                    <a:pt x="14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07" name="Google Shape;807;p35"/>
            <p:cNvSpPr/>
            <p:nvPr/>
          </p:nvSpPr>
          <p:spPr>
            <a:xfrm>
              <a:off x="2848910" y="3133363"/>
              <a:ext cx="391771" cy="78484"/>
            </a:xfrm>
            <a:custGeom>
              <a:avLst/>
              <a:gdLst/>
              <a:ahLst/>
              <a:cxnLst/>
              <a:rect l="l" t="t" r="r" b="b"/>
              <a:pathLst>
                <a:path w="18754" h="3757" extrusionOk="0">
                  <a:moveTo>
                    <a:pt x="14981" y="1"/>
                  </a:moveTo>
                  <a:cubicBezTo>
                    <a:pt x="13655" y="1"/>
                    <a:pt x="12354" y="236"/>
                    <a:pt x="11083" y="795"/>
                  </a:cubicBezTo>
                  <a:cubicBezTo>
                    <a:pt x="10518" y="1056"/>
                    <a:pt x="9900" y="1266"/>
                    <a:pt x="9293" y="1266"/>
                  </a:cubicBezTo>
                  <a:cubicBezTo>
                    <a:pt x="9210" y="1266"/>
                    <a:pt x="9115" y="1266"/>
                    <a:pt x="9032" y="1318"/>
                  </a:cubicBezTo>
                  <a:cubicBezTo>
                    <a:pt x="8205" y="1485"/>
                    <a:pt x="7378" y="1621"/>
                    <a:pt x="6541" y="1841"/>
                  </a:cubicBezTo>
                  <a:cubicBezTo>
                    <a:pt x="5585" y="2052"/>
                    <a:pt x="4629" y="2180"/>
                    <a:pt x="3673" y="2180"/>
                  </a:cubicBezTo>
                  <a:cubicBezTo>
                    <a:pt x="3059" y="2180"/>
                    <a:pt x="2446" y="2127"/>
                    <a:pt x="1832" y="2009"/>
                  </a:cubicBezTo>
                  <a:cubicBezTo>
                    <a:pt x="1361" y="1883"/>
                    <a:pt x="922" y="1841"/>
                    <a:pt x="440" y="1747"/>
                  </a:cubicBezTo>
                  <a:cubicBezTo>
                    <a:pt x="400" y="1747"/>
                    <a:pt x="355" y="1743"/>
                    <a:pt x="307" y="1743"/>
                  </a:cubicBezTo>
                  <a:cubicBezTo>
                    <a:pt x="205" y="1743"/>
                    <a:pt x="93" y="1762"/>
                    <a:pt x="1" y="1883"/>
                  </a:cubicBezTo>
                  <a:cubicBezTo>
                    <a:pt x="1" y="1925"/>
                    <a:pt x="1" y="1925"/>
                    <a:pt x="53" y="1967"/>
                  </a:cubicBezTo>
                  <a:cubicBezTo>
                    <a:pt x="95" y="2009"/>
                    <a:pt x="137" y="2051"/>
                    <a:pt x="221" y="2103"/>
                  </a:cubicBezTo>
                  <a:cubicBezTo>
                    <a:pt x="1623" y="2888"/>
                    <a:pt x="3057" y="3411"/>
                    <a:pt x="4668" y="3453"/>
                  </a:cubicBezTo>
                  <a:cubicBezTo>
                    <a:pt x="5934" y="3453"/>
                    <a:pt x="7159" y="3233"/>
                    <a:pt x="8425" y="2930"/>
                  </a:cubicBezTo>
                  <a:cubicBezTo>
                    <a:pt x="9397" y="2720"/>
                    <a:pt x="10375" y="2537"/>
                    <a:pt x="11377" y="2537"/>
                  </a:cubicBezTo>
                  <a:cubicBezTo>
                    <a:pt x="11626" y="2537"/>
                    <a:pt x="11877" y="2549"/>
                    <a:pt x="12129" y="2574"/>
                  </a:cubicBezTo>
                  <a:cubicBezTo>
                    <a:pt x="13301" y="2668"/>
                    <a:pt x="14484" y="2835"/>
                    <a:pt x="15572" y="3191"/>
                  </a:cubicBezTo>
                  <a:cubicBezTo>
                    <a:pt x="16535" y="3453"/>
                    <a:pt x="17487" y="3620"/>
                    <a:pt x="18491" y="3714"/>
                  </a:cubicBezTo>
                  <a:cubicBezTo>
                    <a:pt x="18575" y="3714"/>
                    <a:pt x="18669" y="3714"/>
                    <a:pt x="18753" y="3756"/>
                  </a:cubicBezTo>
                  <a:lnTo>
                    <a:pt x="18753" y="2626"/>
                  </a:lnTo>
                  <a:cubicBezTo>
                    <a:pt x="17623" y="2406"/>
                    <a:pt x="16535" y="2103"/>
                    <a:pt x="15394" y="1747"/>
                  </a:cubicBezTo>
                  <a:cubicBezTo>
                    <a:pt x="15352" y="1747"/>
                    <a:pt x="15268" y="1705"/>
                    <a:pt x="15227" y="1663"/>
                  </a:cubicBezTo>
                  <a:cubicBezTo>
                    <a:pt x="15227" y="1621"/>
                    <a:pt x="15268" y="1621"/>
                    <a:pt x="15268" y="1621"/>
                  </a:cubicBezTo>
                  <a:cubicBezTo>
                    <a:pt x="15394" y="1621"/>
                    <a:pt x="15488" y="1580"/>
                    <a:pt x="15614" y="1580"/>
                  </a:cubicBezTo>
                  <a:cubicBezTo>
                    <a:pt x="16482" y="1580"/>
                    <a:pt x="17361" y="1663"/>
                    <a:pt x="18230" y="1789"/>
                  </a:cubicBezTo>
                  <a:cubicBezTo>
                    <a:pt x="18408" y="1789"/>
                    <a:pt x="18575" y="1841"/>
                    <a:pt x="18753" y="1841"/>
                  </a:cubicBezTo>
                  <a:lnTo>
                    <a:pt x="18753" y="533"/>
                  </a:lnTo>
                  <a:cubicBezTo>
                    <a:pt x="18366" y="439"/>
                    <a:pt x="17968" y="355"/>
                    <a:pt x="17581" y="272"/>
                  </a:cubicBezTo>
                  <a:cubicBezTo>
                    <a:pt x="16706" y="99"/>
                    <a:pt x="15838" y="1"/>
                    <a:pt x="149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08" name="Google Shape;808;p35"/>
            <p:cNvSpPr/>
            <p:nvPr/>
          </p:nvSpPr>
          <p:spPr>
            <a:xfrm>
              <a:off x="2229641" y="3181994"/>
              <a:ext cx="126593" cy="47107"/>
            </a:xfrm>
            <a:custGeom>
              <a:avLst/>
              <a:gdLst/>
              <a:ahLst/>
              <a:cxnLst/>
              <a:rect l="l" t="t" r="r" b="b"/>
              <a:pathLst>
                <a:path w="6060" h="2255" extrusionOk="0">
                  <a:moveTo>
                    <a:pt x="3572" y="0"/>
                  </a:moveTo>
                  <a:cubicBezTo>
                    <a:pt x="3402" y="0"/>
                    <a:pt x="3229" y="12"/>
                    <a:pt x="3056" y="36"/>
                  </a:cubicBezTo>
                  <a:cubicBezTo>
                    <a:pt x="2753" y="78"/>
                    <a:pt x="2439" y="162"/>
                    <a:pt x="2135" y="204"/>
                  </a:cubicBezTo>
                  <a:cubicBezTo>
                    <a:pt x="1445" y="382"/>
                    <a:pt x="702" y="560"/>
                    <a:pt x="0" y="727"/>
                  </a:cubicBezTo>
                  <a:lnTo>
                    <a:pt x="0" y="2255"/>
                  </a:lnTo>
                  <a:cubicBezTo>
                    <a:pt x="607" y="2171"/>
                    <a:pt x="1225" y="2035"/>
                    <a:pt x="1832" y="1815"/>
                  </a:cubicBezTo>
                  <a:cubicBezTo>
                    <a:pt x="2836" y="1470"/>
                    <a:pt x="3841" y="1250"/>
                    <a:pt x="4929" y="1250"/>
                  </a:cubicBezTo>
                  <a:lnTo>
                    <a:pt x="5149" y="1250"/>
                  </a:lnTo>
                  <a:cubicBezTo>
                    <a:pt x="5369" y="1208"/>
                    <a:pt x="5578" y="1167"/>
                    <a:pt x="5756" y="1083"/>
                  </a:cubicBezTo>
                  <a:cubicBezTo>
                    <a:pt x="5840" y="1031"/>
                    <a:pt x="5976" y="905"/>
                    <a:pt x="5976" y="821"/>
                  </a:cubicBezTo>
                  <a:cubicBezTo>
                    <a:pt x="6059" y="685"/>
                    <a:pt x="5892" y="643"/>
                    <a:pt x="5756" y="560"/>
                  </a:cubicBezTo>
                  <a:cubicBezTo>
                    <a:pt x="5080" y="234"/>
                    <a:pt x="4340" y="0"/>
                    <a:pt x="3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09" name="Google Shape;809;p35"/>
            <p:cNvSpPr/>
            <p:nvPr/>
          </p:nvSpPr>
          <p:spPr>
            <a:xfrm>
              <a:off x="2521028" y="3056761"/>
              <a:ext cx="490121" cy="84166"/>
            </a:xfrm>
            <a:custGeom>
              <a:avLst/>
              <a:gdLst/>
              <a:ahLst/>
              <a:cxnLst/>
              <a:rect l="l" t="t" r="r" b="b"/>
              <a:pathLst>
                <a:path w="23462" h="4029" extrusionOk="0">
                  <a:moveTo>
                    <a:pt x="11839" y="0"/>
                  </a:moveTo>
                  <a:cubicBezTo>
                    <a:pt x="11474" y="0"/>
                    <a:pt x="11105" y="30"/>
                    <a:pt x="10726" y="98"/>
                  </a:cubicBezTo>
                  <a:cubicBezTo>
                    <a:pt x="10339" y="140"/>
                    <a:pt x="9900" y="182"/>
                    <a:pt x="9471" y="224"/>
                  </a:cubicBezTo>
                  <a:cubicBezTo>
                    <a:pt x="8110" y="360"/>
                    <a:pt x="6802" y="485"/>
                    <a:pt x="5547" y="883"/>
                  </a:cubicBezTo>
                  <a:cubicBezTo>
                    <a:pt x="4929" y="1061"/>
                    <a:pt x="4280" y="1145"/>
                    <a:pt x="3621" y="1186"/>
                  </a:cubicBezTo>
                  <a:cubicBezTo>
                    <a:pt x="3318" y="1186"/>
                    <a:pt x="3014" y="1228"/>
                    <a:pt x="2711" y="1270"/>
                  </a:cubicBezTo>
                  <a:cubicBezTo>
                    <a:pt x="2533" y="1270"/>
                    <a:pt x="2355" y="1322"/>
                    <a:pt x="2271" y="1532"/>
                  </a:cubicBezTo>
                  <a:cubicBezTo>
                    <a:pt x="2391" y="1652"/>
                    <a:pt x="2549" y="1691"/>
                    <a:pt x="2706" y="1691"/>
                  </a:cubicBezTo>
                  <a:cubicBezTo>
                    <a:pt x="2782" y="1691"/>
                    <a:pt x="2859" y="1681"/>
                    <a:pt x="2930" y="1668"/>
                  </a:cubicBezTo>
                  <a:lnTo>
                    <a:pt x="5756" y="1668"/>
                  </a:lnTo>
                  <a:cubicBezTo>
                    <a:pt x="6237" y="1668"/>
                    <a:pt x="6719" y="1710"/>
                    <a:pt x="7200" y="1710"/>
                  </a:cubicBezTo>
                  <a:cubicBezTo>
                    <a:pt x="7242" y="1710"/>
                    <a:pt x="7325" y="1752"/>
                    <a:pt x="7378" y="1793"/>
                  </a:cubicBezTo>
                  <a:cubicBezTo>
                    <a:pt x="7284" y="1888"/>
                    <a:pt x="7158" y="1971"/>
                    <a:pt x="7064" y="1971"/>
                  </a:cubicBezTo>
                  <a:cubicBezTo>
                    <a:pt x="6635" y="2107"/>
                    <a:pt x="6195" y="2191"/>
                    <a:pt x="5756" y="2275"/>
                  </a:cubicBezTo>
                  <a:cubicBezTo>
                    <a:pt x="3977" y="2578"/>
                    <a:pt x="2093" y="2672"/>
                    <a:pt x="262" y="2714"/>
                  </a:cubicBezTo>
                  <a:cubicBezTo>
                    <a:pt x="178" y="2714"/>
                    <a:pt x="95" y="2756"/>
                    <a:pt x="0" y="2756"/>
                  </a:cubicBezTo>
                  <a:cubicBezTo>
                    <a:pt x="0" y="2976"/>
                    <a:pt x="136" y="2976"/>
                    <a:pt x="262" y="3018"/>
                  </a:cubicBezTo>
                  <a:cubicBezTo>
                    <a:pt x="482" y="3101"/>
                    <a:pt x="702" y="3196"/>
                    <a:pt x="963" y="3196"/>
                  </a:cubicBezTo>
                  <a:cubicBezTo>
                    <a:pt x="1640" y="3247"/>
                    <a:pt x="2325" y="3277"/>
                    <a:pt x="3015" y="3277"/>
                  </a:cubicBezTo>
                  <a:cubicBezTo>
                    <a:pt x="4011" y="3277"/>
                    <a:pt x="5016" y="3214"/>
                    <a:pt x="6017" y="3060"/>
                  </a:cubicBezTo>
                  <a:cubicBezTo>
                    <a:pt x="6457" y="3018"/>
                    <a:pt x="6896" y="2840"/>
                    <a:pt x="7378" y="2840"/>
                  </a:cubicBezTo>
                  <a:cubicBezTo>
                    <a:pt x="7606" y="2829"/>
                    <a:pt x="7835" y="2824"/>
                    <a:pt x="8064" y="2824"/>
                  </a:cubicBezTo>
                  <a:cubicBezTo>
                    <a:pt x="8707" y="2824"/>
                    <a:pt x="9357" y="2865"/>
                    <a:pt x="10036" y="2934"/>
                  </a:cubicBezTo>
                  <a:cubicBezTo>
                    <a:pt x="10904" y="3060"/>
                    <a:pt x="11731" y="3279"/>
                    <a:pt x="12610" y="3625"/>
                  </a:cubicBezTo>
                  <a:cubicBezTo>
                    <a:pt x="13271" y="3861"/>
                    <a:pt x="13974" y="4028"/>
                    <a:pt x="14681" y="4028"/>
                  </a:cubicBezTo>
                  <a:cubicBezTo>
                    <a:pt x="14758" y="4028"/>
                    <a:pt x="14835" y="4026"/>
                    <a:pt x="14912" y="4022"/>
                  </a:cubicBezTo>
                  <a:cubicBezTo>
                    <a:pt x="15791" y="4022"/>
                    <a:pt x="16618" y="3980"/>
                    <a:pt x="17445" y="3886"/>
                  </a:cubicBezTo>
                  <a:cubicBezTo>
                    <a:pt x="18187" y="3844"/>
                    <a:pt x="18930" y="3761"/>
                    <a:pt x="19621" y="3583"/>
                  </a:cubicBezTo>
                  <a:cubicBezTo>
                    <a:pt x="20438" y="3419"/>
                    <a:pt x="21227" y="3331"/>
                    <a:pt x="22025" y="3331"/>
                  </a:cubicBezTo>
                  <a:cubicBezTo>
                    <a:pt x="22300" y="3331"/>
                    <a:pt x="22576" y="3342"/>
                    <a:pt x="22855" y="3363"/>
                  </a:cubicBezTo>
                  <a:lnTo>
                    <a:pt x="23462" y="3363"/>
                  </a:lnTo>
                  <a:lnTo>
                    <a:pt x="23462" y="3321"/>
                  </a:lnTo>
                  <a:cubicBezTo>
                    <a:pt x="23336" y="3321"/>
                    <a:pt x="23158" y="3279"/>
                    <a:pt x="22980" y="3279"/>
                  </a:cubicBezTo>
                  <a:cubicBezTo>
                    <a:pt x="22499" y="3198"/>
                    <a:pt x="22022" y="3147"/>
                    <a:pt x="21544" y="3147"/>
                  </a:cubicBezTo>
                  <a:cubicBezTo>
                    <a:pt x="21284" y="3147"/>
                    <a:pt x="21024" y="3162"/>
                    <a:pt x="20762" y="3196"/>
                  </a:cubicBezTo>
                  <a:cubicBezTo>
                    <a:pt x="19959" y="3292"/>
                    <a:pt x="19156" y="3394"/>
                    <a:pt x="18354" y="3394"/>
                  </a:cubicBezTo>
                  <a:cubicBezTo>
                    <a:pt x="18110" y="3394"/>
                    <a:pt x="17866" y="3385"/>
                    <a:pt x="17622" y="3363"/>
                  </a:cubicBezTo>
                  <a:cubicBezTo>
                    <a:pt x="17183" y="3363"/>
                    <a:pt x="16743" y="3321"/>
                    <a:pt x="16314" y="3279"/>
                  </a:cubicBezTo>
                  <a:cubicBezTo>
                    <a:pt x="15226" y="3237"/>
                    <a:pt x="14127" y="3060"/>
                    <a:pt x="13133" y="2578"/>
                  </a:cubicBezTo>
                  <a:cubicBezTo>
                    <a:pt x="12348" y="2191"/>
                    <a:pt x="11511" y="1929"/>
                    <a:pt x="10601" y="1888"/>
                  </a:cubicBezTo>
                  <a:cubicBezTo>
                    <a:pt x="10517" y="1888"/>
                    <a:pt x="10381" y="1888"/>
                    <a:pt x="10297" y="1752"/>
                  </a:cubicBezTo>
                  <a:cubicBezTo>
                    <a:pt x="10423" y="1710"/>
                    <a:pt x="10517" y="1668"/>
                    <a:pt x="10601" y="1668"/>
                  </a:cubicBezTo>
                  <a:cubicBezTo>
                    <a:pt x="11208" y="1584"/>
                    <a:pt x="11867" y="1490"/>
                    <a:pt x="12474" y="1448"/>
                  </a:cubicBezTo>
                  <a:cubicBezTo>
                    <a:pt x="12777" y="1448"/>
                    <a:pt x="13081" y="1448"/>
                    <a:pt x="13395" y="1532"/>
                  </a:cubicBezTo>
                  <a:cubicBezTo>
                    <a:pt x="15006" y="1888"/>
                    <a:pt x="16660" y="2013"/>
                    <a:pt x="18313" y="2055"/>
                  </a:cubicBezTo>
                  <a:cubicBezTo>
                    <a:pt x="19014" y="2055"/>
                    <a:pt x="19715" y="2107"/>
                    <a:pt x="20364" y="2107"/>
                  </a:cubicBezTo>
                  <a:cubicBezTo>
                    <a:pt x="20762" y="2107"/>
                    <a:pt x="21107" y="2149"/>
                    <a:pt x="21452" y="2149"/>
                  </a:cubicBezTo>
                  <a:cubicBezTo>
                    <a:pt x="21630" y="2149"/>
                    <a:pt x="21808" y="2149"/>
                    <a:pt x="21934" y="2013"/>
                  </a:cubicBezTo>
                  <a:cubicBezTo>
                    <a:pt x="21714" y="1793"/>
                    <a:pt x="21410" y="1752"/>
                    <a:pt x="21107" y="1710"/>
                  </a:cubicBezTo>
                  <a:cubicBezTo>
                    <a:pt x="20720" y="1626"/>
                    <a:pt x="20280" y="1626"/>
                    <a:pt x="19841" y="1532"/>
                  </a:cubicBezTo>
                  <a:cubicBezTo>
                    <a:pt x="19056" y="1406"/>
                    <a:pt x="18229" y="1322"/>
                    <a:pt x="17403" y="1145"/>
                  </a:cubicBezTo>
                  <a:cubicBezTo>
                    <a:pt x="16356" y="925"/>
                    <a:pt x="15310" y="621"/>
                    <a:pt x="14263" y="360"/>
                  </a:cubicBezTo>
                  <a:cubicBezTo>
                    <a:pt x="13446" y="150"/>
                    <a:pt x="12654" y="0"/>
                    <a:pt x="118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10" name="Google Shape;810;p35"/>
            <p:cNvSpPr/>
            <p:nvPr/>
          </p:nvSpPr>
          <p:spPr>
            <a:xfrm>
              <a:off x="3157803" y="3345601"/>
              <a:ext cx="13558" cy="21"/>
            </a:xfrm>
            <a:custGeom>
              <a:avLst/>
              <a:gdLst/>
              <a:ahLst/>
              <a:cxnLst/>
              <a:rect l="l" t="t" r="r" b="b"/>
              <a:pathLst>
                <a:path w="649" h="1" extrusionOk="0">
                  <a:moveTo>
                    <a:pt x="0" y="0"/>
                  </a:moveTo>
                  <a:lnTo>
                    <a:pt x="0" y="0"/>
                  </a:lnTo>
                  <a:lnTo>
                    <a:pt x="649"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11" name="Google Shape;811;p35"/>
            <p:cNvSpPr/>
            <p:nvPr/>
          </p:nvSpPr>
          <p:spPr>
            <a:xfrm>
              <a:off x="2597525" y="3390346"/>
              <a:ext cx="626763" cy="75496"/>
            </a:xfrm>
            <a:custGeom>
              <a:avLst/>
              <a:gdLst/>
              <a:ahLst/>
              <a:cxnLst/>
              <a:rect l="l" t="t" r="r" b="b"/>
              <a:pathLst>
                <a:path w="30003" h="3614" extrusionOk="0">
                  <a:moveTo>
                    <a:pt x="8232" y="1"/>
                  </a:moveTo>
                  <a:cubicBezTo>
                    <a:pt x="7647" y="1"/>
                    <a:pt x="7057" y="45"/>
                    <a:pt x="6457" y="129"/>
                  </a:cubicBezTo>
                  <a:cubicBezTo>
                    <a:pt x="5714" y="265"/>
                    <a:pt x="5066" y="527"/>
                    <a:pt x="4406" y="914"/>
                  </a:cubicBezTo>
                  <a:cubicBezTo>
                    <a:pt x="3318" y="1479"/>
                    <a:pt x="2230" y="1877"/>
                    <a:pt x="964" y="1919"/>
                  </a:cubicBezTo>
                  <a:cubicBezTo>
                    <a:pt x="702" y="1919"/>
                    <a:pt x="440" y="2002"/>
                    <a:pt x="179" y="2044"/>
                  </a:cubicBezTo>
                  <a:cubicBezTo>
                    <a:pt x="137" y="2044"/>
                    <a:pt x="53" y="2180"/>
                    <a:pt x="1" y="2222"/>
                  </a:cubicBezTo>
                  <a:cubicBezTo>
                    <a:pt x="95" y="2306"/>
                    <a:pt x="137" y="2400"/>
                    <a:pt x="221" y="2400"/>
                  </a:cubicBezTo>
                  <a:cubicBezTo>
                    <a:pt x="786" y="2484"/>
                    <a:pt x="1403" y="2620"/>
                    <a:pt x="1968" y="2662"/>
                  </a:cubicBezTo>
                  <a:cubicBezTo>
                    <a:pt x="2091" y="2671"/>
                    <a:pt x="2214" y="2675"/>
                    <a:pt x="2335" y="2675"/>
                  </a:cubicBezTo>
                  <a:cubicBezTo>
                    <a:pt x="3293" y="2675"/>
                    <a:pt x="4221" y="2397"/>
                    <a:pt x="5149" y="2044"/>
                  </a:cubicBezTo>
                  <a:cubicBezTo>
                    <a:pt x="5547" y="1919"/>
                    <a:pt x="5976" y="1783"/>
                    <a:pt x="6416" y="1699"/>
                  </a:cubicBezTo>
                  <a:cubicBezTo>
                    <a:pt x="6882" y="1641"/>
                    <a:pt x="7357" y="1609"/>
                    <a:pt x="7833" y="1609"/>
                  </a:cubicBezTo>
                  <a:cubicBezTo>
                    <a:pt x="8382" y="1609"/>
                    <a:pt x="8933" y="1651"/>
                    <a:pt x="9471" y="1741"/>
                  </a:cubicBezTo>
                  <a:cubicBezTo>
                    <a:pt x="10779" y="1960"/>
                    <a:pt x="12087" y="2264"/>
                    <a:pt x="13395" y="2484"/>
                  </a:cubicBezTo>
                  <a:cubicBezTo>
                    <a:pt x="14525" y="2703"/>
                    <a:pt x="15656" y="2881"/>
                    <a:pt x="16796" y="3007"/>
                  </a:cubicBezTo>
                  <a:cubicBezTo>
                    <a:pt x="18146" y="3185"/>
                    <a:pt x="19538" y="3268"/>
                    <a:pt x="20930" y="3352"/>
                  </a:cubicBezTo>
                  <a:cubicBezTo>
                    <a:pt x="22154" y="3446"/>
                    <a:pt x="23378" y="3488"/>
                    <a:pt x="24592" y="3572"/>
                  </a:cubicBezTo>
                  <a:lnTo>
                    <a:pt x="25639" y="3572"/>
                  </a:lnTo>
                  <a:cubicBezTo>
                    <a:pt x="26779" y="3614"/>
                    <a:pt x="27909" y="3614"/>
                    <a:pt x="29040" y="3614"/>
                  </a:cubicBezTo>
                  <a:cubicBezTo>
                    <a:pt x="29353" y="3614"/>
                    <a:pt x="29699" y="3572"/>
                    <a:pt x="29960" y="3404"/>
                  </a:cubicBezTo>
                  <a:cubicBezTo>
                    <a:pt x="29960" y="3404"/>
                    <a:pt x="29960" y="3352"/>
                    <a:pt x="30002" y="3310"/>
                  </a:cubicBezTo>
                  <a:cubicBezTo>
                    <a:pt x="29479" y="3268"/>
                    <a:pt x="28998" y="3185"/>
                    <a:pt x="28474" y="3143"/>
                  </a:cubicBezTo>
                  <a:cubicBezTo>
                    <a:pt x="27261" y="3091"/>
                    <a:pt x="25994" y="3049"/>
                    <a:pt x="24770" y="2965"/>
                  </a:cubicBezTo>
                  <a:cubicBezTo>
                    <a:pt x="24331" y="2965"/>
                    <a:pt x="23860" y="2923"/>
                    <a:pt x="23420" y="2881"/>
                  </a:cubicBezTo>
                  <a:cubicBezTo>
                    <a:pt x="22593" y="2745"/>
                    <a:pt x="21714" y="2620"/>
                    <a:pt x="20888" y="2484"/>
                  </a:cubicBezTo>
                  <a:cubicBezTo>
                    <a:pt x="18366" y="2138"/>
                    <a:pt x="15917" y="1657"/>
                    <a:pt x="13479" y="956"/>
                  </a:cubicBezTo>
                  <a:cubicBezTo>
                    <a:pt x="12391" y="652"/>
                    <a:pt x="11302" y="391"/>
                    <a:pt x="10162" y="171"/>
                  </a:cubicBezTo>
                  <a:cubicBezTo>
                    <a:pt x="9523" y="55"/>
                    <a:pt x="8881" y="1"/>
                    <a:pt x="82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12" name="Google Shape;812;p35"/>
            <p:cNvSpPr/>
            <p:nvPr/>
          </p:nvSpPr>
          <p:spPr>
            <a:xfrm>
              <a:off x="2467468" y="2678891"/>
              <a:ext cx="773222" cy="82202"/>
            </a:xfrm>
            <a:custGeom>
              <a:avLst/>
              <a:gdLst/>
              <a:ahLst/>
              <a:cxnLst/>
              <a:rect l="l" t="t" r="r" b="b"/>
              <a:pathLst>
                <a:path w="37014" h="3935" extrusionOk="0">
                  <a:moveTo>
                    <a:pt x="210" y="0"/>
                  </a:moveTo>
                  <a:cubicBezTo>
                    <a:pt x="126" y="52"/>
                    <a:pt x="43" y="94"/>
                    <a:pt x="1" y="220"/>
                  </a:cubicBezTo>
                  <a:cubicBezTo>
                    <a:pt x="210" y="398"/>
                    <a:pt x="304" y="398"/>
                    <a:pt x="649" y="440"/>
                  </a:cubicBezTo>
                  <a:cubicBezTo>
                    <a:pt x="1957" y="481"/>
                    <a:pt x="3224" y="659"/>
                    <a:pt x="4490" y="963"/>
                  </a:cubicBezTo>
                  <a:cubicBezTo>
                    <a:pt x="5756" y="1308"/>
                    <a:pt x="7064" y="1664"/>
                    <a:pt x="8320" y="2009"/>
                  </a:cubicBezTo>
                  <a:cubicBezTo>
                    <a:pt x="9328" y="2249"/>
                    <a:pt x="10326" y="2454"/>
                    <a:pt x="11357" y="2454"/>
                  </a:cubicBezTo>
                  <a:cubicBezTo>
                    <a:pt x="11450" y="2454"/>
                    <a:pt x="11543" y="2452"/>
                    <a:pt x="11637" y="2449"/>
                  </a:cubicBezTo>
                  <a:cubicBezTo>
                    <a:pt x="11721" y="2449"/>
                    <a:pt x="11815" y="2491"/>
                    <a:pt x="11899" y="2491"/>
                  </a:cubicBezTo>
                  <a:cubicBezTo>
                    <a:pt x="13123" y="2836"/>
                    <a:pt x="14337" y="3139"/>
                    <a:pt x="15519" y="3453"/>
                  </a:cubicBezTo>
                  <a:cubicBezTo>
                    <a:pt x="16220" y="3621"/>
                    <a:pt x="16869" y="3799"/>
                    <a:pt x="17570" y="3841"/>
                  </a:cubicBezTo>
                  <a:cubicBezTo>
                    <a:pt x="18154" y="3905"/>
                    <a:pt x="18739" y="3935"/>
                    <a:pt x="19323" y="3935"/>
                  </a:cubicBezTo>
                  <a:cubicBezTo>
                    <a:pt x="20739" y="3935"/>
                    <a:pt x="22153" y="3757"/>
                    <a:pt x="23545" y="3453"/>
                  </a:cubicBezTo>
                  <a:cubicBezTo>
                    <a:pt x="24676" y="3234"/>
                    <a:pt x="25848" y="2972"/>
                    <a:pt x="27030" y="2930"/>
                  </a:cubicBezTo>
                  <a:cubicBezTo>
                    <a:pt x="28035" y="2836"/>
                    <a:pt x="28987" y="2794"/>
                    <a:pt x="29991" y="2752"/>
                  </a:cubicBezTo>
                  <a:cubicBezTo>
                    <a:pt x="31559" y="2677"/>
                    <a:pt x="33127" y="2526"/>
                    <a:pt x="34688" y="2526"/>
                  </a:cubicBezTo>
                  <a:cubicBezTo>
                    <a:pt x="34866" y="2526"/>
                    <a:pt x="35045" y="2528"/>
                    <a:pt x="35224" y="2533"/>
                  </a:cubicBezTo>
                  <a:cubicBezTo>
                    <a:pt x="35841" y="2574"/>
                    <a:pt x="36448" y="2574"/>
                    <a:pt x="37013" y="2574"/>
                  </a:cubicBezTo>
                  <a:lnTo>
                    <a:pt x="37013" y="2229"/>
                  </a:lnTo>
                  <a:lnTo>
                    <a:pt x="36887" y="2229"/>
                  </a:lnTo>
                  <a:cubicBezTo>
                    <a:pt x="35542" y="2081"/>
                    <a:pt x="34174" y="1999"/>
                    <a:pt x="32827" y="1999"/>
                  </a:cubicBezTo>
                  <a:cubicBezTo>
                    <a:pt x="32551" y="1999"/>
                    <a:pt x="32275" y="2002"/>
                    <a:pt x="32001" y="2009"/>
                  </a:cubicBezTo>
                  <a:cubicBezTo>
                    <a:pt x="31300" y="2009"/>
                    <a:pt x="30609" y="2051"/>
                    <a:pt x="29908" y="2051"/>
                  </a:cubicBezTo>
                  <a:cubicBezTo>
                    <a:pt x="28558" y="2009"/>
                    <a:pt x="27250" y="1967"/>
                    <a:pt x="25942" y="1926"/>
                  </a:cubicBezTo>
                  <a:cubicBezTo>
                    <a:pt x="23545" y="1926"/>
                    <a:pt x="21139" y="2145"/>
                    <a:pt x="18700" y="2271"/>
                  </a:cubicBezTo>
                  <a:cubicBezTo>
                    <a:pt x="18348" y="2286"/>
                    <a:pt x="17997" y="2296"/>
                    <a:pt x="17649" y="2296"/>
                  </a:cubicBezTo>
                  <a:cubicBezTo>
                    <a:pt x="17045" y="2296"/>
                    <a:pt x="16448" y="2267"/>
                    <a:pt x="15865" y="2187"/>
                  </a:cubicBezTo>
                  <a:cubicBezTo>
                    <a:pt x="15519" y="2145"/>
                    <a:pt x="15216" y="2093"/>
                    <a:pt x="14912" y="2051"/>
                  </a:cubicBezTo>
                  <a:cubicBezTo>
                    <a:pt x="14860" y="2051"/>
                    <a:pt x="14860" y="2009"/>
                    <a:pt x="14860" y="2009"/>
                  </a:cubicBezTo>
                  <a:cubicBezTo>
                    <a:pt x="14954" y="1967"/>
                    <a:pt x="15038" y="1926"/>
                    <a:pt x="15080" y="1926"/>
                  </a:cubicBezTo>
                  <a:cubicBezTo>
                    <a:pt x="15865" y="1748"/>
                    <a:pt x="16649" y="1570"/>
                    <a:pt x="17434" y="1444"/>
                  </a:cubicBezTo>
                  <a:cubicBezTo>
                    <a:pt x="18878" y="1183"/>
                    <a:pt x="20354" y="921"/>
                    <a:pt x="21798" y="743"/>
                  </a:cubicBezTo>
                  <a:cubicBezTo>
                    <a:pt x="23493" y="576"/>
                    <a:pt x="25157" y="356"/>
                    <a:pt x="26852" y="262"/>
                  </a:cubicBezTo>
                  <a:cubicBezTo>
                    <a:pt x="27407" y="248"/>
                    <a:pt x="27965" y="243"/>
                    <a:pt x="28526" y="243"/>
                  </a:cubicBezTo>
                  <a:cubicBezTo>
                    <a:pt x="29647" y="243"/>
                    <a:pt x="30780" y="262"/>
                    <a:pt x="31917" y="262"/>
                  </a:cubicBezTo>
                  <a:cubicBezTo>
                    <a:pt x="32084" y="262"/>
                    <a:pt x="32304" y="314"/>
                    <a:pt x="32482" y="314"/>
                  </a:cubicBezTo>
                  <a:cubicBezTo>
                    <a:pt x="33131" y="356"/>
                    <a:pt x="33832" y="440"/>
                    <a:pt x="34481" y="481"/>
                  </a:cubicBezTo>
                  <a:cubicBezTo>
                    <a:pt x="34742" y="481"/>
                    <a:pt x="35004" y="440"/>
                    <a:pt x="35266" y="440"/>
                  </a:cubicBezTo>
                  <a:cubicBezTo>
                    <a:pt x="34742" y="356"/>
                    <a:pt x="34271" y="314"/>
                    <a:pt x="33748" y="262"/>
                  </a:cubicBezTo>
                  <a:cubicBezTo>
                    <a:pt x="33047" y="178"/>
                    <a:pt x="32346" y="136"/>
                    <a:pt x="31655" y="94"/>
                  </a:cubicBezTo>
                  <a:cubicBezTo>
                    <a:pt x="31237" y="73"/>
                    <a:pt x="30831" y="73"/>
                    <a:pt x="30432" y="73"/>
                  </a:cubicBezTo>
                  <a:cubicBezTo>
                    <a:pt x="30033" y="73"/>
                    <a:pt x="29641" y="73"/>
                    <a:pt x="29249" y="52"/>
                  </a:cubicBezTo>
                  <a:cubicBezTo>
                    <a:pt x="28819" y="52"/>
                    <a:pt x="28422" y="52"/>
                    <a:pt x="27993" y="0"/>
                  </a:cubicBezTo>
                  <a:lnTo>
                    <a:pt x="16649" y="0"/>
                  </a:lnTo>
                  <a:cubicBezTo>
                    <a:pt x="16566" y="0"/>
                    <a:pt x="16524" y="0"/>
                    <a:pt x="16430" y="52"/>
                  </a:cubicBezTo>
                  <a:cubicBezTo>
                    <a:pt x="14693" y="481"/>
                    <a:pt x="12903" y="837"/>
                    <a:pt x="11114" y="921"/>
                  </a:cubicBezTo>
                  <a:cubicBezTo>
                    <a:pt x="10690" y="951"/>
                    <a:pt x="10266" y="971"/>
                    <a:pt x="9840" y="971"/>
                  </a:cubicBezTo>
                  <a:cubicBezTo>
                    <a:pt x="9089" y="971"/>
                    <a:pt x="8336" y="910"/>
                    <a:pt x="7587" y="743"/>
                  </a:cubicBezTo>
                  <a:cubicBezTo>
                    <a:pt x="6802" y="576"/>
                    <a:pt x="6060" y="398"/>
                    <a:pt x="5275" y="262"/>
                  </a:cubicBezTo>
                  <a:cubicBezTo>
                    <a:pt x="4574" y="136"/>
                    <a:pt x="3925" y="52"/>
                    <a:pt x="32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13" name="Google Shape;813;p35"/>
            <p:cNvSpPr/>
            <p:nvPr/>
          </p:nvSpPr>
          <p:spPr>
            <a:xfrm>
              <a:off x="2729777" y="3750356"/>
              <a:ext cx="510907" cy="96282"/>
            </a:xfrm>
            <a:custGeom>
              <a:avLst/>
              <a:gdLst/>
              <a:ahLst/>
              <a:cxnLst/>
              <a:rect l="l" t="t" r="r" b="b"/>
              <a:pathLst>
                <a:path w="24457" h="4609" extrusionOk="0">
                  <a:moveTo>
                    <a:pt x="3257" y="0"/>
                  </a:moveTo>
                  <a:cubicBezTo>
                    <a:pt x="2986" y="0"/>
                    <a:pt x="2713" y="12"/>
                    <a:pt x="2439" y="36"/>
                  </a:cubicBezTo>
                  <a:cubicBezTo>
                    <a:pt x="1958" y="78"/>
                    <a:pt x="1476" y="119"/>
                    <a:pt x="995" y="203"/>
                  </a:cubicBezTo>
                  <a:cubicBezTo>
                    <a:pt x="828" y="203"/>
                    <a:pt x="608" y="203"/>
                    <a:pt x="430" y="245"/>
                  </a:cubicBezTo>
                  <a:cubicBezTo>
                    <a:pt x="262" y="297"/>
                    <a:pt x="85" y="339"/>
                    <a:pt x="43" y="507"/>
                  </a:cubicBezTo>
                  <a:cubicBezTo>
                    <a:pt x="1" y="685"/>
                    <a:pt x="85" y="862"/>
                    <a:pt x="304" y="946"/>
                  </a:cubicBezTo>
                  <a:cubicBezTo>
                    <a:pt x="524" y="1030"/>
                    <a:pt x="692" y="1124"/>
                    <a:pt x="911" y="1166"/>
                  </a:cubicBezTo>
                  <a:cubicBezTo>
                    <a:pt x="1257" y="1208"/>
                    <a:pt x="1654" y="1250"/>
                    <a:pt x="2041" y="1250"/>
                  </a:cubicBezTo>
                  <a:cubicBezTo>
                    <a:pt x="3444" y="1291"/>
                    <a:pt x="4835" y="1469"/>
                    <a:pt x="6185" y="1909"/>
                  </a:cubicBezTo>
                  <a:cubicBezTo>
                    <a:pt x="7148" y="2212"/>
                    <a:pt x="8153" y="2516"/>
                    <a:pt x="9157" y="2819"/>
                  </a:cubicBezTo>
                  <a:cubicBezTo>
                    <a:pt x="10204" y="3175"/>
                    <a:pt x="11292" y="3437"/>
                    <a:pt x="12422" y="3479"/>
                  </a:cubicBezTo>
                  <a:cubicBezTo>
                    <a:pt x="13385" y="3520"/>
                    <a:pt x="14295" y="3562"/>
                    <a:pt x="15258" y="3562"/>
                  </a:cubicBezTo>
                  <a:cubicBezTo>
                    <a:pt x="15373" y="3568"/>
                    <a:pt x="15488" y="3570"/>
                    <a:pt x="15604" y="3570"/>
                  </a:cubicBezTo>
                  <a:cubicBezTo>
                    <a:pt x="16401" y="3570"/>
                    <a:pt x="17204" y="3445"/>
                    <a:pt x="18000" y="3217"/>
                  </a:cubicBezTo>
                  <a:cubicBezTo>
                    <a:pt x="18275" y="3140"/>
                    <a:pt x="18546" y="3100"/>
                    <a:pt x="18811" y="3100"/>
                  </a:cubicBezTo>
                  <a:cubicBezTo>
                    <a:pt x="19301" y="3100"/>
                    <a:pt x="19774" y="3235"/>
                    <a:pt x="20228" y="3520"/>
                  </a:cubicBezTo>
                  <a:cubicBezTo>
                    <a:pt x="20710" y="3824"/>
                    <a:pt x="21191" y="4044"/>
                    <a:pt x="21714" y="4263"/>
                  </a:cubicBezTo>
                  <a:cubicBezTo>
                    <a:pt x="22018" y="4389"/>
                    <a:pt x="22321" y="4483"/>
                    <a:pt x="22625" y="4609"/>
                  </a:cubicBezTo>
                  <a:lnTo>
                    <a:pt x="24456" y="4609"/>
                  </a:lnTo>
                  <a:lnTo>
                    <a:pt x="24456" y="3646"/>
                  </a:lnTo>
                  <a:cubicBezTo>
                    <a:pt x="23064" y="3259"/>
                    <a:pt x="21714" y="2819"/>
                    <a:pt x="20354" y="2338"/>
                  </a:cubicBezTo>
                  <a:cubicBezTo>
                    <a:pt x="20270" y="2296"/>
                    <a:pt x="20187" y="2254"/>
                    <a:pt x="20145" y="2212"/>
                  </a:cubicBezTo>
                  <a:lnTo>
                    <a:pt x="20145" y="2129"/>
                  </a:lnTo>
                  <a:cubicBezTo>
                    <a:pt x="20312" y="2076"/>
                    <a:pt x="20448" y="1951"/>
                    <a:pt x="20616" y="1951"/>
                  </a:cubicBezTo>
                  <a:cubicBezTo>
                    <a:pt x="20956" y="1921"/>
                    <a:pt x="21296" y="1892"/>
                    <a:pt x="21637" y="1892"/>
                  </a:cubicBezTo>
                  <a:cubicBezTo>
                    <a:pt x="21778" y="1892"/>
                    <a:pt x="21919" y="1897"/>
                    <a:pt x="22060" y="1909"/>
                  </a:cubicBezTo>
                  <a:cubicBezTo>
                    <a:pt x="22845" y="1993"/>
                    <a:pt x="23671" y="2129"/>
                    <a:pt x="24456" y="2296"/>
                  </a:cubicBezTo>
                  <a:lnTo>
                    <a:pt x="24456" y="339"/>
                  </a:lnTo>
                  <a:cubicBezTo>
                    <a:pt x="23849" y="209"/>
                    <a:pt x="23242" y="129"/>
                    <a:pt x="22614" y="129"/>
                  </a:cubicBezTo>
                  <a:cubicBezTo>
                    <a:pt x="22387" y="129"/>
                    <a:pt x="22157" y="139"/>
                    <a:pt x="21924" y="161"/>
                  </a:cubicBezTo>
                  <a:cubicBezTo>
                    <a:pt x="20835" y="297"/>
                    <a:pt x="19789" y="601"/>
                    <a:pt x="19004" y="1427"/>
                  </a:cubicBezTo>
                  <a:cubicBezTo>
                    <a:pt x="18743" y="1731"/>
                    <a:pt x="18397" y="1909"/>
                    <a:pt x="18000" y="2076"/>
                  </a:cubicBezTo>
                  <a:cubicBezTo>
                    <a:pt x="17173" y="2390"/>
                    <a:pt x="16346" y="2599"/>
                    <a:pt x="15478" y="2599"/>
                  </a:cubicBezTo>
                  <a:cubicBezTo>
                    <a:pt x="14651" y="2558"/>
                    <a:pt x="13814" y="2558"/>
                    <a:pt x="12987" y="2516"/>
                  </a:cubicBezTo>
                  <a:cubicBezTo>
                    <a:pt x="11857" y="2432"/>
                    <a:pt x="10811" y="2170"/>
                    <a:pt x="9764" y="1731"/>
                  </a:cubicBezTo>
                  <a:cubicBezTo>
                    <a:pt x="8843" y="1386"/>
                    <a:pt x="7933" y="1030"/>
                    <a:pt x="6970" y="726"/>
                  </a:cubicBezTo>
                  <a:cubicBezTo>
                    <a:pt x="5787" y="260"/>
                    <a:pt x="4540" y="0"/>
                    <a:pt x="32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14" name="Google Shape;814;p35"/>
            <p:cNvSpPr/>
            <p:nvPr/>
          </p:nvSpPr>
          <p:spPr>
            <a:xfrm>
              <a:off x="2699612" y="3448565"/>
              <a:ext cx="445542" cy="64007"/>
            </a:xfrm>
            <a:custGeom>
              <a:avLst/>
              <a:gdLst/>
              <a:ahLst/>
              <a:cxnLst/>
              <a:rect l="l" t="t" r="r" b="b"/>
              <a:pathLst>
                <a:path w="21328" h="3064" extrusionOk="0">
                  <a:moveTo>
                    <a:pt x="3001" y="1"/>
                  </a:moveTo>
                  <a:cubicBezTo>
                    <a:pt x="2242" y="1"/>
                    <a:pt x="1494" y="154"/>
                    <a:pt x="786" y="440"/>
                  </a:cubicBezTo>
                  <a:cubicBezTo>
                    <a:pt x="566" y="523"/>
                    <a:pt x="346" y="659"/>
                    <a:pt x="179" y="827"/>
                  </a:cubicBezTo>
                  <a:cubicBezTo>
                    <a:pt x="1" y="963"/>
                    <a:pt x="43" y="1183"/>
                    <a:pt x="221" y="1266"/>
                  </a:cubicBezTo>
                  <a:cubicBezTo>
                    <a:pt x="346" y="1308"/>
                    <a:pt x="482" y="1350"/>
                    <a:pt x="608" y="1350"/>
                  </a:cubicBezTo>
                  <a:cubicBezTo>
                    <a:pt x="964" y="1350"/>
                    <a:pt x="1309" y="1350"/>
                    <a:pt x="1654" y="1402"/>
                  </a:cubicBezTo>
                  <a:cubicBezTo>
                    <a:pt x="2136" y="1402"/>
                    <a:pt x="2617" y="1402"/>
                    <a:pt x="3098" y="1528"/>
                  </a:cubicBezTo>
                  <a:cubicBezTo>
                    <a:pt x="4009" y="1748"/>
                    <a:pt x="4930" y="2093"/>
                    <a:pt x="5840" y="2355"/>
                  </a:cubicBezTo>
                  <a:cubicBezTo>
                    <a:pt x="6363" y="2491"/>
                    <a:pt x="6844" y="2710"/>
                    <a:pt x="7326" y="2794"/>
                  </a:cubicBezTo>
                  <a:cubicBezTo>
                    <a:pt x="8272" y="2949"/>
                    <a:pt x="9218" y="3064"/>
                    <a:pt x="10198" y="3064"/>
                  </a:cubicBezTo>
                  <a:cubicBezTo>
                    <a:pt x="10345" y="3064"/>
                    <a:pt x="10494" y="3061"/>
                    <a:pt x="10643" y="3056"/>
                  </a:cubicBezTo>
                  <a:cubicBezTo>
                    <a:pt x="12035" y="2920"/>
                    <a:pt x="13427" y="2794"/>
                    <a:pt x="14829" y="2616"/>
                  </a:cubicBezTo>
                  <a:cubicBezTo>
                    <a:pt x="15434" y="2555"/>
                    <a:pt x="16039" y="2516"/>
                    <a:pt x="16644" y="2516"/>
                  </a:cubicBezTo>
                  <a:cubicBezTo>
                    <a:pt x="16866" y="2516"/>
                    <a:pt x="17087" y="2521"/>
                    <a:pt x="17309" y="2532"/>
                  </a:cubicBezTo>
                  <a:cubicBezTo>
                    <a:pt x="17811" y="2574"/>
                    <a:pt x="18303" y="2595"/>
                    <a:pt x="18795" y="2595"/>
                  </a:cubicBezTo>
                  <a:cubicBezTo>
                    <a:pt x="19287" y="2595"/>
                    <a:pt x="19778" y="2574"/>
                    <a:pt x="20281" y="2532"/>
                  </a:cubicBezTo>
                  <a:cubicBezTo>
                    <a:pt x="20626" y="2491"/>
                    <a:pt x="20971" y="2449"/>
                    <a:pt x="21327" y="2271"/>
                  </a:cubicBezTo>
                  <a:lnTo>
                    <a:pt x="21149" y="2271"/>
                  </a:lnTo>
                  <a:cubicBezTo>
                    <a:pt x="19799" y="2229"/>
                    <a:pt x="18491" y="2187"/>
                    <a:pt x="17183" y="2187"/>
                  </a:cubicBezTo>
                  <a:cubicBezTo>
                    <a:pt x="16398" y="2135"/>
                    <a:pt x="15614" y="2135"/>
                    <a:pt x="14829" y="2135"/>
                  </a:cubicBezTo>
                  <a:cubicBezTo>
                    <a:pt x="13688" y="2135"/>
                    <a:pt x="12600" y="2187"/>
                    <a:pt x="11512" y="2187"/>
                  </a:cubicBezTo>
                  <a:cubicBezTo>
                    <a:pt x="10810" y="2187"/>
                    <a:pt x="10162" y="2093"/>
                    <a:pt x="9502" y="1926"/>
                  </a:cubicBezTo>
                  <a:cubicBezTo>
                    <a:pt x="8979" y="1706"/>
                    <a:pt x="8414" y="1570"/>
                    <a:pt x="7891" y="1402"/>
                  </a:cubicBezTo>
                  <a:cubicBezTo>
                    <a:pt x="7504" y="1266"/>
                    <a:pt x="7148" y="1183"/>
                    <a:pt x="6803" y="1005"/>
                  </a:cubicBezTo>
                  <a:cubicBezTo>
                    <a:pt x="5976" y="565"/>
                    <a:pt x="5107" y="356"/>
                    <a:pt x="4228" y="136"/>
                  </a:cubicBezTo>
                  <a:cubicBezTo>
                    <a:pt x="3819" y="45"/>
                    <a:pt x="3408" y="1"/>
                    <a:pt x="30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15" name="Google Shape;815;p35"/>
            <p:cNvSpPr/>
            <p:nvPr/>
          </p:nvSpPr>
          <p:spPr>
            <a:xfrm>
              <a:off x="2229641" y="3241634"/>
              <a:ext cx="404430" cy="76833"/>
            </a:xfrm>
            <a:custGeom>
              <a:avLst/>
              <a:gdLst/>
              <a:ahLst/>
              <a:cxnLst/>
              <a:rect l="l" t="t" r="r" b="b"/>
              <a:pathLst>
                <a:path w="19360" h="3678" extrusionOk="0">
                  <a:moveTo>
                    <a:pt x="5636" y="1"/>
                  </a:moveTo>
                  <a:cubicBezTo>
                    <a:pt x="5575" y="1"/>
                    <a:pt x="5514" y="3"/>
                    <a:pt x="5452" y="7"/>
                  </a:cubicBezTo>
                  <a:cubicBezTo>
                    <a:pt x="4270" y="101"/>
                    <a:pt x="3140" y="446"/>
                    <a:pt x="2010" y="844"/>
                  </a:cubicBezTo>
                  <a:cubicBezTo>
                    <a:pt x="1848" y="896"/>
                    <a:pt x="1670" y="931"/>
                    <a:pt x="1496" y="931"/>
                  </a:cubicBezTo>
                  <a:cubicBezTo>
                    <a:pt x="1389" y="931"/>
                    <a:pt x="1283" y="918"/>
                    <a:pt x="1183" y="886"/>
                  </a:cubicBezTo>
                  <a:cubicBezTo>
                    <a:pt x="921" y="792"/>
                    <a:pt x="660" y="666"/>
                    <a:pt x="440" y="582"/>
                  </a:cubicBezTo>
                  <a:cubicBezTo>
                    <a:pt x="262" y="530"/>
                    <a:pt x="136" y="446"/>
                    <a:pt x="0" y="404"/>
                  </a:cubicBezTo>
                  <a:lnTo>
                    <a:pt x="0" y="1535"/>
                  </a:lnTo>
                  <a:cubicBezTo>
                    <a:pt x="42" y="1576"/>
                    <a:pt x="84" y="1576"/>
                    <a:pt x="136" y="1629"/>
                  </a:cubicBezTo>
                  <a:cubicBezTo>
                    <a:pt x="398" y="1754"/>
                    <a:pt x="660" y="1890"/>
                    <a:pt x="963" y="1974"/>
                  </a:cubicBezTo>
                  <a:cubicBezTo>
                    <a:pt x="1129" y="2010"/>
                    <a:pt x="1312" y="2038"/>
                    <a:pt x="1498" y="2038"/>
                  </a:cubicBezTo>
                  <a:cubicBezTo>
                    <a:pt x="1747" y="2038"/>
                    <a:pt x="2002" y="1988"/>
                    <a:pt x="2229" y="1838"/>
                  </a:cubicBezTo>
                  <a:cubicBezTo>
                    <a:pt x="2962" y="1409"/>
                    <a:pt x="3799" y="1189"/>
                    <a:pt x="4626" y="1011"/>
                  </a:cubicBezTo>
                  <a:cubicBezTo>
                    <a:pt x="4904" y="937"/>
                    <a:pt x="5182" y="894"/>
                    <a:pt x="5455" y="894"/>
                  </a:cubicBezTo>
                  <a:cubicBezTo>
                    <a:pt x="5994" y="894"/>
                    <a:pt x="6515" y="1062"/>
                    <a:pt x="6980" y="1493"/>
                  </a:cubicBezTo>
                  <a:cubicBezTo>
                    <a:pt x="7242" y="1754"/>
                    <a:pt x="7587" y="1838"/>
                    <a:pt x="7932" y="1838"/>
                  </a:cubicBezTo>
                  <a:cubicBezTo>
                    <a:pt x="8246" y="1838"/>
                    <a:pt x="8550" y="1838"/>
                    <a:pt x="8853" y="1890"/>
                  </a:cubicBezTo>
                  <a:cubicBezTo>
                    <a:pt x="9900" y="2016"/>
                    <a:pt x="10862" y="2278"/>
                    <a:pt x="11773" y="2759"/>
                  </a:cubicBezTo>
                  <a:cubicBezTo>
                    <a:pt x="12338" y="3062"/>
                    <a:pt x="12955" y="3282"/>
                    <a:pt x="13562" y="3544"/>
                  </a:cubicBezTo>
                  <a:cubicBezTo>
                    <a:pt x="13803" y="3633"/>
                    <a:pt x="14054" y="3677"/>
                    <a:pt x="14310" y="3677"/>
                  </a:cubicBezTo>
                  <a:cubicBezTo>
                    <a:pt x="14567" y="3677"/>
                    <a:pt x="14828" y="3633"/>
                    <a:pt x="15090" y="3544"/>
                  </a:cubicBezTo>
                  <a:cubicBezTo>
                    <a:pt x="16304" y="3198"/>
                    <a:pt x="17528" y="2843"/>
                    <a:pt x="18794" y="2801"/>
                  </a:cubicBezTo>
                  <a:cubicBezTo>
                    <a:pt x="18920" y="2801"/>
                    <a:pt x="19098" y="2717"/>
                    <a:pt x="19234" y="2623"/>
                  </a:cubicBezTo>
                  <a:cubicBezTo>
                    <a:pt x="19318" y="2539"/>
                    <a:pt x="19359" y="2414"/>
                    <a:pt x="19276" y="2319"/>
                  </a:cubicBezTo>
                  <a:cubicBezTo>
                    <a:pt x="19098" y="2152"/>
                    <a:pt x="18972" y="2016"/>
                    <a:pt x="18753" y="1890"/>
                  </a:cubicBezTo>
                  <a:cubicBezTo>
                    <a:pt x="18397" y="1671"/>
                    <a:pt x="18010" y="1629"/>
                    <a:pt x="17570" y="1576"/>
                  </a:cubicBezTo>
                  <a:cubicBezTo>
                    <a:pt x="17490" y="1572"/>
                    <a:pt x="17411" y="1570"/>
                    <a:pt x="17331" y="1570"/>
                  </a:cubicBezTo>
                  <a:cubicBezTo>
                    <a:pt x="16625" y="1570"/>
                    <a:pt x="15916" y="1725"/>
                    <a:pt x="15174" y="1838"/>
                  </a:cubicBezTo>
                  <a:cubicBezTo>
                    <a:pt x="14958" y="1897"/>
                    <a:pt x="14721" y="1935"/>
                    <a:pt x="14490" y="1935"/>
                  </a:cubicBezTo>
                  <a:cubicBezTo>
                    <a:pt x="14351" y="1935"/>
                    <a:pt x="14215" y="1922"/>
                    <a:pt x="14085" y="1890"/>
                  </a:cubicBezTo>
                  <a:cubicBezTo>
                    <a:pt x="13301" y="1671"/>
                    <a:pt x="12558" y="1493"/>
                    <a:pt x="11773" y="1315"/>
                  </a:cubicBezTo>
                  <a:cubicBezTo>
                    <a:pt x="10766" y="1054"/>
                    <a:pt x="9752" y="824"/>
                    <a:pt x="8743" y="824"/>
                  </a:cubicBezTo>
                  <a:cubicBezTo>
                    <a:pt x="8577" y="824"/>
                    <a:pt x="8412" y="831"/>
                    <a:pt x="8246" y="844"/>
                  </a:cubicBezTo>
                  <a:cubicBezTo>
                    <a:pt x="8184" y="850"/>
                    <a:pt x="8126" y="854"/>
                    <a:pt x="8070" y="854"/>
                  </a:cubicBezTo>
                  <a:cubicBezTo>
                    <a:pt x="7766" y="854"/>
                    <a:pt x="7540" y="759"/>
                    <a:pt x="7284" y="582"/>
                  </a:cubicBezTo>
                  <a:cubicBezTo>
                    <a:pt x="6810" y="184"/>
                    <a:pt x="6224" y="1"/>
                    <a:pt x="5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16" name="Google Shape;816;p35"/>
            <p:cNvSpPr/>
            <p:nvPr/>
          </p:nvSpPr>
          <p:spPr>
            <a:xfrm>
              <a:off x="2229641" y="3065138"/>
              <a:ext cx="252289" cy="59829"/>
            </a:xfrm>
            <a:custGeom>
              <a:avLst/>
              <a:gdLst/>
              <a:ahLst/>
              <a:cxnLst/>
              <a:rect l="l" t="t" r="r" b="b"/>
              <a:pathLst>
                <a:path w="12077" h="2864" extrusionOk="0">
                  <a:moveTo>
                    <a:pt x="0" y="1"/>
                  </a:moveTo>
                  <a:lnTo>
                    <a:pt x="0" y="1612"/>
                  </a:lnTo>
                  <a:cubicBezTo>
                    <a:pt x="193" y="1603"/>
                    <a:pt x="385" y="1598"/>
                    <a:pt x="576" y="1598"/>
                  </a:cubicBezTo>
                  <a:cubicBezTo>
                    <a:pt x="1243" y="1598"/>
                    <a:pt x="1899" y="1661"/>
                    <a:pt x="2575" y="1832"/>
                  </a:cubicBezTo>
                  <a:lnTo>
                    <a:pt x="6499" y="2617"/>
                  </a:lnTo>
                  <a:cubicBezTo>
                    <a:pt x="7270" y="2743"/>
                    <a:pt x="8063" y="2864"/>
                    <a:pt x="8865" y="2864"/>
                  </a:cubicBezTo>
                  <a:cubicBezTo>
                    <a:pt x="9195" y="2864"/>
                    <a:pt x="9526" y="2843"/>
                    <a:pt x="9858" y="2795"/>
                  </a:cubicBezTo>
                  <a:cubicBezTo>
                    <a:pt x="10423" y="2700"/>
                    <a:pt x="10946" y="2575"/>
                    <a:pt x="11511" y="2397"/>
                  </a:cubicBezTo>
                  <a:cubicBezTo>
                    <a:pt x="11689" y="2355"/>
                    <a:pt x="11909" y="2271"/>
                    <a:pt x="12076" y="2010"/>
                  </a:cubicBezTo>
                  <a:cubicBezTo>
                    <a:pt x="11951" y="1968"/>
                    <a:pt x="11815" y="1874"/>
                    <a:pt x="11689" y="1874"/>
                  </a:cubicBezTo>
                  <a:cubicBezTo>
                    <a:pt x="11511" y="1832"/>
                    <a:pt x="11291" y="1832"/>
                    <a:pt x="11072" y="1832"/>
                  </a:cubicBezTo>
                  <a:lnTo>
                    <a:pt x="10078" y="1832"/>
                  </a:lnTo>
                  <a:cubicBezTo>
                    <a:pt x="8717" y="1790"/>
                    <a:pt x="7409" y="1570"/>
                    <a:pt x="6101" y="1351"/>
                  </a:cubicBezTo>
                  <a:cubicBezTo>
                    <a:pt x="5536" y="1267"/>
                    <a:pt x="5013" y="1183"/>
                    <a:pt x="4490" y="1005"/>
                  </a:cubicBezTo>
                  <a:cubicBezTo>
                    <a:pt x="3485" y="566"/>
                    <a:pt x="2439" y="398"/>
                    <a:pt x="1392" y="262"/>
                  </a:cubicBezTo>
                  <a:cubicBezTo>
                    <a:pt x="1089" y="220"/>
                    <a:pt x="827" y="220"/>
                    <a:pt x="524" y="137"/>
                  </a:cubicBezTo>
                  <a:cubicBezTo>
                    <a:pt x="346" y="84"/>
                    <a:pt x="178" y="4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17" name="Google Shape;817;p35"/>
            <p:cNvSpPr/>
            <p:nvPr/>
          </p:nvSpPr>
          <p:spPr>
            <a:xfrm>
              <a:off x="2399054" y="3190266"/>
              <a:ext cx="490999" cy="64425"/>
            </a:xfrm>
            <a:custGeom>
              <a:avLst/>
              <a:gdLst/>
              <a:ahLst/>
              <a:cxnLst/>
              <a:rect l="l" t="t" r="r" b="b"/>
              <a:pathLst>
                <a:path w="23504" h="3084" extrusionOk="0">
                  <a:moveTo>
                    <a:pt x="6767" y="1"/>
                  </a:moveTo>
                  <a:cubicBezTo>
                    <a:pt x="6617" y="1"/>
                    <a:pt x="6468" y="9"/>
                    <a:pt x="6321" y="28"/>
                  </a:cubicBezTo>
                  <a:cubicBezTo>
                    <a:pt x="5892" y="69"/>
                    <a:pt x="5494" y="164"/>
                    <a:pt x="5055" y="247"/>
                  </a:cubicBezTo>
                  <a:cubicBezTo>
                    <a:pt x="4793" y="331"/>
                    <a:pt x="4584" y="467"/>
                    <a:pt x="4448" y="771"/>
                  </a:cubicBezTo>
                  <a:cubicBezTo>
                    <a:pt x="4626" y="896"/>
                    <a:pt x="4845" y="948"/>
                    <a:pt x="5055" y="948"/>
                  </a:cubicBezTo>
                  <a:cubicBezTo>
                    <a:pt x="5241" y="911"/>
                    <a:pt x="5428" y="879"/>
                    <a:pt x="5615" y="879"/>
                  </a:cubicBezTo>
                  <a:cubicBezTo>
                    <a:pt x="5690" y="879"/>
                    <a:pt x="5765" y="884"/>
                    <a:pt x="5839" y="896"/>
                  </a:cubicBezTo>
                  <a:cubicBezTo>
                    <a:pt x="6541" y="948"/>
                    <a:pt x="7242" y="1032"/>
                    <a:pt x="7932" y="1074"/>
                  </a:cubicBezTo>
                  <a:cubicBezTo>
                    <a:pt x="7985" y="1116"/>
                    <a:pt x="8026" y="1158"/>
                    <a:pt x="8068" y="1158"/>
                  </a:cubicBezTo>
                  <a:cubicBezTo>
                    <a:pt x="8026" y="1252"/>
                    <a:pt x="7985" y="1252"/>
                    <a:pt x="7890" y="1294"/>
                  </a:cubicBezTo>
                  <a:cubicBezTo>
                    <a:pt x="7200" y="1472"/>
                    <a:pt x="6457" y="1733"/>
                    <a:pt x="5756" y="1901"/>
                  </a:cubicBezTo>
                  <a:cubicBezTo>
                    <a:pt x="5533" y="1951"/>
                    <a:pt x="5309" y="1977"/>
                    <a:pt x="5087" y="1977"/>
                  </a:cubicBezTo>
                  <a:cubicBezTo>
                    <a:pt x="4703" y="1977"/>
                    <a:pt x="4324" y="1899"/>
                    <a:pt x="3966" y="1733"/>
                  </a:cubicBezTo>
                  <a:cubicBezTo>
                    <a:pt x="3663" y="1597"/>
                    <a:pt x="3318" y="1378"/>
                    <a:pt x="2962" y="1294"/>
                  </a:cubicBezTo>
                  <a:cubicBezTo>
                    <a:pt x="2616" y="1158"/>
                    <a:pt x="2313" y="1074"/>
                    <a:pt x="1968" y="1032"/>
                  </a:cubicBezTo>
                  <a:cubicBezTo>
                    <a:pt x="1867" y="1025"/>
                    <a:pt x="1766" y="1021"/>
                    <a:pt x="1665" y="1021"/>
                  </a:cubicBezTo>
                  <a:cubicBezTo>
                    <a:pt x="1194" y="1021"/>
                    <a:pt x="728" y="1098"/>
                    <a:pt x="262" y="1210"/>
                  </a:cubicBezTo>
                  <a:cubicBezTo>
                    <a:pt x="178" y="1210"/>
                    <a:pt x="42" y="1252"/>
                    <a:pt x="0" y="1378"/>
                  </a:cubicBezTo>
                  <a:cubicBezTo>
                    <a:pt x="0" y="1555"/>
                    <a:pt x="84" y="1639"/>
                    <a:pt x="220" y="1681"/>
                  </a:cubicBezTo>
                  <a:cubicBezTo>
                    <a:pt x="440" y="1775"/>
                    <a:pt x="660" y="1859"/>
                    <a:pt x="921" y="1859"/>
                  </a:cubicBezTo>
                  <a:cubicBezTo>
                    <a:pt x="1654" y="1943"/>
                    <a:pt x="2397" y="2162"/>
                    <a:pt x="3056" y="2560"/>
                  </a:cubicBezTo>
                  <a:cubicBezTo>
                    <a:pt x="3140" y="2602"/>
                    <a:pt x="3223" y="2644"/>
                    <a:pt x="3276" y="2686"/>
                  </a:cubicBezTo>
                  <a:cubicBezTo>
                    <a:pt x="3841" y="2905"/>
                    <a:pt x="4364" y="3083"/>
                    <a:pt x="4971" y="3083"/>
                  </a:cubicBezTo>
                  <a:cubicBezTo>
                    <a:pt x="5578" y="3083"/>
                    <a:pt x="6153" y="2947"/>
                    <a:pt x="6718" y="2780"/>
                  </a:cubicBezTo>
                  <a:cubicBezTo>
                    <a:pt x="7849" y="2424"/>
                    <a:pt x="8895" y="1943"/>
                    <a:pt x="9941" y="1472"/>
                  </a:cubicBezTo>
                  <a:cubicBezTo>
                    <a:pt x="10423" y="1252"/>
                    <a:pt x="10946" y="1158"/>
                    <a:pt x="11469" y="1158"/>
                  </a:cubicBezTo>
                  <a:cubicBezTo>
                    <a:pt x="12296" y="1210"/>
                    <a:pt x="13164" y="1252"/>
                    <a:pt x="14043" y="1336"/>
                  </a:cubicBezTo>
                  <a:cubicBezTo>
                    <a:pt x="16000" y="1472"/>
                    <a:pt x="17926" y="1775"/>
                    <a:pt x="19883" y="2120"/>
                  </a:cubicBezTo>
                  <a:cubicBezTo>
                    <a:pt x="20709" y="2298"/>
                    <a:pt x="21536" y="2424"/>
                    <a:pt x="22373" y="2602"/>
                  </a:cubicBezTo>
                  <a:cubicBezTo>
                    <a:pt x="22488" y="2613"/>
                    <a:pt x="22601" y="2618"/>
                    <a:pt x="22710" y="2618"/>
                  </a:cubicBezTo>
                  <a:cubicBezTo>
                    <a:pt x="23008" y="2618"/>
                    <a:pt x="23281" y="2579"/>
                    <a:pt x="23503" y="2518"/>
                  </a:cubicBezTo>
                  <a:cubicBezTo>
                    <a:pt x="23420" y="2466"/>
                    <a:pt x="23367" y="2466"/>
                    <a:pt x="23325" y="2466"/>
                  </a:cubicBezTo>
                  <a:cubicBezTo>
                    <a:pt x="21892" y="2162"/>
                    <a:pt x="20364" y="1943"/>
                    <a:pt x="18920" y="1639"/>
                  </a:cubicBezTo>
                  <a:cubicBezTo>
                    <a:pt x="16660" y="1158"/>
                    <a:pt x="14389" y="635"/>
                    <a:pt x="12076" y="509"/>
                  </a:cubicBezTo>
                  <a:cubicBezTo>
                    <a:pt x="11731" y="509"/>
                    <a:pt x="11427" y="425"/>
                    <a:pt x="11124" y="425"/>
                  </a:cubicBezTo>
                  <a:cubicBezTo>
                    <a:pt x="10931" y="443"/>
                    <a:pt x="10737" y="451"/>
                    <a:pt x="10541" y="451"/>
                  </a:cubicBezTo>
                  <a:cubicBezTo>
                    <a:pt x="9802" y="451"/>
                    <a:pt x="9050" y="338"/>
                    <a:pt x="8330" y="206"/>
                  </a:cubicBezTo>
                  <a:cubicBezTo>
                    <a:pt x="7818" y="100"/>
                    <a:pt x="7288" y="1"/>
                    <a:pt x="67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18" name="Google Shape;818;p35"/>
            <p:cNvSpPr/>
            <p:nvPr/>
          </p:nvSpPr>
          <p:spPr>
            <a:xfrm>
              <a:off x="2229641" y="3293795"/>
              <a:ext cx="273262" cy="52267"/>
            </a:xfrm>
            <a:custGeom>
              <a:avLst/>
              <a:gdLst/>
              <a:ahLst/>
              <a:cxnLst/>
              <a:rect l="l" t="t" r="r" b="b"/>
              <a:pathLst>
                <a:path w="13081" h="2502" extrusionOk="0">
                  <a:moveTo>
                    <a:pt x="0" y="0"/>
                  </a:moveTo>
                  <a:lnTo>
                    <a:pt x="0" y="911"/>
                  </a:lnTo>
                  <a:cubicBezTo>
                    <a:pt x="398" y="1047"/>
                    <a:pt x="785" y="1130"/>
                    <a:pt x="1225" y="1225"/>
                  </a:cubicBezTo>
                  <a:cubicBezTo>
                    <a:pt x="1549" y="1329"/>
                    <a:pt x="1887" y="1382"/>
                    <a:pt x="2231" y="1382"/>
                  </a:cubicBezTo>
                  <a:cubicBezTo>
                    <a:pt x="2575" y="1382"/>
                    <a:pt x="2925" y="1329"/>
                    <a:pt x="3276" y="1225"/>
                  </a:cubicBezTo>
                  <a:cubicBezTo>
                    <a:pt x="3579" y="1089"/>
                    <a:pt x="3883" y="963"/>
                    <a:pt x="4228" y="869"/>
                  </a:cubicBezTo>
                  <a:cubicBezTo>
                    <a:pt x="4349" y="800"/>
                    <a:pt x="4470" y="769"/>
                    <a:pt x="4591" y="769"/>
                  </a:cubicBezTo>
                  <a:cubicBezTo>
                    <a:pt x="4690" y="769"/>
                    <a:pt x="4789" y="789"/>
                    <a:pt x="4887" y="827"/>
                  </a:cubicBezTo>
                  <a:cubicBezTo>
                    <a:pt x="5411" y="1005"/>
                    <a:pt x="5934" y="1225"/>
                    <a:pt x="6499" y="1392"/>
                  </a:cubicBezTo>
                  <a:cubicBezTo>
                    <a:pt x="6938" y="1528"/>
                    <a:pt x="7325" y="1696"/>
                    <a:pt x="7765" y="1790"/>
                  </a:cubicBezTo>
                  <a:cubicBezTo>
                    <a:pt x="8717" y="1957"/>
                    <a:pt x="9680" y="2093"/>
                    <a:pt x="10643" y="2355"/>
                  </a:cubicBezTo>
                  <a:cubicBezTo>
                    <a:pt x="11073" y="2458"/>
                    <a:pt x="11499" y="2501"/>
                    <a:pt x="11926" y="2501"/>
                  </a:cubicBezTo>
                  <a:cubicBezTo>
                    <a:pt x="12237" y="2501"/>
                    <a:pt x="12548" y="2478"/>
                    <a:pt x="12861" y="2439"/>
                  </a:cubicBezTo>
                  <a:cubicBezTo>
                    <a:pt x="12955" y="2439"/>
                    <a:pt x="13039" y="2397"/>
                    <a:pt x="13081" y="2355"/>
                  </a:cubicBezTo>
                  <a:lnTo>
                    <a:pt x="13081" y="2271"/>
                  </a:lnTo>
                  <a:cubicBezTo>
                    <a:pt x="12777" y="2219"/>
                    <a:pt x="12474" y="2219"/>
                    <a:pt x="12170" y="2177"/>
                  </a:cubicBezTo>
                  <a:cubicBezTo>
                    <a:pt x="11909" y="2177"/>
                    <a:pt x="11647" y="2177"/>
                    <a:pt x="11386" y="2135"/>
                  </a:cubicBezTo>
                  <a:cubicBezTo>
                    <a:pt x="10203" y="1873"/>
                    <a:pt x="8979" y="1612"/>
                    <a:pt x="7807" y="1308"/>
                  </a:cubicBezTo>
                  <a:cubicBezTo>
                    <a:pt x="7409" y="1225"/>
                    <a:pt x="7064" y="1047"/>
                    <a:pt x="6677" y="911"/>
                  </a:cubicBezTo>
                  <a:cubicBezTo>
                    <a:pt x="6101" y="649"/>
                    <a:pt x="5536" y="440"/>
                    <a:pt x="4971" y="178"/>
                  </a:cubicBezTo>
                  <a:cubicBezTo>
                    <a:pt x="4773" y="90"/>
                    <a:pt x="4558" y="41"/>
                    <a:pt x="4333" y="41"/>
                  </a:cubicBezTo>
                  <a:cubicBezTo>
                    <a:pt x="4213" y="41"/>
                    <a:pt x="4090" y="55"/>
                    <a:pt x="3966" y="84"/>
                  </a:cubicBezTo>
                  <a:cubicBezTo>
                    <a:pt x="3663" y="178"/>
                    <a:pt x="3401" y="262"/>
                    <a:pt x="3098" y="346"/>
                  </a:cubicBezTo>
                  <a:cubicBezTo>
                    <a:pt x="2815" y="435"/>
                    <a:pt x="2520" y="479"/>
                    <a:pt x="2224" y="479"/>
                  </a:cubicBezTo>
                  <a:cubicBezTo>
                    <a:pt x="1929" y="479"/>
                    <a:pt x="1633" y="435"/>
                    <a:pt x="1350" y="346"/>
                  </a:cubicBezTo>
                  <a:cubicBezTo>
                    <a:pt x="921" y="220"/>
                    <a:pt x="440" y="126"/>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19" name="Google Shape;819;p35"/>
            <p:cNvSpPr/>
            <p:nvPr/>
          </p:nvSpPr>
          <p:spPr>
            <a:xfrm>
              <a:off x="3090476" y="2972409"/>
              <a:ext cx="150199" cy="27178"/>
            </a:xfrm>
            <a:custGeom>
              <a:avLst/>
              <a:gdLst/>
              <a:ahLst/>
              <a:cxnLst/>
              <a:rect l="l" t="t" r="r" b="b"/>
              <a:pathLst>
                <a:path w="7190" h="1301" extrusionOk="0">
                  <a:moveTo>
                    <a:pt x="3382" y="1"/>
                  </a:moveTo>
                  <a:cubicBezTo>
                    <a:pt x="2737" y="1"/>
                    <a:pt x="2098" y="92"/>
                    <a:pt x="1476" y="338"/>
                  </a:cubicBezTo>
                  <a:cubicBezTo>
                    <a:pt x="1172" y="474"/>
                    <a:pt x="869" y="516"/>
                    <a:pt x="607" y="599"/>
                  </a:cubicBezTo>
                  <a:cubicBezTo>
                    <a:pt x="471" y="652"/>
                    <a:pt x="345" y="693"/>
                    <a:pt x="209" y="735"/>
                  </a:cubicBezTo>
                  <a:cubicBezTo>
                    <a:pt x="126" y="777"/>
                    <a:pt x="42" y="861"/>
                    <a:pt x="42" y="913"/>
                  </a:cubicBezTo>
                  <a:cubicBezTo>
                    <a:pt x="0" y="997"/>
                    <a:pt x="84" y="1081"/>
                    <a:pt x="167" y="1122"/>
                  </a:cubicBezTo>
                  <a:cubicBezTo>
                    <a:pt x="209" y="1217"/>
                    <a:pt x="304" y="1217"/>
                    <a:pt x="345" y="1217"/>
                  </a:cubicBezTo>
                  <a:cubicBezTo>
                    <a:pt x="523" y="1258"/>
                    <a:pt x="649" y="1300"/>
                    <a:pt x="785" y="1300"/>
                  </a:cubicBezTo>
                  <a:cubicBezTo>
                    <a:pt x="1350" y="1300"/>
                    <a:pt x="1873" y="1258"/>
                    <a:pt x="2396" y="1081"/>
                  </a:cubicBezTo>
                  <a:cubicBezTo>
                    <a:pt x="3095" y="825"/>
                    <a:pt x="3812" y="751"/>
                    <a:pt x="4536" y="751"/>
                  </a:cubicBezTo>
                  <a:cubicBezTo>
                    <a:pt x="5028" y="751"/>
                    <a:pt x="5522" y="785"/>
                    <a:pt x="6017" y="819"/>
                  </a:cubicBezTo>
                  <a:cubicBezTo>
                    <a:pt x="6404" y="861"/>
                    <a:pt x="6802" y="913"/>
                    <a:pt x="7189" y="913"/>
                  </a:cubicBezTo>
                  <a:lnTo>
                    <a:pt x="7189" y="474"/>
                  </a:lnTo>
                  <a:lnTo>
                    <a:pt x="7147" y="474"/>
                  </a:lnTo>
                  <a:cubicBezTo>
                    <a:pt x="6404" y="338"/>
                    <a:pt x="5619" y="212"/>
                    <a:pt x="4835" y="128"/>
                  </a:cubicBezTo>
                  <a:cubicBezTo>
                    <a:pt x="4351" y="52"/>
                    <a:pt x="3865" y="1"/>
                    <a:pt x="33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20" name="Google Shape;820;p35"/>
            <p:cNvSpPr/>
            <p:nvPr/>
          </p:nvSpPr>
          <p:spPr>
            <a:xfrm>
              <a:off x="2229641" y="2764329"/>
              <a:ext cx="427159" cy="74912"/>
            </a:xfrm>
            <a:custGeom>
              <a:avLst/>
              <a:gdLst/>
              <a:ahLst/>
              <a:cxnLst/>
              <a:rect l="l" t="t" r="r" b="b"/>
              <a:pathLst>
                <a:path w="20448" h="3586" extrusionOk="0">
                  <a:moveTo>
                    <a:pt x="1749" y="1"/>
                  </a:moveTo>
                  <a:cubicBezTo>
                    <a:pt x="1629" y="1"/>
                    <a:pt x="1510" y="4"/>
                    <a:pt x="1392" y="12"/>
                  </a:cubicBezTo>
                  <a:cubicBezTo>
                    <a:pt x="921" y="54"/>
                    <a:pt x="440" y="96"/>
                    <a:pt x="0" y="148"/>
                  </a:cubicBezTo>
                  <a:lnTo>
                    <a:pt x="0" y="2450"/>
                  </a:lnTo>
                  <a:cubicBezTo>
                    <a:pt x="743" y="2586"/>
                    <a:pt x="1528" y="2712"/>
                    <a:pt x="2313" y="2848"/>
                  </a:cubicBezTo>
                  <a:cubicBezTo>
                    <a:pt x="3747" y="3110"/>
                    <a:pt x="5191" y="3329"/>
                    <a:pt x="6624" y="3455"/>
                  </a:cubicBezTo>
                  <a:cubicBezTo>
                    <a:pt x="7609" y="3555"/>
                    <a:pt x="8594" y="3586"/>
                    <a:pt x="9570" y="3586"/>
                  </a:cubicBezTo>
                  <a:cubicBezTo>
                    <a:pt x="10325" y="3586"/>
                    <a:pt x="11075" y="3567"/>
                    <a:pt x="11815" y="3549"/>
                  </a:cubicBezTo>
                  <a:cubicBezTo>
                    <a:pt x="11951" y="3549"/>
                    <a:pt x="12034" y="3497"/>
                    <a:pt x="12118" y="3497"/>
                  </a:cubicBezTo>
                  <a:cubicBezTo>
                    <a:pt x="11333" y="3413"/>
                    <a:pt x="10549" y="3329"/>
                    <a:pt x="9764" y="3329"/>
                  </a:cubicBezTo>
                  <a:cubicBezTo>
                    <a:pt x="8634" y="3287"/>
                    <a:pt x="7545" y="3193"/>
                    <a:pt x="6415" y="3026"/>
                  </a:cubicBezTo>
                  <a:cubicBezTo>
                    <a:pt x="4668" y="2712"/>
                    <a:pt x="2920" y="2283"/>
                    <a:pt x="1183" y="1760"/>
                  </a:cubicBezTo>
                  <a:cubicBezTo>
                    <a:pt x="1089" y="1760"/>
                    <a:pt x="1047" y="1718"/>
                    <a:pt x="963" y="1666"/>
                  </a:cubicBezTo>
                  <a:lnTo>
                    <a:pt x="963" y="1624"/>
                  </a:lnTo>
                  <a:cubicBezTo>
                    <a:pt x="1193" y="1624"/>
                    <a:pt x="1405" y="1605"/>
                    <a:pt x="1626" y="1605"/>
                  </a:cubicBezTo>
                  <a:cubicBezTo>
                    <a:pt x="1736" y="1605"/>
                    <a:pt x="1849" y="1610"/>
                    <a:pt x="1968" y="1624"/>
                  </a:cubicBezTo>
                  <a:cubicBezTo>
                    <a:pt x="2805" y="1624"/>
                    <a:pt x="3665" y="1642"/>
                    <a:pt x="4521" y="1642"/>
                  </a:cubicBezTo>
                  <a:cubicBezTo>
                    <a:pt x="4949" y="1642"/>
                    <a:pt x="5376" y="1638"/>
                    <a:pt x="5798" y="1624"/>
                  </a:cubicBezTo>
                  <a:cubicBezTo>
                    <a:pt x="7106" y="1624"/>
                    <a:pt x="8414" y="1760"/>
                    <a:pt x="9680" y="2021"/>
                  </a:cubicBezTo>
                  <a:cubicBezTo>
                    <a:pt x="10988" y="2283"/>
                    <a:pt x="12254" y="2450"/>
                    <a:pt x="13604" y="2545"/>
                  </a:cubicBezTo>
                  <a:cubicBezTo>
                    <a:pt x="14211" y="2586"/>
                    <a:pt x="14828" y="2628"/>
                    <a:pt x="15435" y="2628"/>
                  </a:cubicBezTo>
                  <a:cubicBezTo>
                    <a:pt x="16743" y="2670"/>
                    <a:pt x="18051" y="2712"/>
                    <a:pt x="19359" y="2764"/>
                  </a:cubicBezTo>
                  <a:cubicBezTo>
                    <a:pt x="19621" y="2764"/>
                    <a:pt x="19883" y="2670"/>
                    <a:pt x="20144" y="2586"/>
                  </a:cubicBezTo>
                  <a:cubicBezTo>
                    <a:pt x="20228" y="2545"/>
                    <a:pt x="20322" y="2450"/>
                    <a:pt x="20448" y="2367"/>
                  </a:cubicBezTo>
                  <a:cubicBezTo>
                    <a:pt x="20228" y="2325"/>
                    <a:pt x="20102" y="2283"/>
                    <a:pt x="20019" y="2283"/>
                  </a:cubicBezTo>
                  <a:cubicBezTo>
                    <a:pt x="19182" y="2189"/>
                    <a:pt x="18313" y="2147"/>
                    <a:pt x="17486" y="2063"/>
                  </a:cubicBezTo>
                  <a:cubicBezTo>
                    <a:pt x="16136" y="1885"/>
                    <a:pt x="14787" y="1760"/>
                    <a:pt x="13479" y="1540"/>
                  </a:cubicBezTo>
                  <a:cubicBezTo>
                    <a:pt x="11773" y="1278"/>
                    <a:pt x="10119" y="933"/>
                    <a:pt x="8414" y="619"/>
                  </a:cubicBezTo>
                  <a:cubicBezTo>
                    <a:pt x="7587" y="494"/>
                    <a:pt x="6760" y="274"/>
                    <a:pt x="5892" y="274"/>
                  </a:cubicBezTo>
                  <a:cubicBezTo>
                    <a:pt x="5013" y="232"/>
                    <a:pt x="4144" y="148"/>
                    <a:pt x="3276" y="96"/>
                  </a:cubicBezTo>
                  <a:cubicBezTo>
                    <a:pt x="2776" y="62"/>
                    <a:pt x="2256" y="1"/>
                    <a:pt x="17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21" name="Google Shape;821;p35"/>
            <p:cNvSpPr/>
            <p:nvPr/>
          </p:nvSpPr>
          <p:spPr>
            <a:xfrm>
              <a:off x="2229641" y="3393041"/>
              <a:ext cx="339734" cy="88030"/>
            </a:xfrm>
            <a:custGeom>
              <a:avLst/>
              <a:gdLst/>
              <a:ahLst/>
              <a:cxnLst/>
              <a:rect l="l" t="t" r="r" b="b"/>
              <a:pathLst>
                <a:path w="16263" h="4214" extrusionOk="0">
                  <a:moveTo>
                    <a:pt x="0" y="0"/>
                  </a:moveTo>
                  <a:lnTo>
                    <a:pt x="0" y="1047"/>
                  </a:lnTo>
                  <a:cubicBezTo>
                    <a:pt x="963" y="1266"/>
                    <a:pt x="1915" y="1444"/>
                    <a:pt x="2878" y="1654"/>
                  </a:cubicBezTo>
                  <a:cubicBezTo>
                    <a:pt x="4186" y="1915"/>
                    <a:pt x="5494" y="2135"/>
                    <a:pt x="6802" y="2396"/>
                  </a:cubicBezTo>
                  <a:cubicBezTo>
                    <a:pt x="7849" y="2574"/>
                    <a:pt x="8853" y="2752"/>
                    <a:pt x="9858" y="3056"/>
                  </a:cubicBezTo>
                  <a:cubicBezTo>
                    <a:pt x="11291" y="3443"/>
                    <a:pt x="12694" y="3841"/>
                    <a:pt x="14169" y="4060"/>
                  </a:cubicBezTo>
                  <a:cubicBezTo>
                    <a:pt x="14707" y="4125"/>
                    <a:pt x="15246" y="4213"/>
                    <a:pt x="15779" y="4213"/>
                  </a:cubicBezTo>
                  <a:cubicBezTo>
                    <a:pt x="15940" y="4213"/>
                    <a:pt x="16102" y="4205"/>
                    <a:pt x="16262" y="4186"/>
                  </a:cubicBezTo>
                  <a:cubicBezTo>
                    <a:pt x="15875" y="4144"/>
                    <a:pt x="15435" y="4102"/>
                    <a:pt x="15048" y="4060"/>
                  </a:cubicBezTo>
                  <a:cubicBezTo>
                    <a:pt x="13824" y="3882"/>
                    <a:pt x="12600" y="3663"/>
                    <a:pt x="11469" y="3275"/>
                  </a:cubicBezTo>
                  <a:cubicBezTo>
                    <a:pt x="9942" y="2752"/>
                    <a:pt x="8414" y="2313"/>
                    <a:pt x="6844" y="1967"/>
                  </a:cubicBezTo>
                  <a:cubicBezTo>
                    <a:pt x="5714" y="1706"/>
                    <a:pt x="4532" y="1392"/>
                    <a:pt x="3443" y="1005"/>
                  </a:cubicBezTo>
                  <a:cubicBezTo>
                    <a:pt x="2313" y="607"/>
                    <a:pt x="1183" y="262"/>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22" name="Google Shape;822;p35"/>
            <p:cNvSpPr/>
            <p:nvPr/>
          </p:nvSpPr>
          <p:spPr>
            <a:xfrm>
              <a:off x="2229641" y="3595126"/>
              <a:ext cx="1011055" cy="174515"/>
            </a:xfrm>
            <a:custGeom>
              <a:avLst/>
              <a:gdLst/>
              <a:ahLst/>
              <a:cxnLst/>
              <a:rect l="l" t="t" r="r" b="b"/>
              <a:pathLst>
                <a:path w="48399" h="8354" extrusionOk="0">
                  <a:moveTo>
                    <a:pt x="17042" y="0"/>
                  </a:moveTo>
                  <a:cubicBezTo>
                    <a:pt x="16230" y="0"/>
                    <a:pt x="15418" y="120"/>
                    <a:pt x="14609" y="309"/>
                  </a:cubicBezTo>
                  <a:cubicBezTo>
                    <a:pt x="14347" y="403"/>
                    <a:pt x="14127" y="487"/>
                    <a:pt x="13908" y="613"/>
                  </a:cubicBezTo>
                  <a:cubicBezTo>
                    <a:pt x="13688" y="707"/>
                    <a:pt x="13688" y="874"/>
                    <a:pt x="13908" y="968"/>
                  </a:cubicBezTo>
                  <a:cubicBezTo>
                    <a:pt x="14085" y="1052"/>
                    <a:pt x="14305" y="1136"/>
                    <a:pt x="14525" y="1136"/>
                  </a:cubicBezTo>
                  <a:cubicBezTo>
                    <a:pt x="14912" y="1188"/>
                    <a:pt x="15352" y="1230"/>
                    <a:pt x="15739" y="1230"/>
                  </a:cubicBezTo>
                  <a:cubicBezTo>
                    <a:pt x="16702" y="1314"/>
                    <a:pt x="17664" y="1397"/>
                    <a:pt x="18533" y="1795"/>
                  </a:cubicBezTo>
                  <a:cubicBezTo>
                    <a:pt x="19098" y="2015"/>
                    <a:pt x="19705" y="2235"/>
                    <a:pt x="20280" y="2444"/>
                  </a:cubicBezTo>
                  <a:cubicBezTo>
                    <a:pt x="20322" y="2496"/>
                    <a:pt x="20406" y="2538"/>
                    <a:pt x="20490" y="2580"/>
                  </a:cubicBezTo>
                  <a:cubicBezTo>
                    <a:pt x="20364" y="2622"/>
                    <a:pt x="20322" y="2622"/>
                    <a:pt x="20280" y="2622"/>
                  </a:cubicBezTo>
                  <a:cubicBezTo>
                    <a:pt x="19496" y="2580"/>
                    <a:pt x="18753" y="2496"/>
                    <a:pt x="17968" y="2402"/>
                  </a:cubicBezTo>
                  <a:cubicBezTo>
                    <a:pt x="16785" y="2235"/>
                    <a:pt x="15613" y="2015"/>
                    <a:pt x="14431" y="1837"/>
                  </a:cubicBezTo>
                  <a:cubicBezTo>
                    <a:pt x="14031" y="1781"/>
                    <a:pt x="13636" y="1747"/>
                    <a:pt x="13245" y="1747"/>
                  </a:cubicBezTo>
                  <a:cubicBezTo>
                    <a:pt x="12401" y="1747"/>
                    <a:pt x="11577" y="1903"/>
                    <a:pt x="10768" y="2318"/>
                  </a:cubicBezTo>
                  <a:cubicBezTo>
                    <a:pt x="10287" y="2580"/>
                    <a:pt x="9764" y="2622"/>
                    <a:pt x="9240" y="2664"/>
                  </a:cubicBezTo>
                  <a:cubicBezTo>
                    <a:pt x="8993" y="2673"/>
                    <a:pt x="8744" y="2679"/>
                    <a:pt x="8493" y="2679"/>
                  </a:cubicBezTo>
                  <a:cubicBezTo>
                    <a:pt x="7683" y="2679"/>
                    <a:pt x="6859" y="2624"/>
                    <a:pt x="6059" y="2496"/>
                  </a:cubicBezTo>
                  <a:cubicBezTo>
                    <a:pt x="5149" y="2318"/>
                    <a:pt x="4228" y="2140"/>
                    <a:pt x="3360" y="1973"/>
                  </a:cubicBezTo>
                  <a:cubicBezTo>
                    <a:pt x="2271" y="1753"/>
                    <a:pt x="1225" y="1711"/>
                    <a:pt x="178" y="1659"/>
                  </a:cubicBezTo>
                  <a:lnTo>
                    <a:pt x="0" y="1659"/>
                  </a:lnTo>
                  <a:lnTo>
                    <a:pt x="0" y="2664"/>
                  </a:lnTo>
                  <a:cubicBezTo>
                    <a:pt x="1131" y="2758"/>
                    <a:pt x="2271" y="2883"/>
                    <a:pt x="3401" y="3145"/>
                  </a:cubicBezTo>
                  <a:cubicBezTo>
                    <a:pt x="4793" y="3448"/>
                    <a:pt x="6153" y="3752"/>
                    <a:pt x="7587" y="3846"/>
                  </a:cubicBezTo>
                  <a:cubicBezTo>
                    <a:pt x="7723" y="3846"/>
                    <a:pt x="7849" y="3888"/>
                    <a:pt x="7985" y="3930"/>
                  </a:cubicBezTo>
                  <a:cubicBezTo>
                    <a:pt x="8456" y="4108"/>
                    <a:pt x="8895" y="4275"/>
                    <a:pt x="9377" y="4411"/>
                  </a:cubicBezTo>
                  <a:cubicBezTo>
                    <a:pt x="10078" y="4589"/>
                    <a:pt x="10685" y="4851"/>
                    <a:pt x="11208" y="5280"/>
                  </a:cubicBezTo>
                  <a:cubicBezTo>
                    <a:pt x="11951" y="5845"/>
                    <a:pt x="12819" y="6201"/>
                    <a:pt x="13688" y="6462"/>
                  </a:cubicBezTo>
                  <a:cubicBezTo>
                    <a:pt x="14585" y="6722"/>
                    <a:pt x="15480" y="6826"/>
                    <a:pt x="16381" y="6826"/>
                  </a:cubicBezTo>
                  <a:cubicBezTo>
                    <a:pt x="17151" y="6826"/>
                    <a:pt x="17925" y="6750"/>
                    <a:pt x="18711" y="6630"/>
                  </a:cubicBezTo>
                  <a:cubicBezTo>
                    <a:pt x="20322" y="6368"/>
                    <a:pt x="21976" y="6159"/>
                    <a:pt x="23629" y="6106"/>
                  </a:cubicBezTo>
                  <a:cubicBezTo>
                    <a:pt x="24675" y="6106"/>
                    <a:pt x="25722" y="6106"/>
                    <a:pt x="26768" y="6420"/>
                  </a:cubicBezTo>
                  <a:cubicBezTo>
                    <a:pt x="28861" y="6985"/>
                    <a:pt x="30954" y="7467"/>
                    <a:pt x="33099" y="7896"/>
                  </a:cubicBezTo>
                  <a:cubicBezTo>
                    <a:pt x="34288" y="8155"/>
                    <a:pt x="35447" y="8353"/>
                    <a:pt x="36627" y="8353"/>
                  </a:cubicBezTo>
                  <a:cubicBezTo>
                    <a:pt x="36828" y="8353"/>
                    <a:pt x="37030" y="8347"/>
                    <a:pt x="37233" y="8335"/>
                  </a:cubicBezTo>
                  <a:cubicBezTo>
                    <a:pt x="38373" y="8293"/>
                    <a:pt x="39462" y="8199"/>
                    <a:pt x="40592" y="8116"/>
                  </a:cubicBezTo>
                  <a:cubicBezTo>
                    <a:pt x="40895" y="8116"/>
                    <a:pt x="41209" y="8032"/>
                    <a:pt x="41471" y="7990"/>
                  </a:cubicBezTo>
                  <a:cubicBezTo>
                    <a:pt x="41638" y="7938"/>
                    <a:pt x="41774" y="7854"/>
                    <a:pt x="41858" y="7676"/>
                  </a:cubicBezTo>
                  <a:cubicBezTo>
                    <a:pt x="41816" y="7634"/>
                    <a:pt x="41732" y="7634"/>
                    <a:pt x="41680" y="7634"/>
                  </a:cubicBezTo>
                  <a:cubicBezTo>
                    <a:pt x="41495" y="7605"/>
                    <a:pt x="41289" y="7575"/>
                    <a:pt x="41092" y="7575"/>
                  </a:cubicBezTo>
                  <a:cubicBezTo>
                    <a:pt x="41010" y="7575"/>
                    <a:pt x="40930" y="7580"/>
                    <a:pt x="40853" y="7592"/>
                  </a:cubicBezTo>
                  <a:cubicBezTo>
                    <a:pt x="39807" y="7592"/>
                    <a:pt x="38760" y="7634"/>
                    <a:pt x="37672" y="7728"/>
                  </a:cubicBezTo>
                  <a:cubicBezTo>
                    <a:pt x="37362" y="7743"/>
                    <a:pt x="37051" y="7753"/>
                    <a:pt x="36739" y="7753"/>
                  </a:cubicBezTo>
                  <a:cubicBezTo>
                    <a:pt x="36178" y="7753"/>
                    <a:pt x="35615" y="7722"/>
                    <a:pt x="35056" y="7634"/>
                  </a:cubicBezTo>
                  <a:cubicBezTo>
                    <a:pt x="33267" y="7373"/>
                    <a:pt x="31477" y="6985"/>
                    <a:pt x="29740" y="6504"/>
                  </a:cubicBezTo>
                  <a:cubicBezTo>
                    <a:pt x="28652" y="6242"/>
                    <a:pt x="27553" y="5845"/>
                    <a:pt x="26465" y="5541"/>
                  </a:cubicBezTo>
                  <a:cubicBezTo>
                    <a:pt x="25040" y="5193"/>
                    <a:pt x="23600" y="5060"/>
                    <a:pt x="22154" y="5060"/>
                  </a:cubicBezTo>
                  <a:cubicBezTo>
                    <a:pt x="21252" y="5060"/>
                    <a:pt x="20348" y="5112"/>
                    <a:pt x="19443" y="5196"/>
                  </a:cubicBezTo>
                  <a:cubicBezTo>
                    <a:pt x="18346" y="5306"/>
                    <a:pt x="17272" y="5423"/>
                    <a:pt x="16202" y="5423"/>
                  </a:cubicBezTo>
                  <a:cubicBezTo>
                    <a:pt x="16048" y="5423"/>
                    <a:pt x="15893" y="5421"/>
                    <a:pt x="15739" y="5416"/>
                  </a:cubicBezTo>
                  <a:cubicBezTo>
                    <a:pt x="14389" y="5322"/>
                    <a:pt x="13123" y="4976"/>
                    <a:pt x="11951" y="4327"/>
                  </a:cubicBezTo>
                  <a:cubicBezTo>
                    <a:pt x="11553" y="4150"/>
                    <a:pt x="11124" y="3972"/>
                    <a:pt x="10726" y="3752"/>
                  </a:cubicBezTo>
                  <a:cubicBezTo>
                    <a:pt x="10685" y="3752"/>
                    <a:pt x="10643" y="3710"/>
                    <a:pt x="10549" y="3668"/>
                  </a:cubicBezTo>
                  <a:cubicBezTo>
                    <a:pt x="10810" y="3543"/>
                    <a:pt x="11072" y="3448"/>
                    <a:pt x="11291" y="3323"/>
                  </a:cubicBezTo>
                  <a:cubicBezTo>
                    <a:pt x="11836" y="3032"/>
                    <a:pt x="12425" y="2931"/>
                    <a:pt x="13026" y="2931"/>
                  </a:cubicBezTo>
                  <a:cubicBezTo>
                    <a:pt x="13245" y="2931"/>
                    <a:pt x="13467" y="2945"/>
                    <a:pt x="13688" y="2967"/>
                  </a:cubicBezTo>
                  <a:cubicBezTo>
                    <a:pt x="14525" y="3061"/>
                    <a:pt x="15352" y="3187"/>
                    <a:pt x="16178" y="3323"/>
                  </a:cubicBezTo>
                  <a:cubicBezTo>
                    <a:pt x="17359" y="3538"/>
                    <a:pt x="18519" y="3690"/>
                    <a:pt x="19692" y="3690"/>
                  </a:cubicBezTo>
                  <a:cubicBezTo>
                    <a:pt x="19943" y="3690"/>
                    <a:pt x="20195" y="3683"/>
                    <a:pt x="20448" y="3668"/>
                  </a:cubicBezTo>
                  <a:cubicBezTo>
                    <a:pt x="21191" y="3626"/>
                    <a:pt x="21892" y="3543"/>
                    <a:pt x="22583" y="3323"/>
                  </a:cubicBezTo>
                  <a:cubicBezTo>
                    <a:pt x="23064" y="3103"/>
                    <a:pt x="23587" y="3061"/>
                    <a:pt x="24110" y="3061"/>
                  </a:cubicBezTo>
                  <a:cubicBezTo>
                    <a:pt x="24853" y="3061"/>
                    <a:pt x="25554" y="2925"/>
                    <a:pt x="26161" y="2538"/>
                  </a:cubicBezTo>
                  <a:cubicBezTo>
                    <a:pt x="26759" y="2151"/>
                    <a:pt x="27439" y="1987"/>
                    <a:pt x="28140" y="1987"/>
                  </a:cubicBezTo>
                  <a:cubicBezTo>
                    <a:pt x="28309" y="1987"/>
                    <a:pt x="28480" y="1996"/>
                    <a:pt x="28652" y="2015"/>
                  </a:cubicBezTo>
                  <a:cubicBezTo>
                    <a:pt x="29081" y="2057"/>
                    <a:pt x="29520" y="2140"/>
                    <a:pt x="29960" y="2235"/>
                  </a:cubicBezTo>
                  <a:cubicBezTo>
                    <a:pt x="31014" y="2501"/>
                    <a:pt x="32089" y="2619"/>
                    <a:pt x="33169" y="2619"/>
                  </a:cubicBezTo>
                  <a:cubicBezTo>
                    <a:pt x="33825" y="2619"/>
                    <a:pt x="34483" y="2575"/>
                    <a:pt x="35140" y="2496"/>
                  </a:cubicBezTo>
                  <a:cubicBezTo>
                    <a:pt x="35925" y="2402"/>
                    <a:pt x="36709" y="2318"/>
                    <a:pt x="37494" y="2276"/>
                  </a:cubicBezTo>
                  <a:cubicBezTo>
                    <a:pt x="38980" y="2182"/>
                    <a:pt x="40466" y="2057"/>
                    <a:pt x="41942" y="1921"/>
                  </a:cubicBezTo>
                  <a:cubicBezTo>
                    <a:pt x="42817" y="1856"/>
                    <a:pt x="43686" y="1767"/>
                    <a:pt x="44554" y="1767"/>
                  </a:cubicBezTo>
                  <a:cubicBezTo>
                    <a:pt x="44817" y="1767"/>
                    <a:pt x="45080" y="1776"/>
                    <a:pt x="45342" y="1795"/>
                  </a:cubicBezTo>
                  <a:cubicBezTo>
                    <a:pt x="46347" y="1837"/>
                    <a:pt x="47393" y="1837"/>
                    <a:pt x="48398" y="1921"/>
                  </a:cubicBezTo>
                  <a:lnTo>
                    <a:pt x="48398" y="1136"/>
                  </a:lnTo>
                  <a:cubicBezTo>
                    <a:pt x="47835" y="1116"/>
                    <a:pt x="47271" y="1105"/>
                    <a:pt x="46709" y="1105"/>
                  </a:cubicBezTo>
                  <a:cubicBezTo>
                    <a:pt x="44919" y="1105"/>
                    <a:pt x="43136" y="1211"/>
                    <a:pt x="41376" y="1450"/>
                  </a:cubicBezTo>
                  <a:cubicBezTo>
                    <a:pt x="40508" y="1575"/>
                    <a:pt x="39639" y="1659"/>
                    <a:pt x="38760" y="1711"/>
                  </a:cubicBezTo>
                  <a:cubicBezTo>
                    <a:pt x="38153" y="1795"/>
                    <a:pt x="37494" y="1795"/>
                    <a:pt x="36887" y="1837"/>
                  </a:cubicBezTo>
                  <a:cubicBezTo>
                    <a:pt x="36364" y="1879"/>
                    <a:pt x="35883" y="1973"/>
                    <a:pt x="35359" y="2015"/>
                  </a:cubicBezTo>
                  <a:cubicBezTo>
                    <a:pt x="35138" y="2027"/>
                    <a:pt x="34919" y="2032"/>
                    <a:pt x="34701" y="2032"/>
                  </a:cubicBezTo>
                  <a:cubicBezTo>
                    <a:pt x="33373" y="2032"/>
                    <a:pt x="32105" y="1818"/>
                    <a:pt x="30828" y="1450"/>
                  </a:cubicBezTo>
                  <a:cubicBezTo>
                    <a:pt x="30169" y="1272"/>
                    <a:pt x="29520" y="1052"/>
                    <a:pt x="28819" y="968"/>
                  </a:cubicBezTo>
                  <a:cubicBezTo>
                    <a:pt x="28469" y="911"/>
                    <a:pt x="28120" y="881"/>
                    <a:pt x="27773" y="881"/>
                  </a:cubicBezTo>
                  <a:cubicBezTo>
                    <a:pt x="27040" y="881"/>
                    <a:pt x="26320" y="1015"/>
                    <a:pt x="25638" y="1314"/>
                  </a:cubicBezTo>
                  <a:cubicBezTo>
                    <a:pt x="25335" y="1397"/>
                    <a:pt x="25073" y="1492"/>
                    <a:pt x="24770" y="1492"/>
                  </a:cubicBezTo>
                  <a:cubicBezTo>
                    <a:pt x="24288" y="1492"/>
                    <a:pt x="23807" y="1450"/>
                    <a:pt x="23325" y="1397"/>
                  </a:cubicBezTo>
                  <a:cubicBezTo>
                    <a:pt x="22017" y="1230"/>
                    <a:pt x="20804" y="874"/>
                    <a:pt x="19579" y="445"/>
                  </a:cubicBezTo>
                  <a:cubicBezTo>
                    <a:pt x="18735" y="130"/>
                    <a:pt x="17889" y="0"/>
                    <a:pt x="170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23" name="Google Shape;823;p35"/>
            <p:cNvSpPr/>
            <p:nvPr/>
          </p:nvSpPr>
          <p:spPr>
            <a:xfrm>
              <a:off x="2229641" y="2852754"/>
              <a:ext cx="996390" cy="87592"/>
            </a:xfrm>
            <a:custGeom>
              <a:avLst/>
              <a:gdLst/>
              <a:ahLst/>
              <a:cxnLst/>
              <a:rect l="l" t="t" r="r" b="b"/>
              <a:pathLst>
                <a:path w="47697" h="4193" extrusionOk="0">
                  <a:moveTo>
                    <a:pt x="25344" y="1"/>
                  </a:moveTo>
                  <a:cubicBezTo>
                    <a:pt x="25167" y="1"/>
                    <a:pt x="24989" y="3"/>
                    <a:pt x="24811" y="7"/>
                  </a:cubicBezTo>
                  <a:cubicBezTo>
                    <a:pt x="23462" y="49"/>
                    <a:pt x="22112" y="185"/>
                    <a:pt x="20751" y="530"/>
                  </a:cubicBezTo>
                  <a:cubicBezTo>
                    <a:pt x="19182" y="928"/>
                    <a:pt x="17570" y="1231"/>
                    <a:pt x="16000" y="1576"/>
                  </a:cubicBezTo>
                  <a:cubicBezTo>
                    <a:pt x="15655" y="1644"/>
                    <a:pt x="15318" y="1678"/>
                    <a:pt x="14979" y="1678"/>
                  </a:cubicBezTo>
                  <a:cubicBezTo>
                    <a:pt x="14640" y="1678"/>
                    <a:pt x="14300" y="1644"/>
                    <a:pt x="13949" y="1576"/>
                  </a:cubicBezTo>
                  <a:cubicBezTo>
                    <a:pt x="13165" y="1451"/>
                    <a:pt x="12338" y="1273"/>
                    <a:pt x="11511" y="1231"/>
                  </a:cubicBezTo>
                  <a:cubicBezTo>
                    <a:pt x="10025" y="1095"/>
                    <a:pt x="8550" y="1053"/>
                    <a:pt x="7064" y="969"/>
                  </a:cubicBezTo>
                  <a:cubicBezTo>
                    <a:pt x="5934" y="886"/>
                    <a:pt x="4845" y="833"/>
                    <a:pt x="3705" y="792"/>
                  </a:cubicBezTo>
                  <a:cubicBezTo>
                    <a:pt x="2920" y="708"/>
                    <a:pt x="2135" y="624"/>
                    <a:pt x="1350" y="572"/>
                  </a:cubicBezTo>
                  <a:cubicBezTo>
                    <a:pt x="921" y="488"/>
                    <a:pt x="440" y="488"/>
                    <a:pt x="0" y="404"/>
                  </a:cubicBezTo>
                  <a:lnTo>
                    <a:pt x="0" y="1576"/>
                  </a:lnTo>
                  <a:cubicBezTo>
                    <a:pt x="827" y="1712"/>
                    <a:pt x="1706" y="1754"/>
                    <a:pt x="2575" y="1796"/>
                  </a:cubicBezTo>
                  <a:cubicBezTo>
                    <a:pt x="3883" y="1880"/>
                    <a:pt x="5191" y="1932"/>
                    <a:pt x="6499" y="1932"/>
                  </a:cubicBezTo>
                  <a:cubicBezTo>
                    <a:pt x="7346" y="1914"/>
                    <a:pt x="8194" y="1898"/>
                    <a:pt x="9043" y="1898"/>
                  </a:cubicBezTo>
                  <a:cubicBezTo>
                    <a:pt x="10679" y="1898"/>
                    <a:pt x="12316" y="1960"/>
                    <a:pt x="13949" y="2194"/>
                  </a:cubicBezTo>
                  <a:cubicBezTo>
                    <a:pt x="14159" y="2211"/>
                    <a:pt x="14376" y="2221"/>
                    <a:pt x="14596" y="2221"/>
                  </a:cubicBezTo>
                  <a:cubicBezTo>
                    <a:pt x="14925" y="2221"/>
                    <a:pt x="15257" y="2198"/>
                    <a:pt x="15571" y="2141"/>
                  </a:cubicBezTo>
                  <a:cubicBezTo>
                    <a:pt x="17308" y="1838"/>
                    <a:pt x="19056" y="1493"/>
                    <a:pt x="20804" y="1147"/>
                  </a:cubicBezTo>
                  <a:cubicBezTo>
                    <a:pt x="21371" y="1010"/>
                    <a:pt x="21970" y="897"/>
                    <a:pt x="22576" y="897"/>
                  </a:cubicBezTo>
                  <a:cubicBezTo>
                    <a:pt x="22752" y="897"/>
                    <a:pt x="22929" y="906"/>
                    <a:pt x="23106" y="928"/>
                  </a:cubicBezTo>
                  <a:cubicBezTo>
                    <a:pt x="24152" y="1053"/>
                    <a:pt x="25157" y="1147"/>
                    <a:pt x="26161" y="1273"/>
                  </a:cubicBezTo>
                  <a:cubicBezTo>
                    <a:pt x="26245" y="1273"/>
                    <a:pt x="26381" y="1315"/>
                    <a:pt x="26465" y="1315"/>
                  </a:cubicBezTo>
                  <a:cubicBezTo>
                    <a:pt x="26339" y="1451"/>
                    <a:pt x="26245" y="1493"/>
                    <a:pt x="26119" y="1493"/>
                  </a:cubicBezTo>
                  <a:cubicBezTo>
                    <a:pt x="25900" y="1535"/>
                    <a:pt x="25638" y="1576"/>
                    <a:pt x="25418" y="1618"/>
                  </a:cubicBezTo>
                  <a:cubicBezTo>
                    <a:pt x="24592" y="1796"/>
                    <a:pt x="23765" y="1932"/>
                    <a:pt x="22938" y="2141"/>
                  </a:cubicBezTo>
                  <a:cubicBezTo>
                    <a:pt x="22373" y="2278"/>
                    <a:pt x="21798" y="2403"/>
                    <a:pt x="21274" y="2581"/>
                  </a:cubicBezTo>
                  <a:cubicBezTo>
                    <a:pt x="19579" y="3188"/>
                    <a:pt x="17874" y="3586"/>
                    <a:pt x="16095" y="3627"/>
                  </a:cubicBezTo>
                  <a:cubicBezTo>
                    <a:pt x="15659" y="3641"/>
                    <a:pt x="15217" y="3646"/>
                    <a:pt x="14771" y="3646"/>
                  </a:cubicBezTo>
                  <a:cubicBezTo>
                    <a:pt x="13881" y="3646"/>
                    <a:pt x="12976" y="3627"/>
                    <a:pt x="12076" y="3627"/>
                  </a:cubicBezTo>
                  <a:cubicBezTo>
                    <a:pt x="11731" y="3627"/>
                    <a:pt x="11428" y="3586"/>
                    <a:pt x="11072" y="3502"/>
                  </a:cubicBezTo>
                  <a:cubicBezTo>
                    <a:pt x="10078" y="3366"/>
                    <a:pt x="9031" y="3188"/>
                    <a:pt x="8027" y="3020"/>
                  </a:cubicBezTo>
                  <a:cubicBezTo>
                    <a:pt x="7345" y="2908"/>
                    <a:pt x="6628" y="2832"/>
                    <a:pt x="5934" y="2832"/>
                  </a:cubicBezTo>
                  <a:cubicBezTo>
                    <a:pt x="5786" y="2832"/>
                    <a:pt x="5639" y="2835"/>
                    <a:pt x="5494" y="2843"/>
                  </a:cubicBezTo>
                  <a:cubicBezTo>
                    <a:pt x="5013" y="2843"/>
                    <a:pt x="4532" y="2884"/>
                    <a:pt x="4061" y="3188"/>
                  </a:cubicBezTo>
                  <a:cubicBezTo>
                    <a:pt x="4228" y="3240"/>
                    <a:pt x="4322" y="3282"/>
                    <a:pt x="4406" y="3282"/>
                  </a:cubicBezTo>
                  <a:cubicBezTo>
                    <a:pt x="4793" y="3366"/>
                    <a:pt x="5233" y="3408"/>
                    <a:pt x="5630" y="3408"/>
                  </a:cubicBezTo>
                  <a:cubicBezTo>
                    <a:pt x="6802" y="3450"/>
                    <a:pt x="7932" y="3627"/>
                    <a:pt x="9073" y="3805"/>
                  </a:cubicBezTo>
                  <a:cubicBezTo>
                    <a:pt x="10245" y="3973"/>
                    <a:pt x="11386" y="4192"/>
                    <a:pt x="12558" y="4192"/>
                  </a:cubicBezTo>
                  <a:cubicBezTo>
                    <a:pt x="13562" y="4192"/>
                    <a:pt x="14525" y="4192"/>
                    <a:pt x="15477" y="4151"/>
                  </a:cubicBezTo>
                  <a:cubicBezTo>
                    <a:pt x="16702" y="4109"/>
                    <a:pt x="17968" y="3973"/>
                    <a:pt x="19140" y="3669"/>
                  </a:cubicBezTo>
                  <a:cubicBezTo>
                    <a:pt x="20019" y="3450"/>
                    <a:pt x="20845" y="3188"/>
                    <a:pt x="21714" y="2979"/>
                  </a:cubicBezTo>
                  <a:cubicBezTo>
                    <a:pt x="22153" y="2843"/>
                    <a:pt x="22635" y="2801"/>
                    <a:pt x="23106" y="2759"/>
                  </a:cubicBezTo>
                  <a:cubicBezTo>
                    <a:pt x="23165" y="2752"/>
                    <a:pt x="23223" y="2748"/>
                    <a:pt x="23282" y="2748"/>
                  </a:cubicBezTo>
                  <a:cubicBezTo>
                    <a:pt x="23576" y="2748"/>
                    <a:pt x="23864" y="2837"/>
                    <a:pt x="24152" y="3020"/>
                  </a:cubicBezTo>
                  <a:cubicBezTo>
                    <a:pt x="24414" y="3188"/>
                    <a:pt x="24728" y="3282"/>
                    <a:pt x="25073" y="3366"/>
                  </a:cubicBezTo>
                  <a:cubicBezTo>
                    <a:pt x="25286" y="3426"/>
                    <a:pt x="25499" y="3449"/>
                    <a:pt x="25716" y="3449"/>
                  </a:cubicBezTo>
                  <a:cubicBezTo>
                    <a:pt x="25989" y="3449"/>
                    <a:pt x="26267" y="3412"/>
                    <a:pt x="26559" y="3366"/>
                  </a:cubicBezTo>
                  <a:cubicBezTo>
                    <a:pt x="27250" y="3188"/>
                    <a:pt x="27909" y="2926"/>
                    <a:pt x="28558" y="2581"/>
                  </a:cubicBezTo>
                  <a:cubicBezTo>
                    <a:pt x="29424" y="2131"/>
                    <a:pt x="30324" y="1761"/>
                    <a:pt x="31294" y="1761"/>
                  </a:cubicBezTo>
                  <a:cubicBezTo>
                    <a:pt x="31542" y="1761"/>
                    <a:pt x="31795" y="1785"/>
                    <a:pt x="32053" y="1838"/>
                  </a:cubicBezTo>
                  <a:lnTo>
                    <a:pt x="32178" y="1838"/>
                  </a:lnTo>
                  <a:cubicBezTo>
                    <a:pt x="33664" y="1880"/>
                    <a:pt x="35098" y="1932"/>
                    <a:pt x="36584" y="1974"/>
                  </a:cubicBezTo>
                  <a:cubicBezTo>
                    <a:pt x="36932" y="1982"/>
                    <a:pt x="37281" y="1985"/>
                    <a:pt x="37630" y="1985"/>
                  </a:cubicBezTo>
                  <a:cubicBezTo>
                    <a:pt x="39200" y="1985"/>
                    <a:pt x="40780" y="1915"/>
                    <a:pt x="42381" y="1838"/>
                  </a:cubicBezTo>
                  <a:cubicBezTo>
                    <a:pt x="43082" y="1796"/>
                    <a:pt x="43773" y="1754"/>
                    <a:pt x="44516" y="1671"/>
                  </a:cubicBezTo>
                  <a:cubicBezTo>
                    <a:pt x="45479" y="1493"/>
                    <a:pt x="46441" y="1273"/>
                    <a:pt x="47435" y="1053"/>
                  </a:cubicBezTo>
                  <a:cubicBezTo>
                    <a:pt x="47530" y="1053"/>
                    <a:pt x="47613" y="1011"/>
                    <a:pt x="47697" y="969"/>
                  </a:cubicBezTo>
                  <a:cubicBezTo>
                    <a:pt x="47613" y="928"/>
                    <a:pt x="47530" y="928"/>
                    <a:pt x="47435" y="928"/>
                  </a:cubicBezTo>
                  <a:cubicBezTo>
                    <a:pt x="46239" y="1111"/>
                    <a:pt x="45006" y="1200"/>
                    <a:pt x="43798" y="1200"/>
                  </a:cubicBezTo>
                  <a:cubicBezTo>
                    <a:pt x="43558" y="1200"/>
                    <a:pt x="43319" y="1196"/>
                    <a:pt x="43082" y="1189"/>
                  </a:cubicBezTo>
                  <a:cubicBezTo>
                    <a:pt x="42357" y="1189"/>
                    <a:pt x="41608" y="1208"/>
                    <a:pt x="40867" y="1208"/>
                  </a:cubicBezTo>
                  <a:cubicBezTo>
                    <a:pt x="40496" y="1208"/>
                    <a:pt x="40128" y="1203"/>
                    <a:pt x="39765" y="1189"/>
                  </a:cubicBezTo>
                  <a:cubicBezTo>
                    <a:pt x="38070" y="1095"/>
                    <a:pt x="36406" y="969"/>
                    <a:pt x="34711" y="833"/>
                  </a:cubicBezTo>
                  <a:cubicBezTo>
                    <a:pt x="33183" y="708"/>
                    <a:pt x="31655" y="530"/>
                    <a:pt x="30169" y="363"/>
                  </a:cubicBezTo>
                  <a:cubicBezTo>
                    <a:pt x="28567" y="165"/>
                    <a:pt x="26956" y="1"/>
                    <a:pt x="253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24" name="Google Shape;824;p35"/>
            <p:cNvSpPr/>
            <p:nvPr/>
          </p:nvSpPr>
          <p:spPr>
            <a:xfrm>
              <a:off x="3062045" y="2811142"/>
              <a:ext cx="178630" cy="33675"/>
            </a:xfrm>
            <a:custGeom>
              <a:avLst/>
              <a:gdLst/>
              <a:ahLst/>
              <a:cxnLst/>
              <a:rect l="l" t="t" r="r" b="b"/>
              <a:pathLst>
                <a:path w="8551" h="1612" extrusionOk="0">
                  <a:moveTo>
                    <a:pt x="8550" y="0"/>
                  </a:moveTo>
                  <a:cubicBezTo>
                    <a:pt x="8288" y="42"/>
                    <a:pt x="7985" y="126"/>
                    <a:pt x="7682" y="167"/>
                  </a:cubicBezTo>
                  <a:cubicBezTo>
                    <a:pt x="7158" y="304"/>
                    <a:pt x="6635" y="387"/>
                    <a:pt x="6112" y="429"/>
                  </a:cubicBezTo>
                  <a:cubicBezTo>
                    <a:pt x="5453" y="523"/>
                    <a:pt x="4804" y="523"/>
                    <a:pt x="4186" y="523"/>
                  </a:cubicBezTo>
                  <a:cubicBezTo>
                    <a:pt x="4035" y="533"/>
                    <a:pt x="3886" y="538"/>
                    <a:pt x="3739" y="538"/>
                  </a:cubicBezTo>
                  <a:cubicBezTo>
                    <a:pt x="3254" y="538"/>
                    <a:pt x="2787" y="482"/>
                    <a:pt x="2313" y="345"/>
                  </a:cubicBezTo>
                  <a:cubicBezTo>
                    <a:pt x="1919" y="243"/>
                    <a:pt x="1501" y="194"/>
                    <a:pt x="1077" y="194"/>
                  </a:cubicBezTo>
                  <a:cubicBezTo>
                    <a:pt x="938" y="194"/>
                    <a:pt x="799" y="199"/>
                    <a:pt x="660" y="209"/>
                  </a:cubicBezTo>
                  <a:cubicBezTo>
                    <a:pt x="482" y="262"/>
                    <a:pt x="262" y="262"/>
                    <a:pt x="1" y="387"/>
                  </a:cubicBezTo>
                  <a:cubicBezTo>
                    <a:pt x="262" y="471"/>
                    <a:pt x="440" y="523"/>
                    <a:pt x="618" y="565"/>
                  </a:cubicBezTo>
                  <a:cubicBezTo>
                    <a:pt x="1225" y="649"/>
                    <a:pt x="1832" y="827"/>
                    <a:pt x="2407" y="1088"/>
                  </a:cubicBezTo>
                  <a:cubicBezTo>
                    <a:pt x="2669" y="1172"/>
                    <a:pt x="2973" y="1256"/>
                    <a:pt x="3234" y="1308"/>
                  </a:cubicBezTo>
                  <a:cubicBezTo>
                    <a:pt x="3883" y="1392"/>
                    <a:pt x="4542" y="1434"/>
                    <a:pt x="5191" y="1517"/>
                  </a:cubicBezTo>
                  <a:cubicBezTo>
                    <a:pt x="5538" y="1582"/>
                    <a:pt x="5886" y="1612"/>
                    <a:pt x="6233" y="1612"/>
                  </a:cubicBezTo>
                  <a:cubicBezTo>
                    <a:pt x="6847" y="1612"/>
                    <a:pt x="7460" y="1517"/>
                    <a:pt x="8069" y="1350"/>
                  </a:cubicBezTo>
                  <a:cubicBezTo>
                    <a:pt x="8247" y="1256"/>
                    <a:pt x="8424" y="1256"/>
                    <a:pt x="8550" y="1214"/>
                  </a:cubicBezTo>
                  <a:lnTo>
                    <a:pt x="85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25" name="Google Shape;825;p35"/>
            <p:cNvSpPr/>
            <p:nvPr/>
          </p:nvSpPr>
          <p:spPr>
            <a:xfrm>
              <a:off x="2229641" y="2701034"/>
              <a:ext cx="949179" cy="101818"/>
            </a:xfrm>
            <a:custGeom>
              <a:avLst/>
              <a:gdLst/>
              <a:ahLst/>
              <a:cxnLst/>
              <a:rect l="l" t="t" r="r" b="b"/>
              <a:pathLst>
                <a:path w="45437" h="4874" extrusionOk="0">
                  <a:moveTo>
                    <a:pt x="4330" y="1"/>
                  </a:moveTo>
                  <a:cubicBezTo>
                    <a:pt x="3285" y="1"/>
                    <a:pt x="2252" y="74"/>
                    <a:pt x="1225" y="164"/>
                  </a:cubicBezTo>
                  <a:cubicBezTo>
                    <a:pt x="785" y="206"/>
                    <a:pt x="398" y="248"/>
                    <a:pt x="0" y="301"/>
                  </a:cubicBezTo>
                  <a:lnTo>
                    <a:pt x="0" y="1253"/>
                  </a:lnTo>
                  <a:cubicBezTo>
                    <a:pt x="566" y="1211"/>
                    <a:pt x="1183" y="1211"/>
                    <a:pt x="1748" y="1169"/>
                  </a:cubicBezTo>
                  <a:cubicBezTo>
                    <a:pt x="2552" y="1145"/>
                    <a:pt x="3355" y="1121"/>
                    <a:pt x="4161" y="1121"/>
                  </a:cubicBezTo>
                  <a:cubicBezTo>
                    <a:pt x="4750" y="1121"/>
                    <a:pt x="5341" y="1134"/>
                    <a:pt x="5934" y="1169"/>
                  </a:cubicBezTo>
                  <a:cubicBezTo>
                    <a:pt x="7807" y="1253"/>
                    <a:pt x="9680" y="1514"/>
                    <a:pt x="11553" y="1818"/>
                  </a:cubicBezTo>
                  <a:cubicBezTo>
                    <a:pt x="14169" y="2257"/>
                    <a:pt x="16743" y="2739"/>
                    <a:pt x="19318" y="3220"/>
                  </a:cubicBezTo>
                  <a:cubicBezTo>
                    <a:pt x="21274" y="3607"/>
                    <a:pt x="23200" y="4005"/>
                    <a:pt x="25199" y="4225"/>
                  </a:cubicBezTo>
                  <a:cubicBezTo>
                    <a:pt x="26381" y="4350"/>
                    <a:pt x="27605" y="4486"/>
                    <a:pt x="28819" y="4612"/>
                  </a:cubicBezTo>
                  <a:cubicBezTo>
                    <a:pt x="30044" y="4696"/>
                    <a:pt x="31310" y="4832"/>
                    <a:pt x="32576" y="4873"/>
                  </a:cubicBezTo>
                  <a:cubicBezTo>
                    <a:pt x="34617" y="4873"/>
                    <a:pt x="36668" y="4832"/>
                    <a:pt x="38677" y="4790"/>
                  </a:cubicBezTo>
                  <a:cubicBezTo>
                    <a:pt x="40372" y="4790"/>
                    <a:pt x="42078" y="4654"/>
                    <a:pt x="43773" y="4434"/>
                  </a:cubicBezTo>
                  <a:cubicBezTo>
                    <a:pt x="44348" y="4350"/>
                    <a:pt x="44872" y="4225"/>
                    <a:pt x="45437" y="4005"/>
                  </a:cubicBezTo>
                  <a:lnTo>
                    <a:pt x="45437" y="4005"/>
                  </a:lnTo>
                  <a:cubicBezTo>
                    <a:pt x="44872" y="4047"/>
                    <a:pt x="44390" y="4089"/>
                    <a:pt x="43909" y="4130"/>
                  </a:cubicBezTo>
                  <a:cubicBezTo>
                    <a:pt x="42559" y="4225"/>
                    <a:pt x="41251" y="4308"/>
                    <a:pt x="39901" y="4350"/>
                  </a:cubicBezTo>
                  <a:cubicBezTo>
                    <a:pt x="39200" y="4392"/>
                    <a:pt x="38501" y="4403"/>
                    <a:pt x="37804" y="4403"/>
                  </a:cubicBezTo>
                  <a:cubicBezTo>
                    <a:pt x="37107" y="4403"/>
                    <a:pt x="36411" y="4392"/>
                    <a:pt x="35715" y="4392"/>
                  </a:cubicBezTo>
                  <a:cubicBezTo>
                    <a:pt x="35532" y="4396"/>
                    <a:pt x="35349" y="4397"/>
                    <a:pt x="35165" y="4397"/>
                  </a:cubicBezTo>
                  <a:cubicBezTo>
                    <a:pt x="33205" y="4397"/>
                    <a:pt x="31253" y="4198"/>
                    <a:pt x="29301" y="3911"/>
                  </a:cubicBezTo>
                  <a:cubicBezTo>
                    <a:pt x="26297" y="3524"/>
                    <a:pt x="23325" y="2917"/>
                    <a:pt x="20364" y="2299"/>
                  </a:cubicBezTo>
                  <a:cubicBezTo>
                    <a:pt x="18397" y="1912"/>
                    <a:pt x="16440" y="1473"/>
                    <a:pt x="14473" y="1169"/>
                  </a:cubicBezTo>
                  <a:cubicBezTo>
                    <a:pt x="12694" y="866"/>
                    <a:pt x="10904" y="604"/>
                    <a:pt x="9115" y="384"/>
                  </a:cubicBezTo>
                  <a:cubicBezTo>
                    <a:pt x="7932" y="206"/>
                    <a:pt x="6760" y="123"/>
                    <a:pt x="5578" y="39"/>
                  </a:cubicBezTo>
                  <a:cubicBezTo>
                    <a:pt x="5160" y="12"/>
                    <a:pt x="4744" y="1"/>
                    <a:pt x="43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26" name="Google Shape;826;p35"/>
            <p:cNvSpPr/>
            <p:nvPr/>
          </p:nvSpPr>
          <p:spPr>
            <a:xfrm>
              <a:off x="2229641" y="3812628"/>
              <a:ext cx="242220" cy="34009"/>
            </a:xfrm>
            <a:custGeom>
              <a:avLst/>
              <a:gdLst/>
              <a:ahLst/>
              <a:cxnLst/>
              <a:rect l="l" t="t" r="r" b="b"/>
              <a:pathLst>
                <a:path w="11595" h="1628" extrusionOk="0">
                  <a:moveTo>
                    <a:pt x="2117" y="0"/>
                  </a:moveTo>
                  <a:cubicBezTo>
                    <a:pt x="1399" y="0"/>
                    <a:pt x="691" y="48"/>
                    <a:pt x="0" y="142"/>
                  </a:cubicBezTo>
                  <a:lnTo>
                    <a:pt x="0" y="1628"/>
                  </a:lnTo>
                  <a:lnTo>
                    <a:pt x="11595" y="1628"/>
                  </a:lnTo>
                  <a:cubicBezTo>
                    <a:pt x="11208" y="1502"/>
                    <a:pt x="10810" y="1408"/>
                    <a:pt x="10381" y="1282"/>
                  </a:cubicBezTo>
                  <a:cubicBezTo>
                    <a:pt x="9199" y="927"/>
                    <a:pt x="8027" y="623"/>
                    <a:pt x="6802" y="361"/>
                  </a:cubicBezTo>
                  <a:cubicBezTo>
                    <a:pt x="5494" y="100"/>
                    <a:pt x="4186" y="100"/>
                    <a:pt x="2836" y="16"/>
                  </a:cubicBezTo>
                  <a:cubicBezTo>
                    <a:pt x="2596" y="6"/>
                    <a:pt x="2356" y="0"/>
                    <a:pt x="2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27" name="Google Shape;827;p35"/>
            <p:cNvSpPr/>
            <p:nvPr/>
          </p:nvSpPr>
          <p:spPr>
            <a:xfrm>
              <a:off x="2229641" y="3706217"/>
              <a:ext cx="794196" cy="140423"/>
            </a:xfrm>
            <a:custGeom>
              <a:avLst/>
              <a:gdLst/>
              <a:ahLst/>
              <a:cxnLst/>
              <a:rect l="l" t="t" r="r" b="b"/>
              <a:pathLst>
                <a:path w="38018" h="6722" extrusionOk="0">
                  <a:moveTo>
                    <a:pt x="6375" y="1"/>
                  </a:moveTo>
                  <a:cubicBezTo>
                    <a:pt x="6143" y="1"/>
                    <a:pt x="5909" y="19"/>
                    <a:pt x="5672" y="56"/>
                  </a:cubicBezTo>
                  <a:cubicBezTo>
                    <a:pt x="4929" y="140"/>
                    <a:pt x="4144" y="317"/>
                    <a:pt x="3401" y="485"/>
                  </a:cubicBezTo>
                  <a:cubicBezTo>
                    <a:pt x="3077" y="554"/>
                    <a:pt x="2782" y="595"/>
                    <a:pt x="2456" y="595"/>
                  </a:cubicBezTo>
                  <a:cubicBezTo>
                    <a:pt x="2340" y="595"/>
                    <a:pt x="2220" y="590"/>
                    <a:pt x="2093" y="579"/>
                  </a:cubicBezTo>
                  <a:cubicBezTo>
                    <a:pt x="1486" y="527"/>
                    <a:pt x="827" y="485"/>
                    <a:pt x="178" y="401"/>
                  </a:cubicBezTo>
                  <a:cubicBezTo>
                    <a:pt x="136" y="401"/>
                    <a:pt x="42" y="359"/>
                    <a:pt x="0" y="359"/>
                  </a:cubicBezTo>
                  <a:lnTo>
                    <a:pt x="0" y="2274"/>
                  </a:lnTo>
                  <a:cubicBezTo>
                    <a:pt x="566" y="2316"/>
                    <a:pt x="1183" y="2410"/>
                    <a:pt x="1790" y="2452"/>
                  </a:cubicBezTo>
                  <a:cubicBezTo>
                    <a:pt x="1931" y="2464"/>
                    <a:pt x="2072" y="2470"/>
                    <a:pt x="2213" y="2470"/>
                  </a:cubicBezTo>
                  <a:cubicBezTo>
                    <a:pt x="2552" y="2470"/>
                    <a:pt x="2890" y="2440"/>
                    <a:pt x="3223" y="2410"/>
                  </a:cubicBezTo>
                  <a:cubicBezTo>
                    <a:pt x="3537" y="2410"/>
                    <a:pt x="3799" y="2410"/>
                    <a:pt x="4061" y="2494"/>
                  </a:cubicBezTo>
                  <a:cubicBezTo>
                    <a:pt x="4887" y="2714"/>
                    <a:pt x="5630" y="3101"/>
                    <a:pt x="6363" y="3540"/>
                  </a:cubicBezTo>
                  <a:cubicBezTo>
                    <a:pt x="7064" y="3886"/>
                    <a:pt x="7765" y="4283"/>
                    <a:pt x="8550" y="4451"/>
                  </a:cubicBezTo>
                  <a:cubicBezTo>
                    <a:pt x="9722" y="4765"/>
                    <a:pt x="10946" y="5026"/>
                    <a:pt x="12118" y="5288"/>
                  </a:cubicBezTo>
                  <a:cubicBezTo>
                    <a:pt x="12296" y="5288"/>
                    <a:pt x="12474" y="5330"/>
                    <a:pt x="12641" y="5330"/>
                  </a:cubicBezTo>
                  <a:cubicBezTo>
                    <a:pt x="13479" y="5414"/>
                    <a:pt x="14263" y="5497"/>
                    <a:pt x="15090" y="5633"/>
                  </a:cubicBezTo>
                  <a:cubicBezTo>
                    <a:pt x="15620" y="5688"/>
                    <a:pt x="16160" y="5719"/>
                    <a:pt x="16702" y="5719"/>
                  </a:cubicBezTo>
                  <a:cubicBezTo>
                    <a:pt x="17401" y="5719"/>
                    <a:pt x="18105" y="5668"/>
                    <a:pt x="18794" y="5550"/>
                  </a:cubicBezTo>
                  <a:cubicBezTo>
                    <a:pt x="20198" y="5328"/>
                    <a:pt x="21609" y="5226"/>
                    <a:pt x="23014" y="5226"/>
                  </a:cubicBezTo>
                  <a:cubicBezTo>
                    <a:pt x="23265" y="5226"/>
                    <a:pt x="23515" y="5229"/>
                    <a:pt x="23765" y="5236"/>
                  </a:cubicBezTo>
                  <a:cubicBezTo>
                    <a:pt x="24937" y="5288"/>
                    <a:pt x="26119" y="5372"/>
                    <a:pt x="27291" y="5455"/>
                  </a:cubicBezTo>
                  <a:cubicBezTo>
                    <a:pt x="28129" y="5497"/>
                    <a:pt x="28913" y="5550"/>
                    <a:pt x="29740" y="5675"/>
                  </a:cubicBezTo>
                  <a:cubicBezTo>
                    <a:pt x="31006" y="5853"/>
                    <a:pt x="32220" y="6198"/>
                    <a:pt x="33445" y="6596"/>
                  </a:cubicBezTo>
                  <a:cubicBezTo>
                    <a:pt x="33528" y="6638"/>
                    <a:pt x="33664" y="6680"/>
                    <a:pt x="33790" y="6722"/>
                  </a:cubicBezTo>
                  <a:lnTo>
                    <a:pt x="37892" y="6722"/>
                  </a:lnTo>
                  <a:cubicBezTo>
                    <a:pt x="37934" y="6680"/>
                    <a:pt x="37976" y="6638"/>
                    <a:pt x="38017" y="6638"/>
                  </a:cubicBezTo>
                  <a:cubicBezTo>
                    <a:pt x="37411" y="6596"/>
                    <a:pt x="36845" y="6544"/>
                    <a:pt x="36280" y="6544"/>
                  </a:cubicBezTo>
                  <a:cubicBezTo>
                    <a:pt x="35140" y="6544"/>
                    <a:pt x="34051" y="6376"/>
                    <a:pt x="32963" y="5979"/>
                  </a:cubicBezTo>
                  <a:cubicBezTo>
                    <a:pt x="31268" y="5414"/>
                    <a:pt x="29479" y="5026"/>
                    <a:pt x="27689" y="4890"/>
                  </a:cubicBezTo>
                  <a:cubicBezTo>
                    <a:pt x="26821" y="4849"/>
                    <a:pt x="25942" y="4765"/>
                    <a:pt x="25073" y="4671"/>
                  </a:cubicBezTo>
                  <a:cubicBezTo>
                    <a:pt x="23765" y="4507"/>
                    <a:pt x="22457" y="4446"/>
                    <a:pt x="21139" y="4446"/>
                  </a:cubicBezTo>
                  <a:cubicBezTo>
                    <a:pt x="20348" y="4446"/>
                    <a:pt x="19553" y="4468"/>
                    <a:pt x="18753" y="4503"/>
                  </a:cubicBezTo>
                  <a:cubicBezTo>
                    <a:pt x="18506" y="4525"/>
                    <a:pt x="18259" y="4535"/>
                    <a:pt x="18014" y="4535"/>
                  </a:cubicBezTo>
                  <a:cubicBezTo>
                    <a:pt x="17300" y="4535"/>
                    <a:pt x="16594" y="4447"/>
                    <a:pt x="15917" y="4283"/>
                  </a:cubicBezTo>
                  <a:cubicBezTo>
                    <a:pt x="14912" y="4064"/>
                    <a:pt x="13908" y="3844"/>
                    <a:pt x="12903" y="3718"/>
                  </a:cubicBezTo>
                  <a:cubicBezTo>
                    <a:pt x="12076" y="3582"/>
                    <a:pt x="11250" y="3321"/>
                    <a:pt x="10381" y="3195"/>
                  </a:cubicBezTo>
                  <a:cubicBezTo>
                    <a:pt x="9073" y="3017"/>
                    <a:pt x="7849" y="2672"/>
                    <a:pt x="6624" y="2149"/>
                  </a:cubicBezTo>
                  <a:cubicBezTo>
                    <a:pt x="6541" y="2096"/>
                    <a:pt x="6415" y="2096"/>
                    <a:pt x="6363" y="1929"/>
                  </a:cubicBezTo>
                  <a:cubicBezTo>
                    <a:pt x="6600" y="1929"/>
                    <a:pt x="6814" y="1910"/>
                    <a:pt x="7032" y="1910"/>
                  </a:cubicBezTo>
                  <a:cubicBezTo>
                    <a:pt x="7142" y="1910"/>
                    <a:pt x="7252" y="1915"/>
                    <a:pt x="7367" y="1929"/>
                  </a:cubicBezTo>
                  <a:cubicBezTo>
                    <a:pt x="7765" y="1929"/>
                    <a:pt x="8152" y="2013"/>
                    <a:pt x="8592" y="2013"/>
                  </a:cubicBezTo>
                  <a:cubicBezTo>
                    <a:pt x="8770" y="2013"/>
                    <a:pt x="8937" y="2013"/>
                    <a:pt x="9073" y="1929"/>
                  </a:cubicBezTo>
                  <a:cubicBezTo>
                    <a:pt x="9502" y="1751"/>
                    <a:pt x="9596" y="1364"/>
                    <a:pt x="9293" y="1008"/>
                  </a:cubicBezTo>
                  <a:cubicBezTo>
                    <a:pt x="9157" y="883"/>
                    <a:pt x="9031" y="788"/>
                    <a:pt x="8895" y="705"/>
                  </a:cubicBezTo>
                  <a:cubicBezTo>
                    <a:pt x="8101" y="258"/>
                    <a:pt x="7254" y="1"/>
                    <a:pt x="63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28" name="Google Shape;828;p35"/>
            <p:cNvSpPr/>
            <p:nvPr/>
          </p:nvSpPr>
          <p:spPr>
            <a:xfrm>
              <a:off x="2229641" y="2920603"/>
              <a:ext cx="1011055" cy="81555"/>
            </a:xfrm>
            <a:custGeom>
              <a:avLst/>
              <a:gdLst/>
              <a:ahLst/>
              <a:cxnLst/>
              <a:rect l="l" t="t" r="r" b="b"/>
              <a:pathLst>
                <a:path w="48399" h="3904" extrusionOk="0">
                  <a:moveTo>
                    <a:pt x="32495" y="0"/>
                  </a:moveTo>
                  <a:cubicBezTo>
                    <a:pt x="31466" y="0"/>
                    <a:pt x="30448" y="125"/>
                    <a:pt x="29479" y="421"/>
                  </a:cubicBezTo>
                  <a:cubicBezTo>
                    <a:pt x="29039" y="515"/>
                    <a:pt x="28600" y="725"/>
                    <a:pt x="28170" y="777"/>
                  </a:cubicBezTo>
                  <a:cubicBezTo>
                    <a:pt x="27469" y="903"/>
                    <a:pt x="26768" y="903"/>
                    <a:pt x="26078" y="986"/>
                  </a:cubicBezTo>
                  <a:cubicBezTo>
                    <a:pt x="27017" y="928"/>
                    <a:pt x="27955" y="896"/>
                    <a:pt x="28893" y="896"/>
                  </a:cubicBezTo>
                  <a:cubicBezTo>
                    <a:pt x="31310" y="896"/>
                    <a:pt x="33724" y="1110"/>
                    <a:pt x="36144" y="1646"/>
                  </a:cubicBezTo>
                  <a:lnTo>
                    <a:pt x="35977" y="1823"/>
                  </a:lnTo>
                  <a:cubicBezTo>
                    <a:pt x="35276" y="2085"/>
                    <a:pt x="34533" y="2294"/>
                    <a:pt x="33748" y="2347"/>
                  </a:cubicBezTo>
                  <a:cubicBezTo>
                    <a:pt x="33533" y="2354"/>
                    <a:pt x="33318" y="2357"/>
                    <a:pt x="33104" y="2357"/>
                  </a:cubicBezTo>
                  <a:cubicBezTo>
                    <a:pt x="32010" y="2357"/>
                    <a:pt x="30917" y="2274"/>
                    <a:pt x="29824" y="2169"/>
                  </a:cubicBezTo>
                  <a:cubicBezTo>
                    <a:pt x="28558" y="1991"/>
                    <a:pt x="27250" y="1729"/>
                    <a:pt x="25983" y="1687"/>
                  </a:cubicBezTo>
                  <a:cubicBezTo>
                    <a:pt x="25157" y="1687"/>
                    <a:pt x="24372" y="1687"/>
                    <a:pt x="23587" y="1771"/>
                  </a:cubicBezTo>
                  <a:cubicBezTo>
                    <a:pt x="22938" y="1865"/>
                    <a:pt x="22237" y="2033"/>
                    <a:pt x="21588" y="2127"/>
                  </a:cubicBezTo>
                  <a:cubicBezTo>
                    <a:pt x="20280" y="2253"/>
                    <a:pt x="19014" y="2430"/>
                    <a:pt x="17748" y="2556"/>
                  </a:cubicBezTo>
                  <a:cubicBezTo>
                    <a:pt x="16660" y="2692"/>
                    <a:pt x="15571" y="2776"/>
                    <a:pt x="14473" y="2870"/>
                  </a:cubicBezTo>
                  <a:cubicBezTo>
                    <a:pt x="13479" y="2912"/>
                    <a:pt x="12516" y="2996"/>
                    <a:pt x="11511" y="2996"/>
                  </a:cubicBezTo>
                  <a:cubicBezTo>
                    <a:pt x="11229" y="3008"/>
                    <a:pt x="10945" y="3013"/>
                    <a:pt x="10659" y="3013"/>
                  </a:cubicBezTo>
                  <a:cubicBezTo>
                    <a:pt x="9969" y="3013"/>
                    <a:pt x="9272" y="2983"/>
                    <a:pt x="8592" y="2954"/>
                  </a:cubicBezTo>
                  <a:cubicBezTo>
                    <a:pt x="7891" y="2912"/>
                    <a:pt x="7242" y="2870"/>
                    <a:pt x="6541" y="2734"/>
                  </a:cubicBezTo>
                  <a:cubicBezTo>
                    <a:pt x="5316" y="2430"/>
                    <a:pt x="4102" y="2085"/>
                    <a:pt x="2878" y="1771"/>
                  </a:cubicBezTo>
                  <a:cubicBezTo>
                    <a:pt x="1874" y="1510"/>
                    <a:pt x="921" y="1164"/>
                    <a:pt x="0" y="683"/>
                  </a:cubicBezTo>
                  <a:lnTo>
                    <a:pt x="0" y="2211"/>
                  </a:lnTo>
                  <a:cubicBezTo>
                    <a:pt x="1528" y="2472"/>
                    <a:pt x="3014" y="2818"/>
                    <a:pt x="4490" y="3215"/>
                  </a:cubicBezTo>
                  <a:cubicBezTo>
                    <a:pt x="6215" y="3672"/>
                    <a:pt x="7975" y="3903"/>
                    <a:pt x="9735" y="3903"/>
                  </a:cubicBezTo>
                  <a:cubicBezTo>
                    <a:pt x="10153" y="3903"/>
                    <a:pt x="10571" y="3890"/>
                    <a:pt x="10988" y="3864"/>
                  </a:cubicBezTo>
                  <a:cubicBezTo>
                    <a:pt x="12296" y="3780"/>
                    <a:pt x="13646" y="3697"/>
                    <a:pt x="14996" y="3519"/>
                  </a:cubicBezTo>
                  <a:cubicBezTo>
                    <a:pt x="16482" y="3341"/>
                    <a:pt x="17968" y="3132"/>
                    <a:pt x="19443" y="2912"/>
                  </a:cubicBezTo>
                  <a:cubicBezTo>
                    <a:pt x="20804" y="2692"/>
                    <a:pt x="22112" y="2430"/>
                    <a:pt x="23503" y="2294"/>
                  </a:cubicBezTo>
                  <a:cubicBezTo>
                    <a:pt x="24044" y="2234"/>
                    <a:pt x="24588" y="2206"/>
                    <a:pt x="25134" y="2206"/>
                  </a:cubicBezTo>
                  <a:cubicBezTo>
                    <a:pt x="26089" y="2206"/>
                    <a:pt x="27047" y="2291"/>
                    <a:pt x="27993" y="2430"/>
                  </a:cubicBezTo>
                  <a:cubicBezTo>
                    <a:pt x="29479" y="2650"/>
                    <a:pt x="30954" y="2954"/>
                    <a:pt x="32482" y="3215"/>
                  </a:cubicBezTo>
                  <a:cubicBezTo>
                    <a:pt x="33058" y="3346"/>
                    <a:pt x="33657" y="3426"/>
                    <a:pt x="34267" y="3426"/>
                  </a:cubicBezTo>
                  <a:cubicBezTo>
                    <a:pt x="34487" y="3426"/>
                    <a:pt x="34708" y="3415"/>
                    <a:pt x="34930" y="3393"/>
                  </a:cubicBezTo>
                  <a:cubicBezTo>
                    <a:pt x="35799" y="3299"/>
                    <a:pt x="36584" y="3132"/>
                    <a:pt x="37411" y="2818"/>
                  </a:cubicBezTo>
                  <a:cubicBezTo>
                    <a:pt x="38457" y="2472"/>
                    <a:pt x="39545" y="2211"/>
                    <a:pt x="40634" y="2085"/>
                  </a:cubicBezTo>
                  <a:cubicBezTo>
                    <a:pt x="42203" y="1865"/>
                    <a:pt x="43773" y="1687"/>
                    <a:pt x="45342" y="1468"/>
                  </a:cubicBezTo>
                  <a:cubicBezTo>
                    <a:pt x="46127" y="1374"/>
                    <a:pt x="46889" y="1326"/>
                    <a:pt x="47644" y="1326"/>
                  </a:cubicBezTo>
                  <a:cubicBezTo>
                    <a:pt x="47896" y="1326"/>
                    <a:pt x="48147" y="1332"/>
                    <a:pt x="48398" y="1342"/>
                  </a:cubicBezTo>
                  <a:lnTo>
                    <a:pt x="48398" y="557"/>
                  </a:lnTo>
                  <a:cubicBezTo>
                    <a:pt x="48272" y="557"/>
                    <a:pt x="48136" y="515"/>
                    <a:pt x="47959" y="515"/>
                  </a:cubicBezTo>
                  <a:cubicBezTo>
                    <a:pt x="46964" y="338"/>
                    <a:pt x="45960" y="160"/>
                    <a:pt x="44913" y="76"/>
                  </a:cubicBezTo>
                  <a:cubicBezTo>
                    <a:pt x="44527" y="49"/>
                    <a:pt x="44143" y="36"/>
                    <a:pt x="43761" y="36"/>
                  </a:cubicBezTo>
                  <a:cubicBezTo>
                    <a:pt x="42194" y="36"/>
                    <a:pt x="40655" y="254"/>
                    <a:pt x="39116" y="641"/>
                  </a:cubicBezTo>
                  <a:cubicBezTo>
                    <a:pt x="38899" y="715"/>
                    <a:pt x="38685" y="749"/>
                    <a:pt x="38471" y="749"/>
                  </a:cubicBezTo>
                  <a:cubicBezTo>
                    <a:pt x="38293" y="749"/>
                    <a:pt x="38114" y="726"/>
                    <a:pt x="37934" y="683"/>
                  </a:cubicBezTo>
                  <a:cubicBezTo>
                    <a:pt x="36448" y="379"/>
                    <a:pt x="34930" y="118"/>
                    <a:pt x="33445" y="34"/>
                  </a:cubicBezTo>
                  <a:cubicBezTo>
                    <a:pt x="33128" y="12"/>
                    <a:pt x="32811" y="0"/>
                    <a:pt x="324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29" name="Google Shape;829;p35"/>
            <p:cNvSpPr/>
            <p:nvPr/>
          </p:nvSpPr>
          <p:spPr>
            <a:xfrm>
              <a:off x="2785301" y="3664835"/>
              <a:ext cx="455381" cy="82704"/>
            </a:xfrm>
            <a:custGeom>
              <a:avLst/>
              <a:gdLst/>
              <a:ahLst/>
              <a:cxnLst/>
              <a:rect l="l" t="t" r="r" b="b"/>
              <a:pathLst>
                <a:path w="21799" h="3959" extrusionOk="0">
                  <a:moveTo>
                    <a:pt x="11664" y="1"/>
                  </a:moveTo>
                  <a:cubicBezTo>
                    <a:pt x="10778" y="1"/>
                    <a:pt x="9911" y="159"/>
                    <a:pt x="9063" y="509"/>
                  </a:cubicBezTo>
                  <a:cubicBezTo>
                    <a:pt x="8052" y="952"/>
                    <a:pt x="7008" y="1146"/>
                    <a:pt x="5951" y="1146"/>
                  </a:cubicBezTo>
                  <a:cubicBezTo>
                    <a:pt x="5234" y="1146"/>
                    <a:pt x="4512" y="1057"/>
                    <a:pt x="3789" y="896"/>
                  </a:cubicBezTo>
                  <a:cubicBezTo>
                    <a:pt x="3265" y="782"/>
                    <a:pt x="2744" y="715"/>
                    <a:pt x="2222" y="715"/>
                  </a:cubicBezTo>
                  <a:cubicBezTo>
                    <a:pt x="1744" y="715"/>
                    <a:pt x="1266" y="771"/>
                    <a:pt x="786" y="896"/>
                  </a:cubicBezTo>
                  <a:cubicBezTo>
                    <a:pt x="524" y="938"/>
                    <a:pt x="304" y="1032"/>
                    <a:pt x="85" y="1116"/>
                  </a:cubicBezTo>
                  <a:cubicBezTo>
                    <a:pt x="43" y="1158"/>
                    <a:pt x="1" y="1294"/>
                    <a:pt x="1" y="1378"/>
                  </a:cubicBezTo>
                  <a:cubicBezTo>
                    <a:pt x="1" y="1419"/>
                    <a:pt x="85" y="1514"/>
                    <a:pt x="168" y="1556"/>
                  </a:cubicBezTo>
                  <a:cubicBezTo>
                    <a:pt x="304" y="1556"/>
                    <a:pt x="430" y="1597"/>
                    <a:pt x="608" y="1597"/>
                  </a:cubicBezTo>
                  <a:cubicBezTo>
                    <a:pt x="1790" y="1597"/>
                    <a:pt x="2962" y="1817"/>
                    <a:pt x="4051" y="2298"/>
                  </a:cubicBezTo>
                  <a:cubicBezTo>
                    <a:pt x="5359" y="2822"/>
                    <a:pt x="6625" y="3293"/>
                    <a:pt x="8017" y="3607"/>
                  </a:cubicBezTo>
                  <a:cubicBezTo>
                    <a:pt x="8985" y="3831"/>
                    <a:pt x="9981" y="3958"/>
                    <a:pt x="10982" y="3958"/>
                  </a:cubicBezTo>
                  <a:cubicBezTo>
                    <a:pt x="11333" y="3958"/>
                    <a:pt x="11684" y="3943"/>
                    <a:pt x="12035" y="3910"/>
                  </a:cubicBezTo>
                  <a:cubicBezTo>
                    <a:pt x="13563" y="3732"/>
                    <a:pt x="15038" y="3293"/>
                    <a:pt x="16388" y="2466"/>
                  </a:cubicBezTo>
                  <a:cubicBezTo>
                    <a:pt x="17005" y="2121"/>
                    <a:pt x="17654" y="1859"/>
                    <a:pt x="18355" y="1817"/>
                  </a:cubicBezTo>
                  <a:cubicBezTo>
                    <a:pt x="18920" y="1817"/>
                    <a:pt x="19444" y="1817"/>
                    <a:pt x="20009" y="1859"/>
                  </a:cubicBezTo>
                  <a:cubicBezTo>
                    <a:pt x="20626" y="1901"/>
                    <a:pt x="21233" y="1985"/>
                    <a:pt x="21798" y="2079"/>
                  </a:cubicBezTo>
                  <a:lnTo>
                    <a:pt x="21798" y="677"/>
                  </a:lnTo>
                  <a:cubicBezTo>
                    <a:pt x="21097" y="635"/>
                    <a:pt x="20364" y="593"/>
                    <a:pt x="19663" y="593"/>
                  </a:cubicBezTo>
                  <a:cubicBezTo>
                    <a:pt x="19568" y="590"/>
                    <a:pt x="19474" y="588"/>
                    <a:pt x="19379" y="588"/>
                  </a:cubicBezTo>
                  <a:cubicBezTo>
                    <a:pt x="18093" y="588"/>
                    <a:pt x="16877" y="857"/>
                    <a:pt x="15697" y="1461"/>
                  </a:cubicBezTo>
                  <a:cubicBezTo>
                    <a:pt x="14347" y="2162"/>
                    <a:pt x="12862" y="2424"/>
                    <a:pt x="11376" y="2424"/>
                  </a:cubicBezTo>
                  <a:cubicBezTo>
                    <a:pt x="11271" y="2427"/>
                    <a:pt x="11168" y="2429"/>
                    <a:pt x="11064" y="2429"/>
                  </a:cubicBezTo>
                  <a:cubicBezTo>
                    <a:pt x="9910" y="2429"/>
                    <a:pt x="8798" y="2221"/>
                    <a:pt x="7713" y="1943"/>
                  </a:cubicBezTo>
                  <a:cubicBezTo>
                    <a:pt x="7587" y="1943"/>
                    <a:pt x="7546" y="1901"/>
                    <a:pt x="7451" y="1859"/>
                  </a:cubicBezTo>
                  <a:lnTo>
                    <a:pt x="7451" y="1775"/>
                  </a:lnTo>
                  <a:cubicBezTo>
                    <a:pt x="7629" y="1723"/>
                    <a:pt x="7849" y="1723"/>
                    <a:pt x="8017" y="1681"/>
                  </a:cubicBezTo>
                  <a:cubicBezTo>
                    <a:pt x="8759" y="1461"/>
                    <a:pt x="9502" y="1252"/>
                    <a:pt x="10245" y="1032"/>
                  </a:cubicBezTo>
                  <a:cubicBezTo>
                    <a:pt x="10549" y="896"/>
                    <a:pt x="10852" y="813"/>
                    <a:pt x="11208" y="771"/>
                  </a:cubicBezTo>
                  <a:cubicBezTo>
                    <a:pt x="11495" y="721"/>
                    <a:pt x="11781" y="702"/>
                    <a:pt x="12070" y="702"/>
                  </a:cubicBezTo>
                  <a:cubicBezTo>
                    <a:pt x="12572" y="702"/>
                    <a:pt x="13080" y="759"/>
                    <a:pt x="13604" y="813"/>
                  </a:cubicBezTo>
                  <a:cubicBezTo>
                    <a:pt x="14034" y="854"/>
                    <a:pt x="14473" y="896"/>
                    <a:pt x="14913" y="896"/>
                  </a:cubicBezTo>
                  <a:cubicBezTo>
                    <a:pt x="15080" y="896"/>
                    <a:pt x="15300" y="896"/>
                    <a:pt x="15478" y="729"/>
                  </a:cubicBezTo>
                  <a:cubicBezTo>
                    <a:pt x="15394" y="677"/>
                    <a:pt x="15394" y="677"/>
                    <a:pt x="15342" y="677"/>
                  </a:cubicBezTo>
                  <a:cubicBezTo>
                    <a:pt x="14609" y="373"/>
                    <a:pt x="13772" y="206"/>
                    <a:pt x="12987" y="111"/>
                  </a:cubicBezTo>
                  <a:cubicBezTo>
                    <a:pt x="12542" y="39"/>
                    <a:pt x="12101" y="1"/>
                    <a:pt x="11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30" name="Google Shape;830;p35"/>
            <p:cNvSpPr/>
            <p:nvPr/>
          </p:nvSpPr>
          <p:spPr>
            <a:xfrm>
              <a:off x="2531076" y="2814526"/>
              <a:ext cx="479196" cy="49948"/>
            </a:xfrm>
            <a:custGeom>
              <a:avLst/>
              <a:gdLst/>
              <a:ahLst/>
              <a:cxnLst/>
              <a:rect l="l" t="t" r="r" b="b"/>
              <a:pathLst>
                <a:path w="22939" h="2391" extrusionOk="0">
                  <a:moveTo>
                    <a:pt x="9716" y="0"/>
                  </a:moveTo>
                  <a:cubicBezTo>
                    <a:pt x="8723" y="0"/>
                    <a:pt x="7763" y="208"/>
                    <a:pt x="6803" y="487"/>
                  </a:cubicBezTo>
                  <a:cubicBezTo>
                    <a:pt x="5854" y="751"/>
                    <a:pt x="4906" y="984"/>
                    <a:pt x="3895" y="984"/>
                  </a:cubicBezTo>
                  <a:cubicBezTo>
                    <a:pt x="3746" y="984"/>
                    <a:pt x="3595" y="979"/>
                    <a:pt x="3444" y="968"/>
                  </a:cubicBezTo>
                  <a:lnTo>
                    <a:pt x="2617" y="968"/>
                  </a:lnTo>
                  <a:cubicBezTo>
                    <a:pt x="1832" y="968"/>
                    <a:pt x="1089" y="1146"/>
                    <a:pt x="357" y="1355"/>
                  </a:cubicBezTo>
                  <a:cubicBezTo>
                    <a:pt x="304" y="1355"/>
                    <a:pt x="262" y="1408"/>
                    <a:pt x="221" y="1408"/>
                  </a:cubicBezTo>
                  <a:cubicBezTo>
                    <a:pt x="43" y="1491"/>
                    <a:pt x="1" y="1617"/>
                    <a:pt x="137" y="1795"/>
                  </a:cubicBezTo>
                  <a:cubicBezTo>
                    <a:pt x="262" y="1931"/>
                    <a:pt x="398" y="2015"/>
                    <a:pt x="524" y="2098"/>
                  </a:cubicBezTo>
                  <a:cubicBezTo>
                    <a:pt x="1006" y="2270"/>
                    <a:pt x="1506" y="2390"/>
                    <a:pt x="2016" y="2390"/>
                  </a:cubicBezTo>
                  <a:cubicBezTo>
                    <a:pt x="2160" y="2390"/>
                    <a:pt x="2304" y="2381"/>
                    <a:pt x="2449" y="2360"/>
                  </a:cubicBezTo>
                  <a:cubicBezTo>
                    <a:pt x="3182" y="2276"/>
                    <a:pt x="3883" y="2015"/>
                    <a:pt x="4584" y="1711"/>
                  </a:cubicBezTo>
                  <a:cubicBezTo>
                    <a:pt x="5411" y="1355"/>
                    <a:pt x="6238" y="1010"/>
                    <a:pt x="7106" y="665"/>
                  </a:cubicBezTo>
                  <a:cubicBezTo>
                    <a:pt x="7624" y="459"/>
                    <a:pt x="8167" y="331"/>
                    <a:pt x="8731" y="331"/>
                  </a:cubicBezTo>
                  <a:cubicBezTo>
                    <a:pt x="8885" y="331"/>
                    <a:pt x="9041" y="341"/>
                    <a:pt x="9199" y="361"/>
                  </a:cubicBezTo>
                  <a:cubicBezTo>
                    <a:pt x="9900" y="445"/>
                    <a:pt x="10601" y="529"/>
                    <a:pt x="11292" y="707"/>
                  </a:cubicBezTo>
                  <a:cubicBezTo>
                    <a:pt x="12151" y="887"/>
                    <a:pt x="12981" y="1032"/>
                    <a:pt x="13853" y="1032"/>
                  </a:cubicBezTo>
                  <a:cubicBezTo>
                    <a:pt x="14043" y="1032"/>
                    <a:pt x="14236" y="1025"/>
                    <a:pt x="14431" y="1010"/>
                  </a:cubicBezTo>
                  <a:cubicBezTo>
                    <a:pt x="14609" y="1010"/>
                    <a:pt x="14787" y="1052"/>
                    <a:pt x="14912" y="1052"/>
                  </a:cubicBezTo>
                  <a:lnTo>
                    <a:pt x="16315" y="1052"/>
                  </a:lnTo>
                  <a:cubicBezTo>
                    <a:pt x="16517" y="1052"/>
                    <a:pt x="16701" y="1033"/>
                    <a:pt x="16891" y="1033"/>
                  </a:cubicBezTo>
                  <a:cubicBezTo>
                    <a:pt x="16986" y="1033"/>
                    <a:pt x="17082" y="1038"/>
                    <a:pt x="17183" y="1052"/>
                  </a:cubicBezTo>
                  <a:cubicBezTo>
                    <a:pt x="18355" y="1188"/>
                    <a:pt x="19580" y="1355"/>
                    <a:pt x="20762" y="1491"/>
                  </a:cubicBezTo>
                  <a:cubicBezTo>
                    <a:pt x="21285" y="1533"/>
                    <a:pt x="21808" y="1575"/>
                    <a:pt x="22332" y="1617"/>
                  </a:cubicBezTo>
                  <a:cubicBezTo>
                    <a:pt x="22394" y="1617"/>
                    <a:pt x="22463" y="1624"/>
                    <a:pt x="22537" y="1624"/>
                  </a:cubicBezTo>
                  <a:cubicBezTo>
                    <a:pt x="22662" y="1624"/>
                    <a:pt x="22800" y="1603"/>
                    <a:pt x="22939" y="1491"/>
                  </a:cubicBezTo>
                  <a:cubicBezTo>
                    <a:pt x="22855" y="1450"/>
                    <a:pt x="22855" y="1450"/>
                    <a:pt x="22803" y="1450"/>
                  </a:cubicBezTo>
                  <a:cubicBezTo>
                    <a:pt x="21149" y="1188"/>
                    <a:pt x="19496" y="968"/>
                    <a:pt x="17832" y="790"/>
                  </a:cubicBezTo>
                  <a:cubicBezTo>
                    <a:pt x="17668" y="761"/>
                    <a:pt x="17503" y="747"/>
                    <a:pt x="17338" y="747"/>
                  </a:cubicBezTo>
                  <a:cubicBezTo>
                    <a:pt x="17031" y="747"/>
                    <a:pt x="16727" y="796"/>
                    <a:pt x="16440" y="884"/>
                  </a:cubicBezTo>
                  <a:cubicBezTo>
                    <a:pt x="16091" y="955"/>
                    <a:pt x="15734" y="981"/>
                    <a:pt x="15375" y="981"/>
                  </a:cubicBezTo>
                  <a:cubicBezTo>
                    <a:pt x="14885" y="981"/>
                    <a:pt x="14391" y="933"/>
                    <a:pt x="13908" y="884"/>
                  </a:cubicBezTo>
                  <a:cubicBezTo>
                    <a:pt x="13343" y="790"/>
                    <a:pt x="12736" y="571"/>
                    <a:pt x="12129" y="403"/>
                  </a:cubicBezTo>
                  <a:cubicBezTo>
                    <a:pt x="11428" y="225"/>
                    <a:pt x="10727" y="47"/>
                    <a:pt x="9984" y="5"/>
                  </a:cubicBezTo>
                  <a:cubicBezTo>
                    <a:pt x="9894" y="2"/>
                    <a:pt x="9805" y="0"/>
                    <a:pt x="9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31" name="Google Shape;831;p35"/>
            <p:cNvSpPr/>
            <p:nvPr/>
          </p:nvSpPr>
          <p:spPr>
            <a:xfrm>
              <a:off x="3067518" y="3388821"/>
              <a:ext cx="173157" cy="41613"/>
            </a:xfrm>
            <a:custGeom>
              <a:avLst/>
              <a:gdLst/>
              <a:ahLst/>
              <a:cxnLst/>
              <a:rect l="l" t="t" r="r" b="b"/>
              <a:pathLst>
                <a:path w="8289" h="1992" extrusionOk="0">
                  <a:moveTo>
                    <a:pt x="6231" y="1"/>
                  </a:moveTo>
                  <a:cubicBezTo>
                    <a:pt x="4958" y="1"/>
                    <a:pt x="3690" y="149"/>
                    <a:pt x="2449" y="464"/>
                  </a:cubicBezTo>
                  <a:cubicBezTo>
                    <a:pt x="1901" y="603"/>
                    <a:pt x="1352" y="710"/>
                    <a:pt x="789" y="710"/>
                  </a:cubicBezTo>
                  <a:cubicBezTo>
                    <a:pt x="632" y="710"/>
                    <a:pt x="474" y="702"/>
                    <a:pt x="314" y="684"/>
                  </a:cubicBezTo>
                  <a:cubicBezTo>
                    <a:pt x="220" y="684"/>
                    <a:pt x="136" y="725"/>
                    <a:pt x="53" y="725"/>
                  </a:cubicBezTo>
                  <a:cubicBezTo>
                    <a:pt x="0" y="987"/>
                    <a:pt x="136" y="1071"/>
                    <a:pt x="262" y="1123"/>
                  </a:cubicBezTo>
                  <a:cubicBezTo>
                    <a:pt x="576" y="1249"/>
                    <a:pt x="879" y="1426"/>
                    <a:pt x="1225" y="1468"/>
                  </a:cubicBezTo>
                  <a:cubicBezTo>
                    <a:pt x="1664" y="1552"/>
                    <a:pt x="2093" y="1594"/>
                    <a:pt x="2533" y="1646"/>
                  </a:cubicBezTo>
                  <a:cubicBezTo>
                    <a:pt x="3098" y="1646"/>
                    <a:pt x="3663" y="1646"/>
                    <a:pt x="4238" y="1688"/>
                  </a:cubicBezTo>
                  <a:cubicBezTo>
                    <a:pt x="5588" y="1772"/>
                    <a:pt x="6938" y="1908"/>
                    <a:pt x="8288" y="1992"/>
                  </a:cubicBezTo>
                  <a:lnTo>
                    <a:pt x="8288" y="77"/>
                  </a:lnTo>
                  <a:cubicBezTo>
                    <a:pt x="7901" y="77"/>
                    <a:pt x="7503" y="24"/>
                    <a:pt x="7116" y="24"/>
                  </a:cubicBezTo>
                  <a:cubicBezTo>
                    <a:pt x="6821" y="9"/>
                    <a:pt x="6526" y="1"/>
                    <a:pt x="62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32" name="Google Shape;832;p35"/>
            <p:cNvSpPr/>
            <p:nvPr/>
          </p:nvSpPr>
          <p:spPr>
            <a:xfrm>
              <a:off x="2252368" y="2997811"/>
              <a:ext cx="988327" cy="76813"/>
            </a:xfrm>
            <a:custGeom>
              <a:avLst/>
              <a:gdLst/>
              <a:ahLst/>
              <a:cxnLst/>
              <a:rect l="l" t="t" r="r" b="b"/>
              <a:pathLst>
                <a:path w="47311" h="3677" extrusionOk="0">
                  <a:moveTo>
                    <a:pt x="23504" y="1"/>
                  </a:moveTo>
                  <a:cubicBezTo>
                    <a:pt x="21892" y="1"/>
                    <a:pt x="20323" y="220"/>
                    <a:pt x="18753" y="524"/>
                  </a:cubicBezTo>
                  <a:cubicBezTo>
                    <a:pt x="17790" y="691"/>
                    <a:pt x="16880" y="953"/>
                    <a:pt x="15959" y="1392"/>
                  </a:cubicBezTo>
                  <a:cubicBezTo>
                    <a:pt x="15310" y="1696"/>
                    <a:pt x="14651" y="1999"/>
                    <a:pt x="13960" y="2261"/>
                  </a:cubicBezTo>
                  <a:cubicBezTo>
                    <a:pt x="12694" y="2784"/>
                    <a:pt x="11386" y="3004"/>
                    <a:pt x="10036" y="3046"/>
                  </a:cubicBezTo>
                  <a:cubicBezTo>
                    <a:pt x="9807" y="3059"/>
                    <a:pt x="9577" y="3066"/>
                    <a:pt x="9345" y="3066"/>
                  </a:cubicBezTo>
                  <a:cubicBezTo>
                    <a:pt x="8685" y="3066"/>
                    <a:pt x="8018" y="3013"/>
                    <a:pt x="7368" y="2920"/>
                  </a:cubicBezTo>
                  <a:cubicBezTo>
                    <a:pt x="5976" y="2700"/>
                    <a:pt x="4626" y="2481"/>
                    <a:pt x="3234" y="2261"/>
                  </a:cubicBezTo>
                  <a:cubicBezTo>
                    <a:pt x="2355" y="2093"/>
                    <a:pt x="1529" y="1874"/>
                    <a:pt x="702" y="1696"/>
                  </a:cubicBezTo>
                  <a:cubicBezTo>
                    <a:pt x="575" y="1672"/>
                    <a:pt x="448" y="1648"/>
                    <a:pt x="313" y="1648"/>
                  </a:cubicBezTo>
                  <a:cubicBezTo>
                    <a:pt x="214" y="1648"/>
                    <a:pt x="111" y="1660"/>
                    <a:pt x="1" y="1696"/>
                  </a:cubicBezTo>
                  <a:cubicBezTo>
                    <a:pt x="137" y="1790"/>
                    <a:pt x="179" y="1790"/>
                    <a:pt x="262" y="1832"/>
                  </a:cubicBezTo>
                  <a:cubicBezTo>
                    <a:pt x="1141" y="2093"/>
                    <a:pt x="2010" y="2355"/>
                    <a:pt x="2920" y="2575"/>
                  </a:cubicBezTo>
                  <a:cubicBezTo>
                    <a:pt x="4804" y="2962"/>
                    <a:pt x="6719" y="3307"/>
                    <a:pt x="8634" y="3527"/>
                  </a:cubicBezTo>
                  <a:cubicBezTo>
                    <a:pt x="9278" y="3621"/>
                    <a:pt x="9934" y="3677"/>
                    <a:pt x="10595" y="3677"/>
                  </a:cubicBezTo>
                  <a:cubicBezTo>
                    <a:pt x="11190" y="3677"/>
                    <a:pt x="11790" y="3631"/>
                    <a:pt x="12391" y="3527"/>
                  </a:cubicBezTo>
                  <a:cubicBezTo>
                    <a:pt x="13301" y="3402"/>
                    <a:pt x="14169" y="3265"/>
                    <a:pt x="15090" y="3046"/>
                  </a:cubicBezTo>
                  <a:cubicBezTo>
                    <a:pt x="16179" y="2784"/>
                    <a:pt x="17267" y="2439"/>
                    <a:pt x="18355" y="2177"/>
                  </a:cubicBezTo>
                  <a:cubicBezTo>
                    <a:pt x="20019" y="1738"/>
                    <a:pt x="21631" y="1267"/>
                    <a:pt x="23242" y="827"/>
                  </a:cubicBezTo>
                  <a:cubicBezTo>
                    <a:pt x="23352" y="806"/>
                    <a:pt x="23462" y="796"/>
                    <a:pt x="23572" y="796"/>
                  </a:cubicBezTo>
                  <a:cubicBezTo>
                    <a:pt x="23682" y="796"/>
                    <a:pt x="23791" y="806"/>
                    <a:pt x="23901" y="827"/>
                  </a:cubicBezTo>
                  <a:cubicBezTo>
                    <a:pt x="24770" y="953"/>
                    <a:pt x="25597" y="1089"/>
                    <a:pt x="26423" y="1309"/>
                  </a:cubicBezTo>
                  <a:cubicBezTo>
                    <a:pt x="28129" y="1738"/>
                    <a:pt x="29782" y="2219"/>
                    <a:pt x="31436" y="2659"/>
                  </a:cubicBezTo>
                  <a:cubicBezTo>
                    <a:pt x="32232" y="2866"/>
                    <a:pt x="33028" y="2988"/>
                    <a:pt x="33845" y="2988"/>
                  </a:cubicBezTo>
                  <a:cubicBezTo>
                    <a:pt x="34059" y="2988"/>
                    <a:pt x="34274" y="2979"/>
                    <a:pt x="34491" y="2962"/>
                  </a:cubicBezTo>
                  <a:cubicBezTo>
                    <a:pt x="35412" y="2920"/>
                    <a:pt x="36323" y="2784"/>
                    <a:pt x="37191" y="2659"/>
                  </a:cubicBezTo>
                  <a:cubicBezTo>
                    <a:pt x="38761" y="2397"/>
                    <a:pt x="40330" y="2093"/>
                    <a:pt x="41858" y="1654"/>
                  </a:cubicBezTo>
                  <a:cubicBezTo>
                    <a:pt x="42821" y="1392"/>
                    <a:pt x="43784" y="1267"/>
                    <a:pt x="44778" y="1173"/>
                  </a:cubicBezTo>
                  <a:cubicBezTo>
                    <a:pt x="45370" y="1143"/>
                    <a:pt x="45977" y="1113"/>
                    <a:pt x="46575" y="1113"/>
                  </a:cubicBezTo>
                  <a:cubicBezTo>
                    <a:pt x="46822" y="1113"/>
                    <a:pt x="47068" y="1119"/>
                    <a:pt x="47310" y="1131"/>
                  </a:cubicBezTo>
                  <a:lnTo>
                    <a:pt x="47310" y="827"/>
                  </a:lnTo>
                  <a:cubicBezTo>
                    <a:pt x="46525" y="827"/>
                    <a:pt x="45740" y="827"/>
                    <a:pt x="44956" y="869"/>
                  </a:cubicBezTo>
                  <a:cubicBezTo>
                    <a:pt x="44171" y="869"/>
                    <a:pt x="43344" y="953"/>
                    <a:pt x="42559" y="1047"/>
                  </a:cubicBezTo>
                  <a:cubicBezTo>
                    <a:pt x="41638" y="1173"/>
                    <a:pt x="40728" y="1309"/>
                    <a:pt x="39859" y="1434"/>
                  </a:cubicBezTo>
                  <a:cubicBezTo>
                    <a:pt x="38761" y="1570"/>
                    <a:pt x="37672" y="1654"/>
                    <a:pt x="36584" y="1790"/>
                  </a:cubicBezTo>
                  <a:cubicBezTo>
                    <a:pt x="36110" y="1832"/>
                    <a:pt x="35635" y="1855"/>
                    <a:pt x="35161" y="1855"/>
                  </a:cubicBezTo>
                  <a:cubicBezTo>
                    <a:pt x="34201" y="1855"/>
                    <a:pt x="33246" y="1760"/>
                    <a:pt x="32315" y="1528"/>
                  </a:cubicBezTo>
                  <a:cubicBezTo>
                    <a:pt x="31394" y="1267"/>
                    <a:pt x="30483" y="1047"/>
                    <a:pt x="29563" y="827"/>
                  </a:cubicBezTo>
                  <a:cubicBezTo>
                    <a:pt x="27606" y="304"/>
                    <a:pt x="25555" y="42"/>
                    <a:pt x="235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33" name="Google Shape;833;p35"/>
            <p:cNvSpPr/>
            <p:nvPr/>
          </p:nvSpPr>
          <p:spPr>
            <a:xfrm>
              <a:off x="2229641" y="2988641"/>
              <a:ext cx="280490" cy="45958"/>
            </a:xfrm>
            <a:custGeom>
              <a:avLst/>
              <a:gdLst/>
              <a:ahLst/>
              <a:cxnLst/>
              <a:rect l="l" t="t" r="r" b="b"/>
              <a:pathLst>
                <a:path w="13427" h="2200" extrusionOk="0">
                  <a:moveTo>
                    <a:pt x="0" y="0"/>
                  </a:moveTo>
                  <a:lnTo>
                    <a:pt x="0" y="1005"/>
                  </a:lnTo>
                  <a:cubicBezTo>
                    <a:pt x="1654" y="1308"/>
                    <a:pt x="3360" y="1528"/>
                    <a:pt x="5013" y="1831"/>
                  </a:cubicBezTo>
                  <a:cubicBezTo>
                    <a:pt x="5976" y="2009"/>
                    <a:pt x="6938" y="2177"/>
                    <a:pt x="7891" y="2177"/>
                  </a:cubicBezTo>
                  <a:cubicBezTo>
                    <a:pt x="8173" y="2192"/>
                    <a:pt x="8453" y="2199"/>
                    <a:pt x="8730" y="2199"/>
                  </a:cubicBezTo>
                  <a:cubicBezTo>
                    <a:pt x="10131" y="2199"/>
                    <a:pt x="11481" y="2022"/>
                    <a:pt x="12861" y="1873"/>
                  </a:cubicBezTo>
                  <a:cubicBezTo>
                    <a:pt x="13039" y="1831"/>
                    <a:pt x="13259" y="1831"/>
                    <a:pt x="13426" y="1790"/>
                  </a:cubicBezTo>
                  <a:lnTo>
                    <a:pt x="13426" y="1706"/>
                  </a:lnTo>
                  <a:lnTo>
                    <a:pt x="12254" y="1706"/>
                  </a:lnTo>
                  <a:cubicBezTo>
                    <a:pt x="11333" y="1748"/>
                    <a:pt x="10423" y="1748"/>
                    <a:pt x="9502" y="1748"/>
                  </a:cubicBezTo>
                  <a:cubicBezTo>
                    <a:pt x="8372" y="1748"/>
                    <a:pt x="7242" y="1653"/>
                    <a:pt x="6153" y="1392"/>
                  </a:cubicBezTo>
                  <a:cubicBezTo>
                    <a:pt x="4584" y="1047"/>
                    <a:pt x="3056" y="701"/>
                    <a:pt x="1486" y="345"/>
                  </a:cubicBezTo>
                  <a:cubicBezTo>
                    <a:pt x="1005" y="220"/>
                    <a:pt x="482" y="136"/>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34" name="Google Shape;834;p35"/>
            <p:cNvSpPr/>
            <p:nvPr/>
          </p:nvSpPr>
          <p:spPr>
            <a:xfrm>
              <a:off x="2229641" y="3356046"/>
              <a:ext cx="440069" cy="63923"/>
            </a:xfrm>
            <a:custGeom>
              <a:avLst/>
              <a:gdLst/>
              <a:ahLst/>
              <a:cxnLst/>
              <a:rect l="l" t="t" r="r" b="b"/>
              <a:pathLst>
                <a:path w="21066" h="3060" extrusionOk="0">
                  <a:moveTo>
                    <a:pt x="5144" y="1"/>
                  </a:moveTo>
                  <a:cubicBezTo>
                    <a:pt x="4924" y="1"/>
                    <a:pt x="4705" y="10"/>
                    <a:pt x="4490" y="24"/>
                  </a:cubicBezTo>
                  <a:cubicBezTo>
                    <a:pt x="4186" y="76"/>
                    <a:pt x="3883" y="118"/>
                    <a:pt x="3579" y="160"/>
                  </a:cubicBezTo>
                  <a:cubicBezTo>
                    <a:pt x="2397" y="201"/>
                    <a:pt x="1183" y="243"/>
                    <a:pt x="0" y="243"/>
                  </a:cubicBezTo>
                  <a:lnTo>
                    <a:pt x="0" y="1426"/>
                  </a:lnTo>
                  <a:cubicBezTo>
                    <a:pt x="1392" y="1332"/>
                    <a:pt x="2836" y="1122"/>
                    <a:pt x="4228" y="861"/>
                  </a:cubicBezTo>
                  <a:cubicBezTo>
                    <a:pt x="4560" y="806"/>
                    <a:pt x="4893" y="774"/>
                    <a:pt x="5224" y="774"/>
                  </a:cubicBezTo>
                  <a:cubicBezTo>
                    <a:pt x="5718" y="774"/>
                    <a:pt x="6207" y="846"/>
                    <a:pt x="6677" y="1028"/>
                  </a:cubicBezTo>
                  <a:cubicBezTo>
                    <a:pt x="7325" y="1290"/>
                    <a:pt x="7985" y="1510"/>
                    <a:pt x="8634" y="1771"/>
                  </a:cubicBezTo>
                  <a:cubicBezTo>
                    <a:pt x="9858" y="2294"/>
                    <a:pt x="11124" y="2692"/>
                    <a:pt x="12432" y="2818"/>
                  </a:cubicBezTo>
                  <a:cubicBezTo>
                    <a:pt x="13352" y="2928"/>
                    <a:pt x="14244" y="3060"/>
                    <a:pt x="15153" y="3060"/>
                  </a:cubicBezTo>
                  <a:cubicBezTo>
                    <a:pt x="15361" y="3060"/>
                    <a:pt x="15570" y="3053"/>
                    <a:pt x="15781" y="3037"/>
                  </a:cubicBezTo>
                  <a:cubicBezTo>
                    <a:pt x="16482" y="3037"/>
                    <a:pt x="17183" y="2859"/>
                    <a:pt x="17790" y="2514"/>
                  </a:cubicBezTo>
                  <a:cubicBezTo>
                    <a:pt x="18051" y="2336"/>
                    <a:pt x="18355" y="2253"/>
                    <a:pt x="18711" y="2169"/>
                  </a:cubicBezTo>
                  <a:cubicBezTo>
                    <a:pt x="19182" y="1991"/>
                    <a:pt x="19663" y="1855"/>
                    <a:pt x="20144" y="1729"/>
                  </a:cubicBezTo>
                  <a:cubicBezTo>
                    <a:pt x="20406" y="1646"/>
                    <a:pt x="20626" y="1510"/>
                    <a:pt x="20804" y="1332"/>
                  </a:cubicBezTo>
                  <a:cubicBezTo>
                    <a:pt x="21065" y="1164"/>
                    <a:pt x="21013" y="861"/>
                    <a:pt x="20751" y="683"/>
                  </a:cubicBezTo>
                  <a:cubicBezTo>
                    <a:pt x="20626" y="599"/>
                    <a:pt x="20490" y="547"/>
                    <a:pt x="20364" y="547"/>
                  </a:cubicBezTo>
                  <a:cubicBezTo>
                    <a:pt x="20102" y="463"/>
                    <a:pt x="19841" y="421"/>
                    <a:pt x="19579" y="379"/>
                  </a:cubicBezTo>
                  <a:cubicBezTo>
                    <a:pt x="19296" y="318"/>
                    <a:pt x="19024" y="287"/>
                    <a:pt x="18760" y="287"/>
                  </a:cubicBezTo>
                  <a:cubicBezTo>
                    <a:pt x="18085" y="287"/>
                    <a:pt x="17459" y="485"/>
                    <a:pt x="16827" y="861"/>
                  </a:cubicBezTo>
                  <a:cubicBezTo>
                    <a:pt x="16566" y="986"/>
                    <a:pt x="16304" y="1070"/>
                    <a:pt x="16000" y="1122"/>
                  </a:cubicBezTo>
                  <a:cubicBezTo>
                    <a:pt x="15686" y="1164"/>
                    <a:pt x="15371" y="1182"/>
                    <a:pt x="15056" y="1182"/>
                  </a:cubicBezTo>
                  <a:cubicBezTo>
                    <a:pt x="14417" y="1182"/>
                    <a:pt x="13782" y="1106"/>
                    <a:pt x="13165" y="986"/>
                  </a:cubicBezTo>
                  <a:cubicBezTo>
                    <a:pt x="12667" y="907"/>
                    <a:pt x="12191" y="878"/>
                    <a:pt x="11719" y="878"/>
                  </a:cubicBezTo>
                  <a:cubicBezTo>
                    <a:pt x="11447" y="878"/>
                    <a:pt x="11176" y="887"/>
                    <a:pt x="10904" y="903"/>
                  </a:cubicBezTo>
                  <a:cubicBezTo>
                    <a:pt x="10705" y="920"/>
                    <a:pt x="10506" y="930"/>
                    <a:pt x="10309" y="930"/>
                  </a:cubicBezTo>
                  <a:cubicBezTo>
                    <a:pt x="10031" y="930"/>
                    <a:pt x="9760" y="910"/>
                    <a:pt x="9502" y="861"/>
                  </a:cubicBezTo>
                  <a:cubicBezTo>
                    <a:pt x="8508" y="599"/>
                    <a:pt x="7503" y="379"/>
                    <a:pt x="6499" y="160"/>
                  </a:cubicBezTo>
                  <a:cubicBezTo>
                    <a:pt x="6055" y="40"/>
                    <a:pt x="5597" y="1"/>
                    <a:pt x="5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35" name="Google Shape;835;p35"/>
            <p:cNvSpPr/>
            <p:nvPr/>
          </p:nvSpPr>
          <p:spPr>
            <a:xfrm>
              <a:off x="2229641" y="3543738"/>
              <a:ext cx="241363" cy="32839"/>
            </a:xfrm>
            <a:custGeom>
              <a:avLst/>
              <a:gdLst/>
              <a:ahLst/>
              <a:cxnLst/>
              <a:rect l="l" t="t" r="r" b="b"/>
              <a:pathLst>
                <a:path w="11554" h="1572" extrusionOk="0">
                  <a:moveTo>
                    <a:pt x="1145" y="1"/>
                  </a:moveTo>
                  <a:cubicBezTo>
                    <a:pt x="883" y="1"/>
                    <a:pt x="617" y="20"/>
                    <a:pt x="346" y="69"/>
                  </a:cubicBezTo>
                  <a:cubicBezTo>
                    <a:pt x="262" y="69"/>
                    <a:pt x="136" y="111"/>
                    <a:pt x="0" y="111"/>
                  </a:cubicBezTo>
                  <a:lnTo>
                    <a:pt x="0" y="1199"/>
                  </a:lnTo>
                  <a:cubicBezTo>
                    <a:pt x="346" y="1116"/>
                    <a:pt x="702" y="980"/>
                    <a:pt x="1047" y="812"/>
                  </a:cubicBezTo>
                  <a:cubicBezTo>
                    <a:pt x="1486" y="593"/>
                    <a:pt x="1915" y="509"/>
                    <a:pt x="2397" y="509"/>
                  </a:cubicBezTo>
                  <a:cubicBezTo>
                    <a:pt x="3485" y="551"/>
                    <a:pt x="4584" y="676"/>
                    <a:pt x="5672" y="896"/>
                  </a:cubicBezTo>
                  <a:cubicBezTo>
                    <a:pt x="7200" y="1158"/>
                    <a:pt x="8770" y="1461"/>
                    <a:pt x="10339" y="1555"/>
                  </a:cubicBezTo>
                  <a:cubicBezTo>
                    <a:pt x="10488" y="1566"/>
                    <a:pt x="10621" y="1571"/>
                    <a:pt x="10743" y="1571"/>
                  </a:cubicBezTo>
                  <a:cubicBezTo>
                    <a:pt x="11083" y="1571"/>
                    <a:pt x="11329" y="1530"/>
                    <a:pt x="11553" y="1461"/>
                  </a:cubicBezTo>
                  <a:cubicBezTo>
                    <a:pt x="11386" y="1461"/>
                    <a:pt x="11250" y="1461"/>
                    <a:pt x="11124" y="1419"/>
                  </a:cubicBezTo>
                  <a:cubicBezTo>
                    <a:pt x="9983" y="1294"/>
                    <a:pt x="8853" y="1158"/>
                    <a:pt x="7765" y="980"/>
                  </a:cubicBezTo>
                  <a:cubicBezTo>
                    <a:pt x="5976" y="676"/>
                    <a:pt x="4270" y="289"/>
                    <a:pt x="2491" y="111"/>
                  </a:cubicBezTo>
                  <a:cubicBezTo>
                    <a:pt x="2046" y="58"/>
                    <a:pt x="1601" y="1"/>
                    <a:pt x="1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36" name="Google Shape;836;p35"/>
            <p:cNvSpPr/>
            <p:nvPr/>
          </p:nvSpPr>
          <p:spPr>
            <a:xfrm>
              <a:off x="2673166" y="3512383"/>
              <a:ext cx="567519" cy="78338"/>
            </a:xfrm>
            <a:custGeom>
              <a:avLst/>
              <a:gdLst/>
              <a:ahLst/>
              <a:cxnLst/>
              <a:rect l="l" t="t" r="r" b="b"/>
              <a:pathLst>
                <a:path w="27167" h="3750" extrusionOk="0">
                  <a:moveTo>
                    <a:pt x="27166" y="1"/>
                  </a:moveTo>
                  <a:cubicBezTo>
                    <a:pt x="26559" y="126"/>
                    <a:pt x="25942" y="220"/>
                    <a:pt x="25293" y="220"/>
                  </a:cubicBezTo>
                  <a:cubicBezTo>
                    <a:pt x="25209" y="220"/>
                    <a:pt x="25115" y="262"/>
                    <a:pt x="25031" y="304"/>
                  </a:cubicBezTo>
                  <a:cubicBezTo>
                    <a:pt x="24895" y="346"/>
                    <a:pt x="24770" y="388"/>
                    <a:pt x="24634" y="440"/>
                  </a:cubicBezTo>
                  <a:cubicBezTo>
                    <a:pt x="24372" y="482"/>
                    <a:pt x="24163" y="482"/>
                    <a:pt x="23943" y="482"/>
                  </a:cubicBezTo>
                  <a:cubicBezTo>
                    <a:pt x="22897" y="702"/>
                    <a:pt x="21892" y="869"/>
                    <a:pt x="20846" y="1089"/>
                  </a:cubicBezTo>
                  <a:cubicBezTo>
                    <a:pt x="19171" y="1453"/>
                    <a:pt x="17461" y="1703"/>
                    <a:pt x="15708" y="1703"/>
                  </a:cubicBezTo>
                  <a:cubicBezTo>
                    <a:pt x="15544" y="1703"/>
                    <a:pt x="15380" y="1700"/>
                    <a:pt x="15216" y="1696"/>
                  </a:cubicBezTo>
                  <a:cubicBezTo>
                    <a:pt x="13866" y="1696"/>
                    <a:pt x="12474" y="1790"/>
                    <a:pt x="11124" y="1874"/>
                  </a:cubicBezTo>
                  <a:cubicBezTo>
                    <a:pt x="10712" y="1904"/>
                    <a:pt x="10307" y="1923"/>
                    <a:pt x="9904" y="1923"/>
                  </a:cubicBezTo>
                  <a:cubicBezTo>
                    <a:pt x="9192" y="1923"/>
                    <a:pt x="8487" y="1863"/>
                    <a:pt x="7765" y="1696"/>
                  </a:cubicBezTo>
                  <a:cubicBezTo>
                    <a:pt x="7106" y="1528"/>
                    <a:pt x="6415" y="1434"/>
                    <a:pt x="5714" y="1309"/>
                  </a:cubicBezTo>
                  <a:cubicBezTo>
                    <a:pt x="5227" y="1212"/>
                    <a:pt x="4751" y="1167"/>
                    <a:pt x="4283" y="1167"/>
                  </a:cubicBezTo>
                  <a:cubicBezTo>
                    <a:pt x="3072" y="1167"/>
                    <a:pt x="1918" y="1474"/>
                    <a:pt x="785" y="2010"/>
                  </a:cubicBezTo>
                  <a:cubicBezTo>
                    <a:pt x="566" y="2135"/>
                    <a:pt x="398" y="2271"/>
                    <a:pt x="220" y="2397"/>
                  </a:cubicBezTo>
                  <a:cubicBezTo>
                    <a:pt x="95" y="2481"/>
                    <a:pt x="1" y="2659"/>
                    <a:pt x="42" y="2837"/>
                  </a:cubicBezTo>
                  <a:cubicBezTo>
                    <a:pt x="106" y="2985"/>
                    <a:pt x="204" y="3009"/>
                    <a:pt x="315" y="3009"/>
                  </a:cubicBezTo>
                  <a:cubicBezTo>
                    <a:pt x="368" y="3009"/>
                    <a:pt x="425" y="3004"/>
                    <a:pt x="482" y="3004"/>
                  </a:cubicBezTo>
                  <a:cubicBezTo>
                    <a:pt x="963" y="2962"/>
                    <a:pt x="1487" y="2962"/>
                    <a:pt x="1968" y="2878"/>
                  </a:cubicBezTo>
                  <a:cubicBezTo>
                    <a:pt x="2513" y="2820"/>
                    <a:pt x="3038" y="2737"/>
                    <a:pt x="3570" y="2737"/>
                  </a:cubicBezTo>
                  <a:cubicBezTo>
                    <a:pt x="3805" y="2737"/>
                    <a:pt x="4041" y="2753"/>
                    <a:pt x="4281" y="2795"/>
                  </a:cubicBezTo>
                  <a:cubicBezTo>
                    <a:pt x="5275" y="2962"/>
                    <a:pt x="6279" y="3140"/>
                    <a:pt x="7242" y="3402"/>
                  </a:cubicBezTo>
                  <a:cubicBezTo>
                    <a:pt x="8256" y="3666"/>
                    <a:pt x="9285" y="3750"/>
                    <a:pt x="10322" y="3750"/>
                  </a:cubicBezTo>
                  <a:cubicBezTo>
                    <a:pt x="10804" y="3750"/>
                    <a:pt x="11288" y="3732"/>
                    <a:pt x="11773" y="3705"/>
                  </a:cubicBezTo>
                  <a:cubicBezTo>
                    <a:pt x="12778" y="3621"/>
                    <a:pt x="13782" y="3527"/>
                    <a:pt x="14745" y="3485"/>
                  </a:cubicBezTo>
                  <a:cubicBezTo>
                    <a:pt x="16356" y="3443"/>
                    <a:pt x="17968" y="3266"/>
                    <a:pt x="19538" y="2962"/>
                  </a:cubicBezTo>
                  <a:cubicBezTo>
                    <a:pt x="21023" y="2659"/>
                    <a:pt x="22499" y="2313"/>
                    <a:pt x="23985" y="2010"/>
                  </a:cubicBezTo>
                  <a:cubicBezTo>
                    <a:pt x="24512" y="1913"/>
                    <a:pt x="25060" y="1822"/>
                    <a:pt x="25615" y="1822"/>
                  </a:cubicBezTo>
                  <a:cubicBezTo>
                    <a:pt x="25842" y="1822"/>
                    <a:pt x="26070" y="1837"/>
                    <a:pt x="26298" y="1874"/>
                  </a:cubicBezTo>
                  <a:cubicBezTo>
                    <a:pt x="26601" y="1958"/>
                    <a:pt x="26904" y="2052"/>
                    <a:pt x="27166" y="2135"/>
                  </a:cubicBezTo>
                  <a:lnTo>
                    <a:pt x="27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37" name="Google Shape;837;p35"/>
            <p:cNvSpPr/>
            <p:nvPr/>
          </p:nvSpPr>
          <p:spPr>
            <a:xfrm>
              <a:off x="2229641" y="3454519"/>
              <a:ext cx="447276" cy="99645"/>
            </a:xfrm>
            <a:custGeom>
              <a:avLst/>
              <a:gdLst/>
              <a:ahLst/>
              <a:cxnLst/>
              <a:rect l="l" t="t" r="r" b="b"/>
              <a:pathLst>
                <a:path w="21411" h="4770" extrusionOk="0">
                  <a:moveTo>
                    <a:pt x="1537" y="0"/>
                  </a:moveTo>
                  <a:cubicBezTo>
                    <a:pt x="998" y="0"/>
                    <a:pt x="483" y="162"/>
                    <a:pt x="0" y="458"/>
                  </a:cubicBezTo>
                  <a:lnTo>
                    <a:pt x="0" y="1902"/>
                  </a:lnTo>
                  <a:cubicBezTo>
                    <a:pt x="178" y="1766"/>
                    <a:pt x="398" y="1588"/>
                    <a:pt x="566" y="1463"/>
                  </a:cubicBezTo>
                  <a:cubicBezTo>
                    <a:pt x="819" y="1323"/>
                    <a:pt x="1084" y="1238"/>
                    <a:pt x="1357" y="1238"/>
                  </a:cubicBezTo>
                  <a:cubicBezTo>
                    <a:pt x="1513" y="1238"/>
                    <a:pt x="1672" y="1266"/>
                    <a:pt x="1832" y="1327"/>
                  </a:cubicBezTo>
                  <a:cubicBezTo>
                    <a:pt x="2439" y="1546"/>
                    <a:pt x="3056" y="1766"/>
                    <a:pt x="3663" y="1986"/>
                  </a:cubicBezTo>
                  <a:cubicBezTo>
                    <a:pt x="5233" y="2551"/>
                    <a:pt x="6760" y="3158"/>
                    <a:pt x="8414" y="3556"/>
                  </a:cubicBezTo>
                  <a:cubicBezTo>
                    <a:pt x="10465" y="4037"/>
                    <a:pt x="12474" y="4466"/>
                    <a:pt x="14567" y="4728"/>
                  </a:cubicBezTo>
                  <a:cubicBezTo>
                    <a:pt x="14800" y="4754"/>
                    <a:pt x="15026" y="4770"/>
                    <a:pt x="15248" y="4770"/>
                  </a:cubicBezTo>
                  <a:cubicBezTo>
                    <a:pt x="15812" y="4770"/>
                    <a:pt x="16346" y="4668"/>
                    <a:pt x="16879" y="4382"/>
                  </a:cubicBezTo>
                  <a:cubicBezTo>
                    <a:pt x="17047" y="4340"/>
                    <a:pt x="17183" y="4257"/>
                    <a:pt x="17350" y="4204"/>
                  </a:cubicBezTo>
                  <a:cubicBezTo>
                    <a:pt x="18533" y="3775"/>
                    <a:pt x="19705" y="3210"/>
                    <a:pt x="21013" y="3116"/>
                  </a:cubicBezTo>
                  <a:cubicBezTo>
                    <a:pt x="21149" y="3116"/>
                    <a:pt x="21274" y="3032"/>
                    <a:pt x="21327" y="2896"/>
                  </a:cubicBezTo>
                  <a:cubicBezTo>
                    <a:pt x="21411" y="2729"/>
                    <a:pt x="21274" y="2593"/>
                    <a:pt x="21191" y="2509"/>
                  </a:cubicBezTo>
                  <a:cubicBezTo>
                    <a:pt x="21013" y="2373"/>
                    <a:pt x="20804" y="2247"/>
                    <a:pt x="20626" y="2206"/>
                  </a:cubicBezTo>
                  <a:cubicBezTo>
                    <a:pt x="20386" y="2131"/>
                    <a:pt x="20149" y="2098"/>
                    <a:pt x="19912" y="2098"/>
                  </a:cubicBezTo>
                  <a:cubicBezTo>
                    <a:pt x="19715" y="2098"/>
                    <a:pt x="19517" y="2121"/>
                    <a:pt x="19318" y="2164"/>
                  </a:cubicBezTo>
                  <a:cubicBezTo>
                    <a:pt x="18491" y="2331"/>
                    <a:pt x="17706" y="2509"/>
                    <a:pt x="16879" y="2687"/>
                  </a:cubicBezTo>
                  <a:cubicBezTo>
                    <a:pt x="16430" y="2809"/>
                    <a:pt x="15965" y="2892"/>
                    <a:pt x="15507" y="2892"/>
                  </a:cubicBezTo>
                  <a:cubicBezTo>
                    <a:pt x="15335" y="2892"/>
                    <a:pt x="15164" y="2880"/>
                    <a:pt x="14996" y="2854"/>
                  </a:cubicBezTo>
                  <a:cubicBezTo>
                    <a:pt x="14692" y="2813"/>
                    <a:pt x="14389" y="2771"/>
                    <a:pt x="14127" y="2729"/>
                  </a:cubicBezTo>
                  <a:cubicBezTo>
                    <a:pt x="12474" y="2509"/>
                    <a:pt x="10862" y="2289"/>
                    <a:pt x="9199" y="2028"/>
                  </a:cubicBezTo>
                  <a:cubicBezTo>
                    <a:pt x="7891" y="1850"/>
                    <a:pt x="6624" y="1588"/>
                    <a:pt x="5369" y="1117"/>
                  </a:cubicBezTo>
                  <a:cubicBezTo>
                    <a:pt x="4448" y="762"/>
                    <a:pt x="3485" y="500"/>
                    <a:pt x="2575" y="196"/>
                  </a:cubicBezTo>
                  <a:cubicBezTo>
                    <a:pt x="2220" y="64"/>
                    <a:pt x="1874" y="0"/>
                    <a:pt x="15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38" name="Google Shape;838;p35"/>
            <p:cNvSpPr/>
            <p:nvPr/>
          </p:nvSpPr>
          <p:spPr>
            <a:xfrm>
              <a:off x="2229641" y="3589779"/>
              <a:ext cx="153040" cy="32254"/>
            </a:xfrm>
            <a:custGeom>
              <a:avLst/>
              <a:gdLst/>
              <a:ahLst/>
              <a:cxnLst/>
              <a:rect l="l" t="t" r="r" b="b"/>
              <a:pathLst>
                <a:path w="7326" h="1544" extrusionOk="0">
                  <a:moveTo>
                    <a:pt x="0" y="0"/>
                  </a:moveTo>
                  <a:lnTo>
                    <a:pt x="0" y="1046"/>
                  </a:lnTo>
                  <a:cubicBezTo>
                    <a:pt x="482" y="1130"/>
                    <a:pt x="1005" y="1224"/>
                    <a:pt x="1486" y="1308"/>
                  </a:cubicBezTo>
                  <a:cubicBezTo>
                    <a:pt x="2357" y="1453"/>
                    <a:pt x="3227" y="1544"/>
                    <a:pt x="4090" y="1544"/>
                  </a:cubicBezTo>
                  <a:cubicBezTo>
                    <a:pt x="4784" y="1544"/>
                    <a:pt x="5473" y="1485"/>
                    <a:pt x="6153" y="1350"/>
                  </a:cubicBezTo>
                  <a:cubicBezTo>
                    <a:pt x="6499" y="1266"/>
                    <a:pt x="6802" y="1266"/>
                    <a:pt x="7148" y="1183"/>
                  </a:cubicBezTo>
                  <a:cubicBezTo>
                    <a:pt x="7200" y="1183"/>
                    <a:pt x="7284" y="1088"/>
                    <a:pt x="7325" y="1046"/>
                  </a:cubicBezTo>
                  <a:cubicBezTo>
                    <a:pt x="7284" y="963"/>
                    <a:pt x="7242" y="869"/>
                    <a:pt x="7148" y="827"/>
                  </a:cubicBezTo>
                  <a:cubicBezTo>
                    <a:pt x="7106" y="785"/>
                    <a:pt x="7022" y="743"/>
                    <a:pt x="6938" y="743"/>
                  </a:cubicBezTo>
                  <a:cubicBezTo>
                    <a:pt x="6677" y="743"/>
                    <a:pt x="6415" y="701"/>
                    <a:pt x="6153" y="701"/>
                  </a:cubicBezTo>
                  <a:cubicBezTo>
                    <a:pt x="4887" y="659"/>
                    <a:pt x="3621" y="523"/>
                    <a:pt x="2397" y="304"/>
                  </a:cubicBezTo>
                  <a:cubicBezTo>
                    <a:pt x="1612" y="136"/>
                    <a:pt x="785" y="42"/>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39" name="Google Shape;839;p35"/>
            <p:cNvSpPr/>
            <p:nvPr/>
          </p:nvSpPr>
          <p:spPr>
            <a:xfrm>
              <a:off x="3050243" y="3576932"/>
              <a:ext cx="190433" cy="38312"/>
            </a:xfrm>
            <a:custGeom>
              <a:avLst/>
              <a:gdLst/>
              <a:ahLst/>
              <a:cxnLst/>
              <a:rect l="l" t="t" r="r" b="b"/>
              <a:pathLst>
                <a:path w="9116" h="1834" extrusionOk="0">
                  <a:moveTo>
                    <a:pt x="8709" y="0"/>
                  </a:moveTo>
                  <a:cubicBezTo>
                    <a:pt x="7756" y="0"/>
                    <a:pt x="6803" y="130"/>
                    <a:pt x="5850" y="395"/>
                  </a:cubicBezTo>
                  <a:cubicBezTo>
                    <a:pt x="5672" y="437"/>
                    <a:pt x="5453" y="489"/>
                    <a:pt x="5275" y="531"/>
                  </a:cubicBezTo>
                  <a:cubicBezTo>
                    <a:pt x="3538" y="657"/>
                    <a:pt x="1874" y="1138"/>
                    <a:pt x="220" y="1578"/>
                  </a:cubicBezTo>
                  <a:cubicBezTo>
                    <a:pt x="179" y="1578"/>
                    <a:pt x="95" y="1620"/>
                    <a:pt x="1" y="1703"/>
                  </a:cubicBezTo>
                  <a:cubicBezTo>
                    <a:pt x="95" y="1703"/>
                    <a:pt x="137" y="1745"/>
                    <a:pt x="137" y="1745"/>
                  </a:cubicBezTo>
                  <a:cubicBezTo>
                    <a:pt x="399" y="1808"/>
                    <a:pt x="655" y="1833"/>
                    <a:pt x="908" y="1833"/>
                  </a:cubicBezTo>
                  <a:cubicBezTo>
                    <a:pt x="1369" y="1833"/>
                    <a:pt x="1818" y="1749"/>
                    <a:pt x="2271" y="1661"/>
                  </a:cubicBezTo>
                  <a:cubicBezTo>
                    <a:pt x="3014" y="1484"/>
                    <a:pt x="3757" y="1316"/>
                    <a:pt x="4542" y="1180"/>
                  </a:cubicBezTo>
                  <a:cubicBezTo>
                    <a:pt x="5233" y="1096"/>
                    <a:pt x="5976" y="960"/>
                    <a:pt x="6677" y="751"/>
                  </a:cubicBezTo>
                  <a:cubicBezTo>
                    <a:pt x="7284" y="573"/>
                    <a:pt x="7943" y="489"/>
                    <a:pt x="8550" y="489"/>
                  </a:cubicBezTo>
                  <a:lnTo>
                    <a:pt x="9115" y="489"/>
                  </a:lnTo>
                  <a:lnTo>
                    <a:pt x="9115" y="8"/>
                  </a:lnTo>
                  <a:cubicBezTo>
                    <a:pt x="8980" y="3"/>
                    <a:pt x="8844" y="0"/>
                    <a:pt x="8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840" name="Google Shape;840;p35"/>
          <p:cNvSpPr/>
          <p:nvPr/>
        </p:nvSpPr>
        <p:spPr>
          <a:xfrm>
            <a:off x="8257298" y="3758248"/>
            <a:ext cx="1697695" cy="999200"/>
          </a:xfrm>
          <a:custGeom>
            <a:avLst/>
            <a:gdLst/>
            <a:ahLst/>
            <a:cxnLst/>
            <a:rect l="l" t="t" r="r" b="b"/>
            <a:pathLst>
              <a:path w="42947" h="25277" extrusionOk="0">
                <a:moveTo>
                  <a:pt x="17518" y="0"/>
                </a:moveTo>
                <a:cubicBezTo>
                  <a:pt x="14563" y="0"/>
                  <a:pt x="11344" y="1006"/>
                  <a:pt x="6803" y="3578"/>
                </a:cubicBezTo>
                <a:cubicBezTo>
                  <a:pt x="1" y="7418"/>
                  <a:pt x="1089" y="15308"/>
                  <a:pt x="7849" y="19149"/>
                </a:cubicBezTo>
                <a:cubicBezTo>
                  <a:pt x="14678" y="22998"/>
                  <a:pt x="18762" y="25276"/>
                  <a:pt x="23227" y="25276"/>
                </a:cubicBezTo>
                <a:cubicBezTo>
                  <a:pt x="26603" y="25276"/>
                  <a:pt x="30197" y="23974"/>
                  <a:pt x="35360" y="21064"/>
                </a:cubicBezTo>
                <a:cubicBezTo>
                  <a:pt x="42120" y="17223"/>
                  <a:pt x="42946" y="8684"/>
                  <a:pt x="34439" y="5587"/>
                </a:cubicBezTo>
                <a:cubicBezTo>
                  <a:pt x="26444" y="2669"/>
                  <a:pt x="22331" y="0"/>
                  <a:pt x="17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41" name="Google Shape;841;p35"/>
          <p:cNvSpPr txBox="1">
            <a:spLocks noGrp="1"/>
          </p:cNvSpPr>
          <p:nvPr>
            <p:ph type="ctrTitle"/>
          </p:nvPr>
        </p:nvSpPr>
        <p:spPr>
          <a:xfrm>
            <a:off x="626500" y="910875"/>
            <a:ext cx="5481302" cy="291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4800" dirty="0">
                <a:solidFill>
                  <a:schemeClr val="dk1"/>
                </a:solidFill>
              </a:rPr>
              <a:t>Essayage des vêtements virtuellement</a:t>
            </a:r>
            <a:endParaRPr sz="4800" dirty="0">
              <a:solidFill>
                <a:schemeClr val="accent3"/>
              </a:solidFill>
            </a:endParaRPr>
          </a:p>
        </p:txBody>
      </p:sp>
      <p:sp>
        <p:nvSpPr>
          <p:cNvPr id="842" name="Google Shape;842;p35"/>
          <p:cNvSpPr txBox="1">
            <a:spLocks noGrp="1"/>
          </p:cNvSpPr>
          <p:nvPr>
            <p:ph type="subTitle" idx="1"/>
          </p:nvPr>
        </p:nvSpPr>
        <p:spPr>
          <a:xfrm>
            <a:off x="626500" y="3693675"/>
            <a:ext cx="4638000" cy="49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Un monde vers la virtualisation.</a:t>
            </a:r>
            <a:endParaRPr dirty="0"/>
          </a:p>
        </p:txBody>
      </p:sp>
      <p:sp>
        <p:nvSpPr>
          <p:cNvPr id="843" name="Google Shape;843;p35"/>
          <p:cNvSpPr/>
          <p:nvPr/>
        </p:nvSpPr>
        <p:spPr>
          <a:xfrm>
            <a:off x="6024501" y="426287"/>
            <a:ext cx="1873145" cy="1806725"/>
          </a:xfrm>
          <a:custGeom>
            <a:avLst/>
            <a:gdLst/>
            <a:ahLst/>
            <a:cxnLst/>
            <a:rect l="l" t="t" r="r" b="b"/>
            <a:pathLst>
              <a:path w="36626" h="35329" extrusionOk="0">
                <a:moveTo>
                  <a:pt x="26946" y="9262"/>
                </a:moveTo>
                <a:cubicBezTo>
                  <a:pt x="26946" y="9482"/>
                  <a:pt x="26946" y="9608"/>
                  <a:pt x="26904" y="9744"/>
                </a:cubicBezTo>
                <a:cubicBezTo>
                  <a:pt x="26119" y="12789"/>
                  <a:pt x="24592" y="15405"/>
                  <a:pt x="22153" y="17456"/>
                </a:cubicBezTo>
                <a:cubicBezTo>
                  <a:pt x="21452" y="18021"/>
                  <a:pt x="20667" y="18544"/>
                  <a:pt x="19747" y="18764"/>
                </a:cubicBezTo>
                <a:cubicBezTo>
                  <a:pt x="19443" y="18848"/>
                  <a:pt x="19098" y="18848"/>
                  <a:pt x="18794" y="18848"/>
                </a:cubicBezTo>
                <a:cubicBezTo>
                  <a:pt x="18397" y="18806"/>
                  <a:pt x="18135" y="18544"/>
                  <a:pt x="18177" y="18199"/>
                </a:cubicBezTo>
                <a:cubicBezTo>
                  <a:pt x="18177" y="17853"/>
                  <a:pt x="18177" y="17498"/>
                  <a:pt x="18355" y="17194"/>
                </a:cubicBezTo>
                <a:cubicBezTo>
                  <a:pt x="18575" y="16671"/>
                  <a:pt x="18836" y="16148"/>
                  <a:pt x="19182" y="15666"/>
                </a:cubicBezTo>
                <a:cubicBezTo>
                  <a:pt x="20008" y="14453"/>
                  <a:pt x="21107" y="13448"/>
                  <a:pt x="22237" y="12485"/>
                </a:cubicBezTo>
                <a:cubicBezTo>
                  <a:pt x="23587" y="11355"/>
                  <a:pt x="25031" y="10350"/>
                  <a:pt x="26507" y="9482"/>
                </a:cubicBezTo>
                <a:cubicBezTo>
                  <a:pt x="26601" y="9388"/>
                  <a:pt x="26726" y="9346"/>
                  <a:pt x="26946" y="9262"/>
                </a:cubicBezTo>
                <a:close/>
                <a:moveTo>
                  <a:pt x="21891" y="0"/>
                </a:moveTo>
                <a:cubicBezTo>
                  <a:pt x="21592" y="0"/>
                  <a:pt x="21284" y="21"/>
                  <a:pt x="20971" y="64"/>
                </a:cubicBezTo>
                <a:cubicBezTo>
                  <a:pt x="19443" y="273"/>
                  <a:pt x="18093" y="849"/>
                  <a:pt x="16785" y="1634"/>
                </a:cubicBezTo>
                <a:cubicBezTo>
                  <a:pt x="14912" y="2722"/>
                  <a:pt x="13259" y="4156"/>
                  <a:pt x="11773" y="5767"/>
                </a:cubicBezTo>
                <a:cubicBezTo>
                  <a:pt x="9282" y="8436"/>
                  <a:pt x="7325" y="11481"/>
                  <a:pt x="5714" y="14714"/>
                </a:cubicBezTo>
                <a:cubicBezTo>
                  <a:pt x="2794" y="20553"/>
                  <a:pt x="1005" y="26696"/>
                  <a:pt x="84" y="33152"/>
                </a:cubicBezTo>
                <a:cubicBezTo>
                  <a:pt x="42" y="33676"/>
                  <a:pt x="42" y="34241"/>
                  <a:pt x="0" y="34764"/>
                </a:cubicBezTo>
                <a:cubicBezTo>
                  <a:pt x="0" y="34984"/>
                  <a:pt x="0" y="35203"/>
                  <a:pt x="262" y="35329"/>
                </a:cubicBezTo>
                <a:cubicBezTo>
                  <a:pt x="304" y="35203"/>
                  <a:pt x="346" y="35161"/>
                  <a:pt x="346" y="35120"/>
                </a:cubicBezTo>
                <a:cubicBezTo>
                  <a:pt x="262" y="34073"/>
                  <a:pt x="388" y="33027"/>
                  <a:pt x="565" y="32022"/>
                </a:cubicBezTo>
                <a:cubicBezTo>
                  <a:pt x="1089" y="28621"/>
                  <a:pt x="1915" y="25304"/>
                  <a:pt x="3004" y="22081"/>
                </a:cubicBezTo>
                <a:cubicBezTo>
                  <a:pt x="4490" y="17676"/>
                  <a:pt x="6363" y="13532"/>
                  <a:pt x="9021" y="9691"/>
                </a:cubicBezTo>
                <a:cubicBezTo>
                  <a:pt x="10726" y="7295"/>
                  <a:pt x="12641" y="5076"/>
                  <a:pt x="14954" y="3245"/>
                </a:cubicBezTo>
                <a:cubicBezTo>
                  <a:pt x="16346" y="2157"/>
                  <a:pt x="17832" y="1278"/>
                  <a:pt x="19537" y="713"/>
                </a:cubicBezTo>
                <a:cubicBezTo>
                  <a:pt x="20300" y="469"/>
                  <a:pt x="21084" y="309"/>
                  <a:pt x="21876" y="309"/>
                </a:cubicBezTo>
                <a:cubicBezTo>
                  <a:pt x="22343" y="309"/>
                  <a:pt x="22813" y="365"/>
                  <a:pt x="23284" y="493"/>
                </a:cubicBezTo>
                <a:cubicBezTo>
                  <a:pt x="25031" y="974"/>
                  <a:pt x="26078" y="2157"/>
                  <a:pt x="26684" y="3768"/>
                </a:cubicBezTo>
                <a:cubicBezTo>
                  <a:pt x="27250" y="5202"/>
                  <a:pt x="27333" y="6730"/>
                  <a:pt x="27166" y="8258"/>
                </a:cubicBezTo>
                <a:cubicBezTo>
                  <a:pt x="27124" y="8561"/>
                  <a:pt x="26988" y="8781"/>
                  <a:pt x="26726" y="8959"/>
                </a:cubicBezTo>
                <a:cubicBezTo>
                  <a:pt x="25502" y="9691"/>
                  <a:pt x="24330" y="10434"/>
                  <a:pt x="23200" y="11261"/>
                </a:cubicBezTo>
                <a:cubicBezTo>
                  <a:pt x="21630" y="12402"/>
                  <a:pt x="20228" y="13668"/>
                  <a:pt x="19098" y="15185"/>
                </a:cubicBezTo>
                <a:cubicBezTo>
                  <a:pt x="18616" y="15802"/>
                  <a:pt x="18229" y="16409"/>
                  <a:pt x="18010" y="17110"/>
                </a:cubicBezTo>
                <a:cubicBezTo>
                  <a:pt x="17874" y="17456"/>
                  <a:pt x="17790" y="17853"/>
                  <a:pt x="17832" y="18241"/>
                </a:cubicBezTo>
                <a:cubicBezTo>
                  <a:pt x="17832" y="18764"/>
                  <a:pt x="18229" y="19161"/>
                  <a:pt x="18794" y="19203"/>
                </a:cubicBezTo>
                <a:cubicBezTo>
                  <a:pt x="18874" y="19214"/>
                  <a:pt x="18957" y="19220"/>
                  <a:pt x="19041" y="19220"/>
                </a:cubicBezTo>
                <a:cubicBezTo>
                  <a:pt x="19277" y="19220"/>
                  <a:pt x="19523" y="19179"/>
                  <a:pt x="19747" y="19109"/>
                </a:cubicBezTo>
                <a:cubicBezTo>
                  <a:pt x="20929" y="18848"/>
                  <a:pt x="21892" y="18157"/>
                  <a:pt x="22760" y="17372"/>
                </a:cubicBezTo>
                <a:cubicBezTo>
                  <a:pt x="24979" y="15363"/>
                  <a:pt x="26423" y="12883"/>
                  <a:pt x="27166" y="9953"/>
                </a:cubicBezTo>
                <a:cubicBezTo>
                  <a:pt x="27208" y="9126"/>
                  <a:pt x="27689" y="8739"/>
                  <a:pt x="28380" y="8383"/>
                </a:cubicBezTo>
                <a:cubicBezTo>
                  <a:pt x="30954" y="7169"/>
                  <a:pt x="33528" y="5903"/>
                  <a:pt x="36061" y="4679"/>
                </a:cubicBezTo>
                <a:cubicBezTo>
                  <a:pt x="36228" y="4595"/>
                  <a:pt x="36406" y="4511"/>
                  <a:pt x="36542" y="4417"/>
                </a:cubicBezTo>
                <a:cubicBezTo>
                  <a:pt x="36584" y="4375"/>
                  <a:pt x="36584" y="4250"/>
                  <a:pt x="36626" y="4030"/>
                </a:cubicBezTo>
                <a:lnTo>
                  <a:pt x="36626" y="4030"/>
                </a:lnTo>
                <a:cubicBezTo>
                  <a:pt x="36019" y="4292"/>
                  <a:pt x="35537" y="4553"/>
                  <a:pt x="35056" y="4773"/>
                </a:cubicBezTo>
                <a:cubicBezTo>
                  <a:pt x="34533" y="5035"/>
                  <a:pt x="34010" y="5244"/>
                  <a:pt x="33528" y="5506"/>
                </a:cubicBezTo>
                <a:cubicBezTo>
                  <a:pt x="33005" y="5725"/>
                  <a:pt x="32524" y="5987"/>
                  <a:pt x="32042" y="6207"/>
                </a:cubicBezTo>
                <a:cubicBezTo>
                  <a:pt x="31519" y="6468"/>
                  <a:pt x="31048" y="6688"/>
                  <a:pt x="30525" y="6950"/>
                </a:cubicBezTo>
                <a:cubicBezTo>
                  <a:pt x="30044" y="7211"/>
                  <a:pt x="29562" y="7431"/>
                  <a:pt x="29039" y="7693"/>
                </a:cubicBezTo>
                <a:cubicBezTo>
                  <a:pt x="28558" y="7912"/>
                  <a:pt x="28076" y="8216"/>
                  <a:pt x="27511" y="8436"/>
                </a:cubicBezTo>
                <a:lnTo>
                  <a:pt x="27511" y="8174"/>
                </a:lnTo>
                <a:lnTo>
                  <a:pt x="27511" y="7734"/>
                </a:lnTo>
                <a:cubicBezTo>
                  <a:pt x="27647" y="6207"/>
                  <a:pt x="27469" y="4679"/>
                  <a:pt x="26862" y="3287"/>
                </a:cubicBezTo>
                <a:cubicBezTo>
                  <a:pt x="25895" y="1141"/>
                  <a:pt x="24093" y="0"/>
                  <a:pt x="2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pic>
        <p:nvPicPr>
          <p:cNvPr id="844" name="Google Shape;844;p35"/>
          <p:cNvPicPr preferRelativeResize="0"/>
          <p:nvPr/>
        </p:nvPicPr>
        <p:blipFill>
          <a:blip r:embed="rId4">
            <a:alphaModFix amt="47000"/>
          </a:blip>
          <a:stretch>
            <a:fillRect/>
          </a:stretch>
        </p:blipFill>
        <p:spPr>
          <a:xfrm>
            <a:off x="4103563" y="4502013"/>
            <a:ext cx="2185800" cy="2185800"/>
          </a:xfrm>
          <a:prstGeom prst="rect">
            <a:avLst/>
          </a:prstGeom>
          <a:noFill/>
          <a:ln>
            <a:noFill/>
          </a:ln>
        </p:spPr>
      </p:pic>
      <p:sp>
        <p:nvSpPr>
          <p:cNvPr id="2" name="Google Shape;852;p36">
            <a:extLst>
              <a:ext uri="{FF2B5EF4-FFF2-40B4-BE49-F238E27FC236}">
                <a16:creationId xmlns:a16="http://schemas.microsoft.com/office/drawing/2014/main" id="{A8FC356A-E414-0223-C3AB-03C2FEE0559D}"/>
              </a:ext>
            </a:extLst>
          </p:cNvPr>
          <p:cNvSpPr txBox="1"/>
          <p:nvPr/>
        </p:nvSpPr>
        <p:spPr>
          <a:xfrm>
            <a:off x="475341" y="4295660"/>
            <a:ext cx="2474700" cy="46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dirty="0">
                <a:solidFill>
                  <a:schemeClr val="dk1"/>
                </a:solidFill>
                <a:latin typeface="Josefin Sans"/>
                <a:ea typeface="Josefin Sans"/>
                <a:cs typeface="Josefin Sans"/>
                <a:sym typeface="Josefin Sans"/>
              </a:rPr>
              <a:t>Encadré par :</a:t>
            </a:r>
            <a:br>
              <a:rPr lang="en" sz="1100" dirty="0">
                <a:solidFill>
                  <a:schemeClr val="dk1"/>
                </a:solidFill>
                <a:latin typeface="Josefin Sans"/>
                <a:ea typeface="Josefin Sans"/>
                <a:cs typeface="Josefin Sans"/>
                <a:sym typeface="Josefin Sans"/>
              </a:rPr>
            </a:br>
            <a:r>
              <a:rPr lang="en" sz="1100" dirty="0">
                <a:solidFill>
                  <a:schemeClr val="dk1"/>
                </a:solidFill>
                <a:uFill>
                  <a:noFill/>
                </a:uFill>
                <a:latin typeface="Josefin Sans"/>
                <a:ea typeface="Josefin Sans"/>
                <a:cs typeface="Josefin Sans"/>
                <a:sym typeface="Josefin Sans"/>
              </a:rPr>
              <a:t>Mr. ACHBAROU</a:t>
            </a:r>
            <a:endParaRPr sz="1200" dirty="0">
              <a:solidFill>
                <a:schemeClr val="dk1"/>
              </a:solidFill>
              <a:latin typeface="Josefin Sans"/>
              <a:ea typeface="Josefin Sans"/>
              <a:cs typeface="Josefin Sans"/>
              <a:sym typeface="Josefin Sans"/>
            </a:endParaRPr>
          </a:p>
        </p:txBody>
      </p:sp>
      <p:sp>
        <p:nvSpPr>
          <p:cNvPr id="3" name="Google Shape;853;p36">
            <a:extLst>
              <a:ext uri="{FF2B5EF4-FFF2-40B4-BE49-F238E27FC236}">
                <a16:creationId xmlns:a16="http://schemas.microsoft.com/office/drawing/2014/main" id="{327766AD-5471-B3D0-4011-DD6BFE3D51C4}"/>
              </a:ext>
            </a:extLst>
          </p:cNvPr>
          <p:cNvSpPr txBox="1"/>
          <p:nvPr/>
        </p:nvSpPr>
        <p:spPr>
          <a:xfrm>
            <a:off x="2949964" y="4295660"/>
            <a:ext cx="5242800" cy="46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dirty="0">
                <a:solidFill>
                  <a:schemeClr val="dk1"/>
                </a:solidFill>
                <a:latin typeface="Josefin Sans"/>
                <a:ea typeface="Josefin Sans"/>
                <a:cs typeface="Josefin Sans"/>
                <a:sym typeface="Josefin Sans"/>
              </a:rPr>
              <a:t>Présenté par :</a:t>
            </a:r>
            <a:br>
              <a:rPr lang="en" sz="1100" dirty="0">
                <a:solidFill>
                  <a:schemeClr val="dk1"/>
                </a:solidFill>
                <a:latin typeface="Josefin Sans"/>
                <a:ea typeface="Josefin Sans"/>
                <a:cs typeface="Josefin Sans"/>
                <a:sym typeface="Josefin Sans"/>
              </a:rPr>
            </a:br>
            <a:r>
              <a:rPr lang="en" sz="1100" dirty="0">
                <a:solidFill>
                  <a:schemeClr val="dk1"/>
                </a:solidFill>
                <a:uFill>
                  <a:noFill/>
                </a:uFill>
                <a:latin typeface="Josefin Sans"/>
                <a:ea typeface="Josefin Sans"/>
                <a:cs typeface="Josefin Sans"/>
                <a:sym typeface="Josefin Sans"/>
              </a:rPr>
              <a:t>KNIOUI Brahim</a:t>
            </a:r>
            <a:r>
              <a:rPr lang="en" sz="1100" dirty="0">
                <a:solidFill>
                  <a:schemeClr val="dk1"/>
                </a:solidFill>
                <a:latin typeface="Josefin Sans"/>
                <a:ea typeface="Josefin Sans"/>
                <a:cs typeface="Josefin Sans"/>
                <a:sym typeface="Josefin Sans"/>
              </a:rPr>
              <a:t> | JABRI Anas | </a:t>
            </a:r>
            <a:r>
              <a:rPr lang="en" sz="1100" dirty="0">
                <a:solidFill>
                  <a:schemeClr val="dk1"/>
                </a:solidFill>
                <a:uFill>
                  <a:noFill/>
                </a:uFill>
                <a:latin typeface="Josefin Sans"/>
                <a:ea typeface="Josefin Sans"/>
                <a:cs typeface="Josefin Sans"/>
                <a:sym typeface="Josefin Sans"/>
              </a:rPr>
              <a:t>LAKHAL Achraf</a:t>
            </a:r>
            <a:r>
              <a:rPr lang="en" sz="1100" dirty="0">
                <a:solidFill>
                  <a:schemeClr val="dk1"/>
                </a:solidFill>
                <a:latin typeface="Josefin Sans"/>
                <a:ea typeface="Josefin Sans"/>
                <a:cs typeface="Josefin Sans"/>
                <a:sym typeface="Josefin Sans"/>
              </a:rPr>
              <a:t> | ASSIRI Abdelhakim</a:t>
            </a:r>
            <a:endParaRPr sz="1100" dirty="0">
              <a:solidFill>
                <a:schemeClr val="dk1"/>
              </a:solidFill>
              <a:latin typeface="Josefin Sans"/>
              <a:ea typeface="Josefin Sans"/>
              <a:cs typeface="Josefin Sans"/>
              <a:sym typeface="Josefi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sp>
        <p:nvSpPr>
          <p:cNvPr id="1127" name="Google Shape;1127;p42"/>
          <p:cNvSpPr/>
          <p:nvPr/>
        </p:nvSpPr>
        <p:spPr>
          <a:xfrm rot="-243411">
            <a:off x="-659702" y="-322697"/>
            <a:ext cx="2255953" cy="3775631"/>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0" name="Google Shape;1130;p42"/>
          <p:cNvGrpSpPr/>
          <p:nvPr/>
        </p:nvGrpSpPr>
        <p:grpSpPr>
          <a:xfrm>
            <a:off x="3863288" y="615781"/>
            <a:ext cx="393900" cy="398300"/>
            <a:chOff x="362775" y="688925"/>
            <a:chExt cx="393900" cy="398300"/>
          </a:xfrm>
        </p:grpSpPr>
        <p:sp>
          <p:nvSpPr>
            <p:cNvPr id="1131" name="Google Shape;1131;p42"/>
            <p:cNvSpPr/>
            <p:nvPr/>
          </p:nvSpPr>
          <p:spPr>
            <a:xfrm>
              <a:off x="362775" y="6933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2"/>
            <p:cNvSpPr/>
            <p:nvPr/>
          </p:nvSpPr>
          <p:spPr>
            <a:xfrm rot="-5400000">
              <a:off x="499275" y="5524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3" name="Google Shape;1133;p42"/>
          <p:cNvSpPr/>
          <p:nvPr/>
        </p:nvSpPr>
        <p:spPr>
          <a:xfrm>
            <a:off x="6012848" y="-269752"/>
            <a:ext cx="1697695" cy="999200"/>
          </a:xfrm>
          <a:custGeom>
            <a:avLst/>
            <a:gdLst/>
            <a:ahLst/>
            <a:cxnLst/>
            <a:rect l="l" t="t" r="r" b="b"/>
            <a:pathLst>
              <a:path w="42947" h="25277" extrusionOk="0">
                <a:moveTo>
                  <a:pt x="17518" y="0"/>
                </a:moveTo>
                <a:cubicBezTo>
                  <a:pt x="14563" y="0"/>
                  <a:pt x="11344" y="1006"/>
                  <a:pt x="6803" y="3578"/>
                </a:cubicBezTo>
                <a:cubicBezTo>
                  <a:pt x="1" y="7418"/>
                  <a:pt x="1089" y="15308"/>
                  <a:pt x="7849" y="19149"/>
                </a:cubicBezTo>
                <a:cubicBezTo>
                  <a:pt x="14678" y="22998"/>
                  <a:pt x="18762" y="25276"/>
                  <a:pt x="23227" y="25276"/>
                </a:cubicBezTo>
                <a:cubicBezTo>
                  <a:pt x="26603" y="25276"/>
                  <a:pt x="30197" y="23974"/>
                  <a:pt x="35360" y="21064"/>
                </a:cubicBezTo>
                <a:cubicBezTo>
                  <a:pt x="42120" y="17223"/>
                  <a:pt x="42946" y="8684"/>
                  <a:pt x="34439" y="5587"/>
                </a:cubicBezTo>
                <a:cubicBezTo>
                  <a:pt x="26444" y="2669"/>
                  <a:pt x="22331" y="0"/>
                  <a:pt x="17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34" name="Google Shape;1134;p42"/>
          <p:cNvSpPr/>
          <p:nvPr/>
        </p:nvSpPr>
        <p:spPr>
          <a:xfrm>
            <a:off x="537226" y="2577187"/>
            <a:ext cx="1873145" cy="1806725"/>
          </a:xfrm>
          <a:custGeom>
            <a:avLst/>
            <a:gdLst/>
            <a:ahLst/>
            <a:cxnLst/>
            <a:rect l="l" t="t" r="r" b="b"/>
            <a:pathLst>
              <a:path w="36626" h="35329" extrusionOk="0">
                <a:moveTo>
                  <a:pt x="26946" y="9262"/>
                </a:moveTo>
                <a:cubicBezTo>
                  <a:pt x="26946" y="9482"/>
                  <a:pt x="26946" y="9608"/>
                  <a:pt x="26904" y="9744"/>
                </a:cubicBezTo>
                <a:cubicBezTo>
                  <a:pt x="26119" y="12789"/>
                  <a:pt x="24592" y="15405"/>
                  <a:pt x="22153" y="17456"/>
                </a:cubicBezTo>
                <a:cubicBezTo>
                  <a:pt x="21452" y="18021"/>
                  <a:pt x="20667" y="18544"/>
                  <a:pt x="19747" y="18764"/>
                </a:cubicBezTo>
                <a:cubicBezTo>
                  <a:pt x="19443" y="18848"/>
                  <a:pt x="19098" y="18848"/>
                  <a:pt x="18794" y="18848"/>
                </a:cubicBezTo>
                <a:cubicBezTo>
                  <a:pt x="18397" y="18806"/>
                  <a:pt x="18135" y="18544"/>
                  <a:pt x="18177" y="18199"/>
                </a:cubicBezTo>
                <a:cubicBezTo>
                  <a:pt x="18177" y="17853"/>
                  <a:pt x="18177" y="17498"/>
                  <a:pt x="18355" y="17194"/>
                </a:cubicBezTo>
                <a:cubicBezTo>
                  <a:pt x="18575" y="16671"/>
                  <a:pt x="18836" y="16148"/>
                  <a:pt x="19182" y="15666"/>
                </a:cubicBezTo>
                <a:cubicBezTo>
                  <a:pt x="20008" y="14453"/>
                  <a:pt x="21107" y="13448"/>
                  <a:pt x="22237" y="12485"/>
                </a:cubicBezTo>
                <a:cubicBezTo>
                  <a:pt x="23587" y="11355"/>
                  <a:pt x="25031" y="10350"/>
                  <a:pt x="26507" y="9482"/>
                </a:cubicBezTo>
                <a:cubicBezTo>
                  <a:pt x="26601" y="9388"/>
                  <a:pt x="26726" y="9346"/>
                  <a:pt x="26946" y="9262"/>
                </a:cubicBezTo>
                <a:close/>
                <a:moveTo>
                  <a:pt x="21891" y="0"/>
                </a:moveTo>
                <a:cubicBezTo>
                  <a:pt x="21592" y="0"/>
                  <a:pt x="21284" y="21"/>
                  <a:pt x="20971" y="64"/>
                </a:cubicBezTo>
                <a:cubicBezTo>
                  <a:pt x="19443" y="273"/>
                  <a:pt x="18093" y="849"/>
                  <a:pt x="16785" y="1634"/>
                </a:cubicBezTo>
                <a:cubicBezTo>
                  <a:pt x="14912" y="2722"/>
                  <a:pt x="13259" y="4156"/>
                  <a:pt x="11773" y="5767"/>
                </a:cubicBezTo>
                <a:cubicBezTo>
                  <a:pt x="9282" y="8436"/>
                  <a:pt x="7325" y="11481"/>
                  <a:pt x="5714" y="14714"/>
                </a:cubicBezTo>
                <a:cubicBezTo>
                  <a:pt x="2794" y="20553"/>
                  <a:pt x="1005" y="26696"/>
                  <a:pt x="84" y="33152"/>
                </a:cubicBezTo>
                <a:cubicBezTo>
                  <a:pt x="42" y="33676"/>
                  <a:pt x="42" y="34241"/>
                  <a:pt x="0" y="34764"/>
                </a:cubicBezTo>
                <a:cubicBezTo>
                  <a:pt x="0" y="34984"/>
                  <a:pt x="0" y="35203"/>
                  <a:pt x="262" y="35329"/>
                </a:cubicBezTo>
                <a:cubicBezTo>
                  <a:pt x="304" y="35203"/>
                  <a:pt x="346" y="35161"/>
                  <a:pt x="346" y="35120"/>
                </a:cubicBezTo>
                <a:cubicBezTo>
                  <a:pt x="262" y="34073"/>
                  <a:pt x="388" y="33027"/>
                  <a:pt x="565" y="32022"/>
                </a:cubicBezTo>
                <a:cubicBezTo>
                  <a:pt x="1089" y="28621"/>
                  <a:pt x="1915" y="25304"/>
                  <a:pt x="3004" y="22081"/>
                </a:cubicBezTo>
                <a:cubicBezTo>
                  <a:pt x="4490" y="17676"/>
                  <a:pt x="6363" y="13532"/>
                  <a:pt x="9021" y="9691"/>
                </a:cubicBezTo>
                <a:cubicBezTo>
                  <a:pt x="10726" y="7295"/>
                  <a:pt x="12641" y="5076"/>
                  <a:pt x="14954" y="3245"/>
                </a:cubicBezTo>
                <a:cubicBezTo>
                  <a:pt x="16346" y="2157"/>
                  <a:pt x="17832" y="1278"/>
                  <a:pt x="19537" y="713"/>
                </a:cubicBezTo>
                <a:cubicBezTo>
                  <a:pt x="20300" y="469"/>
                  <a:pt x="21084" y="309"/>
                  <a:pt x="21876" y="309"/>
                </a:cubicBezTo>
                <a:cubicBezTo>
                  <a:pt x="22343" y="309"/>
                  <a:pt x="22813" y="365"/>
                  <a:pt x="23284" y="493"/>
                </a:cubicBezTo>
                <a:cubicBezTo>
                  <a:pt x="25031" y="974"/>
                  <a:pt x="26078" y="2157"/>
                  <a:pt x="26684" y="3768"/>
                </a:cubicBezTo>
                <a:cubicBezTo>
                  <a:pt x="27250" y="5202"/>
                  <a:pt x="27333" y="6730"/>
                  <a:pt x="27166" y="8258"/>
                </a:cubicBezTo>
                <a:cubicBezTo>
                  <a:pt x="27124" y="8561"/>
                  <a:pt x="26988" y="8781"/>
                  <a:pt x="26726" y="8959"/>
                </a:cubicBezTo>
                <a:cubicBezTo>
                  <a:pt x="25502" y="9691"/>
                  <a:pt x="24330" y="10434"/>
                  <a:pt x="23200" y="11261"/>
                </a:cubicBezTo>
                <a:cubicBezTo>
                  <a:pt x="21630" y="12402"/>
                  <a:pt x="20228" y="13668"/>
                  <a:pt x="19098" y="15185"/>
                </a:cubicBezTo>
                <a:cubicBezTo>
                  <a:pt x="18616" y="15802"/>
                  <a:pt x="18229" y="16409"/>
                  <a:pt x="18010" y="17110"/>
                </a:cubicBezTo>
                <a:cubicBezTo>
                  <a:pt x="17874" y="17456"/>
                  <a:pt x="17790" y="17853"/>
                  <a:pt x="17832" y="18241"/>
                </a:cubicBezTo>
                <a:cubicBezTo>
                  <a:pt x="17832" y="18764"/>
                  <a:pt x="18229" y="19161"/>
                  <a:pt x="18794" y="19203"/>
                </a:cubicBezTo>
                <a:cubicBezTo>
                  <a:pt x="18874" y="19214"/>
                  <a:pt x="18957" y="19220"/>
                  <a:pt x="19041" y="19220"/>
                </a:cubicBezTo>
                <a:cubicBezTo>
                  <a:pt x="19277" y="19220"/>
                  <a:pt x="19523" y="19179"/>
                  <a:pt x="19747" y="19109"/>
                </a:cubicBezTo>
                <a:cubicBezTo>
                  <a:pt x="20929" y="18848"/>
                  <a:pt x="21892" y="18157"/>
                  <a:pt x="22760" y="17372"/>
                </a:cubicBezTo>
                <a:cubicBezTo>
                  <a:pt x="24979" y="15363"/>
                  <a:pt x="26423" y="12883"/>
                  <a:pt x="27166" y="9953"/>
                </a:cubicBezTo>
                <a:cubicBezTo>
                  <a:pt x="27208" y="9126"/>
                  <a:pt x="27689" y="8739"/>
                  <a:pt x="28380" y="8383"/>
                </a:cubicBezTo>
                <a:cubicBezTo>
                  <a:pt x="30954" y="7169"/>
                  <a:pt x="33528" y="5903"/>
                  <a:pt x="36061" y="4679"/>
                </a:cubicBezTo>
                <a:cubicBezTo>
                  <a:pt x="36228" y="4595"/>
                  <a:pt x="36406" y="4511"/>
                  <a:pt x="36542" y="4417"/>
                </a:cubicBezTo>
                <a:cubicBezTo>
                  <a:pt x="36584" y="4375"/>
                  <a:pt x="36584" y="4250"/>
                  <a:pt x="36626" y="4030"/>
                </a:cubicBezTo>
                <a:lnTo>
                  <a:pt x="36626" y="4030"/>
                </a:lnTo>
                <a:cubicBezTo>
                  <a:pt x="36019" y="4292"/>
                  <a:pt x="35537" y="4553"/>
                  <a:pt x="35056" y="4773"/>
                </a:cubicBezTo>
                <a:cubicBezTo>
                  <a:pt x="34533" y="5035"/>
                  <a:pt x="34010" y="5244"/>
                  <a:pt x="33528" y="5506"/>
                </a:cubicBezTo>
                <a:cubicBezTo>
                  <a:pt x="33005" y="5725"/>
                  <a:pt x="32524" y="5987"/>
                  <a:pt x="32042" y="6207"/>
                </a:cubicBezTo>
                <a:cubicBezTo>
                  <a:pt x="31519" y="6468"/>
                  <a:pt x="31048" y="6688"/>
                  <a:pt x="30525" y="6950"/>
                </a:cubicBezTo>
                <a:cubicBezTo>
                  <a:pt x="30044" y="7211"/>
                  <a:pt x="29562" y="7431"/>
                  <a:pt x="29039" y="7693"/>
                </a:cubicBezTo>
                <a:cubicBezTo>
                  <a:pt x="28558" y="7912"/>
                  <a:pt x="28076" y="8216"/>
                  <a:pt x="27511" y="8436"/>
                </a:cubicBezTo>
                <a:lnTo>
                  <a:pt x="27511" y="8174"/>
                </a:lnTo>
                <a:lnTo>
                  <a:pt x="27511" y="7734"/>
                </a:lnTo>
                <a:cubicBezTo>
                  <a:pt x="27647" y="6207"/>
                  <a:pt x="27469" y="4679"/>
                  <a:pt x="26862" y="3287"/>
                </a:cubicBezTo>
                <a:cubicBezTo>
                  <a:pt x="25895" y="1141"/>
                  <a:pt x="24093" y="0"/>
                  <a:pt x="2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pic>
        <p:nvPicPr>
          <p:cNvPr id="1135" name="Google Shape;1135;p42"/>
          <p:cNvPicPr preferRelativeResize="0"/>
          <p:nvPr/>
        </p:nvPicPr>
        <p:blipFill rotWithShape="1">
          <a:blip r:embed="rId3">
            <a:alphaModFix/>
          </a:blip>
          <a:srcRect t="59251"/>
          <a:stretch/>
        </p:blipFill>
        <p:spPr>
          <a:xfrm rot="792500">
            <a:off x="85803" y="-582502"/>
            <a:ext cx="3196547" cy="1362252"/>
          </a:xfrm>
          <a:prstGeom prst="rect">
            <a:avLst/>
          </a:prstGeom>
          <a:noFill/>
          <a:ln>
            <a:noFill/>
          </a:ln>
        </p:spPr>
      </p:pic>
      <p:grpSp>
        <p:nvGrpSpPr>
          <p:cNvPr id="1136" name="Google Shape;1136;p42"/>
          <p:cNvGrpSpPr/>
          <p:nvPr/>
        </p:nvGrpSpPr>
        <p:grpSpPr>
          <a:xfrm rot="-1813799">
            <a:off x="325445" y="4503975"/>
            <a:ext cx="2871399" cy="2804311"/>
            <a:chOff x="2256964" y="4013397"/>
            <a:chExt cx="944573" cy="922504"/>
          </a:xfrm>
        </p:grpSpPr>
        <p:sp>
          <p:nvSpPr>
            <p:cNvPr id="1137" name="Google Shape;1137;p42"/>
            <p:cNvSpPr/>
            <p:nvPr/>
          </p:nvSpPr>
          <p:spPr>
            <a:xfrm>
              <a:off x="2658732" y="4467870"/>
              <a:ext cx="542806" cy="65156"/>
            </a:xfrm>
            <a:custGeom>
              <a:avLst/>
              <a:gdLst/>
              <a:ahLst/>
              <a:cxnLst/>
              <a:rect l="l" t="t" r="r" b="b"/>
              <a:pathLst>
                <a:path w="25984" h="3119" extrusionOk="0">
                  <a:moveTo>
                    <a:pt x="15384" y="0"/>
                  </a:moveTo>
                  <a:cubicBezTo>
                    <a:pt x="14295" y="0"/>
                    <a:pt x="13291" y="262"/>
                    <a:pt x="12244" y="565"/>
                  </a:cubicBezTo>
                  <a:cubicBezTo>
                    <a:pt x="11250" y="827"/>
                    <a:pt x="10246" y="1089"/>
                    <a:pt x="9199" y="1266"/>
                  </a:cubicBezTo>
                  <a:cubicBezTo>
                    <a:pt x="8771" y="1318"/>
                    <a:pt x="8343" y="1348"/>
                    <a:pt x="7914" y="1348"/>
                  </a:cubicBezTo>
                  <a:cubicBezTo>
                    <a:pt x="7296" y="1348"/>
                    <a:pt x="6678" y="1285"/>
                    <a:pt x="6060" y="1130"/>
                  </a:cubicBezTo>
                  <a:cubicBezTo>
                    <a:pt x="5359" y="911"/>
                    <a:pt x="4658" y="785"/>
                    <a:pt x="3967" y="607"/>
                  </a:cubicBezTo>
                  <a:cubicBezTo>
                    <a:pt x="3482" y="504"/>
                    <a:pt x="2998" y="448"/>
                    <a:pt x="2516" y="448"/>
                  </a:cubicBezTo>
                  <a:cubicBezTo>
                    <a:pt x="1781" y="448"/>
                    <a:pt x="1054" y="578"/>
                    <a:pt x="346" y="869"/>
                  </a:cubicBezTo>
                  <a:cubicBezTo>
                    <a:pt x="210" y="911"/>
                    <a:pt x="43" y="911"/>
                    <a:pt x="1" y="1089"/>
                  </a:cubicBezTo>
                  <a:cubicBezTo>
                    <a:pt x="76" y="1164"/>
                    <a:pt x="155" y="1179"/>
                    <a:pt x="234" y="1179"/>
                  </a:cubicBezTo>
                  <a:cubicBezTo>
                    <a:pt x="286" y="1179"/>
                    <a:pt x="338" y="1172"/>
                    <a:pt x="388" y="1172"/>
                  </a:cubicBezTo>
                  <a:cubicBezTo>
                    <a:pt x="786" y="1172"/>
                    <a:pt x="1131" y="1172"/>
                    <a:pt x="1518" y="1214"/>
                  </a:cubicBezTo>
                  <a:cubicBezTo>
                    <a:pt x="2219" y="1266"/>
                    <a:pt x="2826" y="1570"/>
                    <a:pt x="3444" y="1832"/>
                  </a:cubicBezTo>
                  <a:cubicBezTo>
                    <a:pt x="4093" y="2135"/>
                    <a:pt x="4752" y="2439"/>
                    <a:pt x="5401" y="2700"/>
                  </a:cubicBezTo>
                  <a:cubicBezTo>
                    <a:pt x="6089" y="2953"/>
                    <a:pt x="6785" y="3118"/>
                    <a:pt x="7500" y="3118"/>
                  </a:cubicBezTo>
                  <a:cubicBezTo>
                    <a:pt x="7643" y="3118"/>
                    <a:pt x="7788" y="3112"/>
                    <a:pt x="7933" y="3098"/>
                  </a:cubicBezTo>
                  <a:cubicBezTo>
                    <a:pt x="8896" y="3045"/>
                    <a:pt x="9848" y="2784"/>
                    <a:pt x="10769" y="2439"/>
                  </a:cubicBezTo>
                  <a:cubicBezTo>
                    <a:pt x="10993" y="2346"/>
                    <a:pt x="11195" y="2293"/>
                    <a:pt x="11408" y="2293"/>
                  </a:cubicBezTo>
                  <a:cubicBezTo>
                    <a:pt x="11482" y="2293"/>
                    <a:pt x="11558" y="2299"/>
                    <a:pt x="11637" y="2313"/>
                  </a:cubicBezTo>
                  <a:cubicBezTo>
                    <a:pt x="12161" y="2397"/>
                    <a:pt x="12684" y="2439"/>
                    <a:pt x="13207" y="2522"/>
                  </a:cubicBezTo>
                  <a:cubicBezTo>
                    <a:pt x="13668" y="2592"/>
                    <a:pt x="14128" y="2640"/>
                    <a:pt x="14582" y="2640"/>
                  </a:cubicBezTo>
                  <a:cubicBezTo>
                    <a:pt x="15291" y="2640"/>
                    <a:pt x="15986" y="2521"/>
                    <a:pt x="16650" y="2177"/>
                  </a:cubicBezTo>
                  <a:cubicBezTo>
                    <a:pt x="16780" y="2116"/>
                    <a:pt x="16933" y="2077"/>
                    <a:pt x="17091" y="2077"/>
                  </a:cubicBezTo>
                  <a:cubicBezTo>
                    <a:pt x="17149" y="2077"/>
                    <a:pt x="17208" y="2082"/>
                    <a:pt x="17267" y="2093"/>
                  </a:cubicBezTo>
                  <a:cubicBezTo>
                    <a:pt x="17874" y="2261"/>
                    <a:pt x="18481" y="2355"/>
                    <a:pt x="19140" y="2397"/>
                  </a:cubicBezTo>
                  <a:cubicBezTo>
                    <a:pt x="19831" y="2439"/>
                    <a:pt x="20532" y="2480"/>
                    <a:pt x="21275" y="2480"/>
                  </a:cubicBezTo>
                  <a:cubicBezTo>
                    <a:pt x="21537" y="2480"/>
                    <a:pt x="21798" y="2439"/>
                    <a:pt x="22102" y="2261"/>
                  </a:cubicBezTo>
                  <a:cubicBezTo>
                    <a:pt x="21578" y="2219"/>
                    <a:pt x="21097" y="2135"/>
                    <a:pt x="20668" y="2093"/>
                  </a:cubicBezTo>
                  <a:cubicBezTo>
                    <a:pt x="20145" y="2051"/>
                    <a:pt x="19569" y="1999"/>
                    <a:pt x="19046" y="1957"/>
                  </a:cubicBezTo>
                  <a:cubicBezTo>
                    <a:pt x="18575" y="1915"/>
                    <a:pt x="18052" y="1915"/>
                    <a:pt x="17571" y="1654"/>
                  </a:cubicBezTo>
                  <a:cubicBezTo>
                    <a:pt x="17280" y="1521"/>
                    <a:pt x="16973" y="1468"/>
                    <a:pt x="16661" y="1468"/>
                  </a:cubicBezTo>
                  <a:cubicBezTo>
                    <a:pt x="16457" y="1468"/>
                    <a:pt x="16250" y="1491"/>
                    <a:pt x="16043" y="1528"/>
                  </a:cubicBezTo>
                  <a:cubicBezTo>
                    <a:pt x="15697" y="1570"/>
                    <a:pt x="15384" y="1612"/>
                    <a:pt x="15038" y="1612"/>
                  </a:cubicBezTo>
                  <a:cubicBezTo>
                    <a:pt x="14515" y="1612"/>
                    <a:pt x="13992" y="1570"/>
                    <a:pt x="13510" y="1528"/>
                  </a:cubicBezTo>
                  <a:cubicBezTo>
                    <a:pt x="13343" y="1476"/>
                    <a:pt x="13207" y="1476"/>
                    <a:pt x="13081" y="1434"/>
                  </a:cubicBezTo>
                  <a:lnTo>
                    <a:pt x="13081" y="1392"/>
                  </a:lnTo>
                  <a:cubicBezTo>
                    <a:pt x="13123" y="1350"/>
                    <a:pt x="13165" y="1308"/>
                    <a:pt x="13249" y="1266"/>
                  </a:cubicBezTo>
                  <a:cubicBezTo>
                    <a:pt x="14144" y="897"/>
                    <a:pt x="15039" y="645"/>
                    <a:pt x="16001" y="645"/>
                  </a:cubicBezTo>
                  <a:cubicBezTo>
                    <a:pt x="16074" y="645"/>
                    <a:pt x="16147" y="646"/>
                    <a:pt x="16221" y="649"/>
                  </a:cubicBezTo>
                  <a:cubicBezTo>
                    <a:pt x="18701" y="649"/>
                    <a:pt x="21097" y="1005"/>
                    <a:pt x="23493" y="1737"/>
                  </a:cubicBezTo>
                  <a:cubicBezTo>
                    <a:pt x="24331" y="1999"/>
                    <a:pt x="25157" y="2261"/>
                    <a:pt x="25984" y="2480"/>
                  </a:cubicBezTo>
                  <a:lnTo>
                    <a:pt x="25984" y="2135"/>
                  </a:lnTo>
                  <a:cubicBezTo>
                    <a:pt x="25722" y="2093"/>
                    <a:pt x="25461" y="1999"/>
                    <a:pt x="25241" y="1915"/>
                  </a:cubicBezTo>
                  <a:cubicBezTo>
                    <a:pt x="23975" y="1570"/>
                    <a:pt x="22803" y="1130"/>
                    <a:pt x="21537" y="827"/>
                  </a:cubicBezTo>
                  <a:cubicBezTo>
                    <a:pt x="19967" y="387"/>
                    <a:pt x="18355" y="168"/>
                    <a:pt x="16744" y="42"/>
                  </a:cubicBezTo>
                  <a:cubicBezTo>
                    <a:pt x="16263" y="0"/>
                    <a:pt x="15823" y="0"/>
                    <a:pt x="153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38" name="Google Shape;1138;p42"/>
            <p:cNvSpPr/>
            <p:nvPr/>
          </p:nvSpPr>
          <p:spPr>
            <a:xfrm>
              <a:off x="2562118" y="4534988"/>
              <a:ext cx="583896" cy="71360"/>
            </a:xfrm>
            <a:custGeom>
              <a:avLst/>
              <a:gdLst/>
              <a:ahLst/>
              <a:cxnLst/>
              <a:rect l="l" t="t" r="r" b="b"/>
              <a:pathLst>
                <a:path w="27951" h="3416" extrusionOk="0">
                  <a:moveTo>
                    <a:pt x="26794" y="1756"/>
                  </a:moveTo>
                  <a:cubicBezTo>
                    <a:pt x="26799" y="1757"/>
                    <a:pt x="26805" y="1758"/>
                    <a:pt x="26810" y="1758"/>
                  </a:cubicBezTo>
                  <a:cubicBezTo>
                    <a:pt x="26805" y="1757"/>
                    <a:pt x="26799" y="1757"/>
                    <a:pt x="26794" y="1756"/>
                  </a:cubicBezTo>
                  <a:close/>
                  <a:moveTo>
                    <a:pt x="4258" y="1"/>
                  </a:moveTo>
                  <a:cubicBezTo>
                    <a:pt x="4032" y="1"/>
                    <a:pt x="3805" y="30"/>
                    <a:pt x="3580" y="94"/>
                  </a:cubicBezTo>
                  <a:cubicBezTo>
                    <a:pt x="2533" y="450"/>
                    <a:pt x="1529" y="795"/>
                    <a:pt x="482" y="1140"/>
                  </a:cubicBezTo>
                  <a:cubicBezTo>
                    <a:pt x="388" y="1140"/>
                    <a:pt x="262" y="1235"/>
                    <a:pt x="179" y="1277"/>
                  </a:cubicBezTo>
                  <a:cubicBezTo>
                    <a:pt x="1" y="1454"/>
                    <a:pt x="43" y="1716"/>
                    <a:pt x="262" y="1800"/>
                  </a:cubicBezTo>
                  <a:cubicBezTo>
                    <a:pt x="388" y="1842"/>
                    <a:pt x="524" y="1842"/>
                    <a:pt x="650" y="1842"/>
                  </a:cubicBezTo>
                  <a:cubicBezTo>
                    <a:pt x="1748" y="1842"/>
                    <a:pt x="2795" y="1716"/>
                    <a:pt x="3789" y="1454"/>
                  </a:cubicBezTo>
                  <a:cubicBezTo>
                    <a:pt x="4009" y="1402"/>
                    <a:pt x="4214" y="1376"/>
                    <a:pt x="4412" y="1376"/>
                  </a:cubicBezTo>
                  <a:cubicBezTo>
                    <a:pt x="4732" y="1376"/>
                    <a:pt x="5035" y="1444"/>
                    <a:pt x="5358" y="1580"/>
                  </a:cubicBezTo>
                  <a:cubicBezTo>
                    <a:pt x="5495" y="1664"/>
                    <a:pt x="5672" y="1758"/>
                    <a:pt x="5798" y="1800"/>
                  </a:cubicBezTo>
                  <a:cubicBezTo>
                    <a:pt x="6668" y="2203"/>
                    <a:pt x="7570" y="2426"/>
                    <a:pt x="8516" y="2426"/>
                  </a:cubicBezTo>
                  <a:cubicBezTo>
                    <a:pt x="8799" y="2426"/>
                    <a:pt x="9086" y="2406"/>
                    <a:pt x="9377" y="2365"/>
                  </a:cubicBezTo>
                  <a:cubicBezTo>
                    <a:pt x="9581" y="2332"/>
                    <a:pt x="9785" y="2317"/>
                    <a:pt x="9988" y="2317"/>
                  </a:cubicBezTo>
                  <a:cubicBezTo>
                    <a:pt x="10567" y="2317"/>
                    <a:pt x="11139" y="2444"/>
                    <a:pt x="11689" y="2668"/>
                  </a:cubicBezTo>
                  <a:cubicBezTo>
                    <a:pt x="12946" y="3155"/>
                    <a:pt x="14275" y="3416"/>
                    <a:pt x="15651" y="3416"/>
                  </a:cubicBezTo>
                  <a:cubicBezTo>
                    <a:pt x="15753" y="3416"/>
                    <a:pt x="15856" y="3414"/>
                    <a:pt x="15959" y="3411"/>
                  </a:cubicBezTo>
                  <a:cubicBezTo>
                    <a:pt x="17089" y="3369"/>
                    <a:pt x="18271" y="3328"/>
                    <a:pt x="19443" y="3328"/>
                  </a:cubicBezTo>
                  <a:cubicBezTo>
                    <a:pt x="20532" y="3328"/>
                    <a:pt x="21631" y="3328"/>
                    <a:pt x="22761" y="3369"/>
                  </a:cubicBezTo>
                  <a:cubicBezTo>
                    <a:pt x="22849" y="3372"/>
                    <a:pt x="22937" y="3373"/>
                    <a:pt x="23025" y="3373"/>
                  </a:cubicBezTo>
                  <a:cubicBezTo>
                    <a:pt x="24544" y="3373"/>
                    <a:pt x="26023" y="3035"/>
                    <a:pt x="27428" y="2501"/>
                  </a:cubicBezTo>
                  <a:cubicBezTo>
                    <a:pt x="27595" y="2407"/>
                    <a:pt x="27773" y="2365"/>
                    <a:pt x="27951" y="2145"/>
                  </a:cubicBezTo>
                  <a:lnTo>
                    <a:pt x="27951" y="2145"/>
                  </a:lnTo>
                  <a:cubicBezTo>
                    <a:pt x="27689" y="2187"/>
                    <a:pt x="27512" y="2187"/>
                    <a:pt x="27334" y="2187"/>
                  </a:cubicBezTo>
                  <a:cubicBezTo>
                    <a:pt x="27072" y="2281"/>
                    <a:pt x="26810" y="2365"/>
                    <a:pt x="26549" y="2407"/>
                  </a:cubicBezTo>
                  <a:cubicBezTo>
                    <a:pt x="25984" y="2543"/>
                    <a:pt x="25460" y="2710"/>
                    <a:pt x="24937" y="2804"/>
                  </a:cubicBezTo>
                  <a:cubicBezTo>
                    <a:pt x="24069" y="2930"/>
                    <a:pt x="23200" y="2930"/>
                    <a:pt x="22321" y="2930"/>
                  </a:cubicBezTo>
                  <a:cubicBezTo>
                    <a:pt x="20228" y="2930"/>
                    <a:pt x="18177" y="2888"/>
                    <a:pt x="16084" y="2888"/>
                  </a:cubicBezTo>
                  <a:cubicBezTo>
                    <a:pt x="15697" y="2888"/>
                    <a:pt x="15258" y="2888"/>
                    <a:pt x="14871" y="2804"/>
                  </a:cubicBezTo>
                  <a:cubicBezTo>
                    <a:pt x="14128" y="2668"/>
                    <a:pt x="13426" y="2501"/>
                    <a:pt x="12736" y="2323"/>
                  </a:cubicBezTo>
                  <a:cubicBezTo>
                    <a:pt x="12600" y="2281"/>
                    <a:pt x="12516" y="2187"/>
                    <a:pt x="12380" y="2145"/>
                  </a:cubicBezTo>
                  <a:lnTo>
                    <a:pt x="12380" y="2061"/>
                  </a:lnTo>
                  <a:cubicBezTo>
                    <a:pt x="12642" y="2019"/>
                    <a:pt x="12861" y="2019"/>
                    <a:pt x="13123" y="1978"/>
                  </a:cubicBezTo>
                  <a:cubicBezTo>
                    <a:pt x="13950" y="1883"/>
                    <a:pt x="14776" y="1758"/>
                    <a:pt x="15655" y="1664"/>
                  </a:cubicBezTo>
                  <a:cubicBezTo>
                    <a:pt x="15827" y="1647"/>
                    <a:pt x="16007" y="1637"/>
                    <a:pt x="16189" y="1637"/>
                  </a:cubicBezTo>
                  <a:cubicBezTo>
                    <a:pt x="16463" y="1637"/>
                    <a:pt x="16742" y="1660"/>
                    <a:pt x="17005" y="1716"/>
                  </a:cubicBezTo>
                  <a:cubicBezTo>
                    <a:pt x="17595" y="1803"/>
                    <a:pt x="18187" y="1871"/>
                    <a:pt x="18779" y="1871"/>
                  </a:cubicBezTo>
                  <a:cubicBezTo>
                    <a:pt x="19322" y="1871"/>
                    <a:pt x="19865" y="1814"/>
                    <a:pt x="20406" y="1664"/>
                  </a:cubicBezTo>
                  <a:cubicBezTo>
                    <a:pt x="20504" y="1632"/>
                    <a:pt x="20602" y="1619"/>
                    <a:pt x="20700" y="1619"/>
                  </a:cubicBezTo>
                  <a:cubicBezTo>
                    <a:pt x="20864" y="1619"/>
                    <a:pt x="21027" y="1657"/>
                    <a:pt x="21191" y="1716"/>
                  </a:cubicBezTo>
                  <a:cubicBezTo>
                    <a:pt x="21450" y="1810"/>
                    <a:pt x="21738" y="1857"/>
                    <a:pt x="22030" y="1857"/>
                  </a:cubicBezTo>
                  <a:cubicBezTo>
                    <a:pt x="22127" y="1857"/>
                    <a:pt x="22224" y="1852"/>
                    <a:pt x="22321" y="1842"/>
                  </a:cubicBezTo>
                  <a:cubicBezTo>
                    <a:pt x="23064" y="1800"/>
                    <a:pt x="23807" y="1758"/>
                    <a:pt x="24550" y="1716"/>
                  </a:cubicBezTo>
                  <a:cubicBezTo>
                    <a:pt x="24843" y="1679"/>
                    <a:pt x="25134" y="1663"/>
                    <a:pt x="25427" y="1663"/>
                  </a:cubicBezTo>
                  <a:cubicBezTo>
                    <a:pt x="25873" y="1663"/>
                    <a:pt x="26324" y="1700"/>
                    <a:pt x="26794" y="1756"/>
                  </a:cubicBezTo>
                  <a:lnTo>
                    <a:pt x="26794" y="1756"/>
                  </a:lnTo>
                  <a:cubicBezTo>
                    <a:pt x="26758" y="1748"/>
                    <a:pt x="26721" y="1716"/>
                    <a:pt x="26685" y="1716"/>
                  </a:cubicBezTo>
                  <a:cubicBezTo>
                    <a:pt x="26075" y="1640"/>
                    <a:pt x="25465" y="1606"/>
                    <a:pt x="24853" y="1606"/>
                  </a:cubicBezTo>
                  <a:cubicBezTo>
                    <a:pt x="24373" y="1606"/>
                    <a:pt x="23892" y="1627"/>
                    <a:pt x="23409" y="1664"/>
                  </a:cubicBezTo>
                  <a:cubicBezTo>
                    <a:pt x="23080" y="1692"/>
                    <a:pt x="22738" y="1730"/>
                    <a:pt x="22395" y="1730"/>
                  </a:cubicBezTo>
                  <a:cubicBezTo>
                    <a:pt x="22107" y="1730"/>
                    <a:pt x="21818" y="1703"/>
                    <a:pt x="21536" y="1622"/>
                  </a:cubicBezTo>
                  <a:cubicBezTo>
                    <a:pt x="20953" y="1471"/>
                    <a:pt x="20395" y="1312"/>
                    <a:pt x="19816" y="1312"/>
                  </a:cubicBezTo>
                  <a:cubicBezTo>
                    <a:pt x="19752" y="1312"/>
                    <a:pt x="19687" y="1314"/>
                    <a:pt x="19621" y="1318"/>
                  </a:cubicBezTo>
                  <a:lnTo>
                    <a:pt x="19580" y="1318"/>
                  </a:lnTo>
                  <a:cubicBezTo>
                    <a:pt x="18753" y="1193"/>
                    <a:pt x="18010" y="973"/>
                    <a:pt x="17225" y="670"/>
                  </a:cubicBezTo>
                  <a:cubicBezTo>
                    <a:pt x="17005" y="575"/>
                    <a:pt x="16744" y="492"/>
                    <a:pt x="16482" y="450"/>
                  </a:cubicBezTo>
                  <a:cubicBezTo>
                    <a:pt x="16001" y="382"/>
                    <a:pt x="15522" y="348"/>
                    <a:pt x="15048" y="348"/>
                  </a:cubicBezTo>
                  <a:cubicBezTo>
                    <a:pt x="14575" y="348"/>
                    <a:pt x="14107" y="382"/>
                    <a:pt x="13646" y="450"/>
                  </a:cubicBezTo>
                  <a:cubicBezTo>
                    <a:pt x="13123" y="534"/>
                    <a:pt x="12600" y="670"/>
                    <a:pt x="12077" y="753"/>
                  </a:cubicBezTo>
                  <a:cubicBezTo>
                    <a:pt x="11506" y="870"/>
                    <a:pt x="10931" y="946"/>
                    <a:pt x="10346" y="946"/>
                  </a:cubicBezTo>
                  <a:cubicBezTo>
                    <a:pt x="10040" y="946"/>
                    <a:pt x="9731" y="926"/>
                    <a:pt x="9419" y="879"/>
                  </a:cubicBezTo>
                  <a:cubicBezTo>
                    <a:pt x="9115" y="837"/>
                    <a:pt x="8759" y="837"/>
                    <a:pt x="8414" y="837"/>
                  </a:cubicBezTo>
                  <a:cubicBezTo>
                    <a:pt x="8236" y="837"/>
                    <a:pt x="8069" y="879"/>
                    <a:pt x="7891" y="973"/>
                  </a:cubicBezTo>
                  <a:cubicBezTo>
                    <a:pt x="7788" y="997"/>
                    <a:pt x="7689" y="1021"/>
                    <a:pt x="7597" y="1021"/>
                  </a:cubicBezTo>
                  <a:cubicBezTo>
                    <a:pt x="7530" y="1021"/>
                    <a:pt x="7467" y="1008"/>
                    <a:pt x="7409" y="973"/>
                  </a:cubicBezTo>
                  <a:cubicBezTo>
                    <a:pt x="7022" y="837"/>
                    <a:pt x="6625" y="711"/>
                    <a:pt x="6279" y="575"/>
                  </a:cubicBezTo>
                  <a:cubicBezTo>
                    <a:pt x="6101" y="534"/>
                    <a:pt x="5934" y="408"/>
                    <a:pt x="5756" y="356"/>
                  </a:cubicBezTo>
                  <a:cubicBezTo>
                    <a:pt x="5271" y="146"/>
                    <a:pt x="4766" y="1"/>
                    <a:pt x="42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39" name="Google Shape;1139;p42"/>
            <p:cNvSpPr/>
            <p:nvPr/>
          </p:nvSpPr>
          <p:spPr>
            <a:xfrm>
              <a:off x="3053961" y="4439586"/>
              <a:ext cx="147567" cy="33173"/>
            </a:xfrm>
            <a:custGeom>
              <a:avLst/>
              <a:gdLst/>
              <a:ahLst/>
              <a:cxnLst/>
              <a:rect l="l" t="t" r="r" b="b"/>
              <a:pathLst>
                <a:path w="7064" h="1588" extrusionOk="0">
                  <a:moveTo>
                    <a:pt x="1559" y="0"/>
                  </a:moveTo>
                  <a:cubicBezTo>
                    <a:pt x="1203" y="0"/>
                    <a:pt x="847" y="56"/>
                    <a:pt x="482" y="172"/>
                  </a:cubicBezTo>
                  <a:cubicBezTo>
                    <a:pt x="388" y="214"/>
                    <a:pt x="304" y="214"/>
                    <a:pt x="220" y="266"/>
                  </a:cubicBezTo>
                  <a:cubicBezTo>
                    <a:pt x="42" y="350"/>
                    <a:pt x="1" y="569"/>
                    <a:pt x="220" y="653"/>
                  </a:cubicBezTo>
                  <a:cubicBezTo>
                    <a:pt x="346" y="737"/>
                    <a:pt x="482" y="789"/>
                    <a:pt x="649" y="789"/>
                  </a:cubicBezTo>
                  <a:cubicBezTo>
                    <a:pt x="1392" y="873"/>
                    <a:pt x="2135" y="1051"/>
                    <a:pt x="2878" y="1354"/>
                  </a:cubicBezTo>
                  <a:cubicBezTo>
                    <a:pt x="2962" y="1396"/>
                    <a:pt x="3004" y="1396"/>
                    <a:pt x="3098" y="1438"/>
                  </a:cubicBezTo>
                  <a:cubicBezTo>
                    <a:pt x="3461" y="1532"/>
                    <a:pt x="3816" y="1588"/>
                    <a:pt x="4165" y="1588"/>
                  </a:cubicBezTo>
                  <a:cubicBezTo>
                    <a:pt x="4479" y="1588"/>
                    <a:pt x="4789" y="1542"/>
                    <a:pt x="5097" y="1438"/>
                  </a:cubicBezTo>
                  <a:cubicBezTo>
                    <a:pt x="5201" y="1389"/>
                    <a:pt x="5305" y="1369"/>
                    <a:pt x="5407" y="1369"/>
                  </a:cubicBezTo>
                  <a:cubicBezTo>
                    <a:pt x="5479" y="1369"/>
                    <a:pt x="5551" y="1379"/>
                    <a:pt x="5620" y="1396"/>
                  </a:cubicBezTo>
                  <a:cubicBezTo>
                    <a:pt x="6059" y="1396"/>
                    <a:pt x="6499" y="1438"/>
                    <a:pt x="6980" y="1480"/>
                  </a:cubicBezTo>
                  <a:lnTo>
                    <a:pt x="7064" y="1480"/>
                  </a:lnTo>
                  <a:lnTo>
                    <a:pt x="7064" y="1093"/>
                  </a:lnTo>
                  <a:lnTo>
                    <a:pt x="7022" y="1093"/>
                  </a:lnTo>
                  <a:cubicBezTo>
                    <a:pt x="6457" y="1051"/>
                    <a:pt x="5881" y="999"/>
                    <a:pt x="5358" y="915"/>
                  </a:cubicBezTo>
                  <a:cubicBezTo>
                    <a:pt x="4532" y="789"/>
                    <a:pt x="3705" y="528"/>
                    <a:pt x="2920" y="266"/>
                  </a:cubicBezTo>
                  <a:cubicBezTo>
                    <a:pt x="2458" y="91"/>
                    <a:pt x="2009" y="0"/>
                    <a:pt x="1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40" name="Google Shape;1140;p42"/>
            <p:cNvSpPr/>
            <p:nvPr/>
          </p:nvSpPr>
          <p:spPr>
            <a:xfrm>
              <a:off x="3122165" y="4571691"/>
              <a:ext cx="21" cy="21"/>
            </a:xfrm>
            <a:custGeom>
              <a:avLst/>
              <a:gdLst/>
              <a:ahLst/>
              <a:cxnLst/>
              <a:rect l="l" t="t" r="r" b="b"/>
              <a:pathLst>
                <a:path w="1" h="1" extrusionOk="0">
                  <a:moveTo>
                    <a:pt x="0" y="1"/>
                  </a:moveTo>
                  <a:lnTo>
                    <a:pt x="0"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41" name="Google Shape;1141;p42"/>
            <p:cNvSpPr/>
            <p:nvPr/>
          </p:nvSpPr>
          <p:spPr>
            <a:xfrm>
              <a:off x="3166973" y="4547877"/>
              <a:ext cx="34552" cy="25590"/>
            </a:xfrm>
            <a:custGeom>
              <a:avLst/>
              <a:gdLst/>
              <a:ahLst/>
              <a:cxnLst/>
              <a:rect l="l" t="t" r="r" b="b"/>
              <a:pathLst>
                <a:path w="1654" h="1225" extrusionOk="0">
                  <a:moveTo>
                    <a:pt x="785" y="0"/>
                  </a:moveTo>
                  <a:cubicBezTo>
                    <a:pt x="471" y="53"/>
                    <a:pt x="210" y="136"/>
                    <a:pt x="1" y="440"/>
                  </a:cubicBezTo>
                  <a:cubicBezTo>
                    <a:pt x="210" y="482"/>
                    <a:pt x="430" y="523"/>
                    <a:pt x="608" y="660"/>
                  </a:cubicBezTo>
                  <a:cubicBezTo>
                    <a:pt x="953" y="837"/>
                    <a:pt x="1309" y="1005"/>
                    <a:pt x="1654" y="1225"/>
                  </a:cubicBezTo>
                  <a:lnTo>
                    <a:pt x="1654" y="94"/>
                  </a:lnTo>
                  <a:cubicBezTo>
                    <a:pt x="1350" y="0"/>
                    <a:pt x="1089" y="0"/>
                    <a:pt x="7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42" name="Google Shape;1142;p42"/>
            <p:cNvSpPr/>
            <p:nvPr/>
          </p:nvSpPr>
          <p:spPr>
            <a:xfrm>
              <a:off x="2998437" y="4299333"/>
              <a:ext cx="184960" cy="40547"/>
            </a:xfrm>
            <a:custGeom>
              <a:avLst/>
              <a:gdLst/>
              <a:ahLst/>
              <a:cxnLst/>
              <a:rect l="l" t="t" r="r" b="b"/>
              <a:pathLst>
                <a:path w="8854" h="1941" extrusionOk="0">
                  <a:moveTo>
                    <a:pt x="5798" y="0"/>
                  </a:moveTo>
                  <a:cubicBezTo>
                    <a:pt x="4971" y="0"/>
                    <a:pt x="4228" y="220"/>
                    <a:pt x="3485" y="440"/>
                  </a:cubicBezTo>
                  <a:cubicBezTo>
                    <a:pt x="2700" y="649"/>
                    <a:pt x="1874" y="869"/>
                    <a:pt x="1089" y="1089"/>
                  </a:cubicBezTo>
                  <a:cubicBezTo>
                    <a:pt x="785" y="1130"/>
                    <a:pt x="524" y="1225"/>
                    <a:pt x="262" y="1308"/>
                  </a:cubicBezTo>
                  <a:cubicBezTo>
                    <a:pt x="168" y="1350"/>
                    <a:pt x="42" y="1434"/>
                    <a:pt x="42" y="1528"/>
                  </a:cubicBezTo>
                  <a:cubicBezTo>
                    <a:pt x="1" y="1696"/>
                    <a:pt x="126" y="1748"/>
                    <a:pt x="262" y="1790"/>
                  </a:cubicBezTo>
                  <a:cubicBezTo>
                    <a:pt x="608" y="1832"/>
                    <a:pt x="911" y="1915"/>
                    <a:pt x="1214" y="1915"/>
                  </a:cubicBezTo>
                  <a:cubicBezTo>
                    <a:pt x="1414" y="1932"/>
                    <a:pt x="1613" y="1941"/>
                    <a:pt x="1809" y="1941"/>
                  </a:cubicBezTo>
                  <a:cubicBezTo>
                    <a:pt x="2692" y="1941"/>
                    <a:pt x="3541" y="1776"/>
                    <a:pt x="4354" y="1528"/>
                  </a:cubicBezTo>
                  <a:cubicBezTo>
                    <a:pt x="5141" y="1340"/>
                    <a:pt x="5891" y="1213"/>
                    <a:pt x="6693" y="1213"/>
                  </a:cubicBezTo>
                  <a:cubicBezTo>
                    <a:pt x="6829" y="1213"/>
                    <a:pt x="6967" y="1217"/>
                    <a:pt x="7106" y="1225"/>
                  </a:cubicBezTo>
                  <a:cubicBezTo>
                    <a:pt x="7587" y="1266"/>
                    <a:pt x="8069" y="1266"/>
                    <a:pt x="8539" y="1308"/>
                  </a:cubicBezTo>
                  <a:lnTo>
                    <a:pt x="8853" y="1308"/>
                  </a:lnTo>
                  <a:cubicBezTo>
                    <a:pt x="8759" y="1047"/>
                    <a:pt x="8676" y="827"/>
                    <a:pt x="8592" y="607"/>
                  </a:cubicBezTo>
                  <a:cubicBezTo>
                    <a:pt x="8278" y="524"/>
                    <a:pt x="7974" y="440"/>
                    <a:pt x="7671" y="304"/>
                  </a:cubicBezTo>
                  <a:cubicBezTo>
                    <a:pt x="7064" y="126"/>
                    <a:pt x="6405" y="0"/>
                    <a:pt x="57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43" name="Google Shape;1143;p42"/>
            <p:cNvSpPr/>
            <p:nvPr/>
          </p:nvSpPr>
          <p:spPr>
            <a:xfrm>
              <a:off x="2267889" y="4363151"/>
              <a:ext cx="485546" cy="52810"/>
            </a:xfrm>
            <a:custGeom>
              <a:avLst/>
              <a:gdLst/>
              <a:ahLst/>
              <a:cxnLst/>
              <a:rect l="l" t="t" r="r" b="b"/>
              <a:pathLst>
                <a:path w="23243" h="2528" extrusionOk="0">
                  <a:moveTo>
                    <a:pt x="262" y="1"/>
                  </a:moveTo>
                  <a:cubicBezTo>
                    <a:pt x="179" y="388"/>
                    <a:pt x="84" y="786"/>
                    <a:pt x="1" y="1173"/>
                  </a:cubicBezTo>
                  <a:cubicBezTo>
                    <a:pt x="143" y="1169"/>
                    <a:pt x="285" y="1167"/>
                    <a:pt x="427" y="1167"/>
                  </a:cubicBezTo>
                  <a:cubicBezTo>
                    <a:pt x="1734" y="1167"/>
                    <a:pt x="3062" y="1335"/>
                    <a:pt x="4364" y="1571"/>
                  </a:cubicBezTo>
                  <a:cubicBezTo>
                    <a:pt x="5191" y="1738"/>
                    <a:pt x="6018" y="1958"/>
                    <a:pt x="6803" y="2177"/>
                  </a:cubicBezTo>
                  <a:cubicBezTo>
                    <a:pt x="7558" y="2408"/>
                    <a:pt x="8300" y="2527"/>
                    <a:pt x="9047" y="2527"/>
                  </a:cubicBezTo>
                  <a:cubicBezTo>
                    <a:pt x="9417" y="2527"/>
                    <a:pt x="9787" y="2498"/>
                    <a:pt x="10162" y="2439"/>
                  </a:cubicBezTo>
                  <a:cubicBezTo>
                    <a:pt x="10769" y="2355"/>
                    <a:pt x="11386" y="2177"/>
                    <a:pt x="12035" y="2041"/>
                  </a:cubicBezTo>
                  <a:cubicBezTo>
                    <a:pt x="12831" y="1850"/>
                    <a:pt x="13670" y="1649"/>
                    <a:pt x="14546" y="1649"/>
                  </a:cubicBezTo>
                  <a:cubicBezTo>
                    <a:pt x="14626" y="1649"/>
                    <a:pt x="14706" y="1651"/>
                    <a:pt x="14787" y="1654"/>
                  </a:cubicBezTo>
                  <a:cubicBezTo>
                    <a:pt x="15247" y="1654"/>
                    <a:pt x="15712" y="1636"/>
                    <a:pt x="16163" y="1636"/>
                  </a:cubicBezTo>
                  <a:cubicBezTo>
                    <a:pt x="16389" y="1636"/>
                    <a:pt x="16611" y="1640"/>
                    <a:pt x="16827" y="1654"/>
                  </a:cubicBezTo>
                  <a:cubicBezTo>
                    <a:pt x="17874" y="1696"/>
                    <a:pt x="18973" y="1832"/>
                    <a:pt x="20019" y="1916"/>
                  </a:cubicBezTo>
                  <a:cubicBezTo>
                    <a:pt x="20752" y="2000"/>
                    <a:pt x="21536" y="2094"/>
                    <a:pt x="22279" y="2177"/>
                  </a:cubicBezTo>
                  <a:cubicBezTo>
                    <a:pt x="22380" y="2191"/>
                    <a:pt x="22487" y="2196"/>
                    <a:pt x="22596" y="2196"/>
                  </a:cubicBezTo>
                  <a:cubicBezTo>
                    <a:pt x="22814" y="2196"/>
                    <a:pt x="23040" y="2177"/>
                    <a:pt x="23242" y="2177"/>
                  </a:cubicBezTo>
                  <a:lnTo>
                    <a:pt x="23242" y="2136"/>
                  </a:lnTo>
                  <a:cubicBezTo>
                    <a:pt x="23106" y="2136"/>
                    <a:pt x="22980" y="2094"/>
                    <a:pt x="22844" y="2094"/>
                  </a:cubicBezTo>
                  <a:cubicBezTo>
                    <a:pt x="21631" y="1916"/>
                    <a:pt x="20406" y="1738"/>
                    <a:pt x="19234" y="1612"/>
                  </a:cubicBezTo>
                  <a:cubicBezTo>
                    <a:pt x="18355" y="1476"/>
                    <a:pt x="17487" y="1351"/>
                    <a:pt x="16660" y="1351"/>
                  </a:cubicBezTo>
                  <a:cubicBezTo>
                    <a:pt x="16330" y="1372"/>
                    <a:pt x="15993" y="1382"/>
                    <a:pt x="15655" y="1382"/>
                  </a:cubicBezTo>
                  <a:cubicBezTo>
                    <a:pt x="15318" y="1382"/>
                    <a:pt x="14980" y="1372"/>
                    <a:pt x="14651" y="1351"/>
                  </a:cubicBezTo>
                  <a:cubicBezTo>
                    <a:pt x="13385" y="1351"/>
                    <a:pt x="12118" y="1309"/>
                    <a:pt x="10863" y="1309"/>
                  </a:cubicBezTo>
                  <a:cubicBezTo>
                    <a:pt x="9419" y="1309"/>
                    <a:pt x="8027" y="1257"/>
                    <a:pt x="6677" y="953"/>
                  </a:cubicBezTo>
                  <a:cubicBezTo>
                    <a:pt x="4846" y="566"/>
                    <a:pt x="3014" y="210"/>
                    <a:pt x="1131" y="43"/>
                  </a:cubicBezTo>
                  <a:cubicBezTo>
                    <a:pt x="827" y="43"/>
                    <a:pt x="566" y="1"/>
                    <a:pt x="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44" name="Google Shape;1144;p42"/>
            <p:cNvSpPr/>
            <p:nvPr/>
          </p:nvSpPr>
          <p:spPr>
            <a:xfrm>
              <a:off x="2829900" y="4370483"/>
              <a:ext cx="371633" cy="74682"/>
            </a:xfrm>
            <a:custGeom>
              <a:avLst/>
              <a:gdLst/>
              <a:ahLst/>
              <a:cxnLst/>
              <a:rect l="l" t="t" r="r" b="b"/>
              <a:pathLst>
                <a:path w="17790" h="3575" extrusionOk="0">
                  <a:moveTo>
                    <a:pt x="14285" y="0"/>
                  </a:moveTo>
                  <a:cubicBezTo>
                    <a:pt x="12997" y="0"/>
                    <a:pt x="11728" y="241"/>
                    <a:pt x="10507" y="780"/>
                  </a:cubicBezTo>
                  <a:cubicBezTo>
                    <a:pt x="9942" y="1000"/>
                    <a:pt x="9377" y="1220"/>
                    <a:pt x="8759" y="1220"/>
                  </a:cubicBezTo>
                  <a:cubicBezTo>
                    <a:pt x="8676" y="1220"/>
                    <a:pt x="8634" y="1220"/>
                    <a:pt x="8550" y="1261"/>
                  </a:cubicBezTo>
                  <a:cubicBezTo>
                    <a:pt x="7765" y="1387"/>
                    <a:pt x="6928" y="1523"/>
                    <a:pt x="6195" y="1743"/>
                  </a:cubicBezTo>
                  <a:cubicBezTo>
                    <a:pt x="5290" y="1953"/>
                    <a:pt x="4385" y="2082"/>
                    <a:pt x="3483" y="2082"/>
                  </a:cubicBezTo>
                  <a:cubicBezTo>
                    <a:pt x="2903" y="2082"/>
                    <a:pt x="2325" y="2029"/>
                    <a:pt x="1748" y="1910"/>
                  </a:cubicBezTo>
                  <a:cubicBezTo>
                    <a:pt x="1309" y="1826"/>
                    <a:pt x="827" y="1743"/>
                    <a:pt x="388" y="1690"/>
                  </a:cubicBezTo>
                  <a:cubicBezTo>
                    <a:pt x="333" y="1672"/>
                    <a:pt x="268" y="1654"/>
                    <a:pt x="206" y="1654"/>
                  </a:cubicBezTo>
                  <a:cubicBezTo>
                    <a:pt x="125" y="1654"/>
                    <a:pt x="48" y="1684"/>
                    <a:pt x="1" y="1785"/>
                  </a:cubicBezTo>
                  <a:lnTo>
                    <a:pt x="1" y="1868"/>
                  </a:lnTo>
                  <a:cubicBezTo>
                    <a:pt x="84" y="1910"/>
                    <a:pt x="126" y="1952"/>
                    <a:pt x="178" y="2004"/>
                  </a:cubicBezTo>
                  <a:cubicBezTo>
                    <a:pt x="1486" y="2737"/>
                    <a:pt x="2878" y="3260"/>
                    <a:pt x="4406" y="3260"/>
                  </a:cubicBezTo>
                  <a:cubicBezTo>
                    <a:pt x="4512" y="3265"/>
                    <a:pt x="4617" y="3267"/>
                    <a:pt x="4723" y="3267"/>
                  </a:cubicBezTo>
                  <a:cubicBezTo>
                    <a:pt x="5826" y="3267"/>
                    <a:pt x="6901" y="3028"/>
                    <a:pt x="7933" y="2789"/>
                  </a:cubicBezTo>
                  <a:cubicBezTo>
                    <a:pt x="8914" y="2572"/>
                    <a:pt x="9889" y="2413"/>
                    <a:pt x="10868" y="2413"/>
                  </a:cubicBezTo>
                  <a:cubicBezTo>
                    <a:pt x="11068" y="2413"/>
                    <a:pt x="11269" y="2419"/>
                    <a:pt x="11469" y="2433"/>
                  </a:cubicBezTo>
                  <a:cubicBezTo>
                    <a:pt x="12600" y="2528"/>
                    <a:pt x="13688" y="2695"/>
                    <a:pt x="14776" y="2998"/>
                  </a:cubicBezTo>
                  <a:cubicBezTo>
                    <a:pt x="15655" y="3312"/>
                    <a:pt x="16566" y="3438"/>
                    <a:pt x="17528" y="3522"/>
                  </a:cubicBezTo>
                  <a:cubicBezTo>
                    <a:pt x="17612" y="3522"/>
                    <a:pt x="17706" y="3522"/>
                    <a:pt x="17790" y="3574"/>
                  </a:cubicBezTo>
                  <a:lnTo>
                    <a:pt x="17790" y="2528"/>
                  </a:lnTo>
                  <a:cubicBezTo>
                    <a:pt x="16702" y="2266"/>
                    <a:pt x="15655" y="2004"/>
                    <a:pt x="14567" y="1690"/>
                  </a:cubicBezTo>
                  <a:cubicBezTo>
                    <a:pt x="14515" y="1649"/>
                    <a:pt x="14473" y="1607"/>
                    <a:pt x="14389" y="1607"/>
                  </a:cubicBezTo>
                  <a:cubicBezTo>
                    <a:pt x="14431" y="1565"/>
                    <a:pt x="14431" y="1523"/>
                    <a:pt x="14473" y="1523"/>
                  </a:cubicBezTo>
                  <a:lnTo>
                    <a:pt x="14776" y="1523"/>
                  </a:lnTo>
                  <a:cubicBezTo>
                    <a:pt x="14924" y="1516"/>
                    <a:pt x="15072" y="1512"/>
                    <a:pt x="15220" y="1512"/>
                  </a:cubicBezTo>
                  <a:cubicBezTo>
                    <a:pt x="15906" y="1512"/>
                    <a:pt x="16586" y="1587"/>
                    <a:pt x="17267" y="1690"/>
                  </a:cubicBezTo>
                  <a:cubicBezTo>
                    <a:pt x="17445" y="1743"/>
                    <a:pt x="17612" y="1743"/>
                    <a:pt x="17790" y="1785"/>
                  </a:cubicBezTo>
                  <a:lnTo>
                    <a:pt x="17790" y="958"/>
                  </a:lnTo>
                  <a:cubicBezTo>
                    <a:pt x="17748" y="822"/>
                    <a:pt x="17706" y="644"/>
                    <a:pt x="17654" y="477"/>
                  </a:cubicBezTo>
                  <a:cubicBezTo>
                    <a:pt x="17309" y="382"/>
                    <a:pt x="17005" y="299"/>
                    <a:pt x="16660" y="257"/>
                  </a:cubicBezTo>
                  <a:cubicBezTo>
                    <a:pt x="15866" y="90"/>
                    <a:pt x="15072" y="0"/>
                    <a:pt x="14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45" name="Google Shape;1145;p42"/>
            <p:cNvSpPr/>
            <p:nvPr/>
          </p:nvSpPr>
          <p:spPr>
            <a:xfrm>
              <a:off x="2257841" y="4416962"/>
              <a:ext cx="103844" cy="41738"/>
            </a:xfrm>
            <a:custGeom>
              <a:avLst/>
              <a:gdLst/>
              <a:ahLst/>
              <a:cxnLst/>
              <a:rect l="l" t="t" r="r" b="b"/>
              <a:pathLst>
                <a:path w="4971" h="1998" extrusionOk="0">
                  <a:moveTo>
                    <a:pt x="2687" y="1"/>
                  </a:moveTo>
                  <a:cubicBezTo>
                    <a:pt x="2505" y="1"/>
                    <a:pt x="2321" y="13"/>
                    <a:pt x="2135" y="41"/>
                  </a:cubicBezTo>
                  <a:cubicBezTo>
                    <a:pt x="1832" y="83"/>
                    <a:pt x="1570" y="125"/>
                    <a:pt x="1267" y="208"/>
                  </a:cubicBezTo>
                  <a:cubicBezTo>
                    <a:pt x="921" y="303"/>
                    <a:pt x="524" y="386"/>
                    <a:pt x="136" y="470"/>
                  </a:cubicBezTo>
                  <a:cubicBezTo>
                    <a:pt x="95" y="951"/>
                    <a:pt x="42" y="1475"/>
                    <a:pt x="0" y="1998"/>
                  </a:cubicBezTo>
                  <a:cubicBezTo>
                    <a:pt x="356" y="1914"/>
                    <a:pt x="660" y="1820"/>
                    <a:pt x="963" y="1736"/>
                  </a:cubicBezTo>
                  <a:cubicBezTo>
                    <a:pt x="1926" y="1391"/>
                    <a:pt x="2878" y="1171"/>
                    <a:pt x="3924" y="1171"/>
                  </a:cubicBezTo>
                  <a:lnTo>
                    <a:pt x="4144" y="1171"/>
                  </a:lnTo>
                  <a:cubicBezTo>
                    <a:pt x="4364" y="1129"/>
                    <a:pt x="4542" y="1087"/>
                    <a:pt x="4709" y="993"/>
                  </a:cubicBezTo>
                  <a:cubicBezTo>
                    <a:pt x="4803" y="951"/>
                    <a:pt x="4929" y="868"/>
                    <a:pt x="4929" y="773"/>
                  </a:cubicBezTo>
                  <a:cubicBezTo>
                    <a:pt x="4971" y="648"/>
                    <a:pt x="4845" y="564"/>
                    <a:pt x="4751" y="512"/>
                  </a:cubicBezTo>
                  <a:cubicBezTo>
                    <a:pt x="4091" y="203"/>
                    <a:pt x="3405" y="1"/>
                    <a:pt x="26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46" name="Google Shape;1146;p42"/>
            <p:cNvSpPr/>
            <p:nvPr/>
          </p:nvSpPr>
          <p:spPr>
            <a:xfrm>
              <a:off x="2518396" y="4297662"/>
              <a:ext cx="465429" cy="80071"/>
            </a:xfrm>
            <a:custGeom>
              <a:avLst/>
              <a:gdLst/>
              <a:ahLst/>
              <a:cxnLst/>
              <a:rect l="l" t="t" r="r" b="b"/>
              <a:pathLst>
                <a:path w="22280" h="3833" extrusionOk="0">
                  <a:moveTo>
                    <a:pt x="11228" y="1"/>
                  </a:moveTo>
                  <a:cubicBezTo>
                    <a:pt x="10889" y="1"/>
                    <a:pt x="10548" y="26"/>
                    <a:pt x="10204" y="80"/>
                  </a:cubicBezTo>
                  <a:cubicBezTo>
                    <a:pt x="9806" y="164"/>
                    <a:pt x="9377" y="164"/>
                    <a:pt x="8979" y="206"/>
                  </a:cubicBezTo>
                  <a:cubicBezTo>
                    <a:pt x="7713" y="384"/>
                    <a:pt x="6457" y="520"/>
                    <a:pt x="5275" y="865"/>
                  </a:cubicBezTo>
                  <a:cubicBezTo>
                    <a:pt x="4668" y="1043"/>
                    <a:pt x="4051" y="1127"/>
                    <a:pt x="3444" y="1127"/>
                  </a:cubicBezTo>
                  <a:cubicBezTo>
                    <a:pt x="3182" y="1127"/>
                    <a:pt x="2879" y="1169"/>
                    <a:pt x="2575" y="1210"/>
                  </a:cubicBezTo>
                  <a:cubicBezTo>
                    <a:pt x="2397" y="1210"/>
                    <a:pt x="2272" y="1252"/>
                    <a:pt x="2177" y="1472"/>
                  </a:cubicBezTo>
                  <a:cubicBezTo>
                    <a:pt x="2298" y="1593"/>
                    <a:pt x="2439" y="1612"/>
                    <a:pt x="2569" y="1612"/>
                  </a:cubicBezTo>
                  <a:cubicBezTo>
                    <a:pt x="2630" y="1612"/>
                    <a:pt x="2689" y="1608"/>
                    <a:pt x="2743" y="1608"/>
                  </a:cubicBezTo>
                  <a:cubicBezTo>
                    <a:pt x="3663" y="1608"/>
                    <a:pt x="4574" y="1566"/>
                    <a:pt x="5495" y="1566"/>
                  </a:cubicBezTo>
                  <a:cubicBezTo>
                    <a:pt x="5934" y="1566"/>
                    <a:pt x="6363" y="1608"/>
                    <a:pt x="6845" y="1650"/>
                  </a:cubicBezTo>
                  <a:cubicBezTo>
                    <a:pt x="6886" y="1650"/>
                    <a:pt x="6928" y="1692"/>
                    <a:pt x="7022" y="1692"/>
                  </a:cubicBezTo>
                  <a:cubicBezTo>
                    <a:pt x="6886" y="1828"/>
                    <a:pt x="6803" y="1870"/>
                    <a:pt x="6719" y="1912"/>
                  </a:cubicBezTo>
                  <a:cubicBezTo>
                    <a:pt x="6279" y="1995"/>
                    <a:pt x="5882" y="2089"/>
                    <a:pt x="5495" y="2173"/>
                  </a:cubicBezTo>
                  <a:cubicBezTo>
                    <a:pt x="3747" y="2435"/>
                    <a:pt x="2010" y="2560"/>
                    <a:pt x="262" y="2613"/>
                  </a:cubicBezTo>
                  <a:cubicBezTo>
                    <a:pt x="179" y="2613"/>
                    <a:pt x="85" y="2613"/>
                    <a:pt x="1" y="2655"/>
                  </a:cubicBezTo>
                  <a:cubicBezTo>
                    <a:pt x="1" y="2822"/>
                    <a:pt x="126" y="2874"/>
                    <a:pt x="262" y="2874"/>
                  </a:cubicBezTo>
                  <a:cubicBezTo>
                    <a:pt x="482" y="2958"/>
                    <a:pt x="702" y="3000"/>
                    <a:pt x="911" y="3042"/>
                  </a:cubicBezTo>
                  <a:cubicBezTo>
                    <a:pt x="1591" y="3099"/>
                    <a:pt x="2261" y="3132"/>
                    <a:pt x="2929" y="3132"/>
                  </a:cubicBezTo>
                  <a:cubicBezTo>
                    <a:pt x="3856" y="3132"/>
                    <a:pt x="4778" y="3068"/>
                    <a:pt x="5714" y="2916"/>
                  </a:cubicBezTo>
                  <a:cubicBezTo>
                    <a:pt x="6143" y="2874"/>
                    <a:pt x="6541" y="2738"/>
                    <a:pt x="6981" y="2696"/>
                  </a:cubicBezTo>
                  <a:cubicBezTo>
                    <a:pt x="7849" y="2696"/>
                    <a:pt x="8676" y="2696"/>
                    <a:pt x="9502" y="2822"/>
                  </a:cubicBezTo>
                  <a:cubicBezTo>
                    <a:pt x="10329" y="2916"/>
                    <a:pt x="11166" y="3136"/>
                    <a:pt x="11951" y="3439"/>
                  </a:cubicBezTo>
                  <a:cubicBezTo>
                    <a:pt x="12571" y="3674"/>
                    <a:pt x="13232" y="3833"/>
                    <a:pt x="13929" y="3833"/>
                  </a:cubicBezTo>
                  <a:cubicBezTo>
                    <a:pt x="14008" y="3833"/>
                    <a:pt x="14089" y="3831"/>
                    <a:pt x="14170" y="3827"/>
                  </a:cubicBezTo>
                  <a:cubicBezTo>
                    <a:pt x="14954" y="3827"/>
                    <a:pt x="15739" y="3785"/>
                    <a:pt x="16566" y="3701"/>
                  </a:cubicBezTo>
                  <a:cubicBezTo>
                    <a:pt x="17267" y="3659"/>
                    <a:pt x="17968" y="3565"/>
                    <a:pt x="18617" y="3439"/>
                  </a:cubicBezTo>
                  <a:cubicBezTo>
                    <a:pt x="19364" y="3276"/>
                    <a:pt x="20135" y="3188"/>
                    <a:pt x="20894" y="3188"/>
                  </a:cubicBezTo>
                  <a:cubicBezTo>
                    <a:pt x="21155" y="3188"/>
                    <a:pt x="21415" y="3198"/>
                    <a:pt x="21673" y="3220"/>
                  </a:cubicBezTo>
                  <a:lnTo>
                    <a:pt x="22279" y="3220"/>
                  </a:lnTo>
                  <a:lnTo>
                    <a:pt x="22279" y="3178"/>
                  </a:lnTo>
                  <a:cubicBezTo>
                    <a:pt x="22102" y="3178"/>
                    <a:pt x="21976" y="3136"/>
                    <a:pt x="21798" y="3084"/>
                  </a:cubicBezTo>
                  <a:cubicBezTo>
                    <a:pt x="21371" y="3032"/>
                    <a:pt x="20940" y="2996"/>
                    <a:pt x="20508" y="2996"/>
                  </a:cubicBezTo>
                  <a:cubicBezTo>
                    <a:pt x="20241" y="2996"/>
                    <a:pt x="19973" y="3010"/>
                    <a:pt x="19705" y="3042"/>
                  </a:cubicBezTo>
                  <a:cubicBezTo>
                    <a:pt x="18877" y="3154"/>
                    <a:pt x="18056" y="3230"/>
                    <a:pt x="17231" y="3230"/>
                  </a:cubicBezTo>
                  <a:cubicBezTo>
                    <a:pt x="17055" y="3230"/>
                    <a:pt x="16878" y="3227"/>
                    <a:pt x="16702" y="3220"/>
                  </a:cubicBezTo>
                  <a:cubicBezTo>
                    <a:pt x="16304" y="3178"/>
                    <a:pt x="15875" y="3178"/>
                    <a:pt x="15478" y="3136"/>
                  </a:cubicBezTo>
                  <a:cubicBezTo>
                    <a:pt x="14431" y="3042"/>
                    <a:pt x="13427" y="2916"/>
                    <a:pt x="12474" y="2435"/>
                  </a:cubicBezTo>
                  <a:cubicBezTo>
                    <a:pt x="11690" y="2089"/>
                    <a:pt x="10905" y="1870"/>
                    <a:pt x="10068" y="1828"/>
                  </a:cubicBezTo>
                  <a:cubicBezTo>
                    <a:pt x="9984" y="1776"/>
                    <a:pt x="9858" y="1828"/>
                    <a:pt x="9764" y="1692"/>
                  </a:cubicBezTo>
                  <a:cubicBezTo>
                    <a:pt x="9900" y="1650"/>
                    <a:pt x="9984" y="1608"/>
                    <a:pt x="10068" y="1608"/>
                  </a:cubicBezTo>
                  <a:cubicBezTo>
                    <a:pt x="10643" y="1514"/>
                    <a:pt x="11250" y="1430"/>
                    <a:pt x="11815" y="1388"/>
                  </a:cubicBezTo>
                  <a:cubicBezTo>
                    <a:pt x="12119" y="1388"/>
                    <a:pt x="12422" y="1388"/>
                    <a:pt x="12736" y="1430"/>
                  </a:cubicBezTo>
                  <a:cubicBezTo>
                    <a:pt x="14253" y="1776"/>
                    <a:pt x="15781" y="1912"/>
                    <a:pt x="17351" y="1953"/>
                  </a:cubicBezTo>
                  <a:cubicBezTo>
                    <a:pt x="18010" y="1995"/>
                    <a:pt x="18659" y="1995"/>
                    <a:pt x="19360" y="1995"/>
                  </a:cubicBezTo>
                  <a:cubicBezTo>
                    <a:pt x="19663" y="2037"/>
                    <a:pt x="20009" y="2037"/>
                    <a:pt x="20364" y="2089"/>
                  </a:cubicBezTo>
                  <a:cubicBezTo>
                    <a:pt x="20532" y="2089"/>
                    <a:pt x="20668" y="2037"/>
                    <a:pt x="20794" y="1912"/>
                  </a:cubicBezTo>
                  <a:cubicBezTo>
                    <a:pt x="20584" y="1692"/>
                    <a:pt x="20323" y="1692"/>
                    <a:pt x="20061" y="1650"/>
                  </a:cubicBezTo>
                  <a:cubicBezTo>
                    <a:pt x="19622" y="1566"/>
                    <a:pt x="19224" y="1566"/>
                    <a:pt x="18837" y="1472"/>
                  </a:cubicBezTo>
                  <a:cubicBezTo>
                    <a:pt x="18052" y="1346"/>
                    <a:pt x="17309" y="1252"/>
                    <a:pt x="16524" y="1085"/>
                  </a:cubicBezTo>
                  <a:cubicBezTo>
                    <a:pt x="15519" y="865"/>
                    <a:pt x="14515" y="604"/>
                    <a:pt x="13521" y="342"/>
                  </a:cubicBezTo>
                  <a:cubicBezTo>
                    <a:pt x="12757" y="131"/>
                    <a:pt x="11999" y="1"/>
                    <a:pt x="11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47" name="Google Shape;1147;p42"/>
            <p:cNvSpPr/>
            <p:nvPr/>
          </p:nvSpPr>
          <p:spPr>
            <a:xfrm>
              <a:off x="3122165" y="4571691"/>
              <a:ext cx="13787" cy="21"/>
            </a:xfrm>
            <a:custGeom>
              <a:avLst/>
              <a:gdLst/>
              <a:ahLst/>
              <a:cxnLst/>
              <a:rect l="l" t="t" r="r" b="b"/>
              <a:pathLst>
                <a:path w="660" h="1" extrusionOk="0">
                  <a:moveTo>
                    <a:pt x="0" y="1"/>
                  </a:moveTo>
                  <a:lnTo>
                    <a:pt x="0" y="1"/>
                  </a:lnTo>
                  <a:lnTo>
                    <a:pt x="660"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48" name="Google Shape;1148;p42"/>
            <p:cNvSpPr/>
            <p:nvPr/>
          </p:nvSpPr>
          <p:spPr>
            <a:xfrm>
              <a:off x="2591196" y="4614159"/>
              <a:ext cx="579321" cy="71444"/>
            </a:xfrm>
            <a:custGeom>
              <a:avLst/>
              <a:gdLst/>
              <a:ahLst/>
              <a:cxnLst/>
              <a:rect l="l" t="t" r="r" b="b"/>
              <a:pathLst>
                <a:path w="27732" h="3420" extrusionOk="0">
                  <a:moveTo>
                    <a:pt x="7912" y="1"/>
                  </a:moveTo>
                  <a:cubicBezTo>
                    <a:pt x="7328" y="1"/>
                    <a:pt x="6740" y="56"/>
                    <a:pt x="6154" y="144"/>
                  </a:cubicBezTo>
                  <a:cubicBezTo>
                    <a:pt x="5452" y="228"/>
                    <a:pt x="4804" y="490"/>
                    <a:pt x="4186" y="846"/>
                  </a:cubicBezTo>
                  <a:cubicBezTo>
                    <a:pt x="3140" y="1411"/>
                    <a:pt x="2093" y="1798"/>
                    <a:pt x="921" y="1798"/>
                  </a:cubicBezTo>
                  <a:cubicBezTo>
                    <a:pt x="660" y="1798"/>
                    <a:pt x="440" y="1892"/>
                    <a:pt x="178" y="1934"/>
                  </a:cubicBezTo>
                  <a:cubicBezTo>
                    <a:pt x="95" y="1976"/>
                    <a:pt x="42" y="2059"/>
                    <a:pt x="0" y="2112"/>
                  </a:cubicBezTo>
                  <a:cubicBezTo>
                    <a:pt x="95" y="2195"/>
                    <a:pt x="137" y="2279"/>
                    <a:pt x="220" y="2279"/>
                  </a:cubicBezTo>
                  <a:cubicBezTo>
                    <a:pt x="743" y="2373"/>
                    <a:pt x="1309" y="2499"/>
                    <a:pt x="1874" y="2541"/>
                  </a:cubicBezTo>
                  <a:cubicBezTo>
                    <a:pt x="1948" y="2544"/>
                    <a:pt x="2021" y="2545"/>
                    <a:pt x="2095" y="2545"/>
                  </a:cubicBezTo>
                  <a:cubicBezTo>
                    <a:pt x="3057" y="2545"/>
                    <a:pt x="3954" y="2297"/>
                    <a:pt x="4887" y="1976"/>
                  </a:cubicBezTo>
                  <a:cubicBezTo>
                    <a:pt x="5233" y="1798"/>
                    <a:pt x="5672" y="1672"/>
                    <a:pt x="6059" y="1630"/>
                  </a:cubicBezTo>
                  <a:cubicBezTo>
                    <a:pt x="6508" y="1567"/>
                    <a:pt x="6967" y="1533"/>
                    <a:pt x="7426" y="1533"/>
                  </a:cubicBezTo>
                  <a:cubicBezTo>
                    <a:pt x="7950" y="1533"/>
                    <a:pt x="8476" y="1577"/>
                    <a:pt x="8989" y="1672"/>
                  </a:cubicBezTo>
                  <a:cubicBezTo>
                    <a:pt x="10203" y="1892"/>
                    <a:pt x="11428" y="2154"/>
                    <a:pt x="12694" y="2373"/>
                  </a:cubicBezTo>
                  <a:cubicBezTo>
                    <a:pt x="13740" y="2541"/>
                    <a:pt x="14828" y="2761"/>
                    <a:pt x="15917" y="2844"/>
                  </a:cubicBezTo>
                  <a:cubicBezTo>
                    <a:pt x="17225" y="3022"/>
                    <a:pt x="18533" y="3106"/>
                    <a:pt x="19841" y="3200"/>
                  </a:cubicBezTo>
                  <a:cubicBezTo>
                    <a:pt x="20971" y="3284"/>
                    <a:pt x="22154" y="3326"/>
                    <a:pt x="23326" y="3367"/>
                  </a:cubicBezTo>
                  <a:cubicBezTo>
                    <a:pt x="23639" y="3367"/>
                    <a:pt x="23985" y="3420"/>
                    <a:pt x="24330" y="3420"/>
                  </a:cubicBezTo>
                  <a:lnTo>
                    <a:pt x="27564" y="3420"/>
                  </a:lnTo>
                  <a:cubicBezTo>
                    <a:pt x="27647" y="3326"/>
                    <a:pt x="27689" y="3200"/>
                    <a:pt x="27731" y="3064"/>
                  </a:cubicBezTo>
                  <a:cubicBezTo>
                    <a:pt x="27469" y="3022"/>
                    <a:pt x="27250" y="3022"/>
                    <a:pt x="26988" y="2980"/>
                  </a:cubicBezTo>
                  <a:cubicBezTo>
                    <a:pt x="25816" y="2938"/>
                    <a:pt x="24634" y="2897"/>
                    <a:pt x="23503" y="2844"/>
                  </a:cubicBezTo>
                  <a:cubicBezTo>
                    <a:pt x="23064" y="2802"/>
                    <a:pt x="22635" y="2802"/>
                    <a:pt x="22195" y="2719"/>
                  </a:cubicBezTo>
                  <a:cubicBezTo>
                    <a:pt x="21411" y="2635"/>
                    <a:pt x="20584" y="2499"/>
                    <a:pt x="19799" y="2373"/>
                  </a:cubicBezTo>
                  <a:cubicBezTo>
                    <a:pt x="17403" y="2018"/>
                    <a:pt x="15090" y="1589"/>
                    <a:pt x="12777" y="929"/>
                  </a:cubicBezTo>
                  <a:cubicBezTo>
                    <a:pt x="11731" y="626"/>
                    <a:pt x="10685" y="364"/>
                    <a:pt x="9638" y="186"/>
                  </a:cubicBezTo>
                  <a:cubicBezTo>
                    <a:pt x="9073" y="56"/>
                    <a:pt x="8495" y="1"/>
                    <a:pt x="79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49" name="Google Shape;1149;p42"/>
            <p:cNvSpPr/>
            <p:nvPr/>
          </p:nvSpPr>
          <p:spPr>
            <a:xfrm>
              <a:off x="2687810" y="4669872"/>
              <a:ext cx="422584" cy="59996"/>
            </a:xfrm>
            <a:custGeom>
              <a:avLst/>
              <a:gdLst/>
              <a:ahLst/>
              <a:cxnLst/>
              <a:rect l="l" t="t" r="r" b="b"/>
              <a:pathLst>
                <a:path w="20229" h="2872" extrusionOk="0">
                  <a:moveTo>
                    <a:pt x="2832" y="1"/>
                  </a:moveTo>
                  <a:cubicBezTo>
                    <a:pt x="2118" y="1"/>
                    <a:pt x="1422" y="146"/>
                    <a:pt x="744" y="397"/>
                  </a:cubicBezTo>
                  <a:cubicBezTo>
                    <a:pt x="524" y="491"/>
                    <a:pt x="346" y="617"/>
                    <a:pt x="179" y="753"/>
                  </a:cubicBezTo>
                  <a:cubicBezTo>
                    <a:pt x="1" y="920"/>
                    <a:pt x="43" y="1098"/>
                    <a:pt x="220" y="1182"/>
                  </a:cubicBezTo>
                  <a:cubicBezTo>
                    <a:pt x="346" y="1224"/>
                    <a:pt x="482" y="1276"/>
                    <a:pt x="608" y="1276"/>
                  </a:cubicBezTo>
                  <a:lnTo>
                    <a:pt x="1570" y="1276"/>
                  </a:lnTo>
                  <a:cubicBezTo>
                    <a:pt x="2052" y="1318"/>
                    <a:pt x="2481" y="1318"/>
                    <a:pt x="2920" y="1402"/>
                  </a:cubicBezTo>
                  <a:cubicBezTo>
                    <a:pt x="3789" y="1663"/>
                    <a:pt x="4668" y="1967"/>
                    <a:pt x="5578" y="2228"/>
                  </a:cubicBezTo>
                  <a:cubicBezTo>
                    <a:pt x="6018" y="2364"/>
                    <a:pt x="6499" y="2532"/>
                    <a:pt x="6928" y="2626"/>
                  </a:cubicBezTo>
                  <a:cubicBezTo>
                    <a:pt x="7756" y="2758"/>
                    <a:pt x="8583" y="2871"/>
                    <a:pt x="9411" y="2871"/>
                  </a:cubicBezTo>
                  <a:cubicBezTo>
                    <a:pt x="9630" y="2871"/>
                    <a:pt x="9848" y="2863"/>
                    <a:pt x="10067" y="2846"/>
                  </a:cubicBezTo>
                  <a:cubicBezTo>
                    <a:pt x="11428" y="2751"/>
                    <a:pt x="12736" y="2626"/>
                    <a:pt x="14044" y="2490"/>
                  </a:cubicBezTo>
                  <a:cubicBezTo>
                    <a:pt x="14649" y="2429"/>
                    <a:pt x="15232" y="2390"/>
                    <a:pt x="15809" y="2390"/>
                  </a:cubicBezTo>
                  <a:cubicBezTo>
                    <a:pt x="16020" y="2390"/>
                    <a:pt x="16230" y="2395"/>
                    <a:pt x="16440" y="2406"/>
                  </a:cubicBezTo>
                  <a:cubicBezTo>
                    <a:pt x="16895" y="2427"/>
                    <a:pt x="17364" y="2448"/>
                    <a:pt x="17832" y="2448"/>
                  </a:cubicBezTo>
                  <a:cubicBezTo>
                    <a:pt x="18300" y="2448"/>
                    <a:pt x="18769" y="2427"/>
                    <a:pt x="19224" y="2364"/>
                  </a:cubicBezTo>
                  <a:cubicBezTo>
                    <a:pt x="19580" y="2322"/>
                    <a:pt x="19883" y="2270"/>
                    <a:pt x="20228" y="2103"/>
                  </a:cubicBezTo>
                  <a:lnTo>
                    <a:pt x="20061" y="2103"/>
                  </a:lnTo>
                  <a:cubicBezTo>
                    <a:pt x="18795" y="2103"/>
                    <a:pt x="17529" y="2061"/>
                    <a:pt x="16262" y="2061"/>
                  </a:cubicBezTo>
                  <a:cubicBezTo>
                    <a:pt x="15519" y="2009"/>
                    <a:pt x="14776" y="2009"/>
                    <a:pt x="14044" y="2009"/>
                  </a:cubicBezTo>
                  <a:cubicBezTo>
                    <a:pt x="12997" y="2009"/>
                    <a:pt x="11951" y="2061"/>
                    <a:pt x="10905" y="2061"/>
                  </a:cubicBezTo>
                  <a:cubicBezTo>
                    <a:pt x="10287" y="2009"/>
                    <a:pt x="9638" y="1967"/>
                    <a:pt x="9021" y="1799"/>
                  </a:cubicBezTo>
                  <a:cubicBezTo>
                    <a:pt x="8498" y="1621"/>
                    <a:pt x="7975" y="1485"/>
                    <a:pt x="7504" y="1318"/>
                  </a:cubicBezTo>
                  <a:cubicBezTo>
                    <a:pt x="7148" y="1182"/>
                    <a:pt x="6761" y="1098"/>
                    <a:pt x="6457" y="920"/>
                  </a:cubicBezTo>
                  <a:cubicBezTo>
                    <a:pt x="5672" y="533"/>
                    <a:pt x="4835" y="313"/>
                    <a:pt x="4009" y="135"/>
                  </a:cubicBezTo>
                  <a:cubicBezTo>
                    <a:pt x="3611" y="43"/>
                    <a:pt x="3219" y="1"/>
                    <a:pt x="28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50" name="Google Shape;1150;p42"/>
            <p:cNvSpPr/>
            <p:nvPr/>
          </p:nvSpPr>
          <p:spPr>
            <a:xfrm>
              <a:off x="2256964" y="4473197"/>
              <a:ext cx="369022" cy="72948"/>
            </a:xfrm>
            <a:custGeom>
              <a:avLst/>
              <a:gdLst/>
              <a:ahLst/>
              <a:cxnLst/>
              <a:rect l="l" t="t" r="r" b="b"/>
              <a:pathLst>
                <a:path w="17665" h="3492" extrusionOk="0">
                  <a:moveTo>
                    <a:pt x="4643" y="1"/>
                  </a:moveTo>
                  <a:cubicBezTo>
                    <a:pt x="4579" y="1"/>
                    <a:pt x="4513" y="3"/>
                    <a:pt x="4448" y="7"/>
                  </a:cubicBezTo>
                  <a:cubicBezTo>
                    <a:pt x="3318" y="91"/>
                    <a:pt x="2271" y="394"/>
                    <a:pt x="1225" y="792"/>
                  </a:cubicBezTo>
                  <a:cubicBezTo>
                    <a:pt x="1037" y="843"/>
                    <a:pt x="882" y="879"/>
                    <a:pt x="719" y="879"/>
                  </a:cubicBezTo>
                  <a:cubicBezTo>
                    <a:pt x="618" y="879"/>
                    <a:pt x="514" y="866"/>
                    <a:pt x="398" y="834"/>
                  </a:cubicBezTo>
                  <a:cubicBezTo>
                    <a:pt x="262" y="792"/>
                    <a:pt x="137" y="750"/>
                    <a:pt x="0" y="656"/>
                  </a:cubicBezTo>
                  <a:lnTo>
                    <a:pt x="0" y="656"/>
                  </a:lnTo>
                  <a:cubicBezTo>
                    <a:pt x="0" y="1053"/>
                    <a:pt x="42" y="1441"/>
                    <a:pt x="42" y="1796"/>
                  </a:cubicBezTo>
                  <a:cubicBezTo>
                    <a:pt x="84" y="1838"/>
                    <a:pt x="137" y="1838"/>
                    <a:pt x="178" y="1838"/>
                  </a:cubicBezTo>
                  <a:cubicBezTo>
                    <a:pt x="363" y="1892"/>
                    <a:pt x="542" y="1923"/>
                    <a:pt x="717" y="1923"/>
                  </a:cubicBezTo>
                  <a:cubicBezTo>
                    <a:pt x="948" y="1923"/>
                    <a:pt x="1172" y="1869"/>
                    <a:pt x="1392" y="1744"/>
                  </a:cubicBezTo>
                  <a:cubicBezTo>
                    <a:pt x="2093" y="1315"/>
                    <a:pt x="2878" y="1137"/>
                    <a:pt x="3663" y="959"/>
                  </a:cubicBezTo>
                  <a:cubicBezTo>
                    <a:pt x="3941" y="889"/>
                    <a:pt x="4215" y="847"/>
                    <a:pt x="4480" y="847"/>
                  </a:cubicBezTo>
                  <a:cubicBezTo>
                    <a:pt x="5004" y="847"/>
                    <a:pt x="5496" y="1010"/>
                    <a:pt x="5934" y="1441"/>
                  </a:cubicBezTo>
                  <a:cubicBezTo>
                    <a:pt x="6154" y="1660"/>
                    <a:pt x="6457" y="1744"/>
                    <a:pt x="6802" y="1744"/>
                  </a:cubicBezTo>
                  <a:cubicBezTo>
                    <a:pt x="7106" y="1744"/>
                    <a:pt x="7409" y="1744"/>
                    <a:pt x="7723" y="1796"/>
                  </a:cubicBezTo>
                  <a:cubicBezTo>
                    <a:pt x="8675" y="1922"/>
                    <a:pt x="9596" y="2184"/>
                    <a:pt x="10465" y="2623"/>
                  </a:cubicBezTo>
                  <a:cubicBezTo>
                    <a:pt x="10988" y="2926"/>
                    <a:pt x="11595" y="3146"/>
                    <a:pt x="12171" y="3366"/>
                  </a:cubicBezTo>
                  <a:cubicBezTo>
                    <a:pt x="12406" y="3450"/>
                    <a:pt x="12644" y="3492"/>
                    <a:pt x="12883" y="3492"/>
                  </a:cubicBezTo>
                  <a:cubicBezTo>
                    <a:pt x="13123" y="3492"/>
                    <a:pt x="13363" y="3450"/>
                    <a:pt x="13604" y="3366"/>
                  </a:cubicBezTo>
                  <a:cubicBezTo>
                    <a:pt x="14734" y="3010"/>
                    <a:pt x="15917" y="2707"/>
                    <a:pt x="17089" y="2665"/>
                  </a:cubicBezTo>
                  <a:cubicBezTo>
                    <a:pt x="17267" y="2665"/>
                    <a:pt x="17403" y="2581"/>
                    <a:pt x="17528" y="2487"/>
                  </a:cubicBezTo>
                  <a:cubicBezTo>
                    <a:pt x="17612" y="2445"/>
                    <a:pt x="17664" y="2320"/>
                    <a:pt x="17570" y="2184"/>
                  </a:cubicBezTo>
                  <a:cubicBezTo>
                    <a:pt x="17403" y="2058"/>
                    <a:pt x="17267" y="1880"/>
                    <a:pt x="17089" y="1796"/>
                  </a:cubicBezTo>
                  <a:cubicBezTo>
                    <a:pt x="16743" y="1577"/>
                    <a:pt x="16356" y="1535"/>
                    <a:pt x="15959" y="1535"/>
                  </a:cubicBezTo>
                  <a:cubicBezTo>
                    <a:pt x="15847" y="1527"/>
                    <a:pt x="15733" y="1523"/>
                    <a:pt x="15620" y="1523"/>
                  </a:cubicBezTo>
                  <a:cubicBezTo>
                    <a:pt x="14980" y="1523"/>
                    <a:pt x="14319" y="1637"/>
                    <a:pt x="13688" y="1744"/>
                  </a:cubicBezTo>
                  <a:cubicBezTo>
                    <a:pt x="13472" y="1803"/>
                    <a:pt x="13256" y="1841"/>
                    <a:pt x="13037" y="1841"/>
                  </a:cubicBezTo>
                  <a:cubicBezTo>
                    <a:pt x="12906" y="1841"/>
                    <a:pt x="12775" y="1828"/>
                    <a:pt x="12641" y="1796"/>
                  </a:cubicBezTo>
                  <a:cubicBezTo>
                    <a:pt x="11909" y="1618"/>
                    <a:pt x="11208" y="1441"/>
                    <a:pt x="10465" y="1221"/>
                  </a:cubicBezTo>
                  <a:cubicBezTo>
                    <a:pt x="9542" y="999"/>
                    <a:pt x="8590" y="815"/>
                    <a:pt x="7626" y="815"/>
                  </a:cubicBezTo>
                  <a:cubicBezTo>
                    <a:pt x="7453" y="815"/>
                    <a:pt x="7280" y="821"/>
                    <a:pt x="7106" y="834"/>
                  </a:cubicBezTo>
                  <a:cubicBezTo>
                    <a:pt x="6760" y="834"/>
                    <a:pt x="6457" y="750"/>
                    <a:pt x="6195" y="530"/>
                  </a:cubicBezTo>
                  <a:cubicBezTo>
                    <a:pt x="5762" y="172"/>
                    <a:pt x="5227" y="1"/>
                    <a:pt x="46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51" name="Google Shape;1151;p42"/>
            <p:cNvSpPr/>
            <p:nvPr/>
          </p:nvSpPr>
          <p:spPr>
            <a:xfrm>
              <a:off x="2280569" y="4313977"/>
              <a:ext cx="200481" cy="48778"/>
            </a:xfrm>
            <a:custGeom>
              <a:avLst/>
              <a:gdLst/>
              <a:ahLst/>
              <a:cxnLst/>
              <a:rect l="l" t="t" r="r" b="b"/>
              <a:pathLst>
                <a:path w="9597" h="2335" extrusionOk="0">
                  <a:moveTo>
                    <a:pt x="440" y="0"/>
                  </a:moveTo>
                  <a:cubicBezTo>
                    <a:pt x="262" y="388"/>
                    <a:pt x="137" y="785"/>
                    <a:pt x="1" y="1214"/>
                  </a:cubicBezTo>
                  <a:cubicBezTo>
                    <a:pt x="220" y="1256"/>
                    <a:pt x="398" y="1308"/>
                    <a:pt x="618" y="1350"/>
                  </a:cubicBezTo>
                  <a:cubicBezTo>
                    <a:pt x="1832" y="1612"/>
                    <a:pt x="3056" y="1874"/>
                    <a:pt x="4322" y="2093"/>
                  </a:cubicBezTo>
                  <a:cubicBezTo>
                    <a:pt x="5060" y="2211"/>
                    <a:pt x="5799" y="2335"/>
                    <a:pt x="6551" y="2335"/>
                  </a:cubicBezTo>
                  <a:cubicBezTo>
                    <a:pt x="6866" y="2335"/>
                    <a:pt x="7183" y="2313"/>
                    <a:pt x="7504" y="2261"/>
                  </a:cubicBezTo>
                  <a:cubicBezTo>
                    <a:pt x="8027" y="2177"/>
                    <a:pt x="8550" y="2041"/>
                    <a:pt x="9073" y="1915"/>
                  </a:cubicBezTo>
                  <a:cubicBezTo>
                    <a:pt x="9251" y="1874"/>
                    <a:pt x="9471" y="1779"/>
                    <a:pt x="9596" y="1518"/>
                  </a:cubicBezTo>
                  <a:cubicBezTo>
                    <a:pt x="9471" y="1476"/>
                    <a:pt x="9377" y="1392"/>
                    <a:pt x="9251" y="1392"/>
                  </a:cubicBezTo>
                  <a:cubicBezTo>
                    <a:pt x="9162" y="1371"/>
                    <a:pt x="9063" y="1371"/>
                    <a:pt x="8965" y="1371"/>
                  </a:cubicBezTo>
                  <a:cubicBezTo>
                    <a:pt x="8867" y="1371"/>
                    <a:pt x="8770" y="1371"/>
                    <a:pt x="8686" y="1350"/>
                  </a:cubicBezTo>
                  <a:lnTo>
                    <a:pt x="7723" y="1350"/>
                  </a:lnTo>
                  <a:cubicBezTo>
                    <a:pt x="6457" y="1308"/>
                    <a:pt x="5191" y="1089"/>
                    <a:pt x="3925" y="911"/>
                  </a:cubicBezTo>
                  <a:cubicBezTo>
                    <a:pt x="3454" y="827"/>
                    <a:pt x="2878" y="733"/>
                    <a:pt x="2449" y="565"/>
                  </a:cubicBezTo>
                  <a:cubicBezTo>
                    <a:pt x="1790" y="262"/>
                    <a:pt x="1099" y="126"/>
                    <a:pt x="4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52" name="Google Shape;1152;p42"/>
            <p:cNvSpPr/>
            <p:nvPr/>
          </p:nvSpPr>
          <p:spPr>
            <a:xfrm>
              <a:off x="2402773" y="4424462"/>
              <a:ext cx="465408" cy="60685"/>
            </a:xfrm>
            <a:custGeom>
              <a:avLst/>
              <a:gdLst/>
              <a:ahLst/>
              <a:cxnLst/>
              <a:rect l="l" t="t" r="r" b="b"/>
              <a:pathLst>
                <a:path w="22279" h="2905" extrusionOk="0">
                  <a:moveTo>
                    <a:pt x="6432" y="0"/>
                  </a:moveTo>
                  <a:cubicBezTo>
                    <a:pt x="6291" y="0"/>
                    <a:pt x="6153" y="9"/>
                    <a:pt x="6017" y="27"/>
                  </a:cubicBezTo>
                  <a:cubicBezTo>
                    <a:pt x="5620" y="69"/>
                    <a:pt x="5191" y="153"/>
                    <a:pt x="4835" y="247"/>
                  </a:cubicBezTo>
                  <a:cubicBezTo>
                    <a:pt x="4573" y="331"/>
                    <a:pt x="4353" y="467"/>
                    <a:pt x="4228" y="728"/>
                  </a:cubicBezTo>
                  <a:cubicBezTo>
                    <a:pt x="4406" y="854"/>
                    <a:pt x="4615" y="896"/>
                    <a:pt x="4793" y="896"/>
                  </a:cubicBezTo>
                  <a:cubicBezTo>
                    <a:pt x="4978" y="866"/>
                    <a:pt x="5163" y="837"/>
                    <a:pt x="5333" y="837"/>
                  </a:cubicBezTo>
                  <a:cubicBezTo>
                    <a:pt x="5404" y="837"/>
                    <a:pt x="5471" y="842"/>
                    <a:pt x="5536" y="854"/>
                  </a:cubicBezTo>
                  <a:cubicBezTo>
                    <a:pt x="6237" y="896"/>
                    <a:pt x="6886" y="990"/>
                    <a:pt x="7545" y="1032"/>
                  </a:cubicBezTo>
                  <a:cubicBezTo>
                    <a:pt x="7587" y="1032"/>
                    <a:pt x="7629" y="1074"/>
                    <a:pt x="7671" y="1116"/>
                  </a:cubicBezTo>
                  <a:cubicBezTo>
                    <a:pt x="7587" y="1157"/>
                    <a:pt x="7545" y="1199"/>
                    <a:pt x="7493" y="1199"/>
                  </a:cubicBezTo>
                  <a:cubicBezTo>
                    <a:pt x="6844" y="1419"/>
                    <a:pt x="6143" y="1639"/>
                    <a:pt x="5452" y="1775"/>
                  </a:cubicBezTo>
                  <a:cubicBezTo>
                    <a:pt x="5239" y="1821"/>
                    <a:pt x="5027" y="1845"/>
                    <a:pt x="4818" y="1845"/>
                  </a:cubicBezTo>
                  <a:cubicBezTo>
                    <a:pt x="4463" y="1845"/>
                    <a:pt x="4118" y="1777"/>
                    <a:pt x="3788" y="1639"/>
                  </a:cubicBezTo>
                  <a:cubicBezTo>
                    <a:pt x="3443" y="1513"/>
                    <a:pt x="3140" y="1335"/>
                    <a:pt x="2784" y="1199"/>
                  </a:cubicBezTo>
                  <a:cubicBezTo>
                    <a:pt x="2522" y="1116"/>
                    <a:pt x="2177" y="1032"/>
                    <a:pt x="1873" y="990"/>
                  </a:cubicBezTo>
                  <a:cubicBezTo>
                    <a:pt x="1769" y="980"/>
                    <a:pt x="1662" y="975"/>
                    <a:pt x="1555" y="975"/>
                  </a:cubicBezTo>
                  <a:cubicBezTo>
                    <a:pt x="1126" y="975"/>
                    <a:pt x="680" y="1049"/>
                    <a:pt x="262" y="1116"/>
                  </a:cubicBezTo>
                  <a:cubicBezTo>
                    <a:pt x="168" y="1157"/>
                    <a:pt x="42" y="1199"/>
                    <a:pt x="0" y="1335"/>
                  </a:cubicBezTo>
                  <a:cubicBezTo>
                    <a:pt x="0" y="1461"/>
                    <a:pt x="126" y="1555"/>
                    <a:pt x="220" y="1597"/>
                  </a:cubicBezTo>
                  <a:cubicBezTo>
                    <a:pt x="429" y="1681"/>
                    <a:pt x="649" y="1775"/>
                    <a:pt x="869" y="1775"/>
                  </a:cubicBezTo>
                  <a:cubicBezTo>
                    <a:pt x="1612" y="1817"/>
                    <a:pt x="2261" y="2078"/>
                    <a:pt x="2920" y="2424"/>
                  </a:cubicBezTo>
                  <a:cubicBezTo>
                    <a:pt x="2962" y="2465"/>
                    <a:pt x="3045" y="2507"/>
                    <a:pt x="3140" y="2560"/>
                  </a:cubicBezTo>
                  <a:cubicBezTo>
                    <a:pt x="3663" y="2769"/>
                    <a:pt x="4186" y="2905"/>
                    <a:pt x="4709" y="2905"/>
                  </a:cubicBezTo>
                  <a:cubicBezTo>
                    <a:pt x="5316" y="2905"/>
                    <a:pt x="5839" y="2769"/>
                    <a:pt x="6363" y="2643"/>
                  </a:cubicBezTo>
                  <a:cubicBezTo>
                    <a:pt x="7409" y="2298"/>
                    <a:pt x="8414" y="1859"/>
                    <a:pt x="9418" y="1377"/>
                  </a:cubicBezTo>
                  <a:cubicBezTo>
                    <a:pt x="9836" y="1223"/>
                    <a:pt x="10247" y="1108"/>
                    <a:pt x="10663" y="1108"/>
                  </a:cubicBezTo>
                  <a:cubicBezTo>
                    <a:pt x="10726" y="1108"/>
                    <a:pt x="10789" y="1110"/>
                    <a:pt x="10852" y="1116"/>
                  </a:cubicBezTo>
                  <a:cubicBezTo>
                    <a:pt x="11678" y="1116"/>
                    <a:pt x="12516" y="1199"/>
                    <a:pt x="13300" y="1252"/>
                  </a:cubicBezTo>
                  <a:cubicBezTo>
                    <a:pt x="15174" y="1419"/>
                    <a:pt x="17005" y="1681"/>
                    <a:pt x="18836" y="2036"/>
                  </a:cubicBezTo>
                  <a:cubicBezTo>
                    <a:pt x="19621" y="2162"/>
                    <a:pt x="20406" y="2340"/>
                    <a:pt x="21232" y="2465"/>
                  </a:cubicBezTo>
                  <a:cubicBezTo>
                    <a:pt x="21350" y="2477"/>
                    <a:pt x="21461" y="2482"/>
                    <a:pt x="21566" y="2482"/>
                  </a:cubicBezTo>
                  <a:cubicBezTo>
                    <a:pt x="21851" y="2482"/>
                    <a:pt x="22087" y="2443"/>
                    <a:pt x="22279" y="2382"/>
                  </a:cubicBezTo>
                  <a:cubicBezTo>
                    <a:pt x="22237" y="2340"/>
                    <a:pt x="22195" y="2340"/>
                    <a:pt x="22143" y="2340"/>
                  </a:cubicBezTo>
                  <a:cubicBezTo>
                    <a:pt x="20751" y="2078"/>
                    <a:pt x="19317" y="1859"/>
                    <a:pt x="17957" y="1555"/>
                  </a:cubicBezTo>
                  <a:cubicBezTo>
                    <a:pt x="15780" y="1116"/>
                    <a:pt x="13646" y="592"/>
                    <a:pt x="11469" y="509"/>
                  </a:cubicBezTo>
                  <a:cubicBezTo>
                    <a:pt x="11155" y="467"/>
                    <a:pt x="10852" y="414"/>
                    <a:pt x="10548" y="414"/>
                  </a:cubicBezTo>
                  <a:cubicBezTo>
                    <a:pt x="10417" y="422"/>
                    <a:pt x="10286" y="426"/>
                    <a:pt x="10154" y="426"/>
                  </a:cubicBezTo>
                  <a:cubicBezTo>
                    <a:pt x="9415" y="426"/>
                    <a:pt x="8670" y="312"/>
                    <a:pt x="7932" y="205"/>
                  </a:cubicBezTo>
                  <a:cubicBezTo>
                    <a:pt x="7429" y="100"/>
                    <a:pt x="6919" y="0"/>
                    <a:pt x="64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53" name="Google Shape;1153;p42"/>
            <p:cNvSpPr/>
            <p:nvPr/>
          </p:nvSpPr>
          <p:spPr>
            <a:xfrm>
              <a:off x="2258719" y="4523562"/>
              <a:ext cx="243327" cy="48423"/>
            </a:xfrm>
            <a:custGeom>
              <a:avLst/>
              <a:gdLst/>
              <a:ahLst/>
              <a:cxnLst/>
              <a:rect l="l" t="t" r="r" b="b"/>
              <a:pathLst>
                <a:path w="11648" h="2318" extrusionOk="0">
                  <a:moveTo>
                    <a:pt x="3387" y="0"/>
                  </a:moveTo>
                  <a:cubicBezTo>
                    <a:pt x="3254" y="0"/>
                    <a:pt x="3117" y="23"/>
                    <a:pt x="2972" y="76"/>
                  </a:cubicBezTo>
                  <a:cubicBezTo>
                    <a:pt x="2710" y="118"/>
                    <a:pt x="2449" y="212"/>
                    <a:pt x="2145" y="296"/>
                  </a:cubicBezTo>
                  <a:cubicBezTo>
                    <a:pt x="1884" y="385"/>
                    <a:pt x="1609" y="429"/>
                    <a:pt x="1329" y="429"/>
                  </a:cubicBezTo>
                  <a:cubicBezTo>
                    <a:pt x="1049" y="429"/>
                    <a:pt x="764" y="385"/>
                    <a:pt x="482" y="296"/>
                  </a:cubicBezTo>
                  <a:cubicBezTo>
                    <a:pt x="356" y="254"/>
                    <a:pt x="178" y="212"/>
                    <a:pt x="0" y="170"/>
                  </a:cubicBezTo>
                  <a:lnTo>
                    <a:pt x="0" y="170"/>
                  </a:lnTo>
                  <a:cubicBezTo>
                    <a:pt x="53" y="474"/>
                    <a:pt x="94" y="777"/>
                    <a:pt x="94" y="1081"/>
                  </a:cubicBezTo>
                  <a:cubicBezTo>
                    <a:pt x="178" y="1081"/>
                    <a:pt x="262" y="1122"/>
                    <a:pt x="356" y="1122"/>
                  </a:cubicBezTo>
                  <a:cubicBezTo>
                    <a:pt x="663" y="1207"/>
                    <a:pt x="973" y="1251"/>
                    <a:pt x="1283" y="1251"/>
                  </a:cubicBezTo>
                  <a:cubicBezTo>
                    <a:pt x="1627" y="1251"/>
                    <a:pt x="1971" y="1196"/>
                    <a:pt x="2313" y="1081"/>
                  </a:cubicBezTo>
                  <a:cubicBezTo>
                    <a:pt x="2616" y="997"/>
                    <a:pt x="2930" y="903"/>
                    <a:pt x="3192" y="777"/>
                  </a:cubicBezTo>
                  <a:cubicBezTo>
                    <a:pt x="3322" y="725"/>
                    <a:pt x="3457" y="685"/>
                    <a:pt x="3592" y="685"/>
                  </a:cubicBezTo>
                  <a:cubicBezTo>
                    <a:pt x="3675" y="685"/>
                    <a:pt x="3758" y="700"/>
                    <a:pt x="3841" y="735"/>
                  </a:cubicBezTo>
                  <a:cubicBezTo>
                    <a:pt x="4364" y="903"/>
                    <a:pt x="4845" y="1122"/>
                    <a:pt x="5368" y="1300"/>
                  </a:cubicBezTo>
                  <a:cubicBezTo>
                    <a:pt x="5756" y="1426"/>
                    <a:pt x="6195" y="1562"/>
                    <a:pt x="6593" y="1646"/>
                  </a:cubicBezTo>
                  <a:cubicBezTo>
                    <a:pt x="7503" y="1824"/>
                    <a:pt x="8424" y="1949"/>
                    <a:pt x="9293" y="2169"/>
                  </a:cubicBezTo>
                  <a:cubicBezTo>
                    <a:pt x="9708" y="2274"/>
                    <a:pt x="10121" y="2317"/>
                    <a:pt x="10542" y="2317"/>
                  </a:cubicBezTo>
                  <a:cubicBezTo>
                    <a:pt x="10831" y="2317"/>
                    <a:pt x="11125" y="2297"/>
                    <a:pt x="11427" y="2263"/>
                  </a:cubicBezTo>
                  <a:cubicBezTo>
                    <a:pt x="11469" y="2263"/>
                    <a:pt x="11563" y="2211"/>
                    <a:pt x="11647" y="2169"/>
                  </a:cubicBezTo>
                  <a:cubicBezTo>
                    <a:pt x="11647" y="2169"/>
                    <a:pt x="11605" y="2127"/>
                    <a:pt x="11605" y="2085"/>
                  </a:cubicBezTo>
                  <a:cubicBezTo>
                    <a:pt x="11344" y="2085"/>
                    <a:pt x="11040" y="2043"/>
                    <a:pt x="10778" y="2043"/>
                  </a:cubicBezTo>
                  <a:cubicBezTo>
                    <a:pt x="10648" y="2022"/>
                    <a:pt x="10517" y="2022"/>
                    <a:pt x="10386" y="2022"/>
                  </a:cubicBezTo>
                  <a:cubicBezTo>
                    <a:pt x="10255" y="2022"/>
                    <a:pt x="10124" y="2022"/>
                    <a:pt x="9994" y="2001"/>
                  </a:cubicBezTo>
                  <a:cubicBezTo>
                    <a:pt x="8853" y="1740"/>
                    <a:pt x="7723" y="1478"/>
                    <a:pt x="6635" y="1217"/>
                  </a:cubicBezTo>
                  <a:cubicBezTo>
                    <a:pt x="6237" y="1122"/>
                    <a:pt x="5892" y="955"/>
                    <a:pt x="5546" y="819"/>
                  </a:cubicBezTo>
                  <a:cubicBezTo>
                    <a:pt x="5023" y="599"/>
                    <a:pt x="4448" y="338"/>
                    <a:pt x="3924" y="118"/>
                  </a:cubicBezTo>
                  <a:cubicBezTo>
                    <a:pt x="3748" y="45"/>
                    <a:pt x="3572" y="0"/>
                    <a:pt x="33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54" name="Google Shape;1154;p42"/>
            <p:cNvSpPr/>
            <p:nvPr/>
          </p:nvSpPr>
          <p:spPr>
            <a:xfrm>
              <a:off x="3058557" y="4217363"/>
              <a:ext cx="79152" cy="26468"/>
            </a:xfrm>
            <a:custGeom>
              <a:avLst/>
              <a:gdLst/>
              <a:ahLst/>
              <a:cxnLst/>
              <a:rect l="l" t="t" r="r" b="b"/>
              <a:pathLst>
                <a:path w="3789" h="1267" extrusionOk="0">
                  <a:moveTo>
                    <a:pt x="3307" y="0"/>
                  </a:moveTo>
                  <a:cubicBezTo>
                    <a:pt x="2658" y="0"/>
                    <a:pt x="1999" y="84"/>
                    <a:pt x="1392" y="345"/>
                  </a:cubicBezTo>
                  <a:cubicBezTo>
                    <a:pt x="1130" y="482"/>
                    <a:pt x="827" y="523"/>
                    <a:pt x="565" y="607"/>
                  </a:cubicBezTo>
                  <a:cubicBezTo>
                    <a:pt x="429" y="649"/>
                    <a:pt x="304" y="649"/>
                    <a:pt x="168" y="743"/>
                  </a:cubicBezTo>
                  <a:cubicBezTo>
                    <a:pt x="126" y="743"/>
                    <a:pt x="42" y="827"/>
                    <a:pt x="0" y="911"/>
                  </a:cubicBezTo>
                  <a:cubicBezTo>
                    <a:pt x="0" y="963"/>
                    <a:pt x="84" y="1047"/>
                    <a:pt x="168" y="1130"/>
                  </a:cubicBezTo>
                  <a:cubicBezTo>
                    <a:pt x="220" y="1172"/>
                    <a:pt x="262" y="1172"/>
                    <a:pt x="346" y="1172"/>
                  </a:cubicBezTo>
                  <a:cubicBezTo>
                    <a:pt x="482" y="1225"/>
                    <a:pt x="607" y="1266"/>
                    <a:pt x="743" y="1266"/>
                  </a:cubicBezTo>
                  <a:cubicBezTo>
                    <a:pt x="1266" y="1266"/>
                    <a:pt x="1790" y="1225"/>
                    <a:pt x="2261" y="1047"/>
                  </a:cubicBezTo>
                  <a:cubicBezTo>
                    <a:pt x="2784" y="869"/>
                    <a:pt x="3307" y="785"/>
                    <a:pt x="3788" y="743"/>
                  </a:cubicBezTo>
                  <a:cubicBezTo>
                    <a:pt x="3663" y="523"/>
                    <a:pt x="3485" y="262"/>
                    <a:pt x="33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55" name="Google Shape;1155;p42"/>
            <p:cNvSpPr/>
            <p:nvPr/>
          </p:nvSpPr>
          <p:spPr>
            <a:xfrm>
              <a:off x="2501141" y="4054278"/>
              <a:ext cx="145603" cy="21015"/>
            </a:xfrm>
            <a:custGeom>
              <a:avLst/>
              <a:gdLst/>
              <a:ahLst/>
              <a:cxnLst/>
              <a:rect l="l" t="t" r="r" b="b"/>
              <a:pathLst>
                <a:path w="6970" h="1006" extrusionOk="0">
                  <a:moveTo>
                    <a:pt x="1434" y="1"/>
                  </a:moveTo>
                  <a:cubicBezTo>
                    <a:pt x="952" y="262"/>
                    <a:pt x="482" y="482"/>
                    <a:pt x="0" y="786"/>
                  </a:cubicBezTo>
                  <a:lnTo>
                    <a:pt x="523" y="786"/>
                  </a:lnTo>
                  <a:cubicBezTo>
                    <a:pt x="1088" y="827"/>
                    <a:pt x="1654" y="869"/>
                    <a:pt x="2260" y="869"/>
                  </a:cubicBezTo>
                  <a:cubicBezTo>
                    <a:pt x="3485" y="922"/>
                    <a:pt x="4709" y="963"/>
                    <a:pt x="5923" y="1005"/>
                  </a:cubicBezTo>
                  <a:cubicBezTo>
                    <a:pt x="6185" y="1005"/>
                    <a:pt x="6446" y="922"/>
                    <a:pt x="6708" y="827"/>
                  </a:cubicBezTo>
                  <a:cubicBezTo>
                    <a:pt x="6802" y="827"/>
                    <a:pt x="6844" y="744"/>
                    <a:pt x="6969" y="608"/>
                  </a:cubicBezTo>
                  <a:cubicBezTo>
                    <a:pt x="6802" y="566"/>
                    <a:pt x="6666" y="566"/>
                    <a:pt x="6582" y="524"/>
                  </a:cubicBezTo>
                  <a:cubicBezTo>
                    <a:pt x="5797" y="482"/>
                    <a:pt x="4971" y="440"/>
                    <a:pt x="4186" y="346"/>
                  </a:cubicBezTo>
                  <a:cubicBezTo>
                    <a:pt x="3265" y="221"/>
                    <a:pt x="2355" y="137"/>
                    <a:pt x="1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56" name="Google Shape;1156;p42"/>
            <p:cNvSpPr/>
            <p:nvPr/>
          </p:nvSpPr>
          <p:spPr>
            <a:xfrm>
              <a:off x="2467468" y="4088830"/>
              <a:ext cx="15333" cy="1985"/>
            </a:xfrm>
            <a:custGeom>
              <a:avLst/>
              <a:gdLst/>
              <a:ahLst/>
              <a:cxnLst/>
              <a:rect l="l" t="t" r="r" b="b"/>
              <a:pathLst>
                <a:path w="734" h="95" extrusionOk="0">
                  <a:moveTo>
                    <a:pt x="168" y="0"/>
                  </a:moveTo>
                  <a:cubicBezTo>
                    <a:pt x="126" y="52"/>
                    <a:pt x="43" y="94"/>
                    <a:pt x="1" y="94"/>
                  </a:cubicBezTo>
                  <a:lnTo>
                    <a:pt x="430" y="94"/>
                  </a:lnTo>
                  <a:cubicBezTo>
                    <a:pt x="524" y="94"/>
                    <a:pt x="649" y="94"/>
                    <a:pt x="733" y="52"/>
                  </a:cubicBezTo>
                  <a:cubicBezTo>
                    <a:pt x="566" y="52"/>
                    <a:pt x="346" y="0"/>
                    <a:pt x="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57" name="Google Shape;1157;p42"/>
            <p:cNvSpPr/>
            <p:nvPr/>
          </p:nvSpPr>
          <p:spPr>
            <a:xfrm>
              <a:off x="2277958" y="4626338"/>
              <a:ext cx="286820" cy="73930"/>
            </a:xfrm>
            <a:custGeom>
              <a:avLst/>
              <a:gdLst/>
              <a:ahLst/>
              <a:cxnLst/>
              <a:rect l="l" t="t" r="r" b="b"/>
              <a:pathLst>
                <a:path w="13730" h="3539" extrusionOk="0">
                  <a:moveTo>
                    <a:pt x="0" y="1"/>
                  </a:moveTo>
                  <a:lnTo>
                    <a:pt x="0" y="1"/>
                  </a:lnTo>
                  <a:cubicBezTo>
                    <a:pt x="126" y="346"/>
                    <a:pt x="220" y="650"/>
                    <a:pt x="345" y="953"/>
                  </a:cubicBezTo>
                  <a:cubicBezTo>
                    <a:pt x="565" y="1006"/>
                    <a:pt x="785" y="1047"/>
                    <a:pt x="1005" y="1131"/>
                  </a:cubicBezTo>
                  <a:cubicBezTo>
                    <a:pt x="2271" y="1393"/>
                    <a:pt x="3527" y="1571"/>
                    <a:pt x="4751" y="1832"/>
                  </a:cubicBezTo>
                  <a:cubicBezTo>
                    <a:pt x="5714" y="2000"/>
                    <a:pt x="6718" y="2178"/>
                    <a:pt x="7629" y="2439"/>
                  </a:cubicBezTo>
                  <a:cubicBezTo>
                    <a:pt x="8978" y="2837"/>
                    <a:pt x="10328" y="3182"/>
                    <a:pt x="11731" y="3402"/>
                  </a:cubicBezTo>
                  <a:cubicBezTo>
                    <a:pt x="12260" y="3470"/>
                    <a:pt x="12797" y="3539"/>
                    <a:pt x="13352" y="3539"/>
                  </a:cubicBezTo>
                  <a:cubicBezTo>
                    <a:pt x="13477" y="3539"/>
                    <a:pt x="13603" y="3535"/>
                    <a:pt x="13729" y="3527"/>
                  </a:cubicBezTo>
                  <a:cubicBezTo>
                    <a:pt x="13342" y="3486"/>
                    <a:pt x="12944" y="3444"/>
                    <a:pt x="12557" y="3402"/>
                  </a:cubicBezTo>
                  <a:cubicBezTo>
                    <a:pt x="11427" y="3224"/>
                    <a:pt x="10245" y="3046"/>
                    <a:pt x="9156" y="2659"/>
                  </a:cubicBezTo>
                  <a:cubicBezTo>
                    <a:pt x="7712" y="2136"/>
                    <a:pt x="6279" y="1738"/>
                    <a:pt x="4793" y="1393"/>
                  </a:cubicBezTo>
                  <a:cubicBezTo>
                    <a:pt x="3704" y="1131"/>
                    <a:pt x="2616" y="869"/>
                    <a:pt x="1570" y="482"/>
                  </a:cubicBezTo>
                  <a:cubicBezTo>
                    <a:pt x="1047" y="304"/>
                    <a:pt x="523" y="168"/>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58" name="Google Shape;1158;p42"/>
            <p:cNvSpPr/>
            <p:nvPr/>
          </p:nvSpPr>
          <p:spPr>
            <a:xfrm>
              <a:off x="2438180" y="4808328"/>
              <a:ext cx="617571" cy="73470"/>
            </a:xfrm>
            <a:custGeom>
              <a:avLst/>
              <a:gdLst/>
              <a:ahLst/>
              <a:cxnLst/>
              <a:rect l="l" t="t" r="r" b="b"/>
              <a:pathLst>
                <a:path w="29563" h="3517" extrusionOk="0">
                  <a:moveTo>
                    <a:pt x="6789" y="0"/>
                  </a:moveTo>
                  <a:cubicBezTo>
                    <a:pt x="6016" y="0"/>
                    <a:pt x="5237" y="120"/>
                    <a:pt x="4448" y="309"/>
                  </a:cubicBezTo>
                  <a:cubicBezTo>
                    <a:pt x="4228" y="351"/>
                    <a:pt x="4019" y="487"/>
                    <a:pt x="3799" y="571"/>
                  </a:cubicBezTo>
                  <a:cubicBezTo>
                    <a:pt x="3621" y="665"/>
                    <a:pt x="3621" y="832"/>
                    <a:pt x="3799" y="927"/>
                  </a:cubicBezTo>
                  <a:cubicBezTo>
                    <a:pt x="3966" y="1010"/>
                    <a:pt x="4186" y="1052"/>
                    <a:pt x="4406" y="1094"/>
                  </a:cubicBezTo>
                  <a:cubicBezTo>
                    <a:pt x="4804" y="1136"/>
                    <a:pt x="5191" y="1136"/>
                    <a:pt x="5536" y="1188"/>
                  </a:cubicBezTo>
                  <a:cubicBezTo>
                    <a:pt x="6457" y="1272"/>
                    <a:pt x="7325" y="1356"/>
                    <a:pt x="8204" y="1711"/>
                  </a:cubicBezTo>
                  <a:cubicBezTo>
                    <a:pt x="8728" y="1921"/>
                    <a:pt x="9293" y="2099"/>
                    <a:pt x="9858" y="2318"/>
                  </a:cubicBezTo>
                  <a:cubicBezTo>
                    <a:pt x="9900" y="2360"/>
                    <a:pt x="9942" y="2402"/>
                    <a:pt x="10078" y="2444"/>
                  </a:cubicBezTo>
                  <a:cubicBezTo>
                    <a:pt x="9942" y="2496"/>
                    <a:pt x="9900" y="2496"/>
                    <a:pt x="9816" y="2496"/>
                  </a:cubicBezTo>
                  <a:cubicBezTo>
                    <a:pt x="9115" y="2444"/>
                    <a:pt x="8372" y="2402"/>
                    <a:pt x="7681" y="2277"/>
                  </a:cubicBezTo>
                  <a:cubicBezTo>
                    <a:pt x="6541" y="2140"/>
                    <a:pt x="5411" y="1879"/>
                    <a:pt x="4322" y="1753"/>
                  </a:cubicBezTo>
                  <a:cubicBezTo>
                    <a:pt x="3919" y="1695"/>
                    <a:pt x="3521" y="1660"/>
                    <a:pt x="3129" y="1660"/>
                  </a:cubicBezTo>
                  <a:cubicBezTo>
                    <a:pt x="2333" y="1660"/>
                    <a:pt x="1564" y="1804"/>
                    <a:pt x="827" y="2182"/>
                  </a:cubicBezTo>
                  <a:cubicBezTo>
                    <a:pt x="566" y="2360"/>
                    <a:pt x="304" y="2444"/>
                    <a:pt x="0" y="2496"/>
                  </a:cubicBezTo>
                  <a:cubicBezTo>
                    <a:pt x="356" y="2758"/>
                    <a:pt x="702" y="3019"/>
                    <a:pt x="1089" y="3281"/>
                  </a:cubicBezTo>
                  <a:cubicBezTo>
                    <a:pt x="1183" y="3229"/>
                    <a:pt x="1267" y="3229"/>
                    <a:pt x="1350" y="3187"/>
                  </a:cubicBezTo>
                  <a:cubicBezTo>
                    <a:pt x="1887" y="2891"/>
                    <a:pt x="2448" y="2766"/>
                    <a:pt x="3034" y="2766"/>
                  </a:cubicBezTo>
                  <a:cubicBezTo>
                    <a:pt x="3213" y="2766"/>
                    <a:pt x="3395" y="2778"/>
                    <a:pt x="3579" y="2800"/>
                  </a:cubicBezTo>
                  <a:cubicBezTo>
                    <a:pt x="4364" y="2925"/>
                    <a:pt x="5191" y="3019"/>
                    <a:pt x="5976" y="3187"/>
                  </a:cubicBezTo>
                  <a:cubicBezTo>
                    <a:pt x="7072" y="3365"/>
                    <a:pt x="8168" y="3516"/>
                    <a:pt x="9269" y="3516"/>
                  </a:cubicBezTo>
                  <a:cubicBezTo>
                    <a:pt x="9525" y="3516"/>
                    <a:pt x="9780" y="3508"/>
                    <a:pt x="10036" y="3490"/>
                  </a:cubicBezTo>
                  <a:cubicBezTo>
                    <a:pt x="10685" y="3449"/>
                    <a:pt x="11386" y="3365"/>
                    <a:pt x="12034" y="3145"/>
                  </a:cubicBezTo>
                  <a:cubicBezTo>
                    <a:pt x="12516" y="2967"/>
                    <a:pt x="12997" y="2925"/>
                    <a:pt x="13520" y="2883"/>
                  </a:cubicBezTo>
                  <a:cubicBezTo>
                    <a:pt x="14169" y="2883"/>
                    <a:pt x="14828" y="2800"/>
                    <a:pt x="15435" y="2402"/>
                  </a:cubicBezTo>
                  <a:cubicBezTo>
                    <a:pt x="16007" y="2052"/>
                    <a:pt x="16634" y="1897"/>
                    <a:pt x="17317" y="1897"/>
                  </a:cubicBezTo>
                  <a:cubicBezTo>
                    <a:pt x="17472" y="1897"/>
                    <a:pt x="17629" y="1905"/>
                    <a:pt x="17790" y="1921"/>
                  </a:cubicBezTo>
                  <a:cubicBezTo>
                    <a:pt x="18187" y="1973"/>
                    <a:pt x="18617" y="2015"/>
                    <a:pt x="19014" y="2140"/>
                  </a:cubicBezTo>
                  <a:cubicBezTo>
                    <a:pt x="20066" y="2393"/>
                    <a:pt x="21101" y="2502"/>
                    <a:pt x="22143" y="2502"/>
                  </a:cubicBezTo>
                  <a:cubicBezTo>
                    <a:pt x="22739" y="2502"/>
                    <a:pt x="23338" y="2467"/>
                    <a:pt x="23943" y="2402"/>
                  </a:cubicBezTo>
                  <a:cubicBezTo>
                    <a:pt x="24686" y="2318"/>
                    <a:pt x="25418" y="2182"/>
                    <a:pt x="26161" y="2140"/>
                  </a:cubicBezTo>
                  <a:cubicBezTo>
                    <a:pt x="27082" y="2099"/>
                    <a:pt x="28034" y="2057"/>
                    <a:pt x="28955" y="1973"/>
                  </a:cubicBezTo>
                  <a:cubicBezTo>
                    <a:pt x="29175" y="1795"/>
                    <a:pt x="29395" y="1617"/>
                    <a:pt x="29562" y="1398"/>
                  </a:cubicBezTo>
                  <a:lnTo>
                    <a:pt x="29562" y="1398"/>
                  </a:lnTo>
                  <a:cubicBezTo>
                    <a:pt x="28819" y="1492"/>
                    <a:pt x="28129" y="1575"/>
                    <a:pt x="27386" y="1659"/>
                  </a:cubicBezTo>
                  <a:cubicBezTo>
                    <a:pt x="26779" y="1711"/>
                    <a:pt x="26203" y="1711"/>
                    <a:pt x="25596" y="1753"/>
                  </a:cubicBezTo>
                  <a:cubicBezTo>
                    <a:pt x="25115" y="1795"/>
                    <a:pt x="24634" y="1879"/>
                    <a:pt x="24110" y="1879"/>
                  </a:cubicBezTo>
                  <a:cubicBezTo>
                    <a:pt x="23888" y="1893"/>
                    <a:pt x="23666" y="1901"/>
                    <a:pt x="23446" y="1901"/>
                  </a:cubicBezTo>
                  <a:cubicBezTo>
                    <a:pt x="22244" y="1901"/>
                    <a:pt x="21067" y="1692"/>
                    <a:pt x="19883" y="1356"/>
                  </a:cubicBezTo>
                  <a:cubicBezTo>
                    <a:pt x="19234" y="1188"/>
                    <a:pt x="18617" y="1010"/>
                    <a:pt x="17968" y="927"/>
                  </a:cubicBezTo>
                  <a:cubicBezTo>
                    <a:pt x="17623" y="868"/>
                    <a:pt x="17283" y="838"/>
                    <a:pt x="16946" y="838"/>
                  </a:cubicBezTo>
                  <a:cubicBezTo>
                    <a:pt x="16260" y="838"/>
                    <a:pt x="15586" y="963"/>
                    <a:pt x="14912" y="1230"/>
                  </a:cubicBezTo>
                  <a:cubicBezTo>
                    <a:pt x="14651" y="1356"/>
                    <a:pt x="14389" y="1398"/>
                    <a:pt x="14127" y="1398"/>
                  </a:cubicBezTo>
                  <a:cubicBezTo>
                    <a:pt x="13646" y="1398"/>
                    <a:pt x="13175" y="1356"/>
                    <a:pt x="12736" y="1314"/>
                  </a:cubicBezTo>
                  <a:cubicBezTo>
                    <a:pt x="11511" y="1188"/>
                    <a:pt x="10339" y="832"/>
                    <a:pt x="9199" y="445"/>
                  </a:cubicBezTo>
                  <a:cubicBezTo>
                    <a:pt x="8397" y="130"/>
                    <a:pt x="7596" y="0"/>
                    <a:pt x="67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59" name="Google Shape;1159;p42"/>
            <p:cNvSpPr/>
            <p:nvPr/>
          </p:nvSpPr>
          <p:spPr>
            <a:xfrm>
              <a:off x="2374572" y="4104350"/>
              <a:ext cx="689474" cy="83351"/>
            </a:xfrm>
            <a:custGeom>
              <a:avLst/>
              <a:gdLst/>
              <a:ahLst/>
              <a:cxnLst/>
              <a:rect l="l" t="t" r="r" b="b"/>
              <a:pathLst>
                <a:path w="33005" h="3990" extrusionOk="0">
                  <a:moveTo>
                    <a:pt x="17214" y="0"/>
                  </a:moveTo>
                  <a:cubicBezTo>
                    <a:pt x="15906" y="42"/>
                    <a:pt x="14598" y="178"/>
                    <a:pt x="13342" y="523"/>
                  </a:cubicBezTo>
                  <a:cubicBezTo>
                    <a:pt x="11856" y="921"/>
                    <a:pt x="10329" y="1183"/>
                    <a:pt x="8843" y="1486"/>
                  </a:cubicBezTo>
                  <a:cubicBezTo>
                    <a:pt x="8486" y="1555"/>
                    <a:pt x="8125" y="1586"/>
                    <a:pt x="7772" y="1586"/>
                  </a:cubicBezTo>
                  <a:cubicBezTo>
                    <a:pt x="7484" y="1586"/>
                    <a:pt x="7201" y="1566"/>
                    <a:pt x="6928" y="1528"/>
                  </a:cubicBezTo>
                  <a:cubicBezTo>
                    <a:pt x="6143" y="1402"/>
                    <a:pt x="5358" y="1224"/>
                    <a:pt x="4573" y="1183"/>
                  </a:cubicBezTo>
                  <a:cubicBezTo>
                    <a:pt x="3830" y="1088"/>
                    <a:pt x="3045" y="1047"/>
                    <a:pt x="2302" y="1005"/>
                  </a:cubicBezTo>
                  <a:cubicBezTo>
                    <a:pt x="1999" y="1266"/>
                    <a:pt x="1696" y="1528"/>
                    <a:pt x="1434" y="1831"/>
                  </a:cubicBezTo>
                  <a:cubicBezTo>
                    <a:pt x="1832" y="1822"/>
                    <a:pt x="2231" y="1817"/>
                    <a:pt x="2633" y="1817"/>
                  </a:cubicBezTo>
                  <a:cubicBezTo>
                    <a:pt x="4037" y="1817"/>
                    <a:pt x="5462" y="1880"/>
                    <a:pt x="6886" y="2051"/>
                  </a:cubicBezTo>
                  <a:cubicBezTo>
                    <a:pt x="7127" y="2093"/>
                    <a:pt x="7388" y="2114"/>
                    <a:pt x="7650" y="2114"/>
                  </a:cubicBezTo>
                  <a:cubicBezTo>
                    <a:pt x="7911" y="2114"/>
                    <a:pt x="8173" y="2093"/>
                    <a:pt x="8414" y="2051"/>
                  </a:cubicBezTo>
                  <a:cubicBezTo>
                    <a:pt x="10067" y="1748"/>
                    <a:pt x="11720" y="1402"/>
                    <a:pt x="13384" y="1088"/>
                  </a:cubicBezTo>
                  <a:cubicBezTo>
                    <a:pt x="13959" y="959"/>
                    <a:pt x="14502" y="848"/>
                    <a:pt x="15082" y="848"/>
                  </a:cubicBezTo>
                  <a:cubicBezTo>
                    <a:pt x="15252" y="848"/>
                    <a:pt x="15425" y="858"/>
                    <a:pt x="15603" y="879"/>
                  </a:cubicBezTo>
                  <a:cubicBezTo>
                    <a:pt x="16565" y="1005"/>
                    <a:pt x="17528" y="1088"/>
                    <a:pt x="18480" y="1224"/>
                  </a:cubicBezTo>
                  <a:cubicBezTo>
                    <a:pt x="18575" y="1224"/>
                    <a:pt x="18658" y="1266"/>
                    <a:pt x="18742" y="1266"/>
                  </a:cubicBezTo>
                  <a:cubicBezTo>
                    <a:pt x="18658" y="1350"/>
                    <a:pt x="18522" y="1402"/>
                    <a:pt x="18438" y="1444"/>
                  </a:cubicBezTo>
                  <a:cubicBezTo>
                    <a:pt x="18219" y="1486"/>
                    <a:pt x="17957" y="1486"/>
                    <a:pt x="17737" y="1528"/>
                  </a:cubicBezTo>
                  <a:cubicBezTo>
                    <a:pt x="16953" y="1706"/>
                    <a:pt x="16220" y="1831"/>
                    <a:pt x="15435" y="2051"/>
                  </a:cubicBezTo>
                  <a:cubicBezTo>
                    <a:pt x="14912" y="2135"/>
                    <a:pt x="14336" y="2271"/>
                    <a:pt x="13813" y="2449"/>
                  </a:cubicBezTo>
                  <a:cubicBezTo>
                    <a:pt x="12244" y="3014"/>
                    <a:pt x="10632" y="3401"/>
                    <a:pt x="8937" y="3443"/>
                  </a:cubicBezTo>
                  <a:cubicBezTo>
                    <a:pt x="8515" y="3460"/>
                    <a:pt x="8093" y="3466"/>
                    <a:pt x="7669" y="3466"/>
                  </a:cubicBezTo>
                  <a:cubicBezTo>
                    <a:pt x="6822" y="3466"/>
                    <a:pt x="5968" y="3443"/>
                    <a:pt x="5096" y="3443"/>
                  </a:cubicBezTo>
                  <a:cubicBezTo>
                    <a:pt x="4793" y="3443"/>
                    <a:pt x="4490" y="3401"/>
                    <a:pt x="4186" y="3359"/>
                  </a:cubicBezTo>
                  <a:cubicBezTo>
                    <a:pt x="3223" y="3181"/>
                    <a:pt x="2219" y="3014"/>
                    <a:pt x="1256" y="2836"/>
                  </a:cubicBezTo>
                  <a:cubicBezTo>
                    <a:pt x="994" y="2836"/>
                    <a:pt x="733" y="2794"/>
                    <a:pt x="471" y="2752"/>
                  </a:cubicBezTo>
                  <a:cubicBezTo>
                    <a:pt x="346" y="2920"/>
                    <a:pt x="168" y="3098"/>
                    <a:pt x="0" y="3317"/>
                  </a:cubicBezTo>
                  <a:cubicBezTo>
                    <a:pt x="733" y="3359"/>
                    <a:pt x="1518" y="3495"/>
                    <a:pt x="2261" y="3621"/>
                  </a:cubicBezTo>
                  <a:cubicBezTo>
                    <a:pt x="3238" y="3780"/>
                    <a:pt x="4223" y="3974"/>
                    <a:pt x="5232" y="3974"/>
                  </a:cubicBezTo>
                  <a:cubicBezTo>
                    <a:pt x="5347" y="3974"/>
                    <a:pt x="5462" y="3971"/>
                    <a:pt x="5578" y="3966"/>
                  </a:cubicBezTo>
                  <a:cubicBezTo>
                    <a:pt x="6185" y="3966"/>
                    <a:pt x="6796" y="3989"/>
                    <a:pt x="7422" y="3989"/>
                  </a:cubicBezTo>
                  <a:cubicBezTo>
                    <a:pt x="7735" y="3989"/>
                    <a:pt x="8051" y="3984"/>
                    <a:pt x="8372" y="3966"/>
                  </a:cubicBezTo>
                  <a:cubicBezTo>
                    <a:pt x="9502" y="3924"/>
                    <a:pt x="10674" y="3799"/>
                    <a:pt x="11815" y="3495"/>
                  </a:cubicBezTo>
                  <a:cubicBezTo>
                    <a:pt x="12641" y="3317"/>
                    <a:pt x="13426" y="3014"/>
                    <a:pt x="14253" y="2836"/>
                  </a:cubicBezTo>
                  <a:cubicBezTo>
                    <a:pt x="14692" y="2710"/>
                    <a:pt x="15121" y="2658"/>
                    <a:pt x="15561" y="2616"/>
                  </a:cubicBezTo>
                  <a:cubicBezTo>
                    <a:pt x="15618" y="2609"/>
                    <a:pt x="15675" y="2606"/>
                    <a:pt x="15733" y="2606"/>
                  </a:cubicBezTo>
                  <a:cubicBezTo>
                    <a:pt x="16022" y="2606"/>
                    <a:pt x="16312" y="2694"/>
                    <a:pt x="16565" y="2878"/>
                  </a:cubicBezTo>
                  <a:cubicBezTo>
                    <a:pt x="16827" y="3056"/>
                    <a:pt x="17130" y="3139"/>
                    <a:pt x="17434" y="3234"/>
                  </a:cubicBezTo>
                  <a:cubicBezTo>
                    <a:pt x="17598" y="3265"/>
                    <a:pt x="17769" y="3279"/>
                    <a:pt x="17943" y="3279"/>
                  </a:cubicBezTo>
                  <a:cubicBezTo>
                    <a:pt x="18234" y="3279"/>
                    <a:pt x="18535" y="3240"/>
                    <a:pt x="18836" y="3181"/>
                  </a:cubicBezTo>
                  <a:cubicBezTo>
                    <a:pt x="19485" y="3056"/>
                    <a:pt x="20144" y="2794"/>
                    <a:pt x="20751" y="2491"/>
                  </a:cubicBezTo>
                  <a:cubicBezTo>
                    <a:pt x="21597" y="2034"/>
                    <a:pt x="22444" y="1686"/>
                    <a:pt x="23384" y="1686"/>
                  </a:cubicBezTo>
                  <a:cubicBezTo>
                    <a:pt x="23606" y="1686"/>
                    <a:pt x="23834" y="1706"/>
                    <a:pt x="24068" y="1748"/>
                  </a:cubicBezTo>
                  <a:lnTo>
                    <a:pt x="24194" y="1748"/>
                  </a:lnTo>
                  <a:cubicBezTo>
                    <a:pt x="25544" y="1790"/>
                    <a:pt x="26946" y="1831"/>
                    <a:pt x="28338" y="1873"/>
                  </a:cubicBezTo>
                  <a:cubicBezTo>
                    <a:pt x="28772" y="1888"/>
                    <a:pt x="29204" y="1894"/>
                    <a:pt x="29633" y="1894"/>
                  </a:cubicBezTo>
                  <a:cubicBezTo>
                    <a:pt x="30756" y="1894"/>
                    <a:pt x="31870" y="1850"/>
                    <a:pt x="33005" y="1790"/>
                  </a:cubicBezTo>
                  <a:cubicBezTo>
                    <a:pt x="32743" y="1570"/>
                    <a:pt x="32524" y="1350"/>
                    <a:pt x="32262" y="1141"/>
                  </a:cubicBezTo>
                  <a:cubicBezTo>
                    <a:pt x="31958" y="1141"/>
                    <a:pt x="31655" y="1141"/>
                    <a:pt x="31393" y="1088"/>
                  </a:cubicBezTo>
                  <a:cubicBezTo>
                    <a:pt x="29771" y="1047"/>
                    <a:pt x="28160" y="921"/>
                    <a:pt x="26590" y="785"/>
                  </a:cubicBezTo>
                  <a:cubicBezTo>
                    <a:pt x="25157" y="701"/>
                    <a:pt x="23713" y="523"/>
                    <a:pt x="22279" y="356"/>
                  </a:cubicBezTo>
                  <a:cubicBezTo>
                    <a:pt x="20573" y="136"/>
                    <a:pt x="18920" y="0"/>
                    <a:pt x="172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60" name="Google Shape;1160;p42"/>
            <p:cNvSpPr/>
            <p:nvPr/>
          </p:nvSpPr>
          <p:spPr>
            <a:xfrm>
              <a:off x="2619397" y="4013397"/>
              <a:ext cx="321581" cy="43744"/>
            </a:xfrm>
            <a:custGeom>
              <a:avLst/>
              <a:gdLst/>
              <a:ahLst/>
              <a:cxnLst/>
              <a:rect l="l" t="t" r="r" b="b"/>
              <a:pathLst>
                <a:path w="15394" h="2094" extrusionOk="0">
                  <a:moveTo>
                    <a:pt x="2836" y="1"/>
                  </a:moveTo>
                  <a:cubicBezTo>
                    <a:pt x="1884" y="85"/>
                    <a:pt x="921" y="263"/>
                    <a:pt x="0" y="472"/>
                  </a:cubicBezTo>
                  <a:cubicBezTo>
                    <a:pt x="95" y="524"/>
                    <a:pt x="178" y="524"/>
                    <a:pt x="262" y="566"/>
                  </a:cubicBezTo>
                  <a:cubicBezTo>
                    <a:pt x="2146" y="911"/>
                    <a:pt x="3977" y="1257"/>
                    <a:pt x="5850" y="1476"/>
                  </a:cubicBezTo>
                  <a:cubicBezTo>
                    <a:pt x="6980" y="1612"/>
                    <a:pt x="8110" y="1738"/>
                    <a:pt x="9251" y="1832"/>
                  </a:cubicBezTo>
                  <a:cubicBezTo>
                    <a:pt x="10465" y="1958"/>
                    <a:pt x="11647" y="2094"/>
                    <a:pt x="12819" y="2094"/>
                  </a:cubicBezTo>
                  <a:lnTo>
                    <a:pt x="15393" y="2094"/>
                  </a:lnTo>
                  <a:cubicBezTo>
                    <a:pt x="15090" y="1916"/>
                    <a:pt x="14745" y="1780"/>
                    <a:pt x="14441" y="1654"/>
                  </a:cubicBezTo>
                  <a:cubicBezTo>
                    <a:pt x="12872" y="1571"/>
                    <a:pt x="11302" y="1435"/>
                    <a:pt x="9732" y="1215"/>
                  </a:cubicBezTo>
                  <a:cubicBezTo>
                    <a:pt x="7420" y="869"/>
                    <a:pt x="5107" y="430"/>
                    <a:pt x="28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61" name="Google Shape;1161;p42"/>
            <p:cNvSpPr/>
            <p:nvPr/>
          </p:nvSpPr>
          <p:spPr>
            <a:xfrm>
              <a:off x="2330850" y="4168440"/>
              <a:ext cx="785004" cy="77565"/>
            </a:xfrm>
            <a:custGeom>
              <a:avLst/>
              <a:gdLst/>
              <a:ahLst/>
              <a:cxnLst/>
              <a:rect l="l" t="t" r="r" b="b"/>
              <a:pathLst>
                <a:path w="37578" h="3713" extrusionOk="0">
                  <a:moveTo>
                    <a:pt x="26589" y="0"/>
                  </a:moveTo>
                  <a:cubicBezTo>
                    <a:pt x="25605" y="0"/>
                    <a:pt x="24659" y="120"/>
                    <a:pt x="23713" y="427"/>
                  </a:cubicBezTo>
                  <a:cubicBezTo>
                    <a:pt x="23284" y="511"/>
                    <a:pt x="22886" y="689"/>
                    <a:pt x="22499" y="773"/>
                  </a:cubicBezTo>
                  <a:cubicBezTo>
                    <a:pt x="21798" y="856"/>
                    <a:pt x="21138" y="898"/>
                    <a:pt x="20490" y="950"/>
                  </a:cubicBezTo>
                  <a:cubicBezTo>
                    <a:pt x="21381" y="901"/>
                    <a:pt x="22273" y="871"/>
                    <a:pt x="23165" y="871"/>
                  </a:cubicBezTo>
                  <a:cubicBezTo>
                    <a:pt x="25454" y="871"/>
                    <a:pt x="27744" y="1064"/>
                    <a:pt x="30033" y="1599"/>
                  </a:cubicBezTo>
                  <a:cubicBezTo>
                    <a:pt x="29949" y="1683"/>
                    <a:pt x="29908" y="1735"/>
                    <a:pt x="29866" y="1735"/>
                  </a:cubicBezTo>
                  <a:cubicBezTo>
                    <a:pt x="29206" y="1997"/>
                    <a:pt x="28516" y="2206"/>
                    <a:pt x="27773" y="2258"/>
                  </a:cubicBezTo>
                  <a:cubicBezTo>
                    <a:pt x="27565" y="2265"/>
                    <a:pt x="27358" y="2269"/>
                    <a:pt x="27152" y="2269"/>
                  </a:cubicBezTo>
                  <a:cubicBezTo>
                    <a:pt x="26105" y="2269"/>
                    <a:pt x="25083" y="2186"/>
                    <a:pt x="24068" y="2081"/>
                  </a:cubicBezTo>
                  <a:cubicBezTo>
                    <a:pt x="22844" y="1903"/>
                    <a:pt x="21620" y="1683"/>
                    <a:pt x="20406" y="1641"/>
                  </a:cubicBezTo>
                  <a:cubicBezTo>
                    <a:pt x="20126" y="1626"/>
                    <a:pt x="19851" y="1617"/>
                    <a:pt x="19580" y="1617"/>
                  </a:cubicBezTo>
                  <a:cubicBezTo>
                    <a:pt x="19091" y="1617"/>
                    <a:pt x="18613" y="1648"/>
                    <a:pt x="18135" y="1735"/>
                  </a:cubicBezTo>
                  <a:cubicBezTo>
                    <a:pt x="17476" y="1819"/>
                    <a:pt x="16869" y="1945"/>
                    <a:pt x="16220" y="2039"/>
                  </a:cubicBezTo>
                  <a:cubicBezTo>
                    <a:pt x="14996" y="2164"/>
                    <a:pt x="13772" y="2342"/>
                    <a:pt x="12600" y="2468"/>
                  </a:cubicBezTo>
                  <a:cubicBezTo>
                    <a:pt x="11553" y="2562"/>
                    <a:pt x="10507" y="2646"/>
                    <a:pt x="9502" y="2729"/>
                  </a:cubicBezTo>
                  <a:cubicBezTo>
                    <a:pt x="8539" y="2782"/>
                    <a:pt x="7629" y="2865"/>
                    <a:pt x="6708" y="2865"/>
                  </a:cubicBezTo>
                  <a:cubicBezTo>
                    <a:pt x="6429" y="2878"/>
                    <a:pt x="6153" y="2883"/>
                    <a:pt x="5878" y="2883"/>
                  </a:cubicBezTo>
                  <a:cubicBezTo>
                    <a:pt x="5213" y="2883"/>
                    <a:pt x="4553" y="2853"/>
                    <a:pt x="3872" y="2824"/>
                  </a:cubicBezTo>
                  <a:cubicBezTo>
                    <a:pt x="3265" y="2782"/>
                    <a:pt x="2617" y="2729"/>
                    <a:pt x="1999" y="2604"/>
                  </a:cubicBezTo>
                  <a:cubicBezTo>
                    <a:pt x="1476" y="2468"/>
                    <a:pt x="995" y="2384"/>
                    <a:pt x="524" y="2258"/>
                  </a:cubicBezTo>
                  <a:cubicBezTo>
                    <a:pt x="346" y="2520"/>
                    <a:pt x="168" y="2782"/>
                    <a:pt x="0" y="3085"/>
                  </a:cubicBezTo>
                  <a:lnTo>
                    <a:pt x="42" y="3085"/>
                  </a:lnTo>
                  <a:cubicBezTo>
                    <a:pt x="1719" y="3524"/>
                    <a:pt x="3432" y="3713"/>
                    <a:pt x="5151" y="3713"/>
                  </a:cubicBezTo>
                  <a:cubicBezTo>
                    <a:pt x="5482" y="3713"/>
                    <a:pt x="5812" y="3706"/>
                    <a:pt x="6143" y="3692"/>
                  </a:cubicBezTo>
                  <a:cubicBezTo>
                    <a:pt x="7451" y="3608"/>
                    <a:pt x="8717" y="3514"/>
                    <a:pt x="9983" y="3389"/>
                  </a:cubicBezTo>
                  <a:cubicBezTo>
                    <a:pt x="11375" y="3211"/>
                    <a:pt x="12767" y="2991"/>
                    <a:pt x="14169" y="2782"/>
                  </a:cubicBezTo>
                  <a:cubicBezTo>
                    <a:pt x="15477" y="2604"/>
                    <a:pt x="16743" y="2342"/>
                    <a:pt x="18051" y="2164"/>
                  </a:cubicBezTo>
                  <a:cubicBezTo>
                    <a:pt x="18511" y="2123"/>
                    <a:pt x="18974" y="2104"/>
                    <a:pt x="19442" y="2104"/>
                  </a:cubicBezTo>
                  <a:cubicBezTo>
                    <a:pt x="20390" y="2104"/>
                    <a:pt x="21353" y="2181"/>
                    <a:pt x="22321" y="2300"/>
                  </a:cubicBezTo>
                  <a:cubicBezTo>
                    <a:pt x="23713" y="2520"/>
                    <a:pt x="25115" y="2824"/>
                    <a:pt x="26549" y="3085"/>
                  </a:cubicBezTo>
                  <a:cubicBezTo>
                    <a:pt x="27182" y="3186"/>
                    <a:pt x="27788" y="3267"/>
                    <a:pt x="28410" y="3267"/>
                  </a:cubicBezTo>
                  <a:cubicBezTo>
                    <a:pt x="28559" y="3267"/>
                    <a:pt x="28709" y="3263"/>
                    <a:pt x="28861" y="3253"/>
                  </a:cubicBezTo>
                  <a:cubicBezTo>
                    <a:pt x="29688" y="3169"/>
                    <a:pt x="30473" y="2949"/>
                    <a:pt x="31216" y="2687"/>
                  </a:cubicBezTo>
                  <a:cubicBezTo>
                    <a:pt x="32220" y="2384"/>
                    <a:pt x="33267" y="2122"/>
                    <a:pt x="34271" y="1997"/>
                  </a:cubicBezTo>
                  <a:cubicBezTo>
                    <a:pt x="35401" y="1819"/>
                    <a:pt x="36490" y="1683"/>
                    <a:pt x="37578" y="1557"/>
                  </a:cubicBezTo>
                  <a:cubicBezTo>
                    <a:pt x="37191" y="1034"/>
                    <a:pt x="36793" y="553"/>
                    <a:pt x="36406" y="71"/>
                  </a:cubicBezTo>
                  <a:cubicBezTo>
                    <a:pt x="35182" y="166"/>
                    <a:pt x="34010" y="333"/>
                    <a:pt x="32827" y="636"/>
                  </a:cubicBezTo>
                  <a:cubicBezTo>
                    <a:pt x="32654" y="684"/>
                    <a:pt x="32469" y="707"/>
                    <a:pt x="32283" y="707"/>
                  </a:cubicBezTo>
                  <a:cubicBezTo>
                    <a:pt x="32097" y="707"/>
                    <a:pt x="31911" y="684"/>
                    <a:pt x="31739" y="636"/>
                  </a:cubicBezTo>
                  <a:cubicBezTo>
                    <a:pt x="30295" y="375"/>
                    <a:pt x="28903" y="113"/>
                    <a:pt x="27469" y="30"/>
                  </a:cubicBezTo>
                  <a:cubicBezTo>
                    <a:pt x="27172" y="11"/>
                    <a:pt x="26879" y="0"/>
                    <a:pt x="265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62" name="Google Shape;1162;p42"/>
            <p:cNvSpPr/>
            <p:nvPr/>
          </p:nvSpPr>
          <p:spPr>
            <a:xfrm>
              <a:off x="2768924" y="4874380"/>
              <a:ext cx="242220" cy="61521"/>
            </a:xfrm>
            <a:custGeom>
              <a:avLst/>
              <a:gdLst/>
              <a:ahLst/>
              <a:cxnLst/>
              <a:rect l="l" t="t" r="r" b="b"/>
              <a:pathLst>
                <a:path w="11595" h="2945" extrusionOk="0">
                  <a:moveTo>
                    <a:pt x="11004" y="1"/>
                  </a:moveTo>
                  <a:cubicBezTo>
                    <a:pt x="10181" y="1"/>
                    <a:pt x="9404" y="151"/>
                    <a:pt x="8633" y="506"/>
                  </a:cubicBezTo>
                  <a:cubicBezTo>
                    <a:pt x="7683" y="920"/>
                    <a:pt x="6700" y="1104"/>
                    <a:pt x="5705" y="1104"/>
                  </a:cubicBezTo>
                  <a:cubicBezTo>
                    <a:pt x="5014" y="1104"/>
                    <a:pt x="4316" y="1015"/>
                    <a:pt x="3621" y="852"/>
                  </a:cubicBezTo>
                  <a:cubicBezTo>
                    <a:pt x="3139" y="747"/>
                    <a:pt x="2658" y="695"/>
                    <a:pt x="2178" y="695"/>
                  </a:cubicBezTo>
                  <a:cubicBezTo>
                    <a:pt x="1698" y="695"/>
                    <a:pt x="1219" y="747"/>
                    <a:pt x="743" y="852"/>
                  </a:cubicBezTo>
                  <a:cubicBezTo>
                    <a:pt x="523" y="904"/>
                    <a:pt x="303" y="988"/>
                    <a:pt x="84" y="1071"/>
                  </a:cubicBezTo>
                  <a:cubicBezTo>
                    <a:pt x="42" y="1113"/>
                    <a:pt x="0" y="1249"/>
                    <a:pt x="0" y="1333"/>
                  </a:cubicBezTo>
                  <a:cubicBezTo>
                    <a:pt x="0" y="1375"/>
                    <a:pt x="84" y="1469"/>
                    <a:pt x="167" y="1469"/>
                  </a:cubicBezTo>
                  <a:cubicBezTo>
                    <a:pt x="303" y="1511"/>
                    <a:pt x="429" y="1511"/>
                    <a:pt x="565" y="1511"/>
                  </a:cubicBezTo>
                  <a:cubicBezTo>
                    <a:pt x="1695" y="1511"/>
                    <a:pt x="2784" y="1731"/>
                    <a:pt x="3882" y="2160"/>
                  </a:cubicBezTo>
                  <a:cubicBezTo>
                    <a:pt x="4531" y="2474"/>
                    <a:pt x="5232" y="2735"/>
                    <a:pt x="5923" y="2944"/>
                  </a:cubicBezTo>
                  <a:cubicBezTo>
                    <a:pt x="6666" y="2683"/>
                    <a:pt x="7409" y="2379"/>
                    <a:pt x="8110" y="2034"/>
                  </a:cubicBezTo>
                  <a:cubicBezTo>
                    <a:pt x="7848" y="1992"/>
                    <a:pt x="7587" y="1950"/>
                    <a:pt x="7325" y="1856"/>
                  </a:cubicBezTo>
                  <a:cubicBezTo>
                    <a:pt x="7231" y="1856"/>
                    <a:pt x="7147" y="1814"/>
                    <a:pt x="7063" y="1772"/>
                  </a:cubicBezTo>
                  <a:lnTo>
                    <a:pt x="7063" y="1689"/>
                  </a:lnTo>
                  <a:cubicBezTo>
                    <a:pt x="7231" y="1636"/>
                    <a:pt x="7451" y="1636"/>
                    <a:pt x="7629" y="1595"/>
                  </a:cubicBezTo>
                  <a:cubicBezTo>
                    <a:pt x="8330" y="1375"/>
                    <a:pt x="9020" y="1166"/>
                    <a:pt x="9721" y="946"/>
                  </a:cubicBezTo>
                  <a:cubicBezTo>
                    <a:pt x="9983" y="904"/>
                    <a:pt x="10203" y="810"/>
                    <a:pt x="10464" y="768"/>
                  </a:cubicBezTo>
                  <a:cubicBezTo>
                    <a:pt x="10810" y="506"/>
                    <a:pt x="11207" y="287"/>
                    <a:pt x="11595" y="25"/>
                  </a:cubicBezTo>
                  <a:cubicBezTo>
                    <a:pt x="11395" y="9"/>
                    <a:pt x="11198" y="1"/>
                    <a:pt x="110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63" name="Google Shape;1163;p42"/>
            <p:cNvSpPr/>
            <p:nvPr/>
          </p:nvSpPr>
          <p:spPr>
            <a:xfrm>
              <a:off x="2527587" y="4067898"/>
              <a:ext cx="454483" cy="48026"/>
            </a:xfrm>
            <a:custGeom>
              <a:avLst/>
              <a:gdLst/>
              <a:ahLst/>
              <a:cxnLst/>
              <a:rect l="l" t="t" r="r" b="b"/>
              <a:pathLst>
                <a:path w="21756" h="2299" extrusionOk="0">
                  <a:moveTo>
                    <a:pt x="9191" y="0"/>
                  </a:moveTo>
                  <a:cubicBezTo>
                    <a:pt x="8256" y="0"/>
                    <a:pt x="7355" y="206"/>
                    <a:pt x="6488" y="479"/>
                  </a:cubicBezTo>
                  <a:cubicBezTo>
                    <a:pt x="5589" y="749"/>
                    <a:pt x="4690" y="980"/>
                    <a:pt x="3764" y="980"/>
                  </a:cubicBezTo>
                  <a:cubicBezTo>
                    <a:pt x="3613" y="980"/>
                    <a:pt x="3460" y="974"/>
                    <a:pt x="3307" y="960"/>
                  </a:cubicBezTo>
                  <a:cubicBezTo>
                    <a:pt x="3220" y="946"/>
                    <a:pt x="3128" y="942"/>
                    <a:pt x="3035" y="942"/>
                  </a:cubicBezTo>
                  <a:cubicBezTo>
                    <a:pt x="2848" y="942"/>
                    <a:pt x="2655" y="960"/>
                    <a:pt x="2480" y="960"/>
                  </a:cubicBezTo>
                  <a:cubicBezTo>
                    <a:pt x="2411" y="956"/>
                    <a:pt x="2341" y="954"/>
                    <a:pt x="2271" y="954"/>
                  </a:cubicBezTo>
                  <a:cubicBezTo>
                    <a:pt x="1634" y="954"/>
                    <a:pt x="977" y="1118"/>
                    <a:pt x="346" y="1316"/>
                  </a:cubicBezTo>
                  <a:cubicBezTo>
                    <a:pt x="304" y="1316"/>
                    <a:pt x="262" y="1358"/>
                    <a:pt x="210" y="1358"/>
                  </a:cubicBezTo>
                  <a:cubicBezTo>
                    <a:pt x="42" y="1442"/>
                    <a:pt x="0" y="1578"/>
                    <a:pt x="168" y="1703"/>
                  </a:cubicBezTo>
                  <a:cubicBezTo>
                    <a:pt x="262" y="1839"/>
                    <a:pt x="388" y="1965"/>
                    <a:pt x="524" y="2007"/>
                  </a:cubicBezTo>
                  <a:cubicBezTo>
                    <a:pt x="997" y="2178"/>
                    <a:pt x="1470" y="2299"/>
                    <a:pt x="1949" y="2299"/>
                  </a:cubicBezTo>
                  <a:cubicBezTo>
                    <a:pt x="2084" y="2299"/>
                    <a:pt x="2219" y="2289"/>
                    <a:pt x="2355" y="2268"/>
                  </a:cubicBezTo>
                  <a:cubicBezTo>
                    <a:pt x="3045" y="2185"/>
                    <a:pt x="3705" y="1923"/>
                    <a:pt x="4354" y="1661"/>
                  </a:cubicBezTo>
                  <a:cubicBezTo>
                    <a:pt x="5180" y="1316"/>
                    <a:pt x="5965" y="960"/>
                    <a:pt x="6750" y="657"/>
                  </a:cubicBezTo>
                  <a:cubicBezTo>
                    <a:pt x="7272" y="450"/>
                    <a:pt x="7788" y="328"/>
                    <a:pt x="8329" y="328"/>
                  </a:cubicBezTo>
                  <a:cubicBezTo>
                    <a:pt x="8470" y="328"/>
                    <a:pt x="8614" y="336"/>
                    <a:pt x="8759" y="353"/>
                  </a:cubicBezTo>
                  <a:cubicBezTo>
                    <a:pt x="9418" y="437"/>
                    <a:pt x="10067" y="531"/>
                    <a:pt x="10726" y="657"/>
                  </a:cubicBezTo>
                  <a:cubicBezTo>
                    <a:pt x="11602" y="850"/>
                    <a:pt x="12453" y="1011"/>
                    <a:pt x="13329" y="1011"/>
                  </a:cubicBezTo>
                  <a:cubicBezTo>
                    <a:pt x="13448" y="1011"/>
                    <a:pt x="13568" y="1008"/>
                    <a:pt x="13688" y="1002"/>
                  </a:cubicBezTo>
                  <a:cubicBezTo>
                    <a:pt x="13747" y="988"/>
                    <a:pt x="13805" y="984"/>
                    <a:pt x="13861" y="984"/>
                  </a:cubicBezTo>
                  <a:cubicBezTo>
                    <a:pt x="13974" y="984"/>
                    <a:pt x="14078" y="1002"/>
                    <a:pt x="14169" y="1002"/>
                  </a:cubicBezTo>
                  <a:lnTo>
                    <a:pt x="15477" y="1002"/>
                  </a:lnTo>
                  <a:cubicBezTo>
                    <a:pt x="15679" y="1002"/>
                    <a:pt x="15863" y="984"/>
                    <a:pt x="16041" y="984"/>
                  </a:cubicBezTo>
                  <a:cubicBezTo>
                    <a:pt x="16129" y="984"/>
                    <a:pt x="16217" y="988"/>
                    <a:pt x="16304" y="1002"/>
                  </a:cubicBezTo>
                  <a:cubicBezTo>
                    <a:pt x="17434" y="1138"/>
                    <a:pt x="18575" y="1316"/>
                    <a:pt x="19705" y="1442"/>
                  </a:cubicBezTo>
                  <a:cubicBezTo>
                    <a:pt x="20186" y="1484"/>
                    <a:pt x="20709" y="1525"/>
                    <a:pt x="21191" y="1578"/>
                  </a:cubicBezTo>
                  <a:cubicBezTo>
                    <a:pt x="21358" y="1578"/>
                    <a:pt x="21578" y="1578"/>
                    <a:pt x="21756" y="1400"/>
                  </a:cubicBezTo>
                  <a:cubicBezTo>
                    <a:pt x="21714" y="1400"/>
                    <a:pt x="21662" y="1358"/>
                    <a:pt x="21662" y="1358"/>
                  </a:cubicBezTo>
                  <a:cubicBezTo>
                    <a:pt x="20092" y="1180"/>
                    <a:pt x="18522" y="960"/>
                    <a:pt x="16953" y="741"/>
                  </a:cubicBezTo>
                  <a:cubicBezTo>
                    <a:pt x="16829" y="730"/>
                    <a:pt x="16707" y="724"/>
                    <a:pt x="16587" y="724"/>
                  </a:cubicBezTo>
                  <a:cubicBezTo>
                    <a:pt x="16251" y="724"/>
                    <a:pt x="15927" y="765"/>
                    <a:pt x="15603" y="835"/>
                  </a:cubicBezTo>
                  <a:cubicBezTo>
                    <a:pt x="15238" y="913"/>
                    <a:pt x="14873" y="945"/>
                    <a:pt x="14508" y="945"/>
                  </a:cubicBezTo>
                  <a:cubicBezTo>
                    <a:pt x="14088" y="945"/>
                    <a:pt x="13668" y="902"/>
                    <a:pt x="13248" y="835"/>
                  </a:cubicBezTo>
                  <a:cubicBezTo>
                    <a:pt x="12641" y="741"/>
                    <a:pt x="12118" y="573"/>
                    <a:pt x="11553" y="395"/>
                  </a:cubicBezTo>
                  <a:cubicBezTo>
                    <a:pt x="10852" y="217"/>
                    <a:pt x="10203" y="50"/>
                    <a:pt x="9502" y="8"/>
                  </a:cubicBezTo>
                  <a:cubicBezTo>
                    <a:pt x="9398" y="3"/>
                    <a:pt x="9294" y="0"/>
                    <a:pt x="91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64" name="Google Shape;1164;p42"/>
            <p:cNvSpPr/>
            <p:nvPr/>
          </p:nvSpPr>
          <p:spPr>
            <a:xfrm>
              <a:off x="3036685" y="4612948"/>
              <a:ext cx="156550" cy="37894"/>
            </a:xfrm>
            <a:custGeom>
              <a:avLst/>
              <a:gdLst/>
              <a:ahLst/>
              <a:cxnLst/>
              <a:rect l="l" t="t" r="r" b="b"/>
              <a:pathLst>
                <a:path w="7494" h="1814" extrusionOk="0">
                  <a:moveTo>
                    <a:pt x="5892" y="1"/>
                  </a:moveTo>
                  <a:cubicBezTo>
                    <a:pt x="4679" y="1"/>
                    <a:pt x="3507" y="143"/>
                    <a:pt x="2313" y="422"/>
                  </a:cubicBezTo>
                  <a:cubicBezTo>
                    <a:pt x="1798" y="561"/>
                    <a:pt x="1289" y="668"/>
                    <a:pt x="756" y="668"/>
                  </a:cubicBezTo>
                  <a:cubicBezTo>
                    <a:pt x="607" y="668"/>
                    <a:pt x="457" y="660"/>
                    <a:pt x="304" y="642"/>
                  </a:cubicBezTo>
                  <a:cubicBezTo>
                    <a:pt x="221" y="642"/>
                    <a:pt x="126" y="684"/>
                    <a:pt x="43" y="684"/>
                  </a:cubicBezTo>
                  <a:cubicBezTo>
                    <a:pt x="1" y="904"/>
                    <a:pt x="126" y="987"/>
                    <a:pt x="262" y="1029"/>
                  </a:cubicBezTo>
                  <a:cubicBezTo>
                    <a:pt x="566" y="1165"/>
                    <a:pt x="828" y="1333"/>
                    <a:pt x="1131" y="1385"/>
                  </a:cubicBezTo>
                  <a:cubicBezTo>
                    <a:pt x="1570" y="1469"/>
                    <a:pt x="2000" y="1510"/>
                    <a:pt x="2397" y="1510"/>
                  </a:cubicBezTo>
                  <a:cubicBezTo>
                    <a:pt x="2962" y="1552"/>
                    <a:pt x="3485" y="1552"/>
                    <a:pt x="4051" y="1594"/>
                  </a:cubicBezTo>
                  <a:cubicBezTo>
                    <a:pt x="5013" y="1647"/>
                    <a:pt x="5976" y="1730"/>
                    <a:pt x="6928" y="1814"/>
                  </a:cubicBezTo>
                  <a:cubicBezTo>
                    <a:pt x="7148" y="1249"/>
                    <a:pt x="7326" y="642"/>
                    <a:pt x="7493" y="77"/>
                  </a:cubicBezTo>
                  <a:cubicBezTo>
                    <a:pt x="7232" y="25"/>
                    <a:pt x="6970" y="25"/>
                    <a:pt x="6761" y="25"/>
                  </a:cubicBezTo>
                  <a:cubicBezTo>
                    <a:pt x="6468" y="9"/>
                    <a:pt x="6179" y="1"/>
                    <a:pt x="58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65" name="Google Shape;1165;p42"/>
            <p:cNvSpPr/>
            <p:nvPr/>
          </p:nvSpPr>
          <p:spPr>
            <a:xfrm>
              <a:off x="2300686" y="4241845"/>
              <a:ext cx="855404" cy="73303"/>
            </a:xfrm>
            <a:custGeom>
              <a:avLst/>
              <a:gdLst/>
              <a:ahLst/>
              <a:cxnLst/>
              <a:rect l="l" t="t" r="r" b="b"/>
              <a:pathLst>
                <a:path w="40948" h="3509" extrusionOk="0">
                  <a:moveTo>
                    <a:pt x="20542" y="0"/>
                  </a:moveTo>
                  <a:cubicBezTo>
                    <a:pt x="19014" y="0"/>
                    <a:pt x="17528" y="220"/>
                    <a:pt x="16000" y="482"/>
                  </a:cubicBezTo>
                  <a:cubicBezTo>
                    <a:pt x="15090" y="659"/>
                    <a:pt x="14211" y="921"/>
                    <a:pt x="13384" y="1308"/>
                  </a:cubicBezTo>
                  <a:cubicBezTo>
                    <a:pt x="12777" y="1622"/>
                    <a:pt x="12118" y="1926"/>
                    <a:pt x="11469" y="2187"/>
                  </a:cubicBezTo>
                  <a:cubicBezTo>
                    <a:pt x="10287" y="2616"/>
                    <a:pt x="9031" y="2836"/>
                    <a:pt x="7765" y="2878"/>
                  </a:cubicBezTo>
                  <a:cubicBezTo>
                    <a:pt x="7550" y="2891"/>
                    <a:pt x="7331" y="2898"/>
                    <a:pt x="7111" y="2898"/>
                  </a:cubicBezTo>
                  <a:cubicBezTo>
                    <a:pt x="6484" y="2898"/>
                    <a:pt x="5844" y="2845"/>
                    <a:pt x="5233" y="2752"/>
                  </a:cubicBezTo>
                  <a:cubicBezTo>
                    <a:pt x="3924" y="2574"/>
                    <a:pt x="2616" y="2355"/>
                    <a:pt x="1308" y="2145"/>
                  </a:cubicBezTo>
                  <a:cubicBezTo>
                    <a:pt x="921" y="2093"/>
                    <a:pt x="524" y="2009"/>
                    <a:pt x="136" y="1926"/>
                  </a:cubicBezTo>
                  <a:cubicBezTo>
                    <a:pt x="84" y="2009"/>
                    <a:pt x="42" y="2093"/>
                    <a:pt x="0" y="2187"/>
                  </a:cubicBezTo>
                  <a:cubicBezTo>
                    <a:pt x="346" y="2271"/>
                    <a:pt x="660" y="2355"/>
                    <a:pt x="1005" y="2449"/>
                  </a:cubicBezTo>
                  <a:cubicBezTo>
                    <a:pt x="2794" y="2836"/>
                    <a:pt x="4584" y="3139"/>
                    <a:pt x="6415" y="3359"/>
                  </a:cubicBezTo>
                  <a:cubicBezTo>
                    <a:pt x="7032" y="3453"/>
                    <a:pt x="7663" y="3509"/>
                    <a:pt x="8293" y="3509"/>
                  </a:cubicBezTo>
                  <a:cubicBezTo>
                    <a:pt x="8861" y="3509"/>
                    <a:pt x="9428" y="3463"/>
                    <a:pt x="9983" y="3359"/>
                  </a:cubicBezTo>
                  <a:cubicBezTo>
                    <a:pt x="10862" y="3234"/>
                    <a:pt x="11689" y="3098"/>
                    <a:pt x="12516" y="2878"/>
                  </a:cubicBezTo>
                  <a:cubicBezTo>
                    <a:pt x="13562" y="2669"/>
                    <a:pt x="14609" y="2355"/>
                    <a:pt x="15655" y="2051"/>
                  </a:cubicBezTo>
                  <a:cubicBezTo>
                    <a:pt x="17183" y="1664"/>
                    <a:pt x="18711" y="1225"/>
                    <a:pt x="20280" y="837"/>
                  </a:cubicBezTo>
                  <a:cubicBezTo>
                    <a:pt x="20381" y="781"/>
                    <a:pt x="20515" y="758"/>
                    <a:pt x="20645" y="758"/>
                  </a:cubicBezTo>
                  <a:cubicBezTo>
                    <a:pt x="20731" y="758"/>
                    <a:pt x="20816" y="768"/>
                    <a:pt x="20887" y="785"/>
                  </a:cubicBezTo>
                  <a:cubicBezTo>
                    <a:pt x="21714" y="921"/>
                    <a:pt x="22499" y="1047"/>
                    <a:pt x="23325" y="1266"/>
                  </a:cubicBezTo>
                  <a:cubicBezTo>
                    <a:pt x="24895" y="1664"/>
                    <a:pt x="26465" y="2145"/>
                    <a:pt x="28034" y="2533"/>
                  </a:cubicBezTo>
                  <a:cubicBezTo>
                    <a:pt x="28842" y="2752"/>
                    <a:pt x="29649" y="2846"/>
                    <a:pt x="30475" y="2846"/>
                  </a:cubicBezTo>
                  <a:cubicBezTo>
                    <a:pt x="30634" y="2846"/>
                    <a:pt x="30794" y="2843"/>
                    <a:pt x="30954" y="2836"/>
                  </a:cubicBezTo>
                  <a:cubicBezTo>
                    <a:pt x="31791" y="2794"/>
                    <a:pt x="32660" y="2669"/>
                    <a:pt x="33528" y="2491"/>
                  </a:cubicBezTo>
                  <a:cubicBezTo>
                    <a:pt x="35014" y="2271"/>
                    <a:pt x="36500" y="1967"/>
                    <a:pt x="37934" y="1570"/>
                  </a:cubicBezTo>
                  <a:cubicBezTo>
                    <a:pt x="38854" y="1308"/>
                    <a:pt x="39765" y="1183"/>
                    <a:pt x="40686" y="1141"/>
                  </a:cubicBezTo>
                  <a:cubicBezTo>
                    <a:pt x="40769" y="1141"/>
                    <a:pt x="40853" y="1141"/>
                    <a:pt x="40947" y="1099"/>
                  </a:cubicBezTo>
                  <a:cubicBezTo>
                    <a:pt x="40895" y="1005"/>
                    <a:pt x="40853" y="921"/>
                    <a:pt x="40811" y="837"/>
                  </a:cubicBezTo>
                  <a:cubicBezTo>
                    <a:pt x="40068" y="837"/>
                    <a:pt x="39325" y="921"/>
                    <a:pt x="38593" y="1005"/>
                  </a:cubicBezTo>
                  <a:cubicBezTo>
                    <a:pt x="37714" y="1099"/>
                    <a:pt x="36887" y="1266"/>
                    <a:pt x="36019" y="1361"/>
                  </a:cubicBezTo>
                  <a:cubicBezTo>
                    <a:pt x="34972" y="1486"/>
                    <a:pt x="33968" y="1570"/>
                    <a:pt x="32921" y="1706"/>
                  </a:cubicBezTo>
                  <a:cubicBezTo>
                    <a:pt x="32475" y="1747"/>
                    <a:pt x="32029" y="1771"/>
                    <a:pt x="31582" y="1771"/>
                  </a:cubicBezTo>
                  <a:cubicBezTo>
                    <a:pt x="30678" y="1771"/>
                    <a:pt x="29772" y="1675"/>
                    <a:pt x="28861" y="1444"/>
                  </a:cubicBezTo>
                  <a:cubicBezTo>
                    <a:pt x="27993" y="1225"/>
                    <a:pt x="27166" y="1005"/>
                    <a:pt x="26297" y="785"/>
                  </a:cubicBezTo>
                  <a:cubicBezTo>
                    <a:pt x="24372" y="314"/>
                    <a:pt x="22499" y="53"/>
                    <a:pt x="20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66" name="Google Shape;1166;p42"/>
            <p:cNvSpPr/>
            <p:nvPr/>
          </p:nvSpPr>
          <p:spPr>
            <a:xfrm>
              <a:off x="2311611" y="4251016"/>
              <a:ext cx="196763" cy="25987"/>
            </a:xfrm>
            <a:custGeom>
              <a:avLst/>
              <a:gdLst/>
              <a:ahLst/>
              <a:cxnLst/>
              <a:rect l="l" t="t" r="r" b="b"/>
              <a:pathLst>
                <a:path w="9419" h="1244" extrusionOk="0">
                  <a:moveTo>
                    <a:pt x="346" y="1"/>
                  </a:moveTo>
                  <a:cubicBezTo>
                    <a:pt x="262" y="220"/>
                    <a:pt x="137" y="440"/>
                    <a:pt x="1" y="660"/>
                  </a:cubicBezTo>
                  <a:cubicBezTo>
                    <a:pt x="482" y="744"/>
                    <a:pt x="963" y="786"/>
                    <a:pt x="1445" y="869"/>
                  </a:cubicBezTo>
                  <a:cubicBezTo>
                    <a:pt x="2355" y="1047"/>
                    <a:pt x="3276" y="1225"/>
                    <a:pt x="4186" y="1225"/>
                  </a:cubicBezTo>
                  <a:cubicBezTo>
                    <a:pt x="4424" y="1238"/>
                    <a:pt x="4661" y="1243"/>
                    <a:pt x="4899" y="1243"/>
                  </a:cubicBezTo>
                  <a:cubicBezTo>
                    <a:pt x="6231" y="1243"/>
                    <a:pt x="7563" y="1064"/>
                    <a:pt x="8895" y="922"/>
                  </a:cubicBezTo>
                  <a:cubicBezTo>
                    <a:pt x="9073" y="922"/>
                    <a:pt x="9241" y="869"/>
                    <a:pt x="9418" y="869"/>
                  </a:cubicBezTo>
                  <a:lnTo>
                    <a:pt x="9418" y="786"/>
                  </a:lnTo>
                  <a:lnTo>
                    <a:pt x="8288" y="786"/>
                  </a:lnTo>
                  <a:cubicBezTo>
                    <a:pt x="7409" y="786"/>
                    <a:pt x="6541" y="827"/>
                    <a:pt x="5672" y="827"/>
                  </a:cubicBezTo>
                  <a:cubicBezTo>
                    <a:pt x="4626" y="827"/>
                    <a:pt x="3538" y="744"/>
                    <a:pt x="2491" y="482"/>
                  </a:cubicBezTo>
                  <a:cubicBezTo>
                    <a:pt x="1790" y="346"/>
                    <a:pt x="1089" y="179"/>
                    <a:pt x="3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67" name="Google Shape;1167;p42"/>
            <p:cNvSpPr/>
            <p:nvPr/>
          </p:nvSpPr>
          <p:spPr>
            <a:xfrm>
              <a:off x="2267889" y="4581614"/>
              <a:ext cx="391750" cy="61291"/>
            </a:xfrm>
            <a:custGeom>
              <a:avLst/>
              <a:gdLst/>
              <a:ahLst/>
              <a:cxnLst/>
              <a:rect l="l" t="t" r="r" b="b"/>
              <a:pathLst>
                <a:path w="18753" h="2934" extrusionOk="0">
                  <a:moveTo>
                    <a:pt x="3702" y="1"/>
                  </a:moveTo>
                  <a:cubicBezTo>
                    <a:pt x="3473" y="1"/>
                    <a:pt x="3243" y="16"/>
                    <a:pt x="3014" y="49"/>
                  </a:cubicBezTo>
                  <a:cubicBezTo>
                    <a:pt x="2753" y="91"/>
                    <a:pt x="2439" y="133"/>
                    <a:pt x="2177" y="133"/>
                  </a:cubicBezTo>
                  <a:cubicBezTo>
                    <a:pt x="1445" y="175"/>
                    <a:pt x="744" y="175"/>
                    <a:pt x="1" y="217"/>
                  </a:cubicBezTo>
                  <a:cubicBezTo>
                    <a:pt x="84" y="572"/>
                    <a:pt x="137" y="876"/>
                    <a:pt x="220" y="1221"/>
                  </a:cubicBezTo>
                  <a:cubicBezTo>
                    <a:pt x="1089" y="1096"/>
                    <a:pt x="1916" y="959"/>
                    <a:pt x="2795" y="834"/>
                  </a:cubicBezTo>
                  <a:cubicBezTo>
                    <a:pt x="3109" y="779"/>
                    <a:pt x="3424" y="747"/>
                    <a:pt x="3736" y="747"/>
                  </a:cubicBezTo>
                  <a:cubicBezTo>
                    <a:pt x="4202" y="747"/>
                    <a:pt x="4662" y="820"/>
                    <a:pt x="5107" y="1001"/>
                  </a:cubicBezTo>
                  <a:cubicBezTo>
                    <a:pt x="5714" y="1221"/>
                    <a:pt x="6363" y="1441"/>
                    <a:pt x="6980" y="1702"/>
                  </a:cubicBezTo>
                  <a:cubicBezTo>
                    <a:pt x="8111" y="2184"/>
                    <a:pt x="9293" y="2529"/>
                    <a:pt x="10549" y="2707"/>
                  </a:cubicBezTo>
                  <a:cubicBezTo>
                    <a:pt x="11488" y="2782"/>
                    <a:pt x="12469" y="2933"/>
                    <a:pt x="13416" y="2933"/>
                  </a:cubicBezTo>
                  <a:cubicBezTo>
                    <a:pt x="13525" y="2933"/>
                    <a:pt x="13633" y="2931"/>
                    <a:pt x="13740" y="2927"/>
                  </a:cubicBezTo>
                  <a:cubicBezTo>
                    <a:pt x="14431" y="2885"/>
                    <a:pt x="15048" y="2707"/>
                    <a:pt x="15655" y="2404"/>
                  </a:cubicBezTo>
                  <a:cubicBezTo>
                    <a:pt x="15917" y="2226"/>
                    <a:pt x="16179" y="2142"/>
                    <a:pt x="16482" y="2048"/>
                  </a:cubicBezTo>
                  <a:cubicBezTo>
                    <a:pt x="16963" y="1880"/>
                    <a:pt x="17445" y="1786"/>
                    <a:pt x="17874" y="1619"/>
                  </a:cubicBezTo>
                  <a:cubicBezTo>
                    <a:pt x="18094" y="1577"/>
                    <a:pt x="18313" y="1441"/>
                    <a:pt x="18533" y="1263"/>
                  </a:cubicBezTo>
                  <a:cubicBezTo>
                    <a:pt x="18753" y="1096"/>
                    <a:pt x="18711" y="834"/>
                    <a:pt x="18449" y="656"/>
                  </a:cubicBezTo>
                  <a:cubicBezTo>
                    <a:pt x="18355" y="572"/>
                    <a:pt x="18188" y="530"/>
                    <a:pt x="18052" y="530"/>
                  </a:cubicBezTo>
                  <a:cubicBezTo>
                    <a:pt x="17832" y="436"/>
                    <a:pt x="17570" y="394"/>
                    <a:pt x="17309" y="353"/>
                  </a:cubicBezTo>
                  <a:cubicBezTo>
                    <a:pt x="17059" y="304"/>
                    <a:pt x="16811" y="279"/>
                    <a:pt x="16567" y="279"/>
                  </a:cubicBezTo>
                  <a:cubicBezTo>
                    <a:pt x="15923" y="279"/>
                    <a:pt x="15304" y="454"/>
                    <a:pt x="14735" y="834"/>
                  </a:cubicBezTo>
                  <a:cubicBezTo>
                    <a:pt x="14525" y="959"/>
                    <a:pt x="14211" y="1054"/>
                    <a:pt x="13950" y="1096"/>
                  </a:cubicBezTo>
                  <a:cubicBezTo>
                    <a:pt x="13650" y="1123"/>
                    <a:pt x="13350" y="1137"/>
                    <a:pt x="13050" y="1137"/>
                  </a:cubicBezTo>
                  <a:cubicBezTo>
                    <a:pt x="12439" y="1137"/>
                    <a:pt x="11833" y="1079"/>
                    <a:pt x="11250" y="959"/>
                  </a:cubicBezTo>
                  <a:cubicBezTo>
                    <a:pt x="10797" y="878"/>
                    <a:pt x="10331" y="832"/>
                    <a:pt x="9869" y="832"/>
                  </a:cubicBezTo>
                  <a:cubicBezTo>
                    <a:pt x="9616" y="832"/>
                    <a:pt x="9364" y="846"/>
                    <a:pt x="9115" y="876"/>
                  </a:cubicBezTo>
                  <a:cubicBezTo>
                    <a:pt x="8997" y="887"/>
                    <a:pt x="8877" y="892"/>
                    <a:pt x="8755" y="892"/>
                  </a:cubicBezTo>
                  <a:cubicBezTo>
                    <a:pt x="8421" y="892"/>
                    <a:pt x="8079" y="853"/>
                    <a:pt x="7765" y="792"/>
                  </a:cubicBezTo>
                  <a:cubicBezTo>
                    <a:pt x="6844" y="572"/>
                    <a:pt x="5892" y="394"/>
                    <a:pt x="4929" y="133"/>
                  </a:cubicBezTo>
                  <a:cubicBezTo>
                    <a:pt x="4536" y="51"/>
                    <a:pt x="4121" y="1"/>
                    <a:pt x="37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68" name="Google Shape;1168;p42"/>
            <p:cNvSpPr/>
            <p:nvPr/>
          </p:nvSpPr>
          <p:spPr>
            <a:xfrm>
              <a:off x="2351614" y="4771061"/>
              <a:ext cx="120243" cy="19595"/>
            </a:xfrm>
            <a:custGeom>
              <a:avLst/>
              <a:gdLst/>
              <a:ahLst/>
              <a:cxnLst/>
              <a:rect l="l" t="t" r="r" b="b"/>
              <a:pathLst>
                <a:path w="5756" h="938" extrusionOk="0">
                  <a:moveTo>
                    <a:pt x="1" y="0"/>
                  </a:moveTo>
                  <a:cubicBezTo>
                    <a:pt x="95" y="95"/>
                    <a:pt x="137" y="220"/>
                    <a:pt x="220" y="304"/>
                  </a:cubicBezTo>
                  <a:cubicBezTo>
                    <a:pt x="1664" y="565"/>
                    <a:pt x="3098" y="827"/>
                    <a:pt x="4584" y="921"/>
                  </a:cubicBezTo>
                  <a:cubicBezTo>
                    <a:pt x="4722" y="932"/>
                    <a:pt x="4847" y="937"/>
                    <a:pt x="4962" y="937"/>
                  </a:cubicBezTo>
                  <a:cubicBezTo>
                    <a:pt x="5286" y="937"/>
                    <a:pt x="5532" y="896"/>
                    <a:pt x="5756" y="827"/>
                  </a:cubicBezTo>
                  <a:lnTo>
                    <a:pt x="5327" y="827"/>
                  </a:lnTo>
                  <a:cubicBezTo>
                    <a:pt x="4239" y="660"/>
                    <a:pt x="3192" y="524"/>
                    <a:pt x="2093" y="398"/>
                  </a:cubicBezTo>
                  <a:cubicBezTo>
                    <a:pt x="1403" y="262"/>
                    <a:pt x="702" y="136"/>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69" name="Google Shape;1169;p42"/>
            <p:cNvSpPr/>
            <p:nvPr/>
          </p:nvSpPr>
          <p:spPr>
            <a:xfrm>
              <a:off x="2662241" y="4739142"/>
              <a:ext cx="475477" cy="65072"/>
            </a:xfrm>
            <a:custGeom>
              <a:avLst/>
              <a:gdLst/>
              <a:ahLst/>
              <a:cxnLst/>
              <a:rect l="l" t="t" r="r" b="b"/>
              <a:pathLst>
                <a:path w="22761" h="3115" extrusionOk="0">
                  <a:moveTo>
                    <a:pt x="22760" y="1"/>
                  </a:moveTo>
                  <a:lnTo>
                    <a:pt x="22760" y="1"/>
                  </a:lnTo>
                  <a:cubicBezTo>
                    <a:pt x="22751" y="17"/>
                    <a:pt x="22742" y="33"/>
                    <a:pt x="22733" y="50"/>
                  </a:cubicBezTo>
                  <a:lnTo>
                    <a:pt x="22733" y="50"/>
                  </a:lnTo>
                  <a:cubicBezTo>
                    <a:pt x="22745" y="45"/>
                    <a:pt x="22760" y="32"/>
                    <a:pt x="22760" y="1"/>
                  </a:cubicBezTo>
                  <a:close/>
                  <a:moveTo>
                    <a:pt x="22733" y="50"/>
                  </a:moveTo>
                  <a:cubicBezTo>
                    <a:pt x="22725" y="53"/>
                    <a:pt x="22719" y="53"/>
                    <a:pt x="22719" y="53"/>
                  </a:cubicBezTo>
                  <a:cubicBezTo>
                    <a:pt x="21756" y="220"/>
                    <a:pt x="20762" y="398"/>
                    <a:pt x="19799" y="576"/>
                  </a:cubicBezTo>
                  <a:cubicBezTo>
                    <a:pt x="18051" y="963"/>
                    <a:pt x="16262" y="1183"/>
                    <a:pt x="14483" y="1183"/>
                  </a:cubicBezTo>
                  <a:cubicBezTo>
                    <a:pt x="13175" y="1183"/>
                    <a:pt x="11867" y="1267"/>
                    <a:pt x="10559" y="1361"/>
                  </a:cubicBezTo>
                  <a:cubicBezTo>
                    <a:pt x="10170" y="1376"/>
                    <a:pt x="9782" y="1392"/>
                    <a:pt x="9393" y="1392"/>
                  </a:cubicBezTo>
                  <a:cubicBezTo>
                    <a:pt x="8735" y="1392"/>
                    <a:pt x="8077" y="1347"/>
                    <a:pt x="7420" y="1183"/>
                  </a:cubicBezTo>
                  <a:cubicBezTo>
                    <a:pt x="6760" y="1005"/>
                    <a:pt x="6112" y="921"/>
                    <a:pt x="5452" y="785"/>
                  </a:cubicBezTo>
                  <a:cubicBezTo>
                    <a:pt x="4999" y="702"/>
                    <a:pt x="4555" y="661"/>
                    <a:pt x="4119" y="661"/>
                  </a:cubicBezTo>
                  <a:cubicBezTo>
                    <a:pt x="2965" y="661"/>
                    <a:pt x="1864" y="947"/>
                    <a:pt x="785" y="1486"/>
                  </a:cubicBezTo>
                  <a:cubicBezTo>
                    <a:pt x="565" y="1570"/>
                    <a:pt x="398" y="1706"/>
                    <a:pt x="220" y="1832"/>
                  </a:cubicBezTo>
                  <a:cubicBezTo>
                    <a:pt x="95" y="1926"/>
                    <a:pt x="0" y="2093"/>
                    <a:pt x="95" y="2271"/>
                  </a:cubicBezTo>
                  <a:cubicBezTo>
                    <a:pt x="151" y="2391"/>
                    <a:pt x="226" y="2430"/>
                    <a:pt x="324" y="2430"/>
                  </a:cubicBezTo>
                  <a:cubicBezTo>
                    <a:pt x="371" y="2430"/>
                    <a:pt x="424" y="2421"/>
                    <a:pt x="482" y="2407"/>
                  </a:cubicBezTo>
                  <a:cubicBezTo>
                    <a:pt x="963" y="2407"/>
                    <a:pt x="1444" y="2355"/>
                    <a:pt x="1926" y="2271"/>
                  </a:cubicBezTo>
                  <a:cubicBezTo>
                    <a:pt x="2364" y="2218"/>
                    <a:pt x="2824" y="2161"/>
                    <a:pt x="3280" y="2161"/>
                  </a:cubicBezTo>
                  <a:cubicBezTo>
                    <a:pt x="3543" y="2161"/>
                    <a:pt x="3805" y="2180"/>
                    <a:pt x="4061" y="2229"/>
                  </a:cubicBezTo>
                  <a:cubicBezTo>
                    <a:pt x="5013" y="2407"/>
                    <a:pt x="5976" y="2533"/>
                    <a:pt x="6896" y="2795"/>
                  </a:cubicBezTo>
                  <a:cubicBezTo>
                    <a:pt x="7787" y="3042"/>
                    <a:pt x="8683" y="3115"/>
                    <a:pt x="9577" y="3115"/>
                  </a:cubicBezTo>
                  <a:cubicBezTo>
                    <a:pt x="10121" y="3115"/>
                    <a:pt x="10665" y="3088"/>
                    <a:pt x="11208" y="3056"/>
                  </a:cubicBezTo>
                  <a:cubicBezTo>
                    <a:pt x="12129" y="3014"/>
                    <a:pt x="13081" y="2931"/>
                    <a:pt x="14044" y="2878"/>
                  </a:cubicBezTo>
                  <a:cubicBezTo>
                    <a:pt x="15571" y="2836"/>
                    <a:pt x="17047" y="2669"/>
                    <a:pt x="18533" y="2355"/>
                  </a:cubicBezTo>
                  <a:cubicBezTo>
                    <a:pt x="19579" y="2146"/>
                    <a:pt x="20584" y="1926"/>
                    <a:pt x="21630" y="1706"/>
                  </a:cubicBezTo>
                  <a:cubicBezTo>
                    <a:pt x="22007" y="1197"/>
                    <a:pt x="22394" y="648"/>
                    <a:pt x="22733" y="5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70" name="Google Shape;1170;p42"/>
            <p:cNvSpPr/>
            <p:nvPr/>
          </p:nvSpPr>
          <p:spPr>
            <a:xfrm>
              <a:off x="2298931" y="4680129"/>
              <a:ext cx="367058" cy="89263"/>
            </a:xfrm>
            <a:custGeom>
              <a:avLst/>
              <a:gdLst/>
              <a:ahLst/>
              <a:cxnLst/>
              <a:rect l="l" t="t" r="r" b="b"/>
              <a:pathLst>
                <a:path w="17571" h="4273" extrusionOk="0">
                  <a:moveTo>
                    <a:pt x="1" y="0"/>
                  </a:moveTo>
                  <a:lnTo>
                    <a:pt x="1" y="0"/>
                  </a:lnTo>
                  <a:cubicBezTo>
                    <a:pt x="220" y="565"/>
                    <a:pt x="482" y="1130"/>
                    <a:pt x="785" y="1654"/>
                  </a:cubicBezTo>
                  <a:cubicBezTo>
                    <a:pt x="2261" y="2177"/>
                    <a:pt x="3747" y="2784"/>
                    <a:pt x="5275" y="3139"/>
                  </a:cubicBezTo>
                  <a:cubicBezTo>
                    <a:pt x="7190" y="3569"/>
                    <a:pt x="9157" y="4008"/>
                    <a:pt x="11114" y="4228"/>
                  </a:cubicBezTo>
                  <a:cubicBezTo>
                    <a:pt x="11350" y="4254"/>
                    <a:pt x="11585" y="4272"/>
                    <a:pt x="11820" y="4272"/>
                  </a:cubicBezTo>
                  <a:cubicBezTo>
                    <a:pt x="12324" y="4272"/>
                    <a:pt x="12822" y="4189"/>
                    <a:pt x="13301" y="3924"/>
                  </a:cubicBezTo>
                  <a:cubicBezTo>
                    <a:pt x="13426" y="3872"/>
                    <a:pt x="13604" y="3788"/>
                    <a:pt x="13730" y="3746"/>
                  </a:cubicBezTo>
                  <a:cubicBezTo>
                    <a:pt x="14870" y="3307"/>
                    <a:pt x="15959" y="2784"/>
                    <a:pt x="17173" y="2700"/>
                  </a:cubicBezTo>
                  <a:cubicBezTo>
                    <a:pt x="17351" y="2700"/>
                    <a:pt x="17487" y="2658"/>
                    <a:pt x="17528" y="2480"/>
                  </a:cubicBezTo>
                  <a:cubicBezTo>
                    <a:pt x="17570" y="2355"/>
                    <a:pt x="17487" y="2219"/>
                    <a:pt x="17392" y="2135"/>
                  </a:cubicBezTo>
                  <a:cubicBezTo>
                    <a:pt x="17225" y="1999"/>
                    <a:pt x="17005" y="1915"/>
                    <a:pt x="16827" y="1831"/>
                  </a:cubicBezTo>
                  <a:cubicBezTo>
                    <a:pt x="16651" y="1769"/>
                    <a:pt x="16464" y="1744"/>
                    <a:pt x="16274" y="1744"/>
                  </a:cubicBezTo>
                  <a:cubicBezTo>
                    <a:pt x="16048" y="1744"/>
                    <a:pt x="15819" y="1780"/>
                    <a:pt x="15603" y="1831"/>
                  </a:cubicBezTo>
                  <a:cubicBezTo>
                    <a:pt x="14818" y="1957"/>
                    <a:pt x="14086" y="2135"/>
                    <a:pt x="13301" y="2302"/>
                  </a:cubicBezTo>
                  <a:cubicBezTo>
                    <a:pt x="12792" y="2414"/>
                    <a:pt x="12319" y="2491"/>
                    <a:pt x="11828" y="2491"/>
                  </a:cubicBezTo>
                  <a:cubicBezTo>
                    <a:pt x="11723" y="2491"/>
                    <a:pt x="11618" y="2488"/>
                    <a:pt x="11511" y="2480"/>
                  </a:cubicBezTo>
                  <a:cubicBezTo>
                    <a:pt x="11208" y="2438"/>
                    <a:pt x="10946" y="2397"/>
                    <a:pt x="10685" y="2355"/>
                  </a:cubicBezTo>
                  <a:cubicBezTo>
                    <a:pt x="9115" y="2135"/>
                    <a:pt x="7587" y="1915"/>
                    <a:pt x="6018" y="1695"/>
                  </a:cubicBezTo>
                  <a:cubicBezTo>
                    <a:pt x="4793" y="1518"/>
                    <a:pt x="3569" y="1256"/>
                    <a:pt x="2397" y="785"/>
                  </a:cubicBezTo>
                  <a:cubicBezTo>
                    <a:pt x="1612" y="523"/>
                    <a:pt x="785" y="262"/>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71" name="Google Shape;1171;p42"/>
            <p:cNvSpPr/>
            <p:nvPr/>
          </p:nvSpPr>
          <p:spPr>
            <a:xfrm>
              <a:off x="3020308" y="4807555"/>
              <a:ext cx="66472" cy="19574"/>
            </a:xfrm>
            <a:custGeom>
              <a:avLst/>
              <a:gdLst/>
              <a:ahLst/>
              <a:cxnLst/>
              <a:rect l="l" t="t" r="r" b="b"/>
              <a:pathLst>
                <a:path w="3182" h="937" extrusionOk="0">
                  <a:moveTo>
                    <a:pt x="3181" y="1"/>
                  </a:moveTo>
                  <a:lnTo>
                    <a:pt x="3181" y="1"/>
                  </a:lnTo>
                  <a:cubicBezTo>
                    <a:pt x="2177" y="179"/>
                    <a:pt x="1214" y="440"/>
                    <a:pt x="220" y="702"/>
                  </a:cubicBezTo>
                  <a:cubicBezTo>
                    <a:pt x="167" y="744"/>
                    <a:pt x="84" y="786"/>
                    <a:pt x="0" y="828"/>
                  </a:cubicBezTo>
                  <a:cubicBezTo>
                    <a:pt x="84" y="828"/>
                    <a:pt x="126" y="869"/>
                    <a:pt x="126" y="869"/>
                  </a:cubicBezTo>
                  <a:cubicBezTo>
                    <a:pt x="369" y="917"/>
                    <a:pt x="607" y="936"/>
                    <a:pt x="842" y="936"/>
                  </a:cubicBezTo>
                  <a:cubicBezTo>
                    <a:pt x="1284" y="936"/>
                    <a:pt x="1719" y="868"/>
                    <a:pt x="2177" y="786"/>
                  </a:cubicBezTo>
                  <a:cubicBezTo>
                    <a:pt x="2260" y="744"/>
                    <a:pt x="2396" y="744"/>
                    <a:pt x="2480" y="702"/>
                  </a:cubicBezTo>
                  <a:cubicBezTo>
                    <a:pt x="2742" y="482"/>
                    <a:pt x="2961" y="221"/>
                    <a:pt x="3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pic>
        <p:nvPicPr>
          <p:cNvPr id="1172" name="Google Shape;1172;p42"/>
          <p:cNvPicPr preferRelativeResize="0"/>
          <p:nvPr/>
        </p:nvPicPr>
        <p:blipFill>
          <a:blip r:embed="rId4">
            <a:alphaModFix amt="47000"/>
          </a:blip>
          <a:stretch>
            <a:fillRect/>
          </a:stretch>
        </p:blipFill>
        <p:spPr>
          <a:xfrm>
            <a:off x="2071388" y="-1574612"/>
            <a:ext cx="2185800" cy="2185800"/>
          </a:xfrm>
          <a:prstGeom prst="rect">
            <a:avLst/>
          </a:prstGeom>
          <a:noFill/>
          <a:ln>
            <a:noFill/>
          </a:ln>
        </p:spPr>
      </p:pic>
      <p:sp>
        <p:nvSpPr>
          <p:cNvPr id="2" name="Google Shape;1097;p41">
            <a:extLst>
              <a:ext uri="{FF2B5EF4-FFF2-40B4-BE49-F238E27FC236}">
                <a16:creationId xmlns:a16="http://schemas.microsoft.com/office/drawing/2014/main" id="{92229E76-95A4-54B2-8866-459E5BF8A7C0}"/>
              </a:ext>
            </a:extLst>
          </p:cNvPr>
          <p:cNvSpPr txBox="1">
            <a:spLocks/>
          </p:cNvSpPr>
          <p:nvPr/>
        </p:nvSpPr>
        <p:spPr>
          <a:xfrm>
            <a:off x="4158585" y="736681"/>
            <a:ext cx="2881329" cy="588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Unbounded"/>
              <a:buNone/>
              <a:defRPr sz="2900" b="1" i="0" u="none" strike="noStrike" cap="none">
                <a:solidFill>
                  <a:schemeClr val="dk1"/>
                </a:solidFill>
                <a:latin typeface="Unbounded"/>
                <a:ea typeface="Unbounded"/>
                <a:cs typeface="Unbounded"/>
                <a:sym typeface="Unbounded"/>
              </a:defRPr>
            </a:lvl1pPr>
            <a:lvl2pPr marR="0" lvl="1"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algn="l"/>
            <a:r>
              <a:rPr lang="fr-FR" dirty="0"/>
              <a:t>ANALYSE</a:t>
            </a:r>
          </a:p>
        </p:txBody>
      </p:sp>
      <p:sp>
        <p:nvSpPr>
          <p:cNvPr id="8" name="Google Shape;1063;p40">
            <a:extLst>
              <a:ext uri="{FF2B5EF4-FFF2-40B4-BE49-F238E27FC236}">
                <a16:creationId xmlns:a16="http://schemas.microsoft.com/office/drawing/2014/main" id="{0A22FB12-0DC3-1BAE-BC6E-0247BB1451CA}"/>
              </a:ext>
            </a:extLst>
          </p:cNvPr>
          <p:cNvSpPr txBox="1">
            <a:spLocks/>
          </p:cNvSpPr>
          <p:nvPr/>
        </p:nvSpPr>
        <p:spPr>
          <a:xfrm>
            <a:off x="2426620" y="1467642"/>
            <a:ext cx="5893221" cy="11220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1pPr>
            <a:lvl2pPr marL="914400" marR="0" lvl="1"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2pPr>
            <a:lvl3pPr marL="1371600" marR="0" lvl="2"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3pPr>
            <a:lvl4pPr marL="1828800" marR="0" lvl="3"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4pPr>
            <a:lvl5pPr marL="2286000" marR="0" lvl="4"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5pPr>
            <a:lvl6pPr marL="2743200" marR="0" lvl="5"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6pPr>
            <a:lvl7pPr marL="3200400" marR="0" lvl="6"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7pPr>
            <a:lvl8pPr marL="3657600" marR="0" lvl="7"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8pPr>
            <a:lvl9pPr marL="4114800" marR="0" lvl="8"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9pPr>
          </a:lstStyle>
          <a:p>
            <a:pPr marL="0" indent="0"/>
            <a:r>
              <a:rPr lang="fr-FR" dirty="0"/>
              <a:t>Cette section présente une analyse de l’impact du projet sur les différents aspects de l’environnement externe.</a:t>
            </a:r>
          </a:p>
        </p:txBody>
      </p:sp>
      <p:sp>
        <p:nvSpPr>
          <p:cNvPr id="9" name="Google Shape;1186;p43">
            <a:extLst>
              <a:ext uri="{FF2B5EF4-FFF2-40B4-BE49-F238E27FC236}">
                <a16:creationId xmlns:a16="http://schemas.microsoft.com/office/drawing/2014/main" id="{F5ECD8D7-FE71-99D7-E14C-FAB26E1CC003}"/>
              </a:ext>
            </a:extLst>
          </p:cNvPr>
          <p:cNvSpPr/>
          <p:nvPr/>
        </p:nvSpPr>
        <p:spPr>
          <a:xfrm>
            <a:off x="2389124" y="2499900"/>
            <a:ext cx="2633042" cy="382818"/>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dirty="0">
                <a:solidFill>
                  <a:schemeClr val="dk2"/>
                </a:solidFill>
                <a:latin typeface="Unbounded"/>
                <a:ea typeface="Unbounded"/>
                <a:cs typeface="Unbounded"/>
                <a:sym typeface="Unbounded"/>
              </a:rPr>
              <a:t>SOCIO-CULTUREL IMPACT</a:t>
            </a:r>
            <a:endParaRPr sz="1100" b="1" dirty="0">
              <a:solidFill>
                <a:schemeClr val="dk2"/>
              </a:solidFill>
              <a:latin typeface="Unbounded"/>
              <a:ea typeface="Unbounded"/>
              <a:cs typeface="Unbounded"/>
              <a:sym typeface="Unbounded"/>
            </a:endParaRPr>
          </a:p>
        </p:txBody>
      </p:sp>
      <p:sp>
        <p:nvSpPr>
          <p:cNvPr id="10" name="Google Shape;1186;p43">
            <a:extLst>
              <a:ext uri="{FF2B5EF4-FFF2-40B4-BE49-F238E27FC236}">
                <a16:creationId xmlns:a16="http://schemas.microsoft.com/office/drawing/2014/main" id="{52A93DD1-4FB2-6E24-71EA-4B7148812B2A}"/>
              </a:ext>
            </a:extLst>
          </p:cNvPr>
          <p:cNvSpPr/>
          <p:nvPr/>
        </p:nvSpPr>
        <p:spPr>
          <a:xfrm>
            <a:off x="5354482" y="2499900"/>
            <a:ext cx="2633042" cy="382818"/>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dirty="0">
                <a:solidFill>
                  <a:schemeClr val="dk2"/>
                </a:solidFill>
                <a:latin typeface="Unbounded"/>
                <a:ea typeface="Unbounded"/>
                <a:cs typeface="Unbounded"/>
                <a:sym typeface="Unbounded"/>
              </a:rPr>
              <a:t>IMPACT DE LA TECHNOLOGIE</a:t>
            </a:r>
            <a:endParaRPr sz="1100" b="1" dirty="0">
              <a:solidFill>
                <a:schemeClr val="dk2"/>
              </a:solidFill>
              <a:latin typeface="Unbounded"/>
              <a:ea typeface="Unbounded"/>
              <a:cs typeface="Unbounded"/>
              <a:sym typeface="Unbounded"/>
            </a:endParaRPr>
          </a:p>
        </p:txBody>
      </p:sp>
      <p:sp>
        <p:nvSpPr>
          <p:cNvPr id="11" name="Google Shape;1186;p43">
            <a:extLst>
              <a:ext uri="{FF2B5EF4-FFF2-40B4-BE49-F238E27FC236}">
                <a16:creationId xmlns:a16="http://schemas.microsoft.com/office/drawing/2014/main" id="{779AA4EF-AEDD-A247-BE90-A43C43003404}"/>
              </a:ext>
            </a:extLst>
          </p:cNvPr>
          <p:cNvSpPr/>
          <p:nvPr/>
        </p:nvSpPr>
        <p:spPr>
          <a:xfrm>
            <a:off x="2394425" y="3312718"/>
            <a:ext cx="2633042" cy="382818"/>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dirty="0">
                <a:solidFill>
                  <a:schemeClr val="dk2"/>
                </a:solidFill>
                <a:latin typeface="Unbounded"/>
                <a:ea typeface="Unbounded"/>
                <a:cs typeface="Unbounded"/>
                <a:sym typeface="Unbounded"/>
              </a:rPr>
              <a:t>IMPACT ECONOMIQUE</a:t>
            </a:r>
            <a:endParaRPr sz="1100" b="1" dirty="0">
              <a:solidFill>
                <a:schemeClr val="dk2"/>
              </a:solidFill>
              <a:latin typeface="Unbounded"/>
              <a:ea typeface="Unbounded"/>
              <a:cs typeface="Unbounded"/>
              <a:sym typeface="Unbounded"/>
            </a:endParaRPr>
          </a:p>
        </p:txBody>
      </p:sp>
      <p:sp>
        <p:nvSpPr>
          <p:cNvPr id="12" name="Google Shape;1186;p43">
            <a:extLst>
              <a:ext uri="{FF2B5EF4-FFF2-40B4-BE49-F238E27FC236}">
                <a16:creationId xmlns:a16="http://schemas.microsoft.com/office/drawing/2014/main" id="{196F55AE-EAB3-2D22-6686-4D1991E30428}"/>
              </a:ext>
            </a:extLst>
          </p:cNvPr>
          <p:cNvSpPr/>
          <p:nvPr/>
        </p:nvSpPr>
        <p:spPr>
          <a:xfrm>
            <a:off x="5373230" y="3312718"/>
            <a:ext cx="2633042" cy="382818"/>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dirty="0">
                <a:solidFill>
                  <a:schemeClr val="dk2"/>
                </a:solidFill>
                <a:latin typeface="Unbounded"/>
                <a:ea typeface="Unbounded"/>
                <a:cs typeface="Unbounded"/>
                <a:sym typeface="Unbounded"/>
              </a:rPr>
              <a:t>IMPACT ENVIRONNEMENTAL</a:t>
            </a:r>
            <a:endParaRPr sz="1100" b="1" dirty="0">
              <a:solidFill>
                <a:schemeClr val="dk2"/>
              </a:solidFill>
              <a:latin typeface="Unbounded"/>
              <a:ea typeface="Unbounded"/>
              <a:cs typeface="Unbounded"/>
              <a:sym typeface="Unbounded"/>
            </a:endParaRPr>
          </a:p>
        </p:txBody>
      </p:sp>
      <p:sp>
        <p:nvSpPr>
          <p:cNvPr id="13" name="Google Shape;1186;p43">
            <a:extLst>
              <a:ext uri="{FF2B5EF4-FFF2-40B4-BE49-F238E27FC236}">
                <a16:creationId xmlns:a16="http://schemas.microsoft.com/office/drawing/2014/main" id="{8752CE5D-C6A7-C80E-BDCA-22A5249EEC0E}"/>
              </a:ext>
            </a:extLst>
          </p:cNvPr>
          <p:cNvSpPr/>
          <p:nvPr/>
        </p:nvSpPr>
        <p:spPr>
          <a:xfrm>
            <a:off x="2399748" y="4099043"/>
            <a:ext cx="2633042" cy="382818"/>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dirty="0">
                <a:solidFill>
                  <a:schemeClr val="dk2"/>
                </a:solidFill>
                <a:latin typeface="Unbounded"/>
                <a:ea typeface="Unbounded"/>
                <a:cs typeface="Unbounded"/>
                <a:sym typeface="Unbounded"/>
              </a:rPr>
              <a:t>IMPACT POLITIQUE</a:t>
            </a:r>
            <a:endParaRPr sz="1100" b="1" dirty="0">
              <a:solidFill>
                <a:schemeClr val="dk2"/>
              </a:solidFill>
              <a:latin typeface="Unbounded"/>
              <a:ea typeface="Unbounded"/>
              <a:cs typeface="Unbounded"/>
              <a:sym typeface="Unbounded"/>
            </a:endParaRPr>
          </a:p>
        </p:txBody>
      </p:sp>
      <p:sp>
        <p:nvSpPr>
          <p:cNvPr id="14" name="Google Shape;1186;p43">
            <a:extLst>
              <a:ext uri="{FF2B5EF4-FFF2-40B4-BE49-F238E27FC236}">
                <a16:creationId xmlns:a16="http://schemas.microsoft.com/office/drawing/2014/main" id="{8A3C7DC0-EB21-4D11-11AC-7BE38C98729A}"/>
              </a:ext>
            </a:extLst>
          </p:cNvPr>
          <p:cNvSpPr/>
          <p:nvPr/>
        </p:nvSpPr>
        <p:spPr>
          <a:xfrm>
            <a:off x="5373230" y="4099043"/>
            <a:ext cx="2633042" cy="382818"/>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dirty="0">
                <a:solidFill>
                  <a:schemeClr val="dk2"/>
                </a:solidFill>
                <a:latin typeface="Unbounded"/>
                <a:ea typeface="Unbounded"/>
                <a:cs typeface="Unbounded"/>
                <a:sym typeface="Unbounded"/>
              </a:rPr>
              <a:t>IMPACT ETHIQUE</a:t>
            </a:r>
            <a:endParaRPr sz="1100" b="1" dirty="0">
              <a:solidFill>
                <a:schemeClr val="dk2"/>
              </a:solidFill>
              <a:latin typeface="Unbounded"/>
              <a:ea typeface="Unbounded"/>
              <a:cs typeface="Unbounded"/>
              <a:sym typeface="Unbounde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2"/>
        <p:cNvGrpSpPr/>
        <p:nvPr/>
      </p:nvGrpSpPr>
      <p:grpSpPr>
        <a:xfrm>
          <a:off x="0" y="0"/>
          <a:ext cx="0" cy="0"/>
          <a:chOff x="0" y="0"/>
          <a:chExt cx="0" cy="0"/>
        </a:xfrm>
      </p:grpSpPr>
      <p:sp>
        <p:nvSpPr>
          <p:cNvPr id="1447" name="Google Shape;1447;p50"/>
          <p:cNvSpPr txBox="1">
            <a:spLocks noGrp="1"/>
          </p:cNvSpPr>
          <p:nvPr>
            <p:ph type="title"/>
          </p:nvPr>
        </p:nvSpPr>
        <p:spPr>
          <a:xfrm>
            <a:off x="720000" y="445025"/>
            <a:ext cx="7708800" cy="59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CONCEPTION</a:t>
            </a:r>
            <a:endParaRPr dirty="0"/>
          </a:p>
        </p:txBody>
      </p:sp>
      <p:grpSp>
        <p:nvGrpSpPr>
          <p:cNvPr id="1485" name="Google Shape;1485;p50"/>
          <p:cNvGrpSpPr/>
          <p:nvPr/>
        </p:nvGrpSpPr>
        <p:grpSpPr>
          <a:xfrm rot="-343935">
            <a:off x="8168709" y="1464207"/>
            <a:ext cx="2463328" cy="2843188"/>
            <a:chOff x="824300" y="750871"/>
            <a:chExt cx="1281440" cy="1479045"/>
          </a:xfrm>
        </p:grpSpPr>
        <p:sp>
          <p:nvSpPr>
            <p:cNvPr id="1486" name="Google Shape;1486;p50"/>
            <p:cNvSpPr/>
            <p:nvPr/>
          </p:nvSpPr>
          <p:spPr>
            <a:xfrm>
              <a:off x="1844480" y="1497588"/>
              <a:ext cx="153040" cy="28222"/>
            </a:xfrm>
            <a:custGeom>
              <a:avLst/>
              <a:gdLst/>
              <a:ahLst/>
              <a:cxnLst/>
              <a:rect l="l" t="t" r="r" b="b"/>
              <a:pathLst>
                <a:path w="7326" h="1351" extrusionOk="0">
                  <a:moveTo>
                    <a:pt x="0" y="1"/>
                  </a:moveTo>
                  <a:lnTo>
                    <a:pt x="0" y="964"/>
                  </a:lnTo>
                  <a:cubicBezTo>
                    <a:pt x="42" y="964"/>
                    <a:pt x="42" y="922"/>
                    <a:pt x="84" y="922"/>
                  </a:cubicBezTo>
                  <a:cubicBezTo>
                    <a:pt x="225" y="834"/>
                    <a:pt x="401" y="803"/>
                    <a:pt x="579" y="803"/>
                  </a:cubicBezTo>
                  <a:cubicBezTo>
                    <a:pt x="677" y="803"/>
                    <a:pt x="775" y="813"/>
                    <a:pt x="869" y="828"/>
                  </a:cubicBezTo>
                  <a:cubicBezTo>
                    <a:pt x="1695" y="1047"/>
                    <a:pt x="2522" y="1183"/>
                    <a:pt x="3349" y="1225"/>
                  </a:cubicBezTo>
                  <a:cubicBezTo>
                    <a:pt x="4312" y="1267"/>
                    <a:pt x="5274" y="1309"/>
                    <a:pt x="6227" y="1351"/>
                  </a:cubicBezTo>
                  <a:cubicBezTo>
                    <a:pt x="6582" y="1351"/>
                    <a:pt x="6928" y="1309"/>
                    <a:pt x="7325" y="1047"/>
                  </a:cubicBezTo>
                  <a:cubicBezTo>
                    <a:pt x="6666" y="964"/>
                    <a:pt x="6017" y="922"/>
                    <a:pt x="5400" y="828"/>
                  </a:cubicBezTo>
                  <a:cubicBezTo>
                    <a:pt x="4709" y="786"/>
                    <a:pt x="4008" y="744"/>
                    <a:pt x="3307" y="660"/>
                  </a:cubicBezTo>
                  <a:cubicBezTo>
                    <a:pt x="2616" y="618"/>
                    <a:pt x="1915" y="566"/>
                    <a:pt x="1308" y="262"/>
                  </a:cubicBezTo>
                  <a:cubicBezTo>
                    <a:pt x="869" y="43"/>
                    <a:pt x="429"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87" name="Google Shape;1487;p50"/>
            <p:cNvSpPr/>
            <p:nvPr/>
          </p:nvSpPr>
          <p:spPr>
            <a:xfrm>
              <a:off x="1844480" y="1456728"/>
              <a:ext cx="240486" cy="62754"/>
            </a:xfrm>
            <a:custGeom>
              <a:avLst/>
              <a:gdLst/>
              <a:ahLst/>
              <a:cxnLst/>
              <a:rect l="l" t="t" r="r" b="b"/>
              <a:pathLst>
                <a:path w="11512" h="3004" extrusionOk="0">
                  <a:moveTo>
                    <a:pt x="0" y="0"/>
                  </a:moveTo>
                  <a:lnTo>
                    <a:pt x="0" y="827"/>
                  </a:lnTo>
                  <a:cubicBezTo>
                    <a:pt x="3140" y="910"/>
                    <a:pt x="6185" y="1392"/>
                    <a:pt x="9198" y="2354"/>
                  </a:cubicBezTo>
                  <a:cubicBezTo>
                    <a:pt x="9983" y="2574"/>
                    <a:pt x="10726" y="2784"/>
                    <a:pt x="11511" y="3003"/>
                  </a:cubicBezTo>
                  <a:lnTo>
                    <a:pt x="11511" y="2574"/>
                  </a:lnTo>
                  <a:cubicBezTo>
                    <a:pt x="9847" y="2051"/>
                    <a:pt x="8236" y="1528"/>
                    <a:pt x="6624" y="1088"/>
                  </a:cubicBezTo>
                  <a:cubicBezTo>
                    <a:pt x="4531" y="481"/>
                    <a:pt x="2355" y="220"/>
                    <a:pt x="168" y="42"/>
                  </a:cubicBezTo>
                  <a:cubicBezTo>
                    <a:pt x="126" y="42"/>
                    <a:pt x="42" y="4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88" name="Google Shape;1488;p50"/>
            <p:cNvSpPr/>
            <p:nvPr/>
          </p:nvSpPr>
          <p:spPr>
            <a:xfrm>
              <a:off x="1844480" y="1588750"/>
              <a:ext cx="155651" cy="9505"/>
            </a:xfrm>
            <a:custGeom>
              <a:avLst/>
              <a:gdLst/>
              <a:ahLst/>
              <a:cxnLst/>
              <a:rect l="l" t="t" r="r" b="b"/>
              <a:pathLst>
                <a:path w="7451" h="455" extrusionOk="0">
                  <a:moveTo>
                    <a:pt x="0" y="0"/>
                  </a:moveTo>
                  <a:lnTo>
                    <a:pt x="0" y="262"/>
                  </a:lnTo>
                  <a:cubicBezTo>
                    <a:pt x="361" y="399"/>
                    <a:pt x="729" y="455"/>
                    <a:pt x="1097" y="455"/>
                  </a:cubicBezTo>
                  <a:cubicBezTo>
                    <a:pt x="1210" y="455"/>
                    <a:pt x="1322" y="450"/>
                    <a:pt x="1434" y="440"/>
                  </a:cubicBezTo>
                  <a:cubicBezTo>
                    <a:pt x="2438" y="388"/>
                    <a:pt x="3443" y="304"/>
                    <a:pt x="4448" y="220"/>
                  </a:cubicBezTo>
                  <a:cubicBezTo>
                    <a:pt x="4779" y="189"/>
                    <a:pt x="5112" y="174"/>
                    <a:pt x="5445" y="174"/>
                  </a:cubicBezTo>
                  <a:cubicBezTo>
                    <a:pt x="6111" y="174"/>
                    <a:pt x="6781" y="234"/>
                    <a:pt x="7451" y="346"/>
                  </a:cubicBezTo>
                  <a:cubicBezTo>
                    <a:pt x="7409" y="304"/>
                    <a:pt x="7367" y="220"/>
                    <a:pt x="7325" y="220"/>
                  </a:cubicBezTo>
                  <a:cubicBezTo>
                    <a:pt x="6533" y="125"/>
                    <a:pt x="5752" y="81"/>
                    <a:pt x="4972" y="81"/>
                  </a:cubicBezTo>
                  <a:cubicBezTo>
                    <a:pt x="4290" y="81"/>
                    <a:pt x="3608" y="115"/>
                    <a:pt x="2920" y="178"/>
                  </a:cubicBezTo>
                  <a:cubicBezTo>
                    <a:pt x="2454" y="202"/>
                    <a:pt x="1972" y="252"/>
                    <a:pt x="1499" y="252"/>
                  </a:cubicBezTo>
                  <a:cubicBezTo>
                    <a:pt x="1133" y="252"/>
                    <a:pt x="772" y="222"/>
                    <a:pt x="429" y="126"/>
                  </a:cubicBezTo>
                  <a:cubicBezTo>
                    <a:pt x="262" y="84"/>
                    <a:pt x="126" y="4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89" name="Google Shape;1489;p50"/>
            <p:cNvSpPr/>
            <p:nvPr/>
          </p:nvSpPr>
          <p:spPr>
            <a:xfrm>
              <a:off x="1844480" y="1606025"/>
              <a:ext cx="187571" cy="33737"/>
            </a:xfrm>
            <a:custGeom>
              <a:avLst/>
              <a:gdLst/>
              <a:ahLst/>
              <a:cxnLst/>
              <a:rect l="l" t="t" r="r" b="b"/>
              <a:pathLst>
                <a:path w="8979" h="1615" extrusionOk="0">
                  <a:moveTo>
                    <a:pt x="8979" y="0"/>
                  </a:moveTo>
                  <a:lnTo>
                    <a:pt x="8979" y="0"/>
                  </a:lnTo>
                  <a:cubicBezTo>
                    <a:pt x="8633" y="42"/>
                    <a:pt x="8414" y="42"/>
                    <a:pt x="8152" y="84"/>
                  </a:cubicBezTo>
                  <a:cubicBezTo>
                    <a:pt x="7796" y="178"/>
                    <a:pt x="7451" y="262"/>
                    <a:pt x="7106" y="345"/>
                  </a:cubicBezTo>
                  <a:cubicBezTo>
                    <a:pt x="6363" y="523"/>
                    <a:pt x="5661" y="743"/>
                    <a:pt x="4919" y="869"/>
                  </a:cubicBezTo>
                  <a:cubicBezTo>
                    <a:pt x="4100" y="1028"/>
                    <a:pt x="3260" y="1050"/>
                    <a:pt x="2409" y="1050"/>
                  </a:cubicBezTo>
                  <a:cubicBezTo>
                    <a:pt x="2085" y="1050"/>
                    <a:pt x="1760" y="1047"/>
                    <a:pt x="1434" y="1047"/>
                  </a:cubicBezTo>
                  <a:lnTo>
                    <a:pt x="0" y="1047"/>
                  </a:lnTo>
                  <a:lnTo>
                    <a:pt x="0" y="1570"/>
                  </a:lnTo>
                  <a:cubicBezTo>
                    <a:pt x="691" y="1570"/>
                    <a:pt x="1350" y="1570"/>
                    <a:pt x="2041" y="1612"/>
                  </a:cubicBezTo>
                  <a:cubicBezTo>
                    <a:pt x="2139" y="1614"/>
                    <a:pt x="2236" y="1614"/>
                    <a:pt x="2333" y="1614"/>
                  </a:cubicBezTo>
                  <a:cubicBezTo>
                    <a:pt x="4411" y="1614"/>
                    <a:pt x="6368" y="1189"/>
                    <a:pt x="8278" y="440"/>
                  </a:cubicBezTo>
                  <a:cubicBezTo>
                    <a:pt x="8497" y="345"/>
                    <a:pt x="8759" y="304"/>
                    <a:pt x="89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0" name="Google Shape;1490;p50"/>
            <p:cNvSpPr/>
            <p:nvPr/>
          </p:nvSpPr>
          <p:spPr>
            <a:xfrm>
              <a:off x="1910052" y="1418939"/>
              <a:ext cx="174912" cy="43973"/>
            </a:xfrm>
            <a:custGeom>
              <a:avLst/>
              <a:gdLst/>
              <a:ahLst/>
              <a:cxnLst/>
              <a:rect l="l" t="t" r="r" b="b"/>
              <a:pathLst>
                <a:path w="8373" h="2105" extrusionOk="0">
                  <a:moveTo>
                    <a:pt x="2091" y="0"/>
                  </a:moveTo>
                  <a:cubicBezTo>
                    <a:pt x="1597" y="0"/>
                    <a:pt x="1102" y="78"/>
                    <a:pt x="608" y="239"/>
                  </a:cubicBezTo>
                  <a:cubicBezTo>
                    <a:pt x="471" y="239"/>
                    <a:pt x="346" y="281"/>
                    <a:pt x="262" y="323"/>
                  </a:cubicBezTo>
                  <a:cubicBezTo>
                    <a:pt x="1" y="501"/>
                    <a:pt x="1" y="763"/>
                    <a:pt x="262" y="888"/>
                  </a:cubicBezTo>
                  <a:cubicBezTo>
                    <a:pt x="430" y="982"/>
                    <a:pt x="608" y="1024"/>
                    <a:pt x="827" y="1024"/>
                  </a:cubicBezTo>
                  <a:cubicBezTo>
                    <a:pt x="1832" y="1150"/>
                    <a:pt x="2826" y="1370"/>
                    <a:pt x="3789" y="1767"/>
                  </a:cubicBezTo>
                  <a:cubicBezTo>
                    <a:pt x="3925" y="1809"/>
                    <a:pt x="4008" y="1851"/>
                    <a:pt x="4092" y="1893"/>
                  </a:cubicBezTo>
                  <a:cubicBezTo>
                    <a:pt x="4570" y="2028"/>
                    <a:pt x="5033" y="2105"/>
                    <a:pt x="5497" y="2105"/>
                  </a:cubicBezTo>
                  <a:cubicBezTo>
                    <a:pt x="5928" y="2105"/>
                    <a:pt x="6359" y="2039"/>
                    <a:pt x="6802" y="1893"/>
                  </a:cubicBezTo>
                  <a:cubicBezTo>
                    <a:pt x="6970" y="1809"/>
                    <a:pt x="7231" y="1809"/>
                    <a:pt x="7451" y="1809"/>
                  </a:cubicBezTo>
                  <a:cubicBezTo>
                    <a:pt x="7755" y="1851"/>
                    <a:pt x="8058" y="1851"/>
                    <a:pt x="8372" y="1893"/>
                  </a:cubicBezTo>
                  <a:lnTo>
                    <a:pt x="8372" y="1370"/>
                  </a:lnTo>
                  <a:cubicBezTo>
                    <a:pt x="7933" y="1328"/>
                    <a:pt x="7535" y="1286"/>
                    <a:pt x="7106" y="1192"/>
                  </a:cubicBezTo>
                  <a:cubicBezTo>
                    <a:pt x="6018" y="1066"/>
                    <a:pt x="4919" y="668"/>
                    <a:pt x="3872" y="323"/>
                  </a:cubicBezTo>
                  <a:cubicBezTo>
                    <a:pt x="3279" y="112"/>
                    <a:pt x="2685" y="0"/>
                    <a:pt x="20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1" name="Google Shape;1491;p50"/>
            <p:cNvSpPr/>
            <p:nvPr/>
          </p:nvSpPr>
          <p:spPr>
            <a:xfrm>
              <a:off x="2000107" y="1595956"/>
              <a:ext cx="21" cy="21"/>
            </a:xfrm>
            <a:custGeom>
              <a:avLst/>
              <a:gdLst/>
              <a:ahLst/>
              <a:cxnLst/>
              <a:rect l="l" t="t" r="r" b="b"/>
              <a:pathLst>
                <a:path w="1" h="1" extrusionOk="0">
                  <a:moveTo>
                    <a:pt x="1" y="1"/>
                  </a:moveTo>
                  <a:lnTo>
                    <a:pt x="1" y="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2" name="Google Shape;1492;p50"/>
            <p:cNvSpPr/>
            <p:nvPr/>
          </p:nvSpPr>
          <p:spPr>
            <a:xfrm>
              <a:off x="2060227" y="1564037"/>
              <a:ext cx="24734" cy="21015"/>
            </a:xfrm>
            <a:custGeom>
              <a:avLst/>
              <a:gdLst/>
              <a:ahLst/>
              <a:cxnLst/>
              <a:rect l="l" t="t" r="r" b="b"/>
              <a:pathLst>
                <a:path w="1184" h="1006" extrusionOk="0">
                  <a:moveTo>
                    <a:pt x="1047" y="1"/>
                  </a:moveTo>
                  <a:cubicBezTo>
                    <a:pt x="660" y="53"/>
                    <a:pt x="262" y="179"/>
                    <a:pt x="1" y="524"/>
                  </a:cubicBezTo>
                  <a:cubicBezTo>
                    <a:pt x="304" y="618"/>
                    <a:pt x="566" y="702"/>
                    <a:pt x="827" y="838"/>
                  </a:cubicBezTo>
                  <a:cubicBezTo>
                    <a:pt x="963" y="880"/>
                    <a:pt x="1047" y="964"/>
                    <a:pt x="1183" y="1006"/>
                  </a:cubicBezTo>
                  <a:lnTo>
                    <a:pt x="1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3" name="Google Shape;1493;p50"/>
            <p:cNvSpPr/>
            <p:nvPr/>
          </p:nvSpPr>
          <p:spPr>
            <a:xfrm>
              <a:off x="1844480" y="1231789"/>
              <a:ext cx="240486" cy="53541"/>
            </a:xfrm>
            <a:custGeom>
              <a:avLst/>
              <a:gdLst/>
              <a:ahLst/>
              <a:cxnLst/>
              <a:rect l="l" t="t" r="r" b="b"/>
              <a:pathLst>
                <a:path w="11512" h="2563" extrusionOk="0">
                  <a:moveTo>
                    <a:pt x="7273" y="0"/>
                  </a:moveTo>
                  <a:cubicBezTo>
                    <a:pt x="6185" y="0"/>
                    <a:pt x="5180" y="262"/>
                    <a:pt x="4186" y="565"/>
                  </a:cubicBezTo>
                  <a:cubicBezTo>
                    <a:pt x="3140" y="869"/>
                    <a:pt x="2041" y="1130"/>
                    <a:pt x="994" y="1392"/>
                  </a:cubicBezTo>
                  <a:cubicBezTo>
                    <a:pt x="649" y="1476"/>
                    <a:pt x="346" y="1570"/>
                    <a:pt x="0" y="1695"/>
                  </a:cubicBezTo>
                  <a:lnTo>
                    <a:pt x="0" y="2355"/>
                  </a:lnTo>
                  <a:cubicBezTo>
                    <a:pt x="387" y="2438"/>
                    <a:pt x="785" y="2522"/>
                    <a:pt x="1172" y="2522"/>
                  </a:cubicBezTo>
                  <a:cubicBezTo>
                    <a:pt x="1463" y="2549"/>
                    <a:pt x="1752" y="2562"/>
                    <a:pt x="2038" y="2562"/>
                  </a:cubicBezTo>
                  <a:cubicBezTo>
                    <a:pt x="3175" y="2562"/>
                    <a:pt x="4280" y="2358"/>
                    <a:pt x="5358" y="2041"/>
                  </a:cubicBezTo>
                  <a:cubicBezTo>
                    <a:pt x="6432" y="1738"/>
                    <a:pt x="7498" y="1604"/>
                    <a:pt x="8570" y="1604"/>
                  </a:cubicBezTo>
                  <a:cubicBezTo>
                    <a:pt x="8720" y="1604"/>
                    <a:pt x="8870" y="1607"/>
                    <a:pt x="9021" y="1612"/>
                  </a:cubicBezTo>
                  <a:cubicBezTo>
                    <a:pt x="9680" y="1654"/>
                    <a:pt x="10329" y="1695"/>
                    <a:pt x="10936" y="1695"/>
                  </a:cubicBezTo>
                  <a:lnTo>
                    <a:pt x="11511" y="1695"/>
                  </a:lnTo>
                  <a:lnTo>
                    <a:pt x="11511" y="911"/>
                  </a:lnTo>
                  <a:cubicBezTo>
                    <a:pt x="10936" y="785"/>
                    <a:pt x="10370" y="565"/>
                    <a:pt x="9805" y="387"/>
                  </a:cubicBezTo>
                  <a:cubicBezTo>
                    <a:pt x="8979" y="126"/>
                    <a:pt x="8152" y="0"/>
                    <a:pt x="72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4" name="Google Shape;1494;p50"/>
            <p:cNvSpPr/>
            <p:nvPr/>
          </p:nvSpPr>
          <p:spPr>
            <a:xfrm>
              <a:off x="824300" y="1316622"/>
              <a:ext cx="245061" cy="66242"/>
            </a:xfrm>
            <a:custGeom>
              <a:avLst/>
              <a:gdLst/>
              <a:ahLst/>
              <a:cxnLst/>
              <a:rect l="l" t="t" r="r" b="b"/>
              <a:pathLst>
                <a:path w="11731" h="3171" extrusionOk="0">
                  <a:moveTo>
                    <a:pt x="1945" y="0"/>
                  </a:moveTo>
                  <a:cubicBezTo>
                    <a:pt x="1294" y="0"/>
                    <a:pt x="639" y="58"/>
                    <a:pt x="0" y="167"/>
                  </a:cubicBezTo>
                  <a:lnTo>
                    <a:pt x="0" y="1642"/>
                  </a:lnTo>
                  <a:cubicBezTo>
                    <a:pt x="262" y="1600"/>
                    <a:pt x="482" y="1600"/>
                    <a:pt x="743" y="1559"/>
                  </a:cubicBezTo>
                  <a:cubicBezTo>
                    <a:pt x="1065" y="1547"/>
                    <a:pt x="1387" y="1541"/>
                    <a:pt x="1710" y="1541"/>
                  </a:cubicBezTo>
                  <a:cubicBezTo>
                    <a:pt x="3650" y="1541"/>
                    <a:pt x="5592" y="1750"/>
                    <a:pt x="7503" y="2082"/>
                  </a:cubicBezTo>
                  <a:cubicBezTo>
                    <a:pt x="8633" y="2302"/>
                    <a:pt x="9680" y="2605"/>
                    <a:pt x="10768" y="2908"/>
                  </a:cubicBezTo>
                  <a:cubicBezTo>
                    <a:pt x="11071" y="3044"/>
                    <a:pt x="11427" y="3086"/>
                    <a:pt x="11731" y="3170"/>
                  </a:cubicBezTo>
                  <a:lnTo>
                    <a:pt x="11731" y="1475"/>
                  </a:lnTo>
                  <a:cubicBezTo>
                    <a:pt x="11333" y="1433"/>
                    <a:pt x="10946" y="1339"/>
                    <a:pt x="10548" y="1255"/>
                  </a:cubicBezTo>
                  <a:cubicBezTo>
                    <a:pt x="8110" y="774"/>
                    <a:pt x="5672" y="292"/>
                    <a:pt x="3181" y="73"/>
                  </a:cubicBezTo>
                  <a:cubicBezTo>
                    <a:pt x="2774" y="24"/>
                    <a:pt x="2360" y="0"/>
                    <a:pt x="19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5" name="Google Shape;1495;p50"/>
            <p:cNvSpPr/>
            <p:nvPr/>
          </p:nvSpPr>
          <p:spPr>
            <a:xfrm>
              <a:off x="1844480" y="1326335"/>
              <a:ext cx="240486" cy="97619"/>
            </a:xfrm>
            <a:custGeom>
              <a:avLst/>
              <a:gdLst/>
              <a:ahLst/>
              <a:cxnLst/>
              <a:rect l="l" t="t" r="r" b="b"/>
              <a:pathLst>
                <a:path w="11512" h="4673" extrusionOk="0">
                  <a:moveTo>
                    <a:pt x="7748" y="1"/>
                  </a:moveTo>
                  <a:cubicBezTo>
                    <a:pt x="6063" y="1"/>
                    <a:pt x="4399" y="308"/>
                    <a:pt x="2784" y="1052"/>
                  </a:cubicBezTo>
                  <a:cubicBezTo>
                    <a:pt x="2041" y="1355"/>
                    <a:pt x="1308" y="1617"/>
                    <a:pt x="471" y="1617"/>
                  </a:cubicBezTo>
                  <a:cubicBezTo>
                    <a:pt x="387" y="1617"/>
                    <a:pt x="304" y="1617"/>
                    <a:pt x="168" y="1659"/>
                  </a:cubicBezTo>
                  <a:cubicBezTo>
                    <a:pt x="126" y="1659"/>
                    <a:pt x="84" y="1659"/>
                    <a:pt x="0" y="1700"/>
                  </a:cubicBezTo>
                  <a:lnTo>
                    <a:pt x="0" y="3584"/>
                  </a:lnTo>
                  <a:cubicBezTo>
                    <a:pt x="1046" y="3381"/>
                    <a:pt x="2092" y="3229"/>
                    <a:pt x="3157" y="3229"/>
                  </a:cubicBezTo>
                  <a:cubicBezTo>
                    <a:pt x="3467" y="3229"/>
                    <a:pt x="3778" y="3242"/>
                    <a:pt x="4092" y="3270"/>
                  </a:cubicBezTo>
                  <a:cubicBezTo>
                    <a:pt x="5578" y="3406"/>
                    <a:pt x="7064" y="3584"/>
                    <a:pt x="8497" y="4013"/>
                  </a:cubicBezTo>
                  <a:cubicBezTo>
                    <a:pt x="9460" y="4317"/>
                    <a:pt x="10465" y="4536"/>
                    <a:pt x="11511" y="4672"/>
                  </a:cubicBezTo>
                  <a:lnTo>
                    <a:pt x="11511" y="3103"/>
                  </a:lnTo>
                  <a:cubicBezTo>
                    <a:pt x="10412" y="2841"/>
                    <a:pt x="9324" y="2538"/>
                    <a:pt x="8236" y="2224"/>
                  </a:cubicBezTo>
                  <a:cubicBezTo>
                    <a:pt x="8152" y="2224"/>
                    <a:pt x="8110" y="2182"/>
                    <a:pt x="8016" y="2140"/>
                  </a:cubicBezTo>
                  <a:cubicBezTo>
                    <a:pt x="8058" y="2098"/>
                    <a:pt x="8058" y="2056"/>
                    <a:pt x="8110" y="2056"/>
                  </a:cubicBezTo>
                  <a:cubicBezTo>
                    <a:pt x="8236" y="2014"/>
                    <a:pt x="8372" y="2014"/>
                    <a:pt x="8497" y="2014"/>
                  </a:cubicBezTo>
                  <a:cubicBezTo>
                    <a:pt x="9502" y="2014"/>
                    <a:pt x="10506" y="2056"/>
                    <a:pt x="11511" y="2224"/>
                  </a:cubicBezTo>
                  <a:lnTo>
                    <a:pt x="11511" y="445"/>
                  </a:lnTo>
                  <a:cubicBezTo>
                    <a:pt x="11333" y="392"/>
                    <a:pt x="11155" y="351"/>
                    <a:pt x="11030" y="351"/>
                  </a:cubicBezTo>
                  <a:cubicBezTo>
                    <a:pt x="9933" y="129"/>
                    <a:pt x="8837" y="1"/>
                    <a:pt x="77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6" name="Google Shape;1496;p50"/>
            <p:cNvSpPr/>
            <p:nvPr/>
          </p:nvSpPr>
          <p:spPr>
            <a:xfrm>
              <a:off x="824300" y="1388210"/>
              <a:ext cx="160247" cy="60226"/>
            </a:xfrm>
            <a:custGeom>
              <a:avLst/>
              <a:gdLst/>
              <a:ahLst/>
              <a:cxnLst/>
              <a:rect l="l" t="t" r="r" b="b"/>
              <a:pathLst>
                <a:path w="7671" h="2883" extrusionOk="0">
                  <a:moveTo>
                    <a:pt x="4556" y="0"/>
                  </a:moveTo>
                  <a:cubicBezTo>
                    <a:pt x="4334" y="0"/>
                    <a:pt x="4110" y="15"/>
                    <a:pt x="3882" y="47"/>
                  </a:cubicBezTo>
                  <a:cubicBezTo>
                    <a:pt x="3485" y="99"/>
                    <a:pt x="3098" y="183"/>
                    <a:pt x="2742" y="266"/>
                  </a:cubicBezTo>
                  <a:cubicBezTo>
                    <a:pt x="1831" y="486"/>
                    <a:pt x="911" y="706"/>
                    <a:pt x="0" y="884"/>
                  </a:cubicBezTo>
                  <a:lnTo>
                    <a:pt x="0" y="2882"/>
                  </a:lnTo>
                  <a:cubicBezTo>
                    <a:pt x="785" y="2757"/>
                    <a:pt x="1570" y="2579"/>
                    <a:pt x="2313" y="2317"/>
                  </a:cubicBezTo>
                  <a:cubicBezTo>
                    <a:pt x="3621" y="1878"/>
                    <a:pt x="4887" y="1574"/>
                    <a:pt x="6237" y="1574"/>
                  </a:cubicBezTo>
                  <a:lnTo>
                    <a:pt x="6582" y="1574"/>
                  </a:lnTo>
                  <a:cubicBezTo>
                    <a:pt x="6802" y="1491"/>
                    <a:pt x="7064" y="1449"/>
                    <a:pt x="7325" y="1355"/>
                  </a:cubicBezTo>
                  <a:cubicBezTo>
                    <a:pt x="7451" y="1313"/>
                    <a:pt x="7587" y="1187"/>
                    <a:pt x="7629" y="1051"/>
                  </a:cubicBezTo>
                  <a:cubicBezTo>
                    <a:pt x="7671" y="831"/>
                    <a:pt x="7503" y="789"/>
                    <a:pt x="7325" y="706"/>
                  </a:cubicBezTo>
                  <a:cubicBezTo>
                    <a:pt x="6441" y="280"/>
                    <a:pt x="5521" y="0"/>
                    <a:pt x="45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7" name="Google Shape;1497;p50"/>
            <p:cNvSpPr/>
            <p:nvPr/>
          </p:nvSpPr>
          <p:spPr>
            <a:xfrm>
              <a:off x="2000107" y="1595956"/>
              <a:ext cx="18174" cy="21"/>
            </a:xfrm>
            <a:custGeom>
              <a:avLst/>
              <a:gdLst/>
              <a:ahLst/>
              <a:cxnLst/>
              <a:rect l="l" t="t" r="r" b="b"/>
              <a:pathLst>
                <a:path w="870" h="1" extrusionOk="0">
                  <a:moveTo>
                    <a:pt x="1" y="1"/>
                  </a:moveTo>
                  <a:lnTo>
                    <a:pt x="1" y="1"/>
                  </a:lnTo>
                  <a:lnTo>
                    <a:pt x="869" y="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8" name="Google Shape;1498;p50"/>
            <p:cNvSpPr/>
            <p:nvPr/>
          </p:nvSpPr>
          <p:spPr>
            <a:xfrm>
              <a:off x="1844480" y="1718160"/>
              <a:ext cx="239379" cy="29476"/>
            </a:xfrm>
            <a:custGeom>
              <a:avLst/>
              <a:gdLst/>
              <a:ahLst/>
              <a:cxnLst/>
              <a:rect l="l" t="t" r="r" b="b"/>
              <a:pathLst>
                <a:path w="11459" h="1411" extrusionOk="0">
                  <a:moveTo>
                    <a:pt x="0" y="0"/>
                  </a:moveTo>
                  <a:lnTo>
                    <a:pt x="0" y="1089"/>
                  </a:lnTo>
                  <a:cubicBezTo>
                    <a:pt x="1570" y="1214"/>
                    <a:pt x="3087" y="1256"/>
                    <a:pt x="4657" y="1350"/>
                  </a:cubicBezTo>
                  <a:cubicBezTo>
                    <a:pt x="5096" y="1350"/>
                    <a:pt x="5536" y="1392"/>
                    <a:pt x="5965" y="1392"/>
                  </a:cubicBezTo>
                  <a:cubicBezTo>
                    <a:pt x="6928" y="1392"/>
                    <a:pt x="7886" y="1411"/>
                    <a:pt x="8845" y="1411"/>
                  </a:cubicBezTo>
                  <a:cubicBezTo>
                    <a:pt x="9325" y="1411"/>
                    <a:pt x="9805" y="1406"/>
                    <a:pt x="10287" y="1392"/>
                  </a:cubicBezTo>
                  <a:cubicBezTo>
                    <a:pt x="10674" y="1392"/>
                    <a:pt x="11113" y="1350"/>
                    <a:pt x="11459" y="1172"/>
                  </a:cubicBezTo>
                  <a:lnTo>
                    <a:pt x="11459" y="1047"/>
                  </a:lnTo>
                  <a:cubicBezTo>
                    <a:pt x="10852" y="953"/>
                    <a:pt x="10203" y="869"/>
                    <a:pt x="9586" y="827"/>
                  </a:cubicBezTo>
                  <a:cubicBezTo>
                    <a:pt x="8016" y="733"/>
                    <a:pt x="6446" y="691"/>
                    <a:pt x="4877" y="607"/>
                  </a:cubicBezTo>
                  <a:cubicBezTo>
                    <a:pt x="4312" y="565"/>
                    <a:pt x="3747" y="565"/>
                    <a:pt x="3181" y="471"/>
                  </a:cubicBezTo>
                  <a:cubicBezTo>
                    <a:pt x="2135" y="346"/>
                    <a:pt x="1089" y="16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9" name="Google Shape;1499;p50"/>
            <p:cNvSpPr/>
            <p:nvPr/>
          </p:nvSpPr>
          <p:spPr>
            <a:xfrm>
              <a:off x="1125735" y="750871"/>
              <a:ext cx="959248" cy="104032"/>
            </a:xfrm>
            <a:custGeom>
              <a:avLst/>
              <a:gdLst/>
              <a:ahLst/>
              <a:cxnLst/>
              <a:rect l="l" t="t" r="r" b="b"/>
              <a:pathLst>
                <a:path w="45919" h="4980" extrusionOk="0">
                  <a:moveTo>
                    <a:pt x="304" y="1"/>
                  </a:moveTo>
                  <a:cubicBezTo>
                    <a:pt x="178" y="43"/>
                    <a:pt x="42" y="126"/>
                    <a:pt x="0" y="262"/>
                  </a:cubicBezTo>
                  <a:cubicBezTo>
                    <a:pt x="304" y="472"/>
                    <a:pt x="440" y="524"/>
                    <a:pt x="869" y="524"/>
                  </a:cubicBezTo>
                  <a:cubicBezTo>
                    <a:pt x="2491" y="649"/>
                    <a:pt x="4103" y="869"/>
                    <a:pt x="5714" y="1256"/>
                  </a:cubicBezTo>
                  <a:cubicBezTo>
                    <a:pt x="7326" y="1654"/>
                    <a:pt x="8937" y="2094"/>
                    <a:pt x="10549" y="2523"/>
                  </a:cubicBezTo>
                  <a:cubicBezTo>
                    <a:pt x="11775" y="2834"/>
                    <a:pt x="12962" y="3105"/>
                    <a:pt x="14199" y="3105"/>
                  </a:cubicBezTo>
                  <a:cubicBezTo>
                    <a:pt x="14377" y="3105"/>
                    <a:pt x="14555" y="3099"/>
                    <a:pt x="14734" y="3088"/>
                  </a:cubicBezTo>
                  <a:cubicBezTo>
                    <a:pt x="14870" y="3088"/>
                    <a:pt x="14996" y="3140"/>
                    <a:pt x="15090" y="3140"/>
                  </a:cubicBezTo>
                  <a:cubicBezTo>
                    <a:pt x="16660" y="3569"/>
                    <a:pt x="18188" y="4008"/>
                    <a:pt x="19705" y="4396"/>
                  </a:cubicBezTo>
                  <a:cubicBezTo>
                    <a:pt x="20542" y="4574"/>
                    <a:pt x="21411" y="4793"/>
                    <a:pt x="22279" y="4877"/>
                  </a:cubicBezTo>
                  <a:cubicBezTo>
                    <a:pt x="22958" y="4947"/>
                    <a:pt x="23636" y="4980"/>
                    <a:pt x="24314" y="4980"/>
                  </a:cubicBezTo>
                  <a:cubicBezTo>
                    <a:pt x="26165" y="4980"/>
                    <a:pt x="28008" y="4737"/>
                    <a:pt x="29824" y="4354"/>
                  </a:cubicBezTo>
                  <a:cubicBezTo>
                    <a:pt x="31310" y="4050"/>
                    <a:pt x="32743" y="3747"/>
                    <a:pt x="34229" y="3663"/>
                  </a:cubicBezTo>
                  <a:cubicBezTo>
                    <a:pt x="35496" y="3611"/>
                    <a:pt x="36762" y="3527"/>
                    <a:pt x="38017" y="3485"/>
                  </a:cubicBezTo>
                  <a:cubicBezTo>
                    <a:pt x="40009" y="3364"/>
                    <a:pt x="41959" y="3217"/>
                    <a:pt x="43941" y="3217"/>
                  </a:cubicBezTo>
                  <a:cubicBezTo>
                    <a:pt x="44178" y="3217"/>
                    <a:pt x="44414" y="3219"/>
                    <a:pt x="44652" y="3224"/>
                  </a:cubicBezTo>
                  <a:cubicBezTo>
                    <a:pt x="45081" y="3224"/>
                    <a:pt x="45479" y="3224"/>
                    <a:pt x="45918" y="3266"/>
                  </a:cubicBezTo>
                  <a:lnTo>
                    <a:pt x="45918" y="2742"/>
                  </a:lnTo>
                  <a:cubicBezTo>
                    <a:pt x="44433" y="2595"/>
                    <a:pt x="42949" y="2512"/>
                    <a:pt x="41464" y="2512"/>
                  </a:cubicBezTo>
                  <a:cubicBezTo>
                    <a:pt x="41159" y="2512"/>
                    <a:pt x="40855" y="2515"/>
                    <a:pt x="40550" y="2523"/>
                  </a:cubicBezTo>
                  <a:cubicBezTo>
                    <a:pt x="39681" y="2564"/>
                    <a:pt x="38760" y="2564"/>
                    <a:pt x="37892" y="2564"/>
                  </a:cubicBezTo>
                  <a:lnTo>
                    <a:pt x="32921" y="2439"/>
                  </a:lnTo>
                  <a:cubicBezTo>
                    <a:pt x="29824" y="2439"/>
                    <a:pt x="26768" y="2700"/>
                    <a:pt x="23723" y="2878"/>
                  </a:cubicBezTo>
                  <a:cubicBezTo>
                    <a:pt x="23286" y="2893"/>
                    <a:pt x="22856" y="2903"/>
                    <a:pt x="22428" y="2903"/>
                  </a:cubicBezTo>
                  <a:cubicBezTo>
                    <a:pt x="21656" y="2903"/>
                    <a:pt x="20890" y="2872"/>
                    <a:pt x="20102" y="2784"/>
                  </a:cubicBezTo>
                  <a:cubicBezTo>
                    <a:pt x="19705" y="2742"/>
                    <a:pt x="19276" y="2659"/>
                    <a:pt x="18878" y="2617"/>
                  </a:cubicBezTo>
                  <a:lnTo>
                    <a:pt x="18878" y="2523"/>
                  </a:lnTo>
                  <a:cubicBezTo>
                    <a:pt x="18972" y="2481"/>
                    <a:pt x="19056" y="2439"/>
                    <a:pt x="19140" y="2397"/>
                  </a:cubicBezTo>
                  <a:cubicBezTo>
                    <a:pt x="20144" y="2219"/>
                    <a:pt x="21107" y="1999"/>
                    <a:pt x="22112" y="1832"/>
                  </a:cubicBezTo>
                  <a:cubicBezTo>
                    <a:pt x="23943" y="1518"/>
                    <a:pt x="25774" y="1173"/>
                    <a:pt x="27647" y="953"/>
                  </a:cubicBezTo>
                  <a:cubicBezTo>
                    <a:pt x="29782" y="691"/>
                    <a:pt x="31875" y="472"/>
                    <a:pt x="34010" y="346"/>
                  </a:cubicBezTo>
                  <a:cubicBezTo>
                    <a:pt x="34721" y="318"/>
                    <a:pt x="35433" y="309"/>
                    <a:pt x="36145" y="309"/>
                  </a:cubicBezTo>
                  <a:cubicBezTo>
                    <a:pt x="37569" y="309"/>
                    <a:pt x="38994" y="346"/>
                    <a:pt x="40424" y="346"/>
                  </a:cubicBezTo>
                  <a:cubicBezTo>
                    <a:pt x="40686" y="346"/>
                    <a:pt x="40947" y="388"/>
                    <a:pt x="41157" y="388"/>
                  </a:cubicBezTo>
                  <a:cubicBezTo>
                    <a:pt x="41994" y="472"/>
                    <a:pt x="42862" y="566"/>
                    <a:pt x="43689" y="608"/>
                  </a:cubicBezTo>
                  <a:cubicBezTo>
                    <a:pt x="44034" y="608"/>
                    <a:pt x="44348" y="566"/>
                    <a:pt x="44694" y="566"/>
                  </a:cubicBezTo>
                  <a:cubicBezTo>
                    <a:pt x="44034" y="430"/>
                    <a:pt x="43386" y="388"/>
                    <a:pt x="42779" y="346"/>
                  </a:cubicBezTo>
                  <a:cubicBezTo>
                    <a:pt x="41858" y="262"/>
                    <a:pt x="40989" y="126"/>
                    <a:pt x="40110" y="84"/>
                  </a:cubicBezTo>
                  <a:lnTo>
                    <a:pt x="37065" y="84"/>
                  </a:lnTo>
                  <a:cubicBezTo>
                    <a:pt x="36542" y="84"/>
                    <a:pt x="36019" y="43"/>
                    <a:pt x="35496" y="1"/>
                  </a:cubicBezTo>
                  <a:lnTo>
                    <a:pt x="21107" y="1"/>
                  </a:lnTo>
                  <a:cubicBezTo>
                    <a:pt x="21013" y="1"/>
                    <a:pt x="20929" y="43"/>
                    <a:pt x="20845" y="43"/>
                  </a:cubicBezTo>
                  <a:cubicBezTo>
                    <a:pt x="18617" y="608"/>
                    <a:pt x="16398" y="1047"/>
                    <a:pt x="14085" y="1173"/>
                  </a:cubicBezTo>
                  <a:cubicBezTo>
                    <a:pt x="13574" y="1201"/>
                    <a:pt x="13063" y="1220"/>
                    <a:pt x="12553" y="1220"/>
                  </a:cubicBezTo>
                  <a:cubicBezTo>
                    <a:pt x="11582" y="1220"/>
                    <a:pt x="10612" y="1152"/>
                    <a:pt x="9638" y="953"/>
                  </a:cubicBezTo>
                  <a:cubicBezTo>
                    <a:pt x="8634" y="733"/>
                    <a:pt x="7671" y="524"/>
                    <a:pt x="6677" y="346"/>
                  </a:cubicBezTo>
                  <a:cubicBezTo>
                    <a:pt x="5840" y="168"/>
                    <a:pt x="4971" y="84"/>
                    <a:pt x="4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0" name="Google Shape;1500;p50"/>
            <p:cNvSpPr/>
            <p:nvPr/>
          </p:nvSpPr>
          <p:spPr>
            <a:xfrm>
              <a:off x="1458213" y="2107834"/>
              <a:ext cx="647527" cy="122081"/>
            </a:xfrm>
            <a:custGeom>
              <a:avLst/>
              <a:gdLst/>
              <a:ahLst/>
              <a:cxnLst/>
              <a:rect l="l" t="t" r="r" b="b"/>
              <a:pathLst>
                <a:path w="30997" h="5844" extrusionOk="0">
                  <a:moveTo>
                    <a:pt x="4148" y="1"/>
                  </a:moveTo>
                  <a:cubicBezTo>
                    <a:pt x="3813" y="1"/>
                    <a:pt x="3477" y="16"/>
                    <a:pt x="3140" y="46"/>
                  </a:cubicBezTo>
                  <a:cubicBezTo>
                    <a:pt x="2533" y="88"/>
                    <a:pt x="1916" y="182"/>
                    <a:pt x="1309" y="266"/>
                  </a:cubicBezTo>
                  <a:cubicBezTo>
                    <a:pt x="1047" y="308"/>
                    <a:pt x="786" y="308"/>
                    <a:pt x="566" y="350"/>
                  </a:cubicBezTo>
                  <a:cubicBezTo>
                    <a:pt x="346" y="350"/>
                    <a:pt x="126" y="444"/>
                    <a:pt x="43" y="705"/>
                  </a:cubicBezTo>
                  <a:cubicBezTo>
                    <a:pt x="1" y="873"/>
                    <a:pt x="126" y="1093"/>
                    <a:pt x="388" y="1229"/>
                  </a:cubicBezTo>
                  <a:cubicBezTo>
                    <a:pt x="650" y="1354"/>
                    <a:pt x="911" y="1438"/>
                    <a:pt x="1131" y="1490"/>
                  </a:cubicBezTo>
                  <a:cubicBezTo>
                    <a:pt x="1612" y="1532"/>
                    <a:pt x="2135" y="1574"/>
                    <a:pt x="2617" y="1574"/>
                  </a:cubicBezTo>
                  <a:cubicBezTo>
                    <a:pt x="4406" y="1658"/>
                    <a:pt x="6143" y="1877"/>
                    <a:pt x="7849" y="2401"/>
                  </a:cubicBezTo>
                  <a:cubicBezTo>
                    <a:pt x="9073" y="2798"/>
                    <a:pt x="10329" y="3185"/>
                    <a:pt x="11595" y="3583"/>
                  </a:cubicBezTo>
                  <a:cubicBezTo>
                    <a:pt x="12945" y="4054"/>
                    <a:pt x="14347" y="4368"/>
                    <a:pt x="15781" y="4452"/>
                  </a:cubicBezTo>
                  <a:cubicBezTo>
                    <a:pt x="16963" y="4493"/>
                    <a:pt x="18135" y="4535"/>
                    <a:pt x="19318" y="4535"/>
                  </a:cubicBezTo>
                  <a:cubicBezTo>
                    <a:pt x="19436" y="4540"/>
                    <a:pt x="19554" y="4542"/>
                    <a:pt x="19672" y="4542"/>
                  </a:cubicBezTo>
                  <a:cubicBezTo>
                    <a:pt x="20728" y="4542"/>
                    <a:pt x="21790" y="4374"/>
                    <a:pt x="22844" y="4054"/>
                  </a:cubicBezTo>
                  <a:cubicBezTo>
                    <a:pt x="23176" y="3968"/>
                    <a:pt x="23499" y="3925"/>
                    <a:pt x="23814" y="3925"/>
                  </a:cubicBezTo>
                  <a:cubicBezTo>
                    <a:pt x="24452" y="3925"/>
                    <a:pt x="25057" y="4101"/>
                    <a:pt x="25638" y="4452"/>
                  </a:cubicBezTo>
                  <a:cubicBezTo>
                    <a:pt x="26245" y="4839"/>
                    <a:pt x="26863" y="5153"/>
                    <a:pt x="27512" y="5414"/>
                  </a:cubicBezTo>
                  <a:cubicBezTo>
                    <a:pt x="27909" y="5540"/>
                    <a:pt x="28255" y="5718"/>
                    <a:pt x="28642" y="5843"/>
                  </a:cubicBezTo>
                  <a:lnTo>
                    <a:pt x="30996" y="5843"/>
                  </a:lnTo>
                  <a:lnTo>
                    <a:pt x="30996" y="5320"/>
                  </a:lnTo>
                  <a:lnTo>
                    <a:pt x="30002" y="5320"/>
                  </a:lnTo>
                  <a:lnTo>
                    <a:pt x="30002" y="4316"/>
                  </a:lnTo>
                  <a:cubicBezTo>
                    <a:pt x="28558" y="3928"/>
                    <a:pt x="27166" y="3489"/>
                    <a:pt x="25816" y="2966"/>
                  </a:cubicBezTo>
                  <a:cubicBezTo>
                    <a:pt x="25680" y="2924"/>
                    <a:pt x="25597" y="2882"/>
                    <a:pt x="25502" y="2840"/>
                  </a:cubicBezTo>
                  <a:lnTo>
                    <a:pt x="25502" y="2704"/>
                  </a:lnTo>
                  <a:cubicBezTo>
                    <a:pt x="25722" y="2620"/>
                    <a:pt x="25942" y="2484"/>
                    <a:pt x="26162" y="2484"/>
                  </a:cubicBezTo>
                  <a:cubicBezTo>
                    <a:pt x="26561" y="2455"/>
                    <a:pt x="26982" y="2425"/>
                    <a:pt x="27412" y="2425"/>
                  </a:cubicBezTo>
                  <a:cubicBezTo>
                    <a:pt x="27590" y="2425"/>
                    <a:pt x="27770" y="2430"/>
                    <a:pt x="27951" y="2442"/>
                  </a:cubicBezTo>
                  <a:cubicBezTo>
                    <a:pt x="28600" y="2484"/>
                    <a:pt x="29301" y="2579"/>
                    <a:pt x="30002" y="2704"/>
                  </a:cubicBezTo>
                  <a:lnTo>
                    <a:pt x="30002" y="266"/>
                  </a:lnTo>
                  <a:cubicBezTo>
                    <a:pt x="29539" y="214"/>
                    <a:pt x="29077" y="174"/>
                    <a:pt x="28614" y="174"/>
                  </a:cubicBezTo>
                  <a:cubicBezTo>
                    <a:pt x="28334" y="174"/>
                    <a:pt x="28054" y="188"/>
                    <a:pt x="27773" y="224"/>
                  </a:cubicBezTo>
                  <a:cubicBezTo>
                    <a:pt x="26381" y="391"/>
                    <a:pt x="25073" y="747"/>
                    <a:pt x="24111" y="1836"/>
                  </a:cubicBezTo>
                  <a:cubicBezTo>
                    <a:pt x="23765" y="2223"/>
                    <a:pt x="23284" y="2442"/>
                    <a:pt x="22803" y="2662"/>
                  </a:cubicBezTo>
                  <a:cubicBezTo>
                    <a:pt x="21884" y="3026"/>
                    <a:pt x="20895" y="3276"/>
                    <a:pt x="19900" y="3276"/>
                  </a:cubicBezTo>
                  <a:cubicBezTo>
                    <a:pt x="19807" y="3276"/>
                    <a:pt x="19714" y="3274"/>
                    <a:pt x="19621" y="3269"/>
                  </a:cubicBezTo>
                  <a:cubicBezTo>
                    <a:pt x="18575" y="3269"/>
                    <a:pt x="17487" y="3227"/>
                    <a:pt x="16440" y="3185"/>
                  </a:cubicBezTo>
                  <a:cubicBezTo>
                    <a:pt x="15038" y="3102"/>
                    <a:pt x="13688" y="2746"/>
                    <a:pt x="12380" y="2223"/>
                  </a:cubicBezTo>
                  <a:cubicBezTo>
                    <a:pt x="11208" y="1752"/>
                    <a:pt x="10026" y="1354"/>
                    <a:pt x="8854" y="915"/>
                  </a:cubicBezTo>
                  <a:cubicBezTo>
                    <a:pt x="7338" y="343"/>
                    <a:pt x="5757" y="1"/>
                    <a:pt x="41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1" name="Google Shape;1501;p50"/>
            <p:cNvSpPr/>
            <p:nvPr/>
          </p:nvSpPr>
          <p:spPr>
            <a:xfrm>
              <a:off x="1844480" y="1782646"/>
              <a:ext cx="139274" cy="11991"/>
            </a:xfrm>
            <a:custGeom>
              <a:avLst/>
              <a:gdLst/>
              <a:ahLst/>
              <a:cxnLst/>
              <a:rect l="l" t="t" r="r" b="b"/>
              <a:pathLst>
                <a:path w="6667" h="574" extrusionOk="0">
                  <a:moveTo>
                    <a:pt x="0" y="0"/>
                  </a:moveTo>
                  <a:lnTo>
                    <a:pt x="0" y="482"/>
                  </a:lnTo>
                  <a:cubicBezTo>
                    <a:pt x="565" y="482"/>
                    <a:pt x="1089" y="482"/>
                    <a:pt x="1654" y="524"/>
                  </a:cubicBezTo>
                  <a:cubicBezTo>
                    <a:pt x="2266" y="550"/>
                    <a:pt x="2886" y="573"/>
                    <a:pt x="3506" y="573"/>
                  </a:cubicBezTo>
                  <a:cubicBezTo>
                    <a:pt x="4126" y="573"/>
                    <a:pt x="4746" y="550"/>
                    <a:pt x="5358" y="482"/>
                  </a:cubicBezTo>
                  <a:cubicBezTo>
                    <a:pt x="5798" y="398"/>
                    <a:pt x="6279" y="356"/>
                    <a:pt x="6666" y="136"/>
                  </a:cubicBezTo>
                  <a:lnTo>
                    <a:pt x="6446" y="136"/>
                  </a:lnTo>
                  <a:cubicBezTo>
                    <a:pt x="4793" y="95"/>
                    <a:pt x="3087" y="53"/>
                    <a:pt x="1434" y="53"/>
                  </a:cubicBezTo>
                  <a:cubicBezTo>
                    <a:pt x="953" y="0"/>
                    <a:pt x="471"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2" name="Google Shape;1502;p50"/>
            <p:cNvSpPr/>
            <p:nvPr/>
          </p:nvSpPr>
          <p:spPr>
            <a:xfrm>
              <a:off x="824300" y="1463600"/>
              <a:ext cx="245061" cy="53813"/>
            </a:xfrm>
            <a:custGeom>
              <a:avLst/>
              <a:gdLst/>
              <a:ahLst/>
              <a:cxnLst/>
              <a:rect l="l" t="t" r="r" b="b"/>
              <a:pathLst>
                <a:path w="11731" h="2576" extrusionOk="0">
                  <a:moveTo>
                    <a:pt x="7236" y="1"/>
                  </a:moveTo>
                  <a:cubicBezTo>
                    <a:pt x="7133" y="1"/>
                    <a:pt x="7031" y="6"/>
                    <a:pt x="6928" y="16"/>
                  </a:cubicBezTo>
                  <a:cubicBezTo>
                    <a:pt x="5410" y="100"/>
                    <a:pt x="4008" y="540"/>
                    <a:pt x="2574" y="1063"/>
                  </a:cubicBezTo>
                  <a:cubicBezTo>
                    <a:pt x="2370" y="1141"/>
                    <a:pt x="2169" y="1188"/>
                    <a:pt x="1969" y="1188"/>
                  </a:cubicBezTo>
                  <a:cubicBezTo>
                    <a:pt x="1821" y="1188"/>
                    <a:pt x="1675" y="1162"/>
                    <a:pt x="1528" y="1105"/>
                  </a:cubicBezTo>
                  <a:cubicBezTo>
                    <a:pt x="1172" y="979"/>
                    <a:pt x="869" y="843"/>
                    <a:pt x="565" y="717"/>
                  </a:cubicBezTo>
                  <a:cubicBezTo>
                    <a:pt x="387" y="676"/>
                    <a:pt x="220" y="581"/>
                    <a:pt x="0" y="498"/>
                  </a:cubicBezTo>
                  <a:lnTo>
                    <a:pt x="0" y="1984"/>
                  </a:lnTo>
                  <a:cubicBezTo>
                    <a:pt x="84" y="1984"/>
                    <a:pt x="126" y="2025"/>
                    <a:pt x="220" y="2067"/>
                  </a:cubicBezTo>
                  <a:cubicBezTo>
                    <a:pt x="523" y="2245"/>
                    <a:pt x="869" y="2371"/>
                    <a:pt x="1224" y="2455"/>
                  </a:cubicBezTo>
                  <a:cubicBezTo>
                    <a:pt x="1470" y="2532"/>
                    <a:pt x="1707" y="2575"/>
                    <a:pt x="1939" y="2575"/>
                  </a:cubicBezTo>
                  <a:cubicBezTo>
                    <a:pt x="2243" y="2575"/>
                    <a:pt x="2540" y="2501"/>
                    <a:pt x="2836" y="2329"/>
                  </a:cubicBezTo>
                  <a:cubicBezTo>
                    <a:pt x="3746" y="1764"/>
                    <a:pt x="4835" y="1502"/>
                    <a:pt x="5839" y="1241"/>
                  </a:cubicBezTo>
                  <a:cubicBezTo>
                    <a:pt x="6199" y="1158"/>
                    <a:pt x="6544" y="1110"/>
                    <a:pt x="6876" y="1110"/>
                  </a:cubicBezTo>
                  <a:cubicBezTo>
                    <a:pt x="7596" y="1110"/>
                    <a:pt x="8251" y="1337"/>
                    <a:pt x="8853" y="1931"/>
                  </a:cubicBezTo>
                  <a:cubicBezTo>
                    <a:pt x="9198" y="2245"/>
                    <a:pt x="9638" y="2329"/>
                    <a:pt x="10067" y="2329"/>
                  </a:cubicBezTo>
                  <a:cubicBezTo>
                    <a:pt x="10266" y="2350"/>
                    <a:pt x="10462" y="2350"/>
                    <a:pt x="10658" y="2350"/>
                  </a:cubicBezTo>
                  <a:cubicBezTo>
                    <a:pt x="10854" y="2350"/>
                    <a:pt x="11050" y="2350"/>
                    <a:pt x="11249" y="2371"/>
                  </a:cubicBezTo>
                  <a:cubicBezTo>
                    <a:pt x="11427" y="2413"/>
                    <a:pt x="11595" y="2413"/>
                    <a:pt x="11731" y="2455"/>
                  </a:cubicBezTo>
                  <a:lnTo>
                    <a:pt x="11731" y="1063"/>
                  </a:lnTo>
                  <a:lnTo>
                    <a:pt x="10464" y="1063"/>
                  </a:lnTo>
                  <a:cubicBezTo>
                    <a:pt x="10389" y="1069"/>
                    <a:pt x="10316" y="1073"/>
                    <a:pt x="10247" y="1073"/>
                  </a:cubicBezTo>
                  <a:cubicBezTo>
                    <a:pt x="9873" y="1073"/>
                    <a:pt x="9575" y="973"/>
                    <a:pt x="9240" y="717"/>
                  </a:cubicBezTo>
                  <a:cubicBezTo>
                    <a:pt x="8671" y="259"/>
                    <a:pt x="7965" y="1"/>
                    <a:pt x="72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3" name="Google Shape;1503;p50"/>
            <p:cNvSpPr/>
            <p:nvPr/>
          </p:nvSpPr>
          <p:spPr>
            <a:xfrm>
              <a:off x="824300" y="1239874"/>
              <a:ext cx="245061" cy="76102"/>
            </a:xfrm>
            <a:custGeom>
              <a:avLst/>
              <a:gdLst/>
              <a:ahLst/>
              <a:cxnLst/>
              <a:rect l="l" t="t" r="r" b="b"/>
              <a:pathLst>
                <a:path w="11731" h="3643" extrusionOk="0">
                  <a:moveTo>
                    <a:pt x="0" y="0"/>
                  </a:moveTo>
                  <a:lnTo>
                    <a:pt x="0" y="2051"/>
                  </a:lnTo>
                  <a:cubicBezTo>
                    <a:pt x="281" y="2031"/>
                    <a:pt x="558" y="2020"/>
                    <a:pt x="834" y="2020"/>
                  </a:cubicBezTo>
                  <a:cubicBezTo>
                    <a:pt x="1671" y="2020"/>
                    <a:pt x="2491" y="2116"/>
                    <a:pt x="3317" y="2313"/>
                  </a:cubicBezTo>
                  <a:cubicBezTo>
                    <a:pt x="4929" y="2658"/>
                    <a:pt x="6582" y="3014"/>
                    <a:pt x="8236" y="3318"/>
                  </a:cubicBezTo>
                  <a:cubicBezTo>
                    <a:pt x="9172" y="3498"/>
                    <a:pt x="10129" y="3643"/>
                    <a:pt x="11095" y="3643"/>
                  </a:cubicBezTo>
                  <a:cubicBezTo>
                    <a:pt x="11307" y="3643"/>
                    <a:pt x="11519" y="3636"/>
                    <a:pt x="11731" y="3621"/>
                  </a:cubicBezTo>
                  <a:lnTo>
                    <a:pt x="11731" y="2271"/>
                  </a:lnTo>
                  <a:cubicBezTo>
                    <a:pt x="10381" y="2135"/>
                    <a:pt x="9073" y="1915"/>
                    <a:pt x="7765" y="1706"/>
                  </a:cubicBezTo>
                  <a:cubicBezTo>
                    <a:pt x="7064" y="1612"/>
                    <a:pt x="6362" y="1528"/>
                    <a:pt x="5714" y="1267"/>
                  </a:cubicBezTo>
                  <a:cubicBezTo>
                    <a:pt x="4447" y="701"/>
                    <a:pt x="3139" y="482"/>
                    <a:pt x="1790" y="346"/>
                  </a:cubicBezTo>
                  <a:cubicBezTo>
                    <a:pt x="1434" y="304"/>
                    <a:pt x="1047" y="262"/>
                    <a:pt x="701" y="178"/>
                  </a:cubicBezTo>
                  <a:cubicBezTo>
                    <a:pt x="482" y="136"/>
                    <a:pt x="262" y="8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4" name="Google Shape;1504;p50"/>
            <p:cNvSpPr/>
            <p:nvPr/>
          </p:nvSpPr>
          <p:spPr>
            <a:xfrm>
              <a:off x="1039169" y="1426542"/>
              <a:ext cx="30186" cy="21893"/>
            </a:xfrm>
            <a:custGeom>
              <a:avLst/>
              <a:gdLst/>
              <a:ahLst/>
              <a:cxnLst/>
              <a:rect l="l" t="t" r="r" b="b"/>
              <a:pathLst>
                <a:path w="1445" h="1048" extrusionOk="0">
                  <a:moveTo>
                    <a:pt x="1445" y="1"/>
                  </a:moveTo>
                  <a:cubicBezTo>
                    <a:pt x="1089" y="43"/>
                    <a:pt x="744" y="95"/>
                    <a:pt x="356" y="179"/>
                  </a:cubicBezTo>
                  <a:cubicBezTo>
                    <a:pt x="220" y="221"/>
                    <a:pt x="42" y="221"/>
                    <a:pt x="1" y="440"/>
                  </a:cubicBezTo>
                  <a:cubicBezTo>
                    <a:pt x="1" y="618"/>
                    <a:pt x="137" y="744"/>
                    <a:pt x="304" y="786"/>
                  </a:cubicBezTo>
                  <a:cubicBezTo>
                    <a:pt x="566" y="880"/>
                    <a:pt x="880" y="1006"/>
                    <a:pt x="1141" y="1006"/>
                  </a:cubicBezTo>
                  <a:cubicBezTo>
                    <a:pt x="1267" y="1047"/>
                    <a:pt x="1351" y="1047"/>
                    <a:pt x="1445" y="1047"/>
                  </a:cubicBezTo>
                  <a:lnTo>
                    <a:pt x="14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5" name="Google Shape;1505;p50"/>
            <p:cNvSpPr/>
            <p:nvPr/>
          </p:nvSpPr>
          <p:spPr>
            <a:xfrm>
              <a:off x="824300" y="1529507"/>
              <a:ext cx="245061" cy="54669"/>
            </a:xfrm>
            <a:custGeom>
              <a:avLst/>
              <a:gdLst/>
              <a:ahLst/>
              <a:cxnLst/>
              <a:rect l="l" t="t" r="r" b="b"/>
              <a:pathLst>
                <a:path w="11731" h="2617" extrusionOk="0">
                  <a:moveTo>
                    <a:pt x="0" y="1"/>
                  </a:moveTo>
                  <a:lnTo>
                    <a:pt x="0" y="1183"/>
                  </a:lnTo>
                  <a:lnTo>
                    <a:pt x="1570" y="1570"/>
                  </a:lnTo>
                  <a:cubicBezTo>
                    <a:pt x="1988" y="1696"/>
                    <a:pt x="2409" y="1762"/>
                    <a:pt x="2825" y="1762"/>
                  </a:cubicBezTo>
                  <a:cubicBezTo>
                    <a:pt x="3273" y="1762"/>
                    <a:pt x="3715" y="1686"/>
                    <a:pt x="4144" y="1528"/>
                  </a:cubicBezTo>
                  <a:cubicBezTo>
                    <a:pt x="4573" y="1392"/>
                    <a:pt x="4971" y="1267"/>
                    <a:pt x="5358" y="1089"/>
                  </a:cubicBezTo>
                  <a:cubicBezTo>
                    <a:pt x="5531" y="1020"/>
                    <a:pt x="5688" y="989"/>
                    <a:pt x="5838" y="989"/>
                  </a:cubicBezTo>
                  <a:cubicBezTo>
                    <a:pt x="5960" y="989"/>
                    <a:pt x="6077" y="1009"/>
                    <a:pt x="6195" y="1047"/>
                  </a:cubicBezTo>
                  <a:cubicBezTo>
                    <a:pt x="6886" y="1309"/>
                    <a:pt x="7587" y="1570"/>
                    <a:pt x="8236" y="1790"/>
                  </a:cubicBezTo>
                  <a:cubicBezTo>
                    <a:pt x="8811" y="1968"/>
                    <a:pt x="9334" y="2135"/>
                    <a:pt x="9899" y="2271"/>
                  </a:cubicBezTo>
                  <a:cubicBezTo>
                    <a:pt x="10506" y="2397"/>
                    <a:pt x="11113" y="2491"/>
                    <a:pt x="11731" y="2617"/>
                  </a:cubicBezTo>
                  <a:lnTo>
                    <a:pt x="11731" y="2093"/>
                  </a:lnTo>
                  <a:cubicBezTo>
                    <a:pt x="11113" y="1968"/>
                    <a:pt x="10506" y="1832"/>
                    <a:pt x="9899" y="1654"/>
                  </a:cubicBezTo>
                  <a:cubicBezTo>
                    <a:pt x="9418" y="1528"/>
                    <a:pt x="8937" y="1351"/>
                    <a:pt x="8497" y="1183"/>
                  </a:cubicBezTo>
                  <a:cubicBezTo>
                    <a:pt x="7765" y="869"/>
                    <a:pt x="7064" y="524"/>
                    <a:pt x="6321" y="220"/>
                  </a:cubicBezTo>
                  <a:cubicBezTo>
                    <a:pt x="6089" y="114"/>
                    <a:pt x="5838" y="56"/>
                    <a:pt x="5580" y="56"/>
                  </a:cubicBezTo>
                  <a:cubicBezTo>
                    <a:pt x="5407" y="56"/>
                    <a:pt x="5231" y="82"/>
                    <a:pt x="5054" y="137"/>
                  </a:cubicBezTo>
                  <a:cubicBezTo>
                    <a:pt x="4709" y="262"/>
                    <a:pt x="4311" y="346"/>
                    <a:pt x="3966" y="482"/>
                  </a:cubicBezTo>
                  <a:cubicBezTo>
                    <a:pt x="3595" y="592"/>
                    <a:pt x="3223" y="647"/>
                    <a:pt x="2853" y="647"/>
                  </a:cubicBezTo>
                  <a:cubicBezTo>
                    <a:pt x="2483" y="647"/>
                    <a:pt x="2114" y="592"/>
                    <a:pt x="1748" y="482"/>
                  </a:cubicBezTo>
                  <a:cubicBezTo>
                    <a:pt x="1172" y="304"/>
                    <a:pt x="565" y="179"/>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6" name="Google Shape;1506;p50"/>
            <p:cNvSpPr/>
            <p:nvPr/>
          </p:nvSpPr>
          <p:spPr>
            <a:xfrm>
              <a:off x="1915525" y="1121952"/>
              <a:ext cx="169439" cy="35095"/>
            </a:xfrm>
            <a:custGeom>
              <a:avLst/>
              <a:gdLst/>
              <a:ahLst/>
              <a:cxnLst/>
              <a:rect l="l" t="t" r="r" b="b"/>
              <a:pathLst>
                <a:path w="8111" h="1680" extrusionOk="0">
                  <a:moveTo>
                    <a:pt x="4321" y="1"/>
                  </a:moveTo>
                  <a:cubicBezTo>
                    <a:pt x="3481" y="1"/>
                    <a:pt x="2649" y="123"/>
                    <a:pt x="1831" y="455"/>
                  </a:cubicBezTo>
                  <a:cubicBezTo>
                    <a:pt x="1476" y="633"/>
                    <a:pt x="1088" y="717"/>
                    <a:pt x="733" y="811"/>
                  </a:cubicBezTo>
                  <a:cubicBezTo>
                    <a:pt x="565" y="853"/>
                    <a:pt x="387" y="895"/>
                    <a:pt x="262" y="936"/>
                  </a:cubicBezTo>
                  <a:cubicBezTo>
                    <a:pt x="168" y="1020"/>
                    <a:pt x="42" y="1114"/>
                    <a:pt x="42" y="1198"/>
                  </a:cubicBezTo>
                  <a:cubicBezTo>
                    <a:pt x="0" y="1282"/>
                    <a:pt x="126" y="1418"/>
                    <a:pt x="209" y="1501"/>
                  </a:cubicBezTo>
                  <a:cubicBezTo>
                    <a:pt x="262" y="1543"/>
                    <a:pt x="346" y="1596"/>
                    <a:pt x="429" y="1596"/>
                  </a:cubicBezTo>
                  <a:cubicBezTo>
                    <a:pt x="607" y="1638"/>
                    <a:pt x="827" y="1679"/>
                    <a:pt x="994" y="1679"/>
                  </a:cubicBezTo>
                  <a:cubicBezTo>
                    <a:pt x="1695" y="1679"/>
                    <a:pt x="2397" y="1638"/>
                    <a:pt x="3045" y="1376"/>
                  </a:cubicBezTo>
                  <a:cubicBezTo>
                    <a:pt x="3922" y="1067"/>
                    <a:pt x="4814" y="970"/>
                    <a:pt x="5720" y="970"/>
                  </a:cubicBezTo>
                  <a:cubicBezTo>
                    <a:pt x="6349" y="970"/>
                    <a:pt x="6985" y="1017"/>
                    <a:pt x="7629" y="1072"/>
                  </a:cubicBezTo>
                  <a:cubicBezTo>
                    <a:pt x="7754" y="1072"/>
                    <a:pt x="7932" y="1114"/>
                    <a:pt x="8110" y="1114"/>
                  </a:cubicBezTo>
                  <a:lnTo>
                    <a:pt x="8110" y="455"/>
                  </a:lnTo>
                  <a:cubicBezTo>
                    <a:pt x="7409" y="371"/>
                    <a:pt x="6750" y="235"/>
                    <a:pt x="6101" y="152"/>
                  </a:cubicBezTo>
                  <a:cubicBezTo>
                    <a:pt x="5505" y="61"/>
                    <a:pt x="4911" y="1"/>
                    <a:pt x="43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7" name="Google Shape;1507;p50"/>
            <p:cNvSpPr/>
            <p:nvPr/>
          </p:nvSpPr>
          <p:spPr>
            <a:xfrm>
              <a:off x="824300" y="858869"/>
              <a:ext cx="541928" cy="95112"/>
            </a:xfrm>
            <a:custGeom>
              <a:avLst/>
              <a:gdLst/>
              <a:ahLst/>
              <a:cxnLst/>
              <a:rect l="l" t="t" r="r" b="b"/>
              <a:pathLst>
                <a:path w="25942" h="4553" extrusionOk="0">
                  <a:moveTo>
                    <a:pt x="2205" y="0"/>
                  </a:moveTo>
                  <a:cubicBezTo>
                    <a:pt x="2066" y="0"/>
                    <a:pt x="1927" y="3"/>
                    <a:pt x="1790" y="10"/>
                  </a:cubicBezTo>
                  <a:cubicBezTo>
                    <a:pt x="1172" y="63"/>
                    <a:pt x="607" y="105"/>
                    <a:pt x="0" y="188"/>
                  </a:cubicBezTo>
                  <a:lnTo>
                    <a:pt x="0" y="3108"/>
                  </a:lnTo>
                  <a:cubicBezTo>
                    <a:pt x="1005" y="3286"/>
                    <a:pt x="1957" y="3464"/>
                    <a:pt x="2962" y="3631"/>
                  </a:cubicBezTo>
                  <a:cubicBezTo>
                    <a:pt x="4751" y="3935"/>
                    <a:pt x="6582" y="4196"/>
                    <a:pt x="8413" y="4374"/>
                  </a:cubicBezTo>
                  <a:cubicBezTo>
                    <a:pt x="9544" y="4510"/>
                    <a:pt x="10642" y="4552"/>
                    <a:pt x="11731" y="4552"/>
                  </a:cubicBezTo>
                  <a:lnTo>
                    <a:pt x="11731" y="4196"/>
                  </a:lnTo>
                  <a:cubicBezTo>
                    <a:pt x="10548" y="4113"/>
                    <a:pt x="9334" y="4029"/>
                    <a:pt x="8152" y="3851"/>
                  </a:cubicBezTo>
                  <a:cubicBezTo>
                    <a:pt x="5933" y="3464"/>
                    <a:pt x="3705" y="2888"/>
                    <a:pt x="1528" y="2239"/>
                  </a:cubicBezTo>
                  <a:cubicBezTo>
                    <a:pt x="1434" y="2239"/>
                    <a:pt x="1350" y="2198"/>
                    <a:pt x="1266" y="2156"/>
                  </a:cubicBezTo>
                  <a:lnTo>
                    <a:pt x="1266" y="2020"/>
                  </a:lnTo>
                  <a:lnTo>
                    <a:pt x="2480" y="2020"/>
                  </a:lnTo>
                  <a:cubicBezTo>
                    <a:pt x="3657" y="2049"/>
                    <a:pt x="4807" y="2079"/>
                    <a:pt x="5950" y="2079"/>
                  </a:cubicBezTo>
                  <a:cubicBezTo>
                    <a:pt x="6423" y="2079"/>
                    <a:pt x="6895" y="2074"/>
                    <a:pt x="7367" y="2062"/>
                  </a:cubicBezTo>
                  <a:cubicBezTo>
                    <a:pt x="7503" y="2058"/>
                    <a:pt x="7639" y="2056"/>
                    <a:pt x="7775" y="2056"/>
                  </a:cubicBezTo>
                  <a:cubicBezTo>
                    <a:pt x="9294" y="2056"/>
                    <a:pt x="10817" y="2264"/>
                    <a:pt x="12296" y="2543"/>
                  </a:cubicBezTo>
                  <a:cubicBezTo>
                    <a:pt x="13865" y="2846"/>
                    <a:pt x="15477" y="3108"/>
                    <a:pt x="17088" y="3244"/>
                  </a:cubicBezTo>
                  <a:lnTo>
                    <a:pt x="25680" y="3244"/>
                  </a:lnTo>
                  <a:cubicBezTo>
                    <a:pt x="25722" y="3150"/>
                    <a:pt x="25816" y="3066"/>
                    <a:pt x="25941" y="2982"/>
                  </a:cubicBezTo>
                  <a:cubicBezTo>
                    <a:pt x="25638" y="2941"/>
                    <a:pt x="25502" y="2888"/>
                    <a:pt x="25376" y="2888"/>
                  </a:cubicBezTo>
                  <a:cubicBezTo>
                    <a:pt x="24288" y="2804"/>
                    <a:pt x="23241" y="2721"/>
                    <a:pt x="22195" y="2585"/>
                  </a:cubicBezTo>
                  <a:cubicBezTo>
                    <a:pt x="20489" y="2417"/>
                    <a:pt x="18794" y="2239"/>
                    <a:pt x="17088" y="1978"/>
                  </a:cubicBezTo>
                  <a:cubicBezTo>
                    <a:pt x="14954" y="1632"/>
                    <a:pt x="12819" y="1151"/>
                    <a:pt x="10684" y="795"/>
                  </a:cubicBezTo>
                  <a:cubicBezTo>
                    <a:pt x="9638" y="628"/>
                    <a:pt x="8591" y="366"/>
                    <a:pt x="7503" y="324"/>
                  </a:cubicBezTo>
                  <a:cubicBezTo>
                    <a:pt x="6404" y="324"/>
                    <a:pt x="5274" y="188"/>
                    <a:pt x="4186" y="105"/>
                  </a:cubicBezTo>
                  <a:cubicBezTo>
                    <a:pt x="3538" y="70"/>
                    <a:pt x="2863" y="0"/>
                    <a:pt x="2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8" name="Google Shape;1508;p50"/>
            <p:cNvSpPr/>
            <p:nvPr/>
          </p:nvSpPr>
          <p:spPr>
            <a:xfrm>
              <a:off x="824300" y="1656077"/>
              <a:ext cx="245061" cy="75664"/>
            </a:xfrm>
            <a:custGeom>
              <a:avLst/>
              <a:gdLst/>
              <a:ahLst/>
              <a:cxnLst/>
              <a:rect l="l" t="t" r="r" b="b"/>
              <a:pathLst>
                <a:path w="11731" h="3622" extrusionOk="0">
                  <a:moveTo>
                    <a:pt x="0" y="0"/>
                  </a:moveTo>
                  <a:lnTo>
                    <a:pt x="0" y="1309"/>
                  </a:lnTo>
                  <a:cubicBezTo>
                    <a:pt x="1224" y="1528"/>
                    <a:pt x="2438" y="1790"/>
                    <a:pt x="3663" y="2051"/>
                  </a:cubicBezTo>
                  <a:cubicBezTo>
                    <a:pt x="5316" y="2397"/>
                    <a:pt x="6980" y="2658"/>
                    <a:pt x="8675" y="3014"/>
                  </a:cubicBezTo>
                  <a:cubicBezTo>
                    <a:pt x="9680" y="3182"/>
                    <a:pt x="10726" y="3360"/>
                    <a:pt x="11731" y="3621"/>
                  </a:cubicBezTo>
                  <a:lnTo>
                    <a:pt x="11731" y="3234"/>
                  </a:lnTo>
                  <a:cubicBezTo>
                    <a:pt x="10726" y="2972"/>
                    <a:pt x="9722" y="2711"/>
                    <a:pt x="8675" y="2449"/>
                  </a:cubicBezTo>
                  <a:cubicBezTo>
                    <a:pt x="7241" y="2093"/>
                    <a:pt x="5797" y="1748"/>
                    <a:pt x="4406" y="1225"/>
                  </a:cubicBezTo>
                  <a:cubicBezTo>
                    <a:pt x="2962" y="743"/>
                    <a:pt x="1486" y="30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9" name="Google Shape;1509;p50"/>
            <p:cNvSpPr/>
            <p:nvPr/>
          </p:nvSpPr>
          <p:spPr>
            <a:xfrm>
              <a:off x="824300" y="1955779"/>
              <a:ext cx="245061" cy="71068"/>
            </a:xfrm>
            <a:custGeom>
              <a:avLst/>
              <a:gdLst/>
              <a:ahLst/>
              <a:cxnLst/>
              <a:rect l="l" t="t" r="r" b="b"/>
              <a:pathLst>
                <a:path w="11731" h="3402" extrusionOk="0">
                  <a:moveTo>
                    <a:pt x="0" y="0"/>
                  </a:moveTo>
                  <a:lnTo>
                    <a:pt x="0" y="1224"/>
                  </a:lnTo>
                  <a:cubicBezTo>
                    <a:pt x="1486" y="1350"/>
                    <a:pt x="2920" y="1528"/>
                    <a:pt x="4311" y="1831"/>
                  </a:cubicBezTo>
                  <a:cubicBezTo>
                    <a:pt x="6101" y="2229"/>
                    <a:pt x="7848" y="2616"/>
                    <a:pt x="9638" y="2752"/>
                  </a:cubicBezTo>
                  <a:cubicBezTo>
                    <a:pt x="9805" y="2752"/>
                    <a:pt x="9983" y="2794"/>
                    <a:pt x="10119" y="2878"/>
                  </a:cubicBezTo>
                  <a:cubicBezTo>
                    <a:pt x="10684" y="3056"/>
                    <a:pt x="11207" y="3223"/>
                    <a:pt x="11731" y="3401"/>
                  </a:cubicBezTo>
                  <a:lnTo>
                    <a:pt x="11731" y="1266"/>
                  </a:lnTo>
                  <a:cubicBezTo>
                    <a:pt x="11507" y="1273"/>
                    <a:pt x="11284" y="1277"/>
                    <a:pt x="11060" y="1277"/>
                  </a:cubicBezTo>
                  <a:cubicBezTo>
                    <a:pt x="9932" y="1277"/>
                    <a:pt x="8804" y="1188"/>
                    <a:pt x="7712" y="1005"/>
                  </a:cubicBezTo>
                  <a:cubicBezTo>
                    <a:pt x="6540" y="827"/>
                    <a:pt x="5410" y="607"/>
                    <a:pt x="4270" y="398"/>
                  </a:cubicBezTo>
                  <a:cubicBezTo>
                    <a:pt x="2920" y="136"/>
                    <a:pt x="1570" y="42"/>
                    <a:pt x="2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0" name="Google Shape;1510;p50"/>
            <p:cNvSpPr/>
            <p:nvPr/>
          </p:nvSpPr>
          <p:spPr>
            <a:xfrm>
              <a:off x="1844480" y="1940968"/>
              <a:ext cx="240486" cy="28598"/>
            </a:xfrm>
            <a:custGeom>
              <a:avLst/>
              <a:gdLst/>
              <a:ahLst/>
              <a:cxnLst/>
              <a:rect l="l" t="t" r="r" b="b"/>
              <a:pathLst>
                <a:path w="11512" h="1369" extrusionOk="0">
                  <a:moveTo>
                    <a:pt x="10581" y="1"/>
                  </a:moveTo>
                  <a:cubicBezTo>
                    <a:pt x="8233" y="1"/>
                    <a:pt x="5917" y="142"/>
                    <a:pt x="3569" y="447"/>
                  </a:cubicBezTo>
                  <a:cubicBezTo>
                    <a:pt x="2480" y="584"/>
                    <a:pt x="1392" y="667"/>
                    <a:pt x="304" y="793"/>
                  </a:cubicBezTo>
                  <a:lnTo>
                    <a:pt x="0" y="793"/>
                  </a:lnTo>
                  <a:lnTo>
                    <a:pt x="0" y="1368"/>
                  </a:lnTo>
                  <a:cubicBezTo>
                    <a:pt x="1434" y="1274"/>
                    <a:pt x="2878" y="1149"/>
                    <a:pt x="4312" y="1013"/>
                  </a:cubicBezTo>
                  <a:cubicBezTo>
                    <a:pt x="5467" y="946"/>
                    <a:pt x="6615" y="818"/>
                    <a:pt x="7741" y="818"/>
                  </a:cubicBezTo>
                  <a:cubicBezTo>
                    <a:pt x="8023" y="818"/>
                    <a:pt x="8303" y="826"/>
                    <a:pt x="8581" y="845"/>
                  </a:cubicBezTo>
                  <a:cubicBezTo>
                    <a:pt x="9586" y="887"/>
                    <a:pt x="10548" y="929"/>
                    <a:pt x="11511" y="971"/>
                  </a:cubicBezTo>
                  <a:lnTo>
                    <a:pt x="11511" y="8"/>
                  </a:lnTo>
                  <a:cubicBezTo>
                    <a:pt x="11200" y="3"/>
                    <a:pt x="10890" y="1"/>
                    <a:pt x="10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1" name="Google Shape;1511;p50"/>
            <p:cNvSpPr/>
            <p:nvPr/>
          </p:nvSpPr>
          <p:spPr>
            <a:xfrm>
              <a:off x="1121140" y="2050429"/>
              <a:ext cx="811681" cy="82348"/>
            </a:xfrm>
            <a:custGeom>
              <a:avLst/>
              <a:gdLst/>
              <a:ahLst/>
              <a:cxnLst/>
              <a:rect l="l" t="t" r="r" b="b"/>
              <a:pathLst>
                <a:path w="38855" h="3942" extrusionOk="0">
                  <a:moveTo>
                    <a:pt x="1" y="0"/>
                  </a:moveTo>
                  <a:cubicBezTo>
                    <a:pt x="1" y="0"/>
                    <a:pt x="43" y="0"/>
                    <a:pt x="43" y="52"/>
                  </a:cubicBezTo>
                  <a:cubicBezTo>
                    <a:pt x="963" y="743"/>
                    <a:pt x="2052" y="1224"/>
                    <a:pt x="3182" y="1528"/>
                  </a:cubicBezTo>
                  <a:cubicBezTo>
                    <a:pt x="4357" y="1845"/>
                    <a:pt x="5531" y="1984"/>
                    <a:pt x="6715" y="1984"/>
                  </a:cubicBezTo>
                  <a:cubicBezTo>
                    <a:pt x="7640" y="1984"/>
                    <a:pt x="8572" y="1899"/>
                    <a:pt x="9513" y="1748"/>
                  </a:cubicBezTo>
                  <a:cubicBezTo>
                    <a:pt x="11553" y="1444"/>
                    <a:pt x="13646" y="1141"/>
                    <a:pt x="15791" y="1099"/>
                  </a:cubicBezTo>
                  <a:cubicBezTo>
                    <a:pt x="17099" y="1099"/>
                    <a:pt x="18449" y="1099"/>
                    <a:pt x="19716" y="1444"/>
                  </a:cubicBezTo>
                  <a:cubicBezTo>
                    <a:pt x="22374" y="2187"/>
                    <a:pt x="25073" y="2794"/>
                    <a:pt x="27731" y="3359"/>
                  </a:cubicBezTo>
                  <a:cubicBezTo>
                    <a:pt x="29260" y="3670"/>
                    <a:pt x="30789" y="3942"/>
                    <a:pt x="32338" y="3942"/>
                  </a:cubicBezTo>
                  <a:cubicBezTo>
                    <a:pt x="32560" y="3942"/>
                    <a:pt x="32783" y="3936"/>
                    <a:pt x="33005" y="3924"/>
                  </a:cubicBezTo>
                  <a:cubicBezTo>
                    <a:pt x="34408" y="3841"/>
                    <a:pt x="35841" y="3757"/>
                    <a:pt x="37243" y="3621"/>
                  </a:cubicBezTo>
                  <a:cubicBezTo>
                    <a:pt x="37631" y="3621"/>
                    <a:pt x="37976" y="3537"/>
                    <a:pt x="38374" y="3453"/>
                  </a:cubicBezTo>
                  <a:cubicBezTo>
                    <a:pt x="38551" y="3401"/>
                    <a:pt x="38761" y="3317"/>
                    <a:pt x="38855" y="3056"/>
                  </a:cubicBezTo>
                  <a:cubicBezTo>
                    <a:pt x="38761" y="3056"/>
                    <a:pt x="38677" y="3014"/>
                    <a:pt x="38635" y="3014"/>
                  </a:cubicBezTo>
                  <a:cubicBezTo>
                    <a:pt x="38290" y="2972"/>
                    <a:pt x="37934" y="2930"/>
                    <a:pt x="37589" y="2930"/>
                  </a:cubicBezTo>
                  <a:cubicBezTo>
                    <a:pt x="36239" y="2972"/>
                    <a:pt x="34889" y="3056"/>
                    <a:pt x="33581" y="3098"/>
                  </a:cubicBezTo>
                  <a:cubicBezTo>
                    <a:pt x="33100" y="3137"/>
                    <a:pt x="32622" y="3160"/>
                    <a:pt x="32148" y="3160"/>
                  </a:cubicBezTo>
                  <a:cubicBezTo>
                    <a:pt x="31496" y="3160"/>
                    <a:pt x="30852" y="3117"/>
                    <a:pt x="30222" y="3014"/>
                  </a:cubicBezTo>
                  <a:cubicBezTo>
                    <a:pt x="27951" y="2669"/>
                    <a:pt x="25680" y="2187"/>
                    <a:pt x="23504" y="1570"/>
                  </a:cubicBezTo>
                  <a:cubicBezTo>
                    <a:pt x="22070" y="1224"/>
                    <a:pt x="20710" y="743"/>
                    <a:pt x="19318" y="398"/>
                  </a:cubicBezTo>
                  <a:cubicBezTo>
                    <a:pt x="18711" y="220"/>
                    <a:pt x="18094" y="94"/>
                    <a:pt x="17487" y="0"/>
                  </a:cubicBezTo>
                  <a:lnTo>
                    <a:pt x="9774" y="0"/>
                  </a:lnTo>
                  <a:cubicBezTo>
                    <a:pt x="8719" y="106"/>
                    <a:pt x="7669" y="205"/>
                    <a:pt x="6640" y="205"/>
                  </a:cubicBezTo>
                  <a:cubicBezTo>
                    <a:pt x="6344" y="205"/>
                    <a:pt x="6049" y="197"/>
                    <a:pt x="5756" y="178"/>
                  </a:cubicBezTo>
                  <a:cubicBezTo>
                    <a:pt x="5275" y="136"/>
                    <a:pt x="4804" y="94"/>
                    <a:pt x="4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2" name="Google Shape;1512;p50"/>
            <p:cNvSpPr/>
            <p:nvPr/>
          </p:nvSpPr>
          <p:spPr>
            <a:xfrm>
              <a:off x="824300" y="982139"/>
              <a:ext cx="245061" cy="40025"/>
            </a:xfrm>
            <a:custGeom>
              <a:avLst/>
              <a:gdLst/>
              <a:ahLst/>
              <a:cxnLst/>
              <a:rect l="l" t="t" r="r" b="b"/>
              <a:pathLst>
                <a:path w="11731" h="1916" extrusionOk="0">
                  <a:moveTo>
                    <a:pt x="0" y="1"/>
                  </a:moveTo>
                  <a:lnTo>
                    <a:pt x="0" y="1435"/>
                  </a:lnTo>
                  <a:cubicBezTo>
                    <a:pt x="1088" y="1612"/>
                    <a:pt x="2177" y="1696"/>
                    <a:pt x="3265" y="1748"/>
                  </a:cubicBezTo>
                  <a:cubicBezTo>
                    <a:pt x="4929" y="1832"/>
                    <a:pt x="6582" y="1916"/>
                    <a:pt x="8236" y="1916"/>
                  </a:cubicBezTo>
                  <a:cubicBezTo>
                    <a:pt x="9418" y="1874"/>
                    <a:pt x="10548" y="1874"/>
                    <a:pt x="11731" y="1874"/>
                  </a:cubicBezTo>
                  <a:lnTo>
                    <a:pt x="11731" y="828"/>
                  </a:lnTo>
                  <a:cubicBezTo>
                    <a:pt x="10810" y="786"/>
                    <a:pt x="9899" y="744"/>
                    <a:pt x="8937" y="650"/>
                  </a:cubicBezTo>
                  <a:cubicBezTo>
                    <a:pt x="7545" y="608"/>
                    <a:pt x="6143" y="524"/>
                    <a:pt x="4709" y="440"/>
                  </a:cubicBezTo>
                  <a:cubicBezTo>
                    <a:pt x="3705" y="388"/>
                    <a:pt x="2742" y="263"/>
                    <a:pt x="1748" y="179"/>
                  </a:cubicBezTo>
                  <a:cubicBezTo>
                    <a:pt x="1172" y="126"/>
                    <a:pt x="565" y="85"/>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3" name="Google Shape;1513;p50"/>
            <p:cNvSpPr/>
            <p:nvPr/>
          </p:nvSpPr>
          <p:spPr>
            <a:xfrm>
              <a:off x="932716" y="1045684"/>
              <a:ext cx="136641" cy="26551"/>
            </a:xfrm>
            <a:custGeom>
              <a:avLst/>
              <a:gdLst/>
              <a:ahLst/>
              <a:cxnLst/>
              <a:rect l="l" t="t" r="r" b="b"/>
              <a:pathLst>
                <a:path w="6541" h="1271" extrusionOk="0">
                  <a:moveTo>
                    <a:pt x="2420" y="0"/>
                  </a:moveTo>
                  <a:cubicBezTo>
                    <a:pt x="2224" y="0"/>
                    <a:pt x="2028" y="5"/>
                    <a:pt x="1832" y="15"/>
                  </a:cubicBezTo>
                  <a:cubicBezTo>
                    <a:pt x="1214" y="56"/>
                    <a:pt x="607" y="56"/>
                    <a:pt x="0" y="485"/>
                  </a:cubicBezTo>
                  <a:cubicBezTo>
                    <a:pt x="168" y="538"/>
                    <a:pt x="304" y="580"/>
                    <a:pt x="429" y="621"/>
                  </a:cubicBezTo>
                  <a:cubicBezTo>
                    <a:pt x="911" y="663"/>
                    <a:pt x="1434" y="747"/>
                    <a:pt x="1957" y="747"/>
                  </a:cubicBezTo>
                  <a:cubicBezTo>
                    <a:pt x="3443" y="799"/>
                    <a:pt x="4877" y="1009"/>
                    <a:pt x="6321" y="1228"/>
                  </a:cubicBezTo>
                  <a:cubicBezTo>
                    <a:pt x="6405" y="1228"/>
                    <a:pt x="6447" y="1270"/>
                    <a:pt x="6541" y="1270"/>
                  </a:cubicBezTo>
                  <a:lnTo>
                    <a:pt x="6541" y="485"/>
                  </a:lnTo>
                  <a:cubicBezTo>
                    <a:pt x="6017" y="402"/>
                    <a:pt x="5494" y="318"/>
                    <a:pt x="4971" y="224"/>
                  </a:cubicBezTo>
                  <a:cubicBezTo>
                    <a:pt x="4121" y="88"/>
                    <a:pt x="3270" y="0"/>
                    <a:pt x="24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4" name="Google Shape;1514;p50"/>
            <p:cNvSpPr/>
            <p:nvPr/>
          </p:nvSpPr>
          <p:spPr>
            <a:xfrm>
              <a:off x="1844480" y="995048"/>
              <a:ext cx="240486" cy="27993"/>
            </a:xfrm>
            <a:custGeom>
              <a:avLst/>
              <a:gdLst/>
              <a:ahLst/>
              <a:cxnLst/>
              <a:rect l="l" t="t" r="r" b="b"/>
              <a:pathLst>
                <a:path w="11512" h="1340" extrusionOk="0">
                  <a:moveTo>
                    <a:pt x="11382" y="0"/>
                  </a:moveTo>
                  <a:cubicBezTo>
                    <a:pt x="11344" y="0"/>
                    <a:pt x="11312" y="11"/>
                    <a:pt x="11291" y="32"/>
                  </a:cubicBezTo>
                  <a:cubicBezTo>
                    <a:pt x="9460" y="293"/>
                    <a:pt x="7629" y="387"/>
                    <a:pt x="5756" y="387"/>
                  </a:cubicBezTo>
                  <a:cubicBezTo>
                    <a:pt x="5055" y="367"/>
                    <a:pt x="4356" y="367"/>
                    <a:pt x="3659" y="367"/>
                  </a:cubicBezTo>
                  <a:cubicBezTo>
                    <a:pt x="2962" y="367"/>
                    <a:pt x="2266" y="367"/>
                    <a:pt x="1570" y="346"/>
                  </a:cubicBezTo>
                  <a:cubicBezTo>
                    <a:pt x="1047" y="293"/>
                    <a:pt x="523" y="251"/>
                    <a:pt x="0" y="251"/>
                  </a:cubicBezTo>
                  <a:lnTo>
                    <a:pt x="0" y="1340"/>
                  </a:lnTo>
                  <a:cubicBezTo>
                    <a:pt x="1612" y="1340"/>
                    <a:pt x="3223" y="1256"/>
                    <a:pt x="4835" y="1172"/>
                  </a:cubicBezTo>
                  <a:cubicBezTo>
                    <a:pt x="5756" y="1130"/>
                    <a:pt x="6666" y="1078"/>
                    <a:pt x="7587" y="953"/>
                  </a:cubicBezTo>
                  <a:cubicBezTo>
                    <a:pt x="8801" y="733"/>
                    <a:pt x="10025" y="471"/>
                    <a:pt x="11291" y="210"/>
                  </a:cubicBezTo>
                  <a:cubicBezTo>
                    <a:pt x="11333" y="168"/>
                    <a:pt x="11417" y="168"/>
                    <a:pt x="11511" y="126"/>
                  </a:cubicBezTo>
                  <a:lnTo>
                    <a:pt x="11511" y="32"/>
                  </a:lnTo>
                  <a:cubicBezTo>
                    <a:pt x="11464" y="11"/>
                    <a:pt x="11419" y="0"/>
                    <a:pt x="113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5" name="Google Shape;1515;p50"/>
            <p:cNvSpPr/>
            <p:nvPr/>
          </p:nvSpPr>
          <p:spPr>
            <a:xfrm>
              <a:off x="1879010" y="922917"/>
              <a:ext cx="205955" cy="37727"/>
            </a:xfrm>
            <a:custGeom>
              <a:avLst/>
              <a:gdLst/>
              <a:ahLst/>
              <a:cxnLst/>
              <a:rect l="l" t="t" r="r" b="b"/>
              <a:pathLst>
                <a:path w="9859" h="1806" extrusionOk="0">
                  <a:moveTo>
                    <a:pt x="9722" y="0"/>
                  </a:moveTo>
                  <a:cubicBezTo>
                    <a:pt x="9073" y="178"/>
                    <a:pt x="8414" y="304"/>
                    <a:pt x="7765" y="345"/>
                  </a:cubicBezTo>
                  <a:cubicBezTo>
                    <a:pt x="6928" y="440"/>
                    <a:pt x="6101" y="398"/>
                    <a:pt x="5317" y="440"/>
                  </a:cubicBezTo>
                  <a:cubicBezTo>
                    <a:pt x="5105" y="461"/>
                    <a:pt x="4896" y="471"/>
                    <a:pt x="4689" y="471"/>
                  </a:cubicBezTo>
                  <a:cubicBezTo>
                    <a:pt x="4088" y="471"/>
                    <a:pt x="3504" y="383"/>
                    <a:pt x="2920" y="220"/>
                  </a:cubicBezTo>
                  <a:cubicBezTo>
                    <a:pt x="2423" y="83"/>
                    <a:pt x="1894" y="27"/>
                    <a:pt x="1359" y="27"/>
                  </a:cubicBezTo>
                  <a:cubicBezTo>
                    <a:pt x="1196" y="27"/>
                    <a:pt x="1033" y="32"/>
                    <a:pt x="869" y="42"/>
                  </a:cubicBezTo>
                  <a:cubicBezTo>
                    <a:pt x="608" y="84"/>
                    <a:pt x="346" y="136"/>
                    <a:pt x="1" y="304"/>
                  </a:cubicBezTo>
                  <a:cubicBezTo>
                    <a:pt x="346" y="398"/>
                    <a:pt x="566" y="440"/>
                    <a:pt x="785" y="481"/>
                  </a:cubicBezTo>
                  <a:cubicBezTo>
                    <a:pt x="1570" y="607"/>
                    <a:pt x="2313" y="827"/>
                    <a:pt x="3056" y="1130"/>
                  </a:cubicBezTo>
                  <a:cubicBezTo>
                    <a:pt x="3402" y="1266"/>
                    <a:pt x="3747" y="1350"/>
                    <a:pt x="4145" y="1392"/>
                  </a:cubicBezTo>
                  <a:cubicBezTo>
                    <a:pt x="4929" y="1528"/>
                    <a:pt x="5756" y="1612"/>
                    <a:pt x="6583" y="1706"/>
                  </a:cubicBezTo>
                  <a:cubicBezTo>
                    <a:pt x="7014" y="1772"/>
                    <a:pt x="7445" y="1806"/>
                    <a:pt x="7877" y="1806"/>
                  </a:cubicBezTo>
                  <a:cubicBezTo>
                    <a:pt x="8535" y="1806"/>
                    <a:pt x="9194" y="1728"/>
                    <a:pt x="9858" y="1570"/>
                  </a:cubicBezTo>
                  <a:lnTo>
                    <a:pt x="98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6" name="Google Shape;1516;p50"/>
            <p:cNvSpPr/>
            <p:nvPr/>
          </p:nvSpPr>
          <p:spPr>
            <a:xfrm>
              <a:off x="824300" y="778758"/>
              <a:ext cx="1203180" cy="128891"/>
            </a:xfrm>
            <a:custGeom>
              <a:avLst/>
              <a:gdLst/>
              <a:ahLst/>
              <a:cxnLst/>
              <a:rect l="l" t="t" r="r" b="b"/>
              <a:pathLst>
                <a:path w="57596" h="6170" extrusionOk="0">
                  <a:moveTo>
                    <a:pt x="5441" y="1"/>
                  </a:moveTo>
                  <a:cubicBezTo>
                    <a:pt x="4151" y="1"/>
                    <a:pt x="2860" y="94"/>
                    <a:pt x="1570" y="183"/>
                  </a:cubicBezTo>
                  <a:cubicBezTo>
                    <a:pt x="1047" y="235"/>
                    <a:pt x="523" y="319"/>
                    <a:pt x="0" y="361"/>
                  </a:cubicBezTo>
                  <a:lnTo>
                    <a:pt x="0" y="1627"/>
                  </a:lnTo>
                  <a:cubicBezTo>
                    <a:pt x="743" y="1543"/>
                    <a:pt x="1486" y="1491"/>
                    <a:pt x="2219" y="1491"/>
                  </a:cubicBezTo>
                  <a:cubicBezTo>
                    <a:pt x="3484" y="1461"/>
                    <a:pt x="4728" y="1432"/>
                    <a:pt x="5981" y="1432"/>
                  </a:cubicBezTo>
                  <a:cubicBezTo>
                    <a:pt x="6500" y="1432"/>
                    <a:pt x="7021" y="1437"/>
                    <a:pt x="7545" y="1449"/>
                  </a:cubicBezTo>
                  <a:cubicBezTo>
                    <a:pt x="9941" y="1585"/>
                    <a:pt x="12296" y="1889"/>
                    <a:pt x="14692" y="2328"/>
                  </a:cubicBezTo>
                  <a:cubicBezTo>
                    <a:pt x="17967" y="2851"/>
                    <a:pt x="21232" y="3458"/>
                    <a:pt x="24508" y="4107"/>
                  </a:cubicBezTo>
                  <a:cubicBezTo>
                    <a:pt x="26988" y="4588"/>
                    <a:pt x="29426" y="5070"/>
                    <a:pt x="31916" y="5331"/>
                  </a:cubicBezTo>
                  <a:cubicBezTo>
                    <a:pt x="33444" y="5551"/>
                    <a:pt x="34972" y="5729"/>
                    <a:pt x="36489" y="5855"/>
                  </a:cubicBezTo>
                  <a:cubicBezTo>
                    <a:pt x="38111" y="5991"/>
                    <a:pt x="39723" y="6158"/>
                    <a:pt x="41292" y="6158"/>
                  </a:cubicBezTo>
                  <a:cubicBezTo>
                    <a:pt x="41784" y="6166"/>
                    <a:pt x="42277" y="6170"/>
                    <a:pt x="42771" y="6170"/>
                  </a:cubicBezTo>
                  <a:cubicBezTo>
                    <a:pt x="44864" y="6170"/>
                    <a:pt x="46972" y="6108"/>
                    <a:pt x="49047" y="6074"/>
                  </a:cubicBezTo>
                  <a:cubicBezTo>
                    <a:pt x="51192" y="6033"/>
                    <a:pt x="53326" y="5897"/>
                    <a:pt x="55461" y="5593"/>
                  </a:cubicBezTo>
                  <a:cubicBezTo>
                    <a:pt x="56162" y="5509"/>
                    <a:pt x="56853" y="5373"/>
                    <a:pt x="57596" y="5028"/>
                  </a:cubicBezTo>
                  <a:lnTo>
                    <a:pt x="57596" y="5028"/>
                  </a:lnTo>
                  <a:cubicBezTo>
                    <a:pt x="56895" y="5112"/>
                    <a:pt x="56246" y="5206"/>
                    <a:pt x="55639" y="5248"/>
                  </a:cubicBezTo>
                  <a:cubicBezTo>
                    <a:pt x="53933" y="5331"/>
                    <a:pt x="52280" y="5467"/>
                    <a:pt x="50574" y="5551"/>
                  </a:cubicBezTo>
                  <a:cubicBezTo>
                    <a:pt x="49680" y="5572"/>
                    <a:pt x="48798" y="5572"/>
                    <a:pt x="47916" y="5572"/>
                  </a:cubicBezTo>
                  <a:cubicBezTo>
                    <a:pt x="47035" y="5572"/>
                    <a:pt x="46153" y="5572"/>
                    <a:pt x="45258" y="5593"/>
                  </a:cubicBezTo>
                  <a:cubicBezTo>
                    <a:pt x="45068" y="5596"/>
                    <a:pt x="44878" y="5597"/>
                    <a:pt x="44688" y="5597"/>
                  </a:cubicBezTo>
                  <a:cubicBezTo>
                    <a:pt x="42177" y="5597"/>
                    <a:pt x="39658" y="5346"/>
                    <a:pt x="37149" y="4986"/>
                  </a:cubicBezTo>
                  <a:cubicBezTo>
                    <a:pt x="33350" y="4463"/>
                    <a:pt x="29604" y="3720"/>
                    <a:pt x="25858" y="2935"/>
                  </a:cubicBezTo>
                  <a:cubicBezTo>
                    <a:pt x="23367" y="2412"/>
                    <a:pt x="20887" y="1889"/>
                    <a:pt x="18396" y="1449"/>
                  </a:cubicBezTo>
                  <a:cubicBezTo>
                    <a:pt x="16136" y="1062"/>
                    <a:pt x="13865" y="759"/>
                    <a:pt x="11595" y="497"/>
                  </a:cubicBezTo>
                  <a:cubicBezTo>
                    <a:pt x="10067" y="277"/>
                    <a:pt x="8591" y="183"/>
                    <a:pt x="7064" y="57"/>
                  </a:cubicBezTo>
                  <a:cubicBezTo>
                    <a:pt x="6523" y="17"/>
                    <a:pt x="5982"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7" name="Google Shape;1517;p50"/>
            <p:cNvSpPr/>
            <p:nvPr/>
          </p:nvSpPr>
          <p:spPr>
            <a:xfrm>
              <a:off x="824300" y="2187109"/>
              <a:ext cx="306937" cy="42804"/>
            </a:xfrm>
            <a:custGeom>
              <a:avLst/>
              <a:gdLst/>
              <a:ahLst/>
              <a:cxnLst/>
              <a:rect l="l" t="t" r="r" b="b"/>
              <a:pathLst>
                <a:path w="14693" h="2049" extrusionOk="0">
                  <a:moveTo>
                    <a:pt x="2364" y="1"/>
                  </a:moveTo>
                  <a:cubicBezTo>
                    <a:pt x="1579" y="1"/>
                    <a:pt x="801" y="59"/>
                    <a:pt x="0" y="175"/>
                  </a:cubicBezTo>
                  <a:lnTo>
                    <a:pt x="0" y="2048"/>
                  </a:lnTo>
                  <a:lnTo>
                    <a:pt x="14692" y="2048"/>
                  </a:lnTo>
                  <a:cubicBezTo>
                    <a:pt x="14211" y="1923"/>
                    <a:pt x="13688" y="1787"/>
                    <a:pt x="13206" y="1619"/>
                  </a:cubicBezTo>
                  <a:cubicBezTo>
                    <a:pt x="11689" y="1180"/>
                    <a:pt x="10161" y="782"/>
                    <a:pt x="8633" y="479"/>
                  </a:cubicBezTo>
                  <a:cubicBezTo>
                    <a:pt x="6980" y="133"/>
                    <a:pt x="5316" y="133"/>
                    <a:pt x="3621" y="50"/>
                  </a:cubicBezTo>
                  <a:cubicBezTo>
                    <a:pt x="3197" y="17"/>
                    <a:pt x="2779" y="1"/>
                    <a:pt x="23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8" name="Google Shape;1518;p50"/>
            <p:cNvSpPr/>
            <p:nvPr/>
          </p:nvSpPr>
          <p:spPr>
            <a:xfrm>
              <a:off x="824300" y="2051891"/>
              <a:ext cx="1006459" cy="178025"/>
            </a:xfrm>
            <a:custGeom>
              <a:avLst/>
              <a:gdLst/>
              <a:ahLst/>
              <a:cxnLst/>
              <a:rect l="l" t="t" r="r" b="b"/>
              <a:pathLst>
                <a:path w="48179" h="8522" extrusionOk="0">
                  <a:moveTo>
                    <a:pt x="8073" y="0"/>
                  </a:moveTo>
                  <a:cubicBezTo>
                    <a:pt x="7784" y="0"/>
                    <a:pt x="7489" y="22"/>
                    <a:pt x="7189" y="66"/>
                  </a:cubicBezTo>
                  <a:cubicBezTo>
                    <a:pt x="6237" y="192"/>
                    <a:pt x="5316" y="412"/>
                    <a:pt x="4364" y="589"/>
                  </a:cubicBezTo>
                  <a:cubicBezTo>
                    <a:pt x="3938" y="682"/>
                    <a:pt x="3541" y="735"/>
                    <a:pt x="3134" y="735"/>
                  </a:cubicBezTo>
                  <a:cubicBezTo>
                    <a:pt x="2991" y="735"/>
                    <a:pt x="2847" y="729"/>
                    <a:pt x="2700" y="715"/>
                  </a:cubicBezTo>
                  <a:cubicBezTo>
                    <a:pt x="1873" y="673"/>
                    <a:pt x="1088" y="631"/>
                    <a:pt x="262" y="506"/>
                  </a:cubicBezTo>
                  <a:cubicBezTo>
                    <a:pt x="178" y="506"/>
                    <a:pt x="84" y="506"/>
                    <a:pt x="0" y="453"/>
                  </a:cubicBezTo>
                  <a:lnTo>
                    <a:pt x="0" y="2860"/>
                  </a:lnTo>
                  <a:cubicBezTo>
                    <a:pt x="785" y="2944"/>
                    <a:pt x="1528" y="3028"/>
                    <a:pt x="2271" y="3122"/>
                  </a:cubicBezTo>
                  <a:cubicBezTo>
                    <a:pt x="2444" y="3134"/>
                    <a:pt x="2621" y="3139"/>
                    <a:pt x="2800" y="3139"/>
                  </a:cubicBezTo>
                  <a:cubicBezTo>
                    <a:pt x="3246" y="3139"/>
                    <a:pt x="3703" y="3107"/>
                    <a:pt x="4144" y="3069"/>
                  </a:cubicBezTo>
                  <a:cubicBezTo>
                    <a:pt x="4489" y="3069"/>
                    <a:pt x="4835" y="3069"/>
                    <a:pt x="5190" y="3164"/>
                  </a:cubicBezTo>
                  <a:cubicBezTo>
                    <a:pt x="6195" y="3467"/>
                    <a:pt x="7189" y="3948"/>
                    <a:pt x="8110" y="4472"/>
                  </a:cubicBezTo>
                  <a:cubicBezTo>
                    <a:pt x="8979" y="4953"/>
                    <a:pt x="9899" y="5424"/>
                    <a:pt x="10852" y="5686"/>
                  </a:cubicBezTo>
                  <a:cubicBezTo>
                    <a:pt x="12379" y="6041"/>
                    <a:pt x="13907" y="6345"/>
                    <a:pt x="15393" y="6690"/>
                  </a:cubicBezTo>
                  <a:cubicBezTo>
                    <a:pt x="15613" y="6732"/>
                    <a:pt x="15822" y="6732"/>
                    <a:pt x="16042" y="6784"/>
                  </a:cubicBezTo>
                  <a:cubicBezTo>
                    <a:pt x="17047" y="6910"/>
                    <a:pt x="18093" y="6994"/>
                    <a:pt x="19098" y="7130"/>
                  </a:cubicBezTo>
                  <a:cubicBezTo>
                    <a:pt x="19826" y="7210"/>
                    <a:pt x="20546" y="7254"/>
                    <a:pt x="21261" y="7254"/>
                  </a:cubicBezTo>
                  <a:cubicBezTo>
                    <a:pt x="22128" y="7254"/>
                    <a:pt x="22988" y="7189"/>
                    <a:pt x="23848" y="7046"/>
                  </a:cubicBezTo>
                  <a:cubicBezTo>
                    <a:pt x="25527" y="6761"/>
                    <a:pt x="27205" y="6623"/>
                    <a:pt x="28884" y="6623"/>
                  </a:cubicBezTo>
                  <a:cubicBezTo>
                    <a:pt x="29298" y="6623"/>
                    <a:pt x="29713" y="6632"/>
                    <a:pt x="30127" y="6648"/>
                  </a:cubicBezTo>
                  <a:cubicBezTo>
                    <a:pt x="31655" y="6732"/>
                    <a:pt x="33141" y="6826"/>
                    <a:pt x="34616" y="6910"/>
                  </a:cubicBezTo>
                  <a:cubicBezTo>
                    <a:pt x="35621" y="6994"/>
                    <a:pt x="36667" y="7046"/>
                    <a:pt x="37672" y="7171"/>
                  </a:cubicBezTo>
                  <a:cubicBezTo>
                    <a:pt x="39283" y="7391"/>
                    <a:pt x="40853" y="7873"/>
                    <a:pt x="42381" y="8354"/>
                  </a:cubicBezTo>
                  <a:cubicBezTo>
                    <a:pt x="42506" y="8438"/>
                    <a:pt x="42684" y="8480"/>
                    <a:pt x="42820" y="8521"/>
                  </a:cubicBezTo>
                  <a:lnTo>
                    <a:pt x="48052" y="8521"/>
                  </a:lnTo>
                  <a:cubicBezTo>
                    <a:pt x="48094" y="8480"/>
                    <a:pt x="48136" y="8438"/>
                    <a:pt x="48178" y="8396"/>
                  </a:cubicBezTo>
                  <a:cubicBezTo>
                    <a:pt x="47393" y="8354"/>
                    <a:pt x="46692" y="8302"/>
                    <a:pt x="46001" y="8302"/>
                  </a:cubicBezTo>
                  <a:cubicBezTo>
                    <a:pt x="44557" y="8302"/>
                    <a:pt x="43166" y="8092"/>
                    <a:pt x="41774" y="7611"/>
                  </a:cubicBezTo>
                  <a:cubicBezTo>
                    <a:pt x="39629" y="6826"/>
                    <a:pt x="37368" y="6345"/>
                    <a:pt x="35056" y="6209"/>
                  </a:cubicBezTo>
                  <a:cubicBezTo>
                    <a:pt x="33967" y="6167"/>
                    <a:pt x="32879" y="6083"/>
                    <a:pt x="31780" y="5947"/>
                  </a:cubicBezTo>
                  <a:cubicBezTo>
                    <a:pt x="30147" y="5735"/>
                    <a:pt x="28514" y="5653"/>
                    <a:pt x="26881" y="5653"/>
                  </a:cubicBezTo>
                  <a:cubicBezTo>
                    <a:pt x="25856" y="5653"/>
                    <a:pt x="24831" y="5685"/>
                    <a:pt x="23807" y="5738"/>
                  </a:cubicBezTo>
                  <a:cubicBezTo>
                    <a:pt x="23514" y="5758"/>
                    <a:pt x="23221" y="5768"/>
                    <a:pt x="22930" y="5768"/>
                  </a:cubicBezTo>
                  <a:cubicBezTo>
                    <a:pt x="22003" y="5768"/>
                    <a:pt x="21085" y="5663"/>
                    <a:pt x="20186" y="5424"/>
                  </a:cubicBezTo>
                  <a:cubicBezTo>
                    <a:pt x="18920" y="5120"/>
                    <a:pt x="17654" y="4901"/>
                    <a:pt x="16398" y="4691"/>
                  </a:cubicBezTo>
                  <a:cubicBezTo>
                    <a:pt x="15299" y="4555"/>
                    <a:pt x="14253" y="4210"/>
                    <a:pt x="13164" y="4074"/>
                  </a:cubicBezTo>
                  <a:cubicBezTo>
                    <a:pt x="11511" y="3812"/>
                    <a:pt x="9941" y="3425"/>
                    <a:pt x="8455" y="2724"/>
                  </a:cubicBezTo>
                  <a:cubicBezTo>
                    <a:pt x="8330" y="2640"/>
                    <a:pt x="8152" y="2640"/>
                    <a:pt x="8068" y="2421"/>
                  </a:cubicBezTo>
                  <a:lnTo>
                    <a:pt x="9334" y="2421"/>
                  </a:lnTo>
                  <a:cubicBezTo>
                    <a:pt x="9858" y="2463"/>
                    <a:pt x="10381" y="2546"/>
                    <a:pt x="10904" y="2546"/>
                  </a:cubicBezTo>
                  <a:cubicBezTo>
                    <a:pt x="10962" y="2561"/>
                    <a:pt x="11021" y="2567"/>
                    <a:pt x="11080" y="2567"/>
                  </a:cubicBezTo>
                  <a:cubicBezTo>
                    <a:pt x="11235" y="2567"/>
                    <a:pt x="11394" y="2523"/>
                    <a:pt x="11553" y="2463"/>
                  </a:cubicBezTo>
                  <a:cubicBezTo>
                    <a:pt x="12076" y="2243"/>
                    <a:pt x="12160" y="1720"/>
                    <a:pt x="11773" y="1291"/>
                  </a:cubicBezTo>
                  <a:cubicBezTo>
                    <a:pt x="11637" y="1154"/>
                    <a:pt x="11469" y="1029"/>
                    <a:pt x="11291" y="893"/>
                  </a:cubicBezTo>
                  <a:cubicBezTo>
                    <a:pt x="10281" y="333"/>
                    <a:pt x="9217" y="0"/>
                    <a:pt x="80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9" name="Google Shape;1519;p50"/>
            <p:cNvSpPr/>
            <p:nvPr/>
          </p:nvSpPr>
          <p:spPr>
            <a:xfrm>
              <a:off x="824300" y="1075055"/>
              <a:ext cx="245061" cy="84605"/>
            </a:xfrm>
            <a:custGeom>
              <a:avLst/>
              <a:gdLst/>
              <a:ahLst/>
              <a:cxnLst/>
              <a:rect l="l" t="t" r="r" b="b"/>
              <a:pathLst>
                <a:path w="11731" h="4050" extrusionOk="0">
                  <a:moveTo>
                    <a:pt x="0" y="0"/>
                  </a:moveTo>
                  <a:lnTo>
                    <a:pt x="0" y="1915"/>
                  </a:lnTo>
                  <a:cubicBezTo>
                    <a:pt x="1915" y="2271"/>
                    <a:pt x="3841" y="2700"/>
                    <a:pt x="5756" y="3223"/>
                  </a:cubicBezTo>
                  <a:cubicBezTo>
                    <a:pt x="7712" y="3746"/>
                    <a:pt x="9722" y="4008"/>
                    <a:pt x="11731" y="4050"/>
                  </a:cubicBezTo>
                  <a:lnTo>
                    <a:pt x="11731" y="2920"/>
                  </a:lnTo>
                  <a:cubicBezTo>
                    <a:pt x="11469" y="2920"/>
                    <a:pt x="11166" y="2878"/>
                    <a:pt x="10904" y="2878"/>
                  </a:cubicBezTo>
                  <a:cubicBezTo>
                    <a:pt x="10025" y="2836"/>
                    <a:pt x="9156" y="2742"/>
                    <a:pt x="8330" y="2574"/>
                  </a:cubicBezTo>
                  <a:cubicBezTo>
                    <a:pt x="6760" y="2219"/>
                    <a:pt x="5190" y="1790"/>
                    <a:pt x="3663" y="1392"/>
                  </a:cubicBezTo>
                  <a:cubicBezTo>
                    <a:pt x="2396" y="1047"/>
                    <a:pt x="1172" y="565"/>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0" name="Google Shape;1520;p50"/>
            <p:cNvSpPr/>
            <p:nvPr/>
          </p:nvSpPr>
          <p:spPr>
            <a:xfrm>
              <a:off x="1844480" y="1057926"/>
              <a:ext cx="240486" cy="65448"/>
            </a:xfrm>
            <a:custGeom>
              <a:avLst/>
              <a:gdLst/>
              <a:ahLst/>
              <a:cxnLst/>
              <a:rect l="l" t="t" r="r" b="b"/>
              <a:pathLst>
                <a:path w="11512" h="3133" extrusionOk="0">
                  <a:moveTo>
                    <a:pt x="6822" y="0"/>
                  </a:moveTo>
                  <a:cubicBezTo>
                    <a:pt x="4766" y="0"/>
                    <a:pt x="2724" y="268"/>
                    <a:pt x="733" y="778"/>
                  </a:cubicBezTo>
                  <a:cubicBezTo>
                    <a:pt x="471" y="820"/>
                    <a:pt x="262" y="862"/>
                    <a:pt x="0" y="862"/>
                  </a:cubicBezTo>
                  <a:lnTo>
                    <a:pt x="0" y="3133"/>
                  </a:lnTo>
                  <a:cubicBezTo>
                    <a:pt x="869" y="2871"/>
                    <a:pt x="1779" y="2693"/>
                    <a:pt x="2658" y="2568"/>
                  </a:cubicBezTo>
                  <a:cubicBezTo>
                    <a:pt x="4657" y="2306"/>
                    <a:pt x="6666" y="2086"/>
                    <a:pt x="8633" y="1825"/>
                  </a:cubicBezTo>
                  <a:cubicBezTo>
                    <a:pt x="9586" y="1689"/>
                    <a:pt x="10548" y="1647"/>
                    <a:pt x="11511" y="1605"/>
                  </a:cubicBezTo>
                  <a:lnTo>
                    <a:pt x="11511" y="517"/>
                  </a:lnTo>
                  <a:cubicBezTo>
                    <a:pt x="10370" y="339"/>
                    <a:pt x="9240" y="119"/>
                    <a:pt x="8110" y="35"/>
                  </a:cubicBezTo>
                  <a:cubicBezTo>
                    <a:pt x="7680" y="12"/>
                    <a:pt x="7251" y="0"/>
                    <a:pt x="68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1" name="Google Shape;1521;p50"/>
            <p:cNvSpPr/>
            <p:nvPr/>
          </p:nvSpPr>
          <p:spPr>
            <a:xfrm>
              <a:off x="1844480" y="1999480"/>
              <a:ext cx="93796" cy="24734"/>
            </a:xfrm>
            <a:custGeom>
              <a:avLst/>
              <a:gdLst/>
              <a:ahLst/>
              <a:cxnLst/>
              <a:rect l="l" t="t" r="r" b="b"/>
              <a:pathLst>
                <a:path w="4490" h="1184" extrusionOk="0">
                  <a:moveTo>
                    <a:pt x="0" y="1"/>
                  </a:moveTo>
                  <a:lnTo>
                    <a:pt x="0" y="922"/>
                  </a:lnTo>
                  <a:cubicBezTo>
                    <a:pt x="138" y="911"/>
                    <a:pt x="277" y="907"/>
                    <a:pt x="416" y="907"/>
                  </a:cubicBezTo>
                  <a:cubicBezTo>
                    <a:pt x="971" y="907"/>
                    <a:pt x="1532" y="980"/>
                    <a:pt x="2093" y="1047"/>
                  </a:cubicBezTo>
                  <a:cubicBezTo>
                    <a:pt x="2658" y="1089"/>
                    <a:pt x="3181" y="1131"/>
                    <a:pt x="3747" y="1183"/>
                  </a:cubicBezTo>
                  <a:cubicBezTo>
                    <a:pt x="4008" y="1183"/>
                    <a:pt x="4270" y="1131"/>
                    <a:pt x="4489" y="964"/>
                  </a:cubicBezTo>
                  <a:cubicBezTo>
                    <a:pt x="4395" y="870"/>
                    <a:pt x="4353" y="870"/>
                    <a:pt x="4312" y="828"/>
                  </a:cubicBezTo>
                  <a:cubicBezTo>
                    <a:pt x="3349" y="482"/>
                    <a:pt x="2355" y="304"/>
                    <a:pt x="1350" y="137"/>
                  </a:cubicBezTo>
                  <a:cubicBezTo>
                    <a:pt x="869" y="43"/>
                    <a:pt x="429"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2" name="Google Shape;1522;p50"/>
            <p:cNvSpPr/>
            <p:nvPr/>
          </p:nvSpPr>
          <p:spPr>
            <a:xfrm>
              <a:off x="1609494" y="2014938"/>
              <a:ext cx="475477" cy="89848"/>
            </a:xfrm>
            <a:custGeom>
              <a:avLst/>
              <a:gdLst/>
              <a:ahLst/>
              <a:cxnLst/>
              <a:rect l="l" t="t" r="r" b="b"/>
              <a:pathLst>
                <a:path w="22761" h="4301" extrusionOk="0">
                  <a:moveTo>
                    <a:pt x="20732" y="1"/>
                  </a:moveTo>
                  <a:cubicBezTo>
                    <a:pt x="19088" y="1"/>
                    <a:pt x="17527" y="352"/>
                    <a:pt x="16042" y="1134"/>
                  </a:cubicBezTo>
                  <a:cubicBezTo>
                    <a:pt x="14294" y="2013"/>
                    <a:pt x="12463" y="2317"/>
                    <a:pt x="10548" y="2358"/>
                  </a:cubicBezTo>
                  <a:cubicBezTo>
                    <a:pt x="8979" y="2358"/>
                    <a:pt x="7409" y="2139"/>
                    <a:pt x="5881" y="1751"/>
                  </a:cubicBezTo>
                  <a:cubicBezTo>
                    <a:pt x="5839" y="1751"/>
                    <a:pt x="5797" y="1751"/>
                    <a:pt x="5797" y="1699"/>
                  </a:cubicBezTo>
                  <a:lnTo>
                    <a:pt x="0" y="1699"/>
                  </a:lnTo>
                  <a:cubicBezTo>
                    <a:pt x="429" y="1835"/>
                    <a:pt x="869" y="2013"/>
                    <a:pt x="1308" y="2181"/>
                  </a:cubicBezTo>
                  <a:cubicBezTo>
                    <a:pt x="2920" y="2840"/>
                    <a:pt x="4573" y="3447"/>
                    <a:pt x="6279" y="3844"/>
                  </a:cubicBezTo>
                  <a:cubicBezTo>
                    <a:pt x="7495" y="4129"/>
                    <a:pt x="8734" y="4301"/>
                    <a:pt x="9983" y="4301"/>
                  </a:cubicBezTo>
                  <a:cubicBezTo>
                    <a:pt x="10432" y="4301"/>
                    <a:pt x="10882" y="4279"/>
                    <a:pt x="11333" y="4232"/>
                  </a:cubicBezTo>
                  <a:cubicBezTo>
                    <a:pt x="13342" y="4012"/>
                    <a:pt x="15215" y="3447"/>
                    <a:pt x="16910" y="2400"/>
                  </a:cubicBezTo>
                  <a:cubicBezTo>
                    <a:pt x="17695" y="1919"/>
                    <a:pt x="18522" y="1657"/>
                    <a:pt x="19401" y="1574"/>
                  </a:cubicBezTo>
                  <a:cubicBezTo>
                    <a:pt x="20092" y="1574"/>
                    <a:pt x="20793" y="1574"/>
                    <a:pt x="21494" y="1615"/>
                  </a:cubicBezTo>
                  <a:cubicBezTo>
                    <a:pt x="21881" y="1657"/>
                    <a:pt x="22321" y="1699"/>
                    <a:pt x="22760" y="1751"/>
                  </a:cubicBezTo>
                  <a:lnTo>
                    <a:pt x="22760" y="46"/>
                  </a:lnTo>
                  <a:cubicBezTo>
                    <a:pt x="22143" y="46"/>
                    <a:pt x="21578" y="4"/>
                    <a:pt x="21013" y="4"/>
                  </a:cubicBezTo>
                  <a:cubicBezTo>
                    <a:pt x="20919" y="2"/>
                    <a:pt x="20825" y="1"/>
                    <a:pt x="207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3" name="Google Shape;1523;p50"/>
            <p:cNvSpPr/>
            <p:nvPr/>
          </p:nvSpPr>
          <p:spPr>
            <a:xfrm>
              <a:off x="1423682" y="922603"/>
              <a:ext cx="74556" cy="4032"/>
            </a:xfrm>
            <a:custGeom>
              <a:avLst/>
              <a:gdLst/>
              <a:ahLst/>
              <a:cxnLst/>
              <a:rect l="l" t="t" r="r" b="b"/>
              <a:pathLst>
                <a:path w="3569" h="193" extrusionOk="0">
                  <a:moveTo>
                    <a:pt x="1736" y="0"/>
                  </a:moveTo>
                  <a:cubicBezTo>
                    <a:pt x="1155" y="0"/>
                    <a:pt x="562" y="57"/>
                    <a:pt x="0" y="193"/>
                  </a:cubicBezTo>
                  <a:lnTo>
                    <a:pt x="3569" y="193"/>
                  </a:lnTo>
                  <a:cubicBezTo>
                    <a:pt x="3140" y="99"/>
                    <a:pt x="2700" y="15"/>
                    <a:pt x="2261" y="15"/>
                  </a:cubicBezTo>
                  <a:cubicBezTo>
                    <a:pt x="2088" y="5"/>
                    <a:pt x="1912" y="0"/>
                    <a:pt x="1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4" name="Google Shape;1524;p50"/>
            <p:cNvSpPr/>
            <p:nvPr/>
          </p:nvSpPr>
          <p:spPr>
            <a:xfrm>
              <a:off x="1886217" y="1650186"/>
              <a:ext cx="198747" cy="50512"/>
            </a:xfrm>
            <a:custGeom>
              <a:avLst/>
              <a:gdLst/>
              <a:ahLst/>
              <a:cxnLst/>
              <a:rect l="l" t="t" r="r" b="b"/>
              <a:pathLst>
                <a:path w="9514" h="2418" extrusionOk="0">
                  <a:moveTo>
                    <a:pt x="8055" y="1"/>
                  </a:moveTo>
                  <a:cubicBezTo>
                    <a:pt x="6402" y="1"/>
                    <a:pt x="4754" y="190"/>
                    <a:pt x="3098" y="586"/>
                  </a:cubicBezTo>
                  <a:cubicBezTo>
                    <a:pt x="2440" y="753"/>
                    <a:pt x="1752" y="895"/>
                    <a:pt x="1061" y="895"/>
                  </a:cubicBezTo>
                  <a:cubicBezTo>
                    <a:pt x="840" y="895"/>
                    <a:pt x="619" y="880"/>
                    <a:pt x="399" y="848"/>
                  </a:cubicBezTo>
                  <a:cubicBezTo>
                    <a:pt x="304" y="848"/>
                    <a:pt x="179" y="900"/>
                    <a:pt x="43" y="942"/>
                  </a:cubicBezTo>
                  <a:cubicBezTo>
                    <a:pt x="1" y="1203"/>
                    <a:pt x="179" y="1329"/>
                    <a:pt x="357" y="1423"/>
                  </a:cubicBezTo>
                  <a:cubicBezTo>
                    <a:pt x="744" y="1591"/>
                    <a:pt x="1142" y="1768"/>
                    <a:pt x="1529" y="1852"/>
                  </a:cubicBezTo>
                  <a:cubicBezTo>
                    <a:pt x="2094" y="1988"/>
                    <a:pt x="2659" y="2030"/>
                    <a:pt x="3234" y="2030"/>
                  </a:cubicBezTo>
                  <a:cubicBezTo>
                    <a:pt x="3925" y="2072"/>
                    <a:pt x="4668" y="2072"/>
                    <a:pt x="5369" y="2114"/>
                  </a:cubicBezTo>
                  <a:cubicBezTo>
                    <a:pt x="6761" y="2208"/>
                    <a:pt x="8111" y="2333"/>
                    <a:pt x="9513" y="2417"/>
                  </a:cubicBezTo>
                  <a:lnTo>
                    <a:pt x="9513" y="63"/>
                  </a:lnTo>
                  <a:cubicBezTo>
                    <a:pt x="9335" y="21"/>
                    <a:pt x="9157" y="21"/>
                    <a:pt x="8990" y="21"/>
                  </a:cubicBezTo>
                  <a:cubicBezTo>
                    <a:pt x="8678" y="8"/>
                    <a:pt x="8366" y="1"/>
                    <a:pt x="80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5" name="Google Shape;1525;p50"/>
            <p:cNvSpPr/>
            <p:nvPr/>
          </p:nvSpPr>
          <p:spPr>
            <a:xfrm>
              <a:off x="853357" y="1198387"/>
              <a:ext cx="216003" cy="48715"/>
            </a:xfrm>
            <a:custGeom>
              <a:avLst/>
              <a:gdLst/>
              <a:ahLst/>
              <a:cxnLst/>
              <a:rect l="l" t="t" r="r" b="b"/>
              <a:pathLst>
                <a:path w="10340" h="2332" extrusionOk="0">
                  <a:moveTo>
                    <a:pt x="481" y="1"/>
                  </a:moveTo>
                  <a:cubicBezTo>
                    <a:pt x="333" y="1"/>
                    <a:pt x="179" y="24"/>
                    <a:pt x="1" y="71"/>
                  </a:cubicBezTo>
                  <a:cubicBezTo>
                    <a:pt x="179" y="155"/>
                    <a:pt x="263" y="197"/>
                    <a:pt x="357" y="239"/>
                  </a:cubicBezTo>
                  <a:cubicBezTo>
                    <a:pt x="1445" y="553"/>
                    <a:pt x="2575" y="898"/>
                    <a:pt x="3705" y="1160"/>
                  </a:cubicBezTo>
                  <a:cubicBezTo>
                    <a:pt x="5892" y="1641"/>
                    <a:pt x="8111" y="2028"/>
                    <a:pt x="10340" y="2332"/>
                  </a:cubicBezTo>
                  <a:lnTo>
                    <a:pt x="10340" y="1725"/>
                  </a:lnTo>
                  <a:cubicBezTo>
                    <a:pt x="10036" y="1683"/>
                    <a:pt x="9680" y="1641"/>
                    <a:pt x="9377" y="1599"/>
                  </a:cubicBezTo>
                  <a:cubicBezTo>
                    <a:pt x="7588" y="1338"/>
                    <a:pt x="5850" y="1076"/>
                    <a:pt x="4103" y="762"/>
                  </a:cubicBezTo>
                  <a:cubicBezTo>
                    <a:pt x="3015" y="595"/>
                    <a:pt x="1968" y="291"/>
                    <a:pt x="922" y="71"/>
                  </a:cubicBezTo>
                  <a:cubicBezTo>
                    <a:pt x="770" y="24"/>
                    <a:pt x="629" y="1"/>
                    <a:pt x="4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6" name="Google Shape;1526;p50"/>
            <p:cNvSpPr/>
            <p:nvPr/>
          </p:nvSpPr>
          <p:spPr>
            <a:xfrm>
              <a:off x="1844480" y="1177142"/>
              <a:ext cx="240486" cy="46355"/>
            </a:xfrm>
            <a:custGeom>
              <a:avLst/>
              <a:gdLst/>
              <a:ahLst/>
              <a:cxnLst/>
              <a:rect l="l" t="t" r="r" b="b"/>
              <a:pathLst>
                <a:path w="11512" h="2219" extrusionOk="0">
                  <a:moveTo>
                    <a:pt x="9544" y="0"/>
                  </a:moveTo>
                  <a:cubicBezTo>
                    <a:pt x="8497" y="42"/>
                    <a:pt x="7493" y="126"/>
                    <a:pt x="6446" y="262"/>
                  </a:cubicBezTo>
                  <a:cubicBezTo>
                    <a:pt x="5316" y="387"/>
                    <a:pt x="4186" y="607"/>
                    <a:pt x="3045" y="733"/>
                  </a:cubicBezTo>
                  <a:cubicBezTo>
                    <a:pt x="2041" y="869"/>
                    <a:pt x="1047" y="952"/>
                    <a:pt x="0" y="1088"/>
                  </a:cubicBezTo>
                  <a:lnTo>
                    <a:pt x="0" y="2219"/>
                  </a:lnTo>
                  <a:cubicBezTo>
                    <a:pt x="1873" y="1915"/>
                    <a:pt x="3747" y="1517"/>
                    <a:pt x="5620" y="994"/>
                  </a:cubicBezTo>
                  <a:cubicBezTo>
                    <a:pt x="6802" y="691"/>
                    <a:pt x="8016" y="523"/>
                    <a:pt x="9282" y="429"/>
                  </a:cubicBezTo>
                  <a:cubicBezTo>
                    <a:pt x="10025" y="387"/>
                    <a:pt x="10768" y="345"/>
                    <a:pt x="11511" y="345"/>
                  </a:cubicBezTo>
                  <a:lnTo>
                    <a:pt x="115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7" name="Google Shape;1527;p50"/>
            <p:cNvSpPr/>
            <p:nvPr/>
          </p:nvSpPr>
          <p:spPr>
            <a:xfrm>
              <a:off x="824300" y="1143259"/>
              <a:ext cx="245061" cy="58388"/>
            </a:xfrm>
            <a:custGeom>
              <a:avLst/>
              <a:gdLst/>
              <a:ahLst/>
              <a:cxnLst/>
              <a:rect l="l" t="t" r="r" b="b"/>
              <a:pathLst>
                <a:path w="11731" h="2795" extrusionOk="0">
                  <a:moveTo>
                    <a:pt x="0" y="0"/>
                  </a:moveTo>
                  <a:lnTo>
                    <a:pt x="0" y="1266"/>
                  </a:lnTo>
                  <a:cubicBezTo>
                    <a:pt x="2135" y="1622"/>
                    <a:pt x="4270" y="1967"/>
                    <a:pt x="6362" y="2313"/>
                  </a:cubicBezTo>
                  <a:cubicBezTo>
                    <a:pt x="7587" y="2533"/>
                    <a:pt x="8811" y="2752"/>
                    <a:pt x="10025" y="2794"/>
                  </a:cubicBezTo>
                  <a:lnTo>
                    <a:pt x="11731" y="2794"/>
                  </a:lnTo>
                  <a:lnTo>
                    <a:pt x="11731" y="2229"/>
                  </a:lnTo>
                  <a:cubicBezTo>
                    <a:pt x="10423" y="2187"/>
                    <a:pt x="9115" y="2051"/>
                    <a:pt x="7807" y="1790"/>
                  </a:cubicBezTo>
                  <a:cubicBezTo>
                    <a:pt x="5839" y="1361"/>
                    <a:pt x="3882" y="879"/>
                    <a:pt x="1915" y="440"/>
                  </a:cubicBezTo>
                  <a:cubicBezTo>
                    <a:pt x="1266" y="314"/>
                    <a:pt x="649" y="13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8" name="Google Shape;1528;p50"/>
            <p:cNvSpPr/>
            <p:nvPr/>
          </p:nvSpPr>
          <p:spPr>
            <a:xfrm>
              <a:off x="824300" y="1608490"/>
              <a:ext cx="245061" cy="53938"/>
            </a:xfrm>
            <a:custGeom>
              <a:avLst/>
              <a:gdLst/>
              <a:ahLst/>
              <a:cxnLst/>
              <a:rect l="l" t="t" r="r" b="b"/>
              <a:pathLst>
                <a:path w="11731" h="2582" extrusionOk="0">
                  <a:moveTo>
                    <a:pt x="6731" y="0"/>
                  </a:moveTo>
                  <a:cubicBezTo>
                    <a:pt x="6394" y="0"/>
                    <a:pt x="6057" y="23"/>
                    <a:pt x="5714" y="60"/>
                  </a:cubicBezTo>
                  <a:cubicBezTo>
                    <a:pt x="5316" y="102"/>
                    <a:pt x="4929" y="186"/>
                    <a:pt x="4573" y="186"/>
                  </a:cubicBezTo>
                  <a:cubicBezTo>
                    <a:pt x="3056" y="227"/>
                    <a:pt x="1528" y="280"/>
                    <a:pt x="0" y="322"/>
                  </a:cubicBezTo>
                  <a:lnTo>
                    <a:pt x="0" y="1797"/>
                  </a:lnTo>
                  <a:cubicBezTo>
                    <a:pt x="1831" y="1672"/>
                    <a:pt x="3621" y="1410"/>
                    <a:pt x="5410" y="1106"/>
                  </a:cubicBezTo>
                  <a:cubicBezTo>
                    <a:pt x="5830" y="1035"/>
                    <a:pt x="6241" y="992"/>
                    <a:pt x="6647" y="992"/>
                  </a:cubicBezTo>
                  <a:cubicBezTo>
                    <a:pt x="7255" y="992"/>
                    <a:pt x="7853" y="1088"/>
                    <a:pt x="8455" y="1326"/>
                  </a:cubicBezTo>
                  <a:cubicBezTo>
                    <a:pt x="9282" y="1672"/>
                    <a:pt x="10161" y="1933"/>
                    <a:pt x="10988" y="2278"/>
                  </a:cubicBezTo>
                  <a:cubicBezTo>
                    <a:pt x="11249" y="2373"/>
                    <a:pt x="11469" y="2456"/>
                    <a:pt x="11731" y="2582"/>
                  </a:cubicBezTo>
                  <a:lnTo>
                    <a:pt x="11731" y="970"/>
                  </a:lnTo>
                  <a:cubicBezTo>
                    <a:pt x="10590" y="751"/>
                    <a:pt x="9418" y="447"/>
                    <a:pt x="8288" y="186"/>
                  </a:cubicBezTo>
                  <a:cubicBezTo>
                    <a:pt x="7757" y="53"/>
                    <a:pt x="7245" y="0"/>
                    <a:pt x="6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9" name="Google Shape;1529;p50"/>
            <p:cNvSpPr/>
            <p:nvPr/>
          </p:nvSpPr>
          <p:spPr>
            <a:xfrm>
              <a:off x="824300" y="1845628"/>
              <a:ext cx="245061" cy="39127"/>
            </a:xfrm>
            <a:custGeom>
              <a:avLst/>
              <a:gdLst/>
              <a:ahLst/>
              <a:cxnLst/>
              <a:rect l="l" t="t" r="r" b="b"/>
              <a:pathLst>
                <a:path w="11731" h="1873" extrusionOk="0">
                  <a:moveTo>
                    <a:pt x="1465" y="0"/>
                  </a:moveTo>
                  <a:cubicBezTo>
                    <a:pt x="1138" y="0"/>
                    <a:pt x="809" y="23"/>
                    <a:pt x="482" y="83"/>
                  </a:cubicBezTo>
                  <a:cubicBezTo>
                    <a:pt x="345" y="125"/>
                    <a:pt x="178" y="177"/>
                    <a:pt x="0" y="177"/>
                  </a:cubicBezTo>
                  <a:lnTo>
                    <a:pt x="0" y="1569"/>
                  </a:lnTo>
                  <a:cubicBezTo>
                    <a:pt x="482" y="1433"/>
                    <a:pt x="911" y="1265"/>
                    <a:pt x="1350" y="1046"/>
                  </a:cubicBezTo>
                  <a:cubicBezTo>
                    <a:pt x="1915" y="826"/>
                    <a:pt x="2480" y="700"/>
                    <a:pt x="3098" y="700"/>
                  </a:cubicBezTo>
                  <a:cubicBezTo>
                    <a:pt x="4489" y="742"/>
                    <a:pt x="5839" y="868"/>
                    <a:pt x="7189" y="1129"/>
                  </a:cubicBezTo>
                  <a:cubicBezTo>
                    <a:pt x="8717" y="1433"/>
                    <a:pt x="10203" y="1694"/>
                    <a:pt x="11731" y="1872"/>
                  </a:cubicBezTo>
                  <a:lnTo>
                    <a:pt x="11731" y="1527"/>
                  </a:lnTo>
                  <a:cubicBezTo>
                    <a:pt x="11113" y="1433"/>
                    <a:pt x="10464" y="1349"/>
                    <a:pt x="9858" y="1265"/>
                  </a:cubicBezTo>
                  <a:cubicBezTo>
                    <a:pt x="7629" y="909"/>
                    <a:pt x="5452" y="386"/>
                    <a:pt x="3181" y="125"/>
                  </a:cubicBezTo>
                  <a:cubicBezTo>
                    <a:pt x="2625" y="71"/>
                    <a:pt x="2047" y="0"/>
                    <a:pt x="1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30" name="Google Shape;1530;p50"/>
            <p:cNvSpPr/>
            <p:nvPr/>
          </p:nvSpPr>
          <p:spPr>
            <a:xfrm>
              <a:off x="1844480" y="1811056"/>
              <a:ext cx="240486" cy="82871"/>
            </a:xfrm>
            <a:custGeom>
              <a:avLst/>
              <a:gdLst/>
              <a:ahLst/>
              <a:cxnLst/>
              <a:rect l="l" t="t" r="r" b="b"/>
              <a:pathLst>
                <a:path w="11512" h="3967" extrusionOk="0">
                  <a:moveTo>
                    <a:pt x="11511" y="1"/>
                  </a:moveTo>
                  <a:cubicBezTo>
                    <a:pt x="11030" y="43"/>
                    <a:pt x="10590" y="84"/>
                    <a:pt x="10151" y="84"/>
                  </a:cubicBezTo>
                  <a:cubicBezTo>
                    <a:pt x="10025" y="84"/>
                    <a:pt x="9889" y="126"/>
                    <a:pt x="9805" y="168"/>
                  </a:cubicBezTo>
                  <a:cubicBezTo>
                    <a:pt x="9627" y="210"/>
                    <a:pt x="9460" y="304"/>
                    <a:pt x="9282" y="346"/>
                  </a:cubicBezTo>
                  <a:cubicBezTo>
                    <a:pt x="8979" y="388"/>
                    <a:pt x="8675" y="388"/>
                    <a:pt x="8414" y="430"/>
                  </a:cubicBezTo>
                  <a:cubicBezTo>
                    <a:pt x="7106" y="649"/>
                    <a:pt x="5798" y="911"/>
                    <a:pt x="4489" y="1173"/>
                  </a:cubicBezTo>
                  <a:cubicBezTo>
                    <a:pt x="3004" y="1476"/>
                    <a:pt x="1518" y="1696"/>
                    <a:pt x="0" y="1874"/>
                  </a:cubicBezTo>
                  <a:lnTo>
                    <a:pt x="0" y="3967"/>
                  </a:lnTo>
                  <a:cubicBezTo>
                    <a:pt x="953" y="3873"/>
                    <a:pt x="1873" y="3705"/>
                    <a:pt x="2826" y="3527"/>
                  </a:cubicBezTo>
                  <a:cubicBezTo>
                    <a:pt x="4709" y="3140"/>
                    <a:pt x="6582" y="2701"/>
                    <a:pt x="8455" y="2355"/>
                  </a:cubicBezTo>
                  <a:cubicBezTo>
                    <a:pt x="9136" y="2229"/>
                    <a:pt x="9833" y="2104"/>
                    <a:pt x="10537" y="2104"/>
                  </a:cubicBezTo>
                  <a:cubicBezTo>
                    <a:pt x="10829" y="2104"/>
                    <a:pt x="11123" y="2125"/>
                    <a:pt x="11417" y="2177"/>
                  </a:cubicBezTo>
                  <a:cubicBezTo>
                    <a:pt x="11417" y="2177"/>
                    <a:pt x="11459" y="2177"/>
                    <a:pt x="11511" y="2219"/>
                  </a:cubicBezTo>
                  <a:lnTo>
                    <a:pt x="115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31" name="Google Shape;1531;p50"/>
            <p:cNvSpPr/>
            <p:nvPr/>
          </p:nvSpPr>
          <p:spPr>
            <a:xfrm>
              <a:off x="824300" y="1733451"/>
              <a:ext cx="245061" cy="98392"/>
            </a:xfrm>
            <a:custGeom>
              <a:avLst/>
              <a:gdLst/>
              <a:ahLst/>
              <a:cxnLst/>
              <a:rect l="l" t="t" r="r" b="b"/>
              <a:pathLst>
                <a:path w="11731" h="4710" extrusionOk="0">
                  <a:moveTo>
                    <a:pt x="1975" y="0"/>
                  </a:moveTo>
                  <a:cubicBezTo>
                    <a:pt x="1297" y="0"/>
                    <a:pt x="648" y="194"/>
                    <a:pt x="0" y="576"/>
                  </a:cubicBezTo>
                  <a:lnTo>
                    <a:pt x="0" y="2355"/>
                  </a:lnTo>
                  <a:cubicBezTo>
                    <a:pt x="262" y="2188"/>
                    <a:pt x="523" y="2052"/>
                    <a:pt x="785" y="1884"/>
                  </a:cubicBezTo>
                  <a:cubicBezTo>
                    <a:pt x="1089" y="1660"/>
                    <a:pt x="1409" y="1544"/>
                    <a:pt x="1746" y="1544"/>
                  </a:cubicBezTo>
                  <a:cubicBezTo>
                    <a:pt x="1943" y="1544"/>
                    <a:pt x="2146" y="1584"/>
                    <a:pt x="2355" y="1665"/>
                  </a:cubicBezTo>
                  <a:cubicBezTo>
                    <a:pt x="3098" y="1968"/>
                    <a:pt x="3882" y="2188"/>
                    <a:pt x="4667" y="2491"/>
                  </a:cubicBezTo>
                  <a:cubicBezTo>
                    <a:pt x="6624" y="3234"/>
                    <a:pt x="8633" y="4019"/>
                    <a:pt x="10684" y="4501"/>
                  </a:cubicBezTo>
                  <a:cubicBezTo>
                    <a:pt x="11030" y="4584"/>
                    <a:pt x="11375" y="4626"/>
                    <a:pt x="11731" y="4710"/>
                  </a:cubicBezTo>
                  <a:lnTo>
                    <a:pt x="11731" y="2575"/>
                  </a:lnTo>
                  <a:lnTo>
                    <a:pt x="11689" y="2575"/>
                  </a:lnTo>
                  <a:cubicBezTo>
                    <a:pt x="10025" y="2355"/>
                    <a:pt x="8413" y="1968"/>
                    <a:pt x="6844" y="1403"/>
                  </a:cubicBezTo>
                  <a:cubicBezTo>
                    <a:pt x="5672" y="964"/>
                    <a:pt x="4447" y="618"/>
                    <a:pt x="3265" y="221"/>
                  </a:cubicBezTo>
                  <a:cubicBezTo>
                    <a:pt x="2819" y="73"/>
                    <a:pt x="2391" y="0"/>
                    <a:pt x="19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32" name="Google Shape;1532;p50"/>
            <p:cNvSpPr/>
            <p:nvPr/>
          </p:nvSpPr>
          <p:spPr>
            <a:xfrm>
              <a:off x="824300" y="1904829"/>
              <a:ext cx="195008" cy="40882"/>
            </a:xfrm>
            <a:custGeom>
              <a:avLst/>
              <a:gdLst/>
              <a:ahLst/>
              <a:cxnLst/>
              <a:rect l="l" t="t" r="r" b="b"/>
              <a:pathLst>
                <a:path w="9335" h="1957" extrusionOk="0">
                  <a:moveTo>
                    <a:pt x="0" y="1"/>
                  </a:moveTo>
                  <a:lnTo>
                    <a:pt x="0" y="1351"/>
                  </a:lnTo>
                  <a:cubicBezTo>
                    <a:pt x="649" y="1435"/>
                    <a:pt x="1308" y="1571"/>
                    <a:pt x="1915" y="1654"/>
                  </a:cubicBezTo>
                  <a:cubicBezTo>
                    <a:pt x="2988" y="1843"/>
                    <a:pt x="4057" y="1956"/>
                    <a:pt x="5133" y="1956"/>
                  </a:cubicBezTo>
                  <a:cubicBezTo>
                    <a:pt x="6031" y="1956"/>
                    <a:pt x="6934" y="1877"/>
                    <a:pt x="7848" y="1696"/>
                  </a:cubicBezTo>
                  <a:cubicBezTo>
                    <a:pt x="8236" y="1612"/>
                    <a:pt x="8633" y="1571"/>
                    <a:pt x="9073" y="1476"/>
                  </a:cubicBezTo>
                  <a:cubicBezTo>
                    <a:pt x="9156" y="1476"/>
                    <a:pt x="9240" y="1393"/>
                    <a:pt x="9334" y="1309"/>
                  </a:cubicBezTo>
                  <a:cubicBezTo>
                    <a:pt x="9240" y="1215"/>
                    <a:pt x="9198" y="1131"/>
                    <a:pt x="9115" y="1047"/>
                  </a:cubicBezTo>
                  <a:cubicBezTo>
                    <a:pt x="9020" y="1005"/>
                    <a:pt x="8895" y="953"/>
                    <a:pt x="8811" y="953"/>
                  </a:cubicBezTo>
                  <a:cubicBezTo>
                    <a:pt x="8455" y="911"/>
                    <a:pt x="8152" y="869"/>
                    <a:pt x="7807" y="869"/>
                  </a:cubicBezTo>
                  <a:cubicBezTo>
                    <a:pt x="6195" y="828"/>
                    <a:pt x="4625" y="692"/>
                    <a:pt x="3098" y="388"/>
                  </a:cubicBezTo>
                  <a:cubicBezTo>
                    <a:pt x="2051" y="168"/>
                    <a:pt x="1047" y="43"/>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33" name="Google Shape;1533;p50"/>
            <p:cNvSpPr/>
            <p:nvPr/>
          </p:nvSpPr>
          <p:spPr>
            <a:xfrm>
              <a:off x="1864367" y="1888452"/>
              <a:ext cx="220598" cy="48110"/>
            </a:xfrm>
            <a:custGeom>
              <a:avLst/>
              <a:gdLst/>
              <a:ahLst/>
              <a:cxnLst/>
              <a:rect l="l" t="t" r="r" b="b"/>
              <a:pathLst>
                <a:path w="10560" h="2303" extrusionOk="0">
                  <a:moveTo>
                    <a:pt x="10559" y="0"/>
                  </a:moveTo>
                  <a:cubicBezTo>
                    <a:pt x="9513" y="42"/>
                    <a:pt x="8466" y="220"/>
                    <a:pt x="7420" y="523"/>
                  </a:cubicBezTo>
                  <a:cubicBezTo>
                    <a:pt x="7200" y="565"/>
                    <a:pt x="6938" y="649"/>
                    <a:pt x="6677" y="649"/>
                  </a:cubicBezTo>
                  <a:cubicBezTo>
                    <a:pt x="4490" y="827"/>
                    <a:pt x="2397" y="1434"/>
                    <a:pt x="304" y="1999"/>
                  </a:cubicBezTo>
                  <a:cubicBezTo>
                    <a:pt x="220" y="1999"/>
                    <a:pt x="137" y="2093"/>
                    <a:pt x="1" y="2135"/>
                  </a:cubicBezTo>
                  <a:cubicBezTo>
                    <a:pt x="95" y="2177"/>
                    <a:pt x="137" y="2177"/>
                    <a:pt x="178" y="2219"/>
                  </a:cubicBezTo>
                  <a:cubicBezTo>
                    <a:pt x="482" y="2278"/>
                    <a:pt x="787" y="2302"/>
                    <a:pt x="1090" y="2302"/>
                  </a:cubicBezTo>
                  <a:cubicBezTo>
                    <a:pt x="1697" y="2302"/>
                    <a:pt x="2299" y="2205"/>
                    <a:pt x="2878" y="2093"/>
                  </a:cubicBezTo>
                  <a:cubicBezTo>
                    <a:pt x="3841" y="1873"/>
                    <a:pt x="4804" y="1653"/>
                    <a:pt x="5714" y="1528"/>
                  </a:cubicBezTo>
                  <a:cubicBezTo>
                    <a:pt x="6635" y="1392"/>
                    <a:pt x="7545" y="1172"/>
                    <a:pt x="8414" y="952"/>
                  </a:cubicBezTo>
                  <a:cubicBezTo>
                    <a:pt x="9115" y="743"/>
                    <a:pt x="9816" y="649"/>
                    <a:pt x="10559" y="607"/>
                  </a:cubicBezTo>
                  <a:lnTo>
                    <a:pt x="105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3" name="Sous-titre 2">
            <a:extLst>
              <a:ext uri="{FF2B5EF4-FFF2-40B4-BE49-F238E27FC236}">
                <a16:creationId xmlns:a16="http://schemas.microsoft.com/office/drawing/2014/main" id="{DBCA3CD8-A1F4-8EE7-8D9A-7F6D101DC304}"/>
              </a:ext>
            </a:extLst>
          </p:cNvPr>
          <p:cNvSpPr>
            <a:spLocks noGrp="1"/>
          </p:cNvSpPr>
          <p:nvPr>
            <p:ph type="subTitle" idx="2"/>
          </p:nvPr>
        </p:nvSpPr>
        <p:spPr>
          <a:xfrm>
            <a:off x="715200" y="963537"/>
            <a:ext cx="4018422" cy="342326"/>
          </a:xfrm>
        </p:spPr>
        <p:txBody>
          <a:bodyPr/>
          <a:lstStyle/>
          <a:p>
            <a:r>
              <a:rPr lang="fr-FR" dirty="0"/>
              <a:t>DIAGRAMME EN CAS D’UTILISATION</a:t>
            </a:r>
          </a:p>
        </p:txBody>
      </p:sp>
      <p:pic>
        <p:nvPicPr>
          <p:cNvPr id="19" name="Image 18">
            <a:extLst>
              <a:ext uri="{FF2B5EF4-FFF2-40B4-BE49-F238E27FC236}">
                <a16:creationId xmlns:a16="http://schemas.microsoft.com/office/drawing/2014/main" id="{C571FF41-5972-BAC1-92ED-390336FDE0F7}"/>
              </a:ext>
            </a:extLst>
          </p:cNvPr>
          <p:cNvPicPr>
            <a:picLocks noChangeAspect="1"/>
          </p:cNvPicPr>
          <p:nvPr/>
        </p:nvPicPr>
        <p:blipFill>
          <a:blip r:embed="rId3"/>
          <a:stretch>
            <a:fillRect/>
          </a:stretch>
        </p:blipFill>
        <p:spPr>
          <a:xfrm>
            <a:off x="1656269" y="1337394"/>
            <a:ext cx="5248825" cy="3470026"/>
          </a:xfrm>
          <a:prstGeom prst="rect">
            <a:avLst/>
          </a:prstGeom>
        </p:spPr>
      </p:pic>
      <p:sp>
        <p:nvSpPr>
          <p:cNvPr id="2" name="ZoneTexte 1">
            <a:extLst>
              <a:ext uri="{FF2B5EF4-FFF2-40B4-BE49-F238E27FC236}">
                <a16:creationId xmlns:a16="http://schemas.microsoft.com/office/drawing/2014/main" id="{B0F85F93-2EDE-46B0-98BA-E86760A17F31}"/>
              </a:ext>
            </a:extLst>
          </p:cNvPr>
          <p:cNvSpPr txBox="1"/>
          <p:nvPr/>
        </p:nvSpPr>
        <p:spPr>
          <a:xfrm>
            <a:off x="6259606" y="1136839"/>
            <a:ext cx="1055594" cy="215444"/>
          </a:xfrm>
          <a:prstGeom prst="rect">
            <a:avLst/>
          </a:prstGeom>
          <a:noFill/>
        </p:spPr>
        <p:txBody>
          <a:bodyPr wrap="square" rtlCol="0">
            <a:spAutoFit/>
          </a:bodyPr>
          <a:lstStyle/>
          <a:p>
            <a:r>
              <a:rPr lang="fr-FR" sz="800" dirty="0">
                <a:solidFill>
                  <a:srgbClr val="FF0000"/>
                </a:solidFill>
                <a:latin typeface="Josefin Sans"/>
                <a:sym typeface="Josefin Sans"/>
              </a:rPr>
              <a:t>MODEL</a:t>
            </a:r>
            <a:r>
              <a:rPr lang="fr-FR" sz="800" dirty="0">
                <a:solidFill>
                  <a:srgbClr val="FF0000"/>
                </a:solidFill>
              </a:rPr>
              <a:t> 3D</a:t>
            </a:r>
          </a:p>
        </p:txBody>
      </p:sp>
    </p:spTree>
    <p:extLst>
      <p:ext uri="{BB962C8B-B14F-4D97-AF65-F5344CB8AC3E}">
        <p14:creationId xmlns:p14="http://schemas.microsoft.com/office/powerpoint/2010/main" val="3296900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2"/>
        <p:cNvGrpSpPr/>
        <p:nvPr/>
      </p:nvGrpSpPr>
      <p:grpSpPr>
        <a:xfrm>
          <a:off x="0" y="0"/>
          <a:ext cx="0" cy="0"/>
          <a:chOff x="0" y="0"/>
          <a:chExt cx="0" cy="0"/>
        </a:xfrm>
      </p:grpSpPr>
      <p:sp>
        <p:nvSpPr>
          <p:cNvPr id="1447" name="Google Shape;1447;p50"/>
          <p:cNvSpPr txBox="1">
            <a:spLocks noGrp="1"/>
          </p:cNvSpPr>
          <p:nvPr>
            <p:ph type="title"/>
          </p:nvPr>
        </p:nvSpPr>
        <p:spPr>
          <a:xfrm rot="5400000">
            <a:off x="-1122423" y="1852531"/>
            <a:ext cx="3556578" cy="59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CONCEPTION</a:t>
            </a:r>
            <a:endParaRPr dirty="0"/>
          </a:p>
        </p:txBody>
      </p:sp>
      <p:grpSp>
        <p:nvGrpSpPr>
          <p:cNvPr id="1485" name="Google Shape;1485;p50"/>
          <p:cNvGrpSpPr/>
          <p:nvPr/>
        </p:nvGrpSpPr>
        <p:grpSpPr>
          <a:xfrm rot="-343935">
            <a:off x="8168709" y="1464207"/>
            <a:ext cx="2463328" cy="2843188"/>
            <a:chOff x="824300" y="750871"/>
            <a:chExt cx="1281440" cy="1479045"/>
          </a:xfrm>
        </p:grpSpPr>
        <p:sp>
          <p:nvSpPr>
            <p:cNvPr id="1486" name="Google Shape;1486;p50"/>
            <p:cNvSpPr/>
            <p:nvPr/>
          </p:nvSpPr>
          <p:spPr>
            <a:xfrm>
              <a:off x="1844480" y="1497588"/>
              <a:ext cx="153040" cy="28222"/>
            </a:xfrm>
            <a:custGeom>
              <a:avLst/>
              <a:gdLst/>
              <a:ahLst/>
              <a:cxnLst/>
              <a:rect l="l" t="t" r="r" b="b"/>
              <a:pathLst>
                <a:path w="7326" h="1351" extrusionOk="0">
                  <a:moveTo>
                    <a:pt x="0" y="1"/>
                  </a:moveTo>
                  <a:lnTo>
                    <a:pt x="0" y="964"/>
                  </a:lnTo>
                  <a:cubicBezTo>
                    <a:pt x="42" y="964"/>
                    <a:pt x="42" y="922"/>
                    <a:pt x="84" y="922"/>
                  </a:cubicBezTo>
                  <a:cubicBezTo>
                    <a:pt x="225" y="834"/>
                    <a:pt x="401" y="803"/>
                    <a:pt x="579" y="803"/>
                  </a:cubicBezTo>
                  <a:cubicBezTo>
                    <a:pt x="677" y="803"/>
                    <a:pt x="775" y="813"/>
                    <a:pt x="869" y="828"/>
                  </a:cubicBezTo>
                  <a:cubicBezTo>
                    <a:pt x="1695" y="1047"/>
                    <a:pt x="2522" y="1183"/>
                    <a:pt x="3349" y="1225"/>
                  </a:cubicBezTo>
                  <a:cubicBezTo>
                    <a:pt x="4312" y="1267"/>
                    <a:pt x="5274" y="1309"/>
                    <a:pt x="6227" y="1351"/>
                  </a:cubicBezTo>
                  <a:cubicBezTo>
                    <a:pt x="6582" y="1351"/>
                    <a:pt x="6928" y="1309"/>
                    <a:pt x="7325" y="1047"/>
                  </a:cubicBezTo>
                  <a:cubicBezTo>
                    <a:pt x="6666" y="964"/>
                    <a:pt x="6017" y="922"/>
                    <a:pt x="5400" y="828"/>
                  </a:cubicBezTo>
                  <a:cubicBezTo>
                    <a:pt x="4709" y="786"/>
                    <a:pt x="4008" y="744"/>
                    <a:pt x="3307" y="660"/>
                  </a:cubicBezTo>
                  <a:cubicBezTo>
                    <a:pt x="2616" y="618"/>
                    <a:pt x="1915" y="566"/>
                    <a:pt x="1308" y="262"/>
                  </a:cubicBezTo>
                  <a:cubicBezTo>
                    <a:pt x="869" y="43"/>
                    <a:pt x="429"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87" name="Google Shape;1487;p50"/>
            <p:cNvSpPr/>
            <p:nvPr/>
          </p:nvSpPr>
          <p:spPr>
            <a:xfrm>
              <a:off x="1844480" y="1456728"/>
              <a:ext cx="240486" cy="62754"/>
            </a:xfrm>
            <a:custGeom>
              <a:avLst/>
              <a:gdLst/>
              <a:ahLst/>
              <a:cxnLst/>
              <a:rect l="l" t="t" r="r" b="b"/>
              <a:pathLst>
                <a:path w="11512" h="3004" extrusionOk="0">
                  <a:moveTo>
                    <a:pt x="0" y="0"/>
                  </a:moveTo>
                  <a:lnTo>
                    <a:pt x="0" y="827"/>
                  </a:lnTo>
                  <a:cubicBezTo>
                    <a:pt x="3140" y="910"/>
                    <a:pt x="6185" y="1392"/>
                    <a:pt x="9198" y="2354"/>
                  </a:cubicBezTo>
                  <a:cubicBezTo>
                    <a:pt x="9983" y="2574"/>
                    <a:pt x="10726" y="2784"/>
                    <a:pt x="11511" y="3003"/>
                  </a:cubicBezTo>
                  <a:lnTo>
                    <a:pt x="11511" y="2574"/>
                  </a:lnTo>
                  <a:cubicBezTo>
                    <a:pt x="9847" y="2051"/>
                    <a:pt x="8236" y="1528"/>
                    <a:pt x="6624" y="1088"/>
                  </a:cubicBezTo>
                  <a:cubicBezTo>
                    <a:pt x="4531" y="481"/>
                    <a:pt x="2355" y="220"/>
                    <a:pt x="168" y="42"/>
                  </a:cubicBezTo>
                  <a:cubicBezTo>
                    <a:pt x="126" y="42"/>
                    <a:pt x="42" y="4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88" name="Google Shape;1488;p50"/>
            <p:cNvSpPr/>
            <p:nvPr/>
          </p:nvSpPr>
          <p:spPr>
            <a:xfrm>
              <a:off x="1844480" y="1588750"/>
              <a:ext cx="155651" cy="9505"/>
            </a:xfrm>
            <a:custGeom>
              <a:avLst/>
              <a:gdLst/>
              <a:ahLst/>
              <a:cxnLst/>
              <a:rect l="l" t="t" r="r" b="b"/>
              <a:pathLst>
                <a:path w="7451" h="455" extrusionOk="0">
                  <a:moveTo>
                    <a:pt x="0" y="0"/>
                  </a:moveTo>
                  <a:lnTo>
                    <a:pt x="0" y="262"/>
                  </a:lnTo>
                  <a:cubicBezTo>
                    <a:pt x="361" y="399"/>
                    <a:pt x="729" y="455"/>
                    <a:pt x="1097" y="455"/>
                  </a:cubicBezTo>
                  <a:cubicBezTo>
                    <a:pt x="1210" y="455"/>
                    <a:pt x="1322" y="450"/>
                    <a:pt x="1434" y="440"/>
                  </a:cubicBezTo>
                  <a:cubicBezTo>
                    <a:pt x="2438" y="388"/>
                    <a:pt x="3443" y="304"/>
                    <a:pt x="4448" y="220"/>
                  </a:cubicBezTo>
                  <a:cubicBezTo>
                    <a:pt x="4779" y="189"/>
                    <a:pt x="5112" y="174"/>
                    <a:pt x="5445" y="174"/>
                  </a:cubicBezTo>
                  <a:cubicBezTo>
                    <a:pt x="6111" y="174"/>
                    <a:pt x="6781" y="234"/>
                    <a:pt x="7451" y="346"/>
                  </a:cubicBezTo>
                  <a:cubicBezTo>
                    <a:pt x="7409" y="304"/>
                    <a:pt x="7367" y="220"/>
                    <a:pt x="7325" y="220"/>
                  </a:cubicBezTo>
                  <a:cubicBezTo>
                    <a:pt x="6533" y="125"/>
                    <a:pt x="5752" y="81"/>
                    <a:pt x="4972" y="81"/>
                  </a:cubicBezTo>
                  <a:cubicBezTo>
                    <a:pt x="4290" y="81"/>
                    <a:pt x="3608" y="115"/>
                    <a:pt x="2920" y="178"/>
                  </a:cubicBezTo>
                  <a:cubicBezTo>
                    <a:pt x="2454" y="202"/>
                    <a:pt x="1972" y="252"/>
                    <a:pt x="1499" y="252"/>
                  </a:cubicBezTo>
                  <a:cubicBezTo>
                    <a:pt x="1133" y="252"/>
                    <a:pt x="772" y="222"/>
                    <a:pt x="429" y="126"/>
                  </a:cubicBezTo>
                  <a:cubicBezTo>
                    <a:pt x="262" y="84"/>
                    <a:pt x="126" y="4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89" name="Google Shape;1489;p50"/>
            <p:cNvSpPr/>
            <p:nvPr/>
          </p:nvSpPr>
          <p:spPr>
            <a:xfrm>
              <a:off x="1844480" y="1606025"/>
              <a:ext cx="187571" cy="33737"/>
            </a:xfrm>
            <a:custGeom>
              <a:avLst/>
              <a:gdLst/>
              <a:ahLst/>
              <a:cxnLst/>
              <a:rect l="l" t="t" r="r" b="b"/>
              <a:pathLst>
                <a:path w="8979" h="1615" extrusionOk="0">
                  <a:moveTo>
                    <a:pt x="8979" y="0"/>
                  </a:moveTo>
                  <a:lnTo>
                    <a:pt x="8979" y="0"/>
                  </a:lnTo>
                  <a:cubicBezTo>
                    <a:pt x="8633" y="42"/>
                    <a:pt x="8414" y="42"/>
                    <a:pt x="8152" y="84"/>
                  </a:cubicBezTo>
                  <a:cubicBezTo>
                    <a:pt x="7796" y="178"/>
                    <a:pt x="7451" y="262"/>
                    <a:pt x="7106" y="345"/>
                  </a:cubicBezTo>
                  <a:cubicBezTo>
                    <a:pt x="6363" y="523"/>
                    <a:pt x="5661" y="743"/>
                    <a:pt x="4919" y="869"/>
                  </a:cubicBezTo>
                  <a:cubicBezTo>
                    <a:pt x="4100" y="1028"/>
                    <a:pt x="3260" y="1050"/>
                    <a:pt x="2409" y="1050"/>
                  </a:cubicBezTo>
                  <a:cubicBezTo>
                    <a:pt x="2085" y="1050"/>
                    <a:pt x="1760" y="1047"/>
                    <a:pt x="1434" y="1047"/>
                  </a:cubicBezTo>
                  <a:lnTo>
                    <a:pt x="0" y="1047"/>
                  </a:lnTo>
                  <a:lnTo>
                    <a:pt x="0" y="1570"/>
                  </a:lnTo>
                  <a:cubicBezTo>
                    <a:pt x="691" y="1570"/>
                    <a:pt x="1350" y="1570"/>
                    <a:pt x="2041" y="1612"/>
                  </a:cubicBezTo>
                  <a:cubicBezTo>
                    <a:pt x="2139" y="1614"/>
                    <a:pt x="2236" y="1614"/>
                    <a:pt x="2333" y="1614"/>
                  </a:cubicBezTo>
                  <a:cubicBezTo>
                    <a:pt x="4411" y="1614"/>
                    <a:pt x="6368" y="1189"/>
                    <a:pt x="8278" y="440"/>
                  </a:cubicBezTo>
                  <a:cubicBezTo>
                    <a:pt x="8497" y="345"/>
                    <a:pt x="8759" y="304"/>
                    <a:pt x="89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0" name="Google Shape;1490;p50"/>
            <p:cNvSpPr/>
            <p:nvPr/>
          </p:nvSpPr>
          <p:spPr>
            <a:xfrm>
              <a:off x="1910052" y="1418939"/>
              <a:ext cx="174912" cy="43973"/>
            </a:xfrm>
            <a:custGeom>
              <a:avLst/>
              <a:gdLst/>
              <a:ahLst/>
              <a:cxnLst/>
              <a:rect l="l" t="t" r="r" b="b"/>
              <a:pathLst>
                <a:path w="8373" h="2105" extrusionOk="0">
                  <a:moveTo>
                    <a:pt x="2091" y="0"/>
                  </a:moveTo>
                  <a:cubicBezTo>
                    <a:pt x="1597" y="0"/>
                    <a:pt x="1102" y="78"/>
                    <a:pt x="608" y="239"/>
                  </a:cubicBezTo>
                  <a:cubicBezTo>
                    <a:pt x="471" y="239"/>
                    <a:pt x="346" y="281"/>
                    <a:pt x="262" y="323"/>
                  </a:cubicBezTo>
                  <a:cubicBezTo>
                    <a:pt x="1" y="501"/>
                    <a:pt x="1" y="763"/>
                    <a:pt x="262" y="888"/>
                  </a:cubicBezTo>
                  <a:cubicBezTo>
                    <a:pt x="430" y="982"/>
                    <a:pt x="608" y="1024"/>
                    <a:pt x="827" y="1024"/>
                  </a:cubicBezTo>
                  <a:cubicBezTo>
                    <a:pt x="1832" y="1150"/>
                    <a:pt x="2826" y="1370"/>
                    <a:pt x="3789" y="1767"/>
                  </a:cubicBezTo>
                  <a:cubicBezTo>
                    <a:pt x="3925" y="1809"/>
                    <a:pt x="4008" y="1851"/>
                    <a:pt x="4092" y="1893"/>
                  </a:cubicBezTo>
                  <a:cubicBezTo>
                    <a:pt x="4570" y="2028"/>
                    <a:pt x="5033" y="2105"/>
                    <a:pt x="5497" y="2105"/>
                  </a:cubicBezTo>
                  <a:cubicBezTo>
                    <a:pt x="5928" y="2105"/>
                    <a:pt x="6359" y="2039"/>
                    <a:pt x="6802" y="1893"/>
                  </a:cubicBezTo>
                  <a:cubicBezTo>
                    <a:pt x="6970" y="1809"/>
                    <a:pt x="7231" y="1809"/>
                    <a:pt x="7451" y="1809"/>
                  </a:cubicBezTo>
                  <a:cubicBezTo>
                    <a:pt x="7755" y="1851"/>
                    <a:pt x="8058" y="1851"/>
                    <a:pt x="8372" y="1893"/>
                  </a:cubicBezTo>
                  <a:lnTo>
                    <a:pt x="8372" y="1370"/>
                  </a:lnTo>
                  <a:cubicBezTo>
                    <a:pt x="7933" y="1328"/>
                    <a:pt x="7535" y="1286"/>
                    <a:pt x="7106" y="1192"/>
                  </a:cubicBezTo>
                  <a:cubicBezTo>
                    <a:pt x="6018" y="1066"/>
                    <a:pt x="4919" y="668"/>
                    <a:pt x="3872" y="323"/>
                  </a:cubicBezTo>
                  <a:cubicBezTo>
                    <a:pt x="3279" y="112"/>
                    <a:pt x="2685" y="0"/>
                    <a:pt x="20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1" name="Google Shape;1491;p50"/>
            <p:cNvSpPr/>
            <p:nvPr/>
          </p:nvSpPr>
          <p:spPr>
            <a:xfrm>
              <a:off x="2000107" y="1595956"/>
              <a:ext cx="21" cy="21"/>
            </a:xfrm>
            <a:custGeom>
              <a:avLst/>
              <a:gdLst/>
              <a:ahLst/>
              <a:cxnLst/>
              <a:rect l="l" t="t" r="r" b="b"/>
              <a:pathLst>
                <a:path w="1" h="1" extrusionOk="0">
                  <a:moveTo>
                    <a:pt x="1" y="1"/>
                  </a:moveTo>
                  <a:lnTo>
                    <a:pt x="1" y="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2" name="Google Shape;1492;p50"/>
            <p:cNvSpPr/>
            <p:nvPr/>
          </p:nvSpPr>
          <p:spPr>
            <a:xfrm>
              <a:off x="2060227" y="1564037"/>
              <a:ext cx="24734" cy="21015"/>
            </a:xfrm>
            <a:custGeom>
              <a:avLst/>
              <a:gdLst/>
              <a:ahLst/>
              <a:cxnLst/>
              <a:rect l="l" t="t" r="r" b="b"/>
              <a:pathLst>
                <a:path w="1184" h="1006" extrusionOk="0">
                  <a:moveTo>
                    <a:pt x="1047" y="1"/>
                  </a:moveTo>
                  <a:cubicBezTo>
                    <a:pt x="660" y="53"/>
                    <a:pt x="262" y="179"/>
                    <a:pt x="1" y="524"/>
                  </a:cubicBezTo>
                  <a:cubicBezTo>
                    <a:pt x="304" y="618"/>
                    <a:pt x="566" y="702"/>
                    <a:pt x="827" y="838"/>
                  </a:cubicBezTo>
                  <a:cubicBezTo>
                    <a:pt x="963" y="880"/>
                    <a:pt x="1047" y="964"/>
                    <a:pt x="1183" y="1006"/>
                  </a:cubicBezTo>
                  <a:lnTo>
                    <a:pt x="1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3" name="Google Shape;1493;p50"/>
            <p:cNvSpPr/>
            <p:nvPr/>
          </p:nvSpPr>
          <p:spPr>
            <a:xfrm>
              <a:off x="1844480" y="1231789"/>
              <a:ext cx="240486" cy="53541"/>
            </a:xfrm>
            <a:custGeom>
              <a:avLst/>
              <a:gdLst/>
              <a:ahLst/>
              <a:cxnLst/>
              <a:rect l="l" t="t" r="r" b="b"/>
              <a:pathLst>
                <a:path w="11512" h="2563" extrusionOk="0">
                  <a:moveTo>
                    <a:pt x="7273" y="0"/>
                  </a:moveTo>
                  <a:cubicBezTo>
                    <a:pt x="6185" y="0"/>
                    <a:pt x="5180" y="262"/>
                    <a:pt x="4186" y="565"/>
                  </a:cubicBezTo>
                  <a:cubicBezTo>
                    <a:pt x="3140" y="869"/>
                    <a:pt x="2041" y="1130"/>
                    <a:pt x="994" y="1392"/>
                  </a:cubicBezTo>
                  <a:cubicBezTo>
                    <a:pt x="649" y="1476"/>
                    <a:pt x="346" y="1570"/>
                    <a:pt x="0" y="1695"/>
                  </a:cubicBezTo>
                  <a:lnTo>
                    <a:pt x="0" y="2355"/>
                  </a:lnTo>
                  <a:cubicBezTo>
                    <a:pt x="387" y="2438"/>
                    <a:pt x="785" y="2522"/>
                    <a:pt x="1172" y="2522"/>
                  </a:cubicBezTo>
                  <a:cubicBezTo>
                    <a:pt x="1463" y="2549"/>
                    <a:pt x="1752" y="2562"/>
                    <a:pt x="2038" y="2562"/>
                  </a:cubicBezTo>
                  <a:cubicBezTo>
                    <a:pt x="3175" y="2562"/>
                    <a:pt x="4280" y="2358"/>
                    <a:pt x="5358" y="2041"/>
                  </a:cubicBezTo>
                  <a:cubicBezTo>
                    <a:pt x="6432" y="1738"/>
                    <a:pt x="7498" y="1604"/>
                    <a:pt x="8570" y="1604"/>
                  </a:cubicBezTo>
                  <a:cubicBezTo>
                    <a:pt x="8720" y="1604"/>
                    <a:pt x="8870" y="1607"/>
                    <a:pt x="9021" y="1612"/>
                  </a:cubicBezTo>
                  <a:cubicBezTo>
                    <a:pt x="9680" y="1654"/>
                    <a:pt x="10329" y="1695"/>
                    <a:pt x="10936" y="1695"/>
                  </a:cubicBezTo>
                  <a:lnTo>
                    <a:pt x="11511" y="1695"/>
                  </a:lnTo>
                  <a:lnTo>
                    <a:pt x="11511" y="911"/>
                  </a:lnTo>
                  <a:cubicBezTo>
                    <a:pt x="10936" y="785"/>
                    <a:pt x="10370" y="565"/>
                    <a:pt x="9805" y="387"/>
                  </a:cubicBezTo>
                  <a:cubicBezTo>
                    <a:pt x="8979" y="126"/>
                    <a:pt x="8152" y="0"/>
                    <a:pt x="72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4" name="Google Shape;1494;p50"/>
            <p:cNvSpPr/>
            <p:nvPr/>
          </p:nvSpPr>
          <p:spPr>
            <a:xfrm>
              <a:off x="824300" y="1316622"/>
              <a:ext cx="245061" cy="66242"/>
            </a:xfrm>
            <a:custGeom>
              <a:avLst/>
              <a:gdLst/>
              <a:ahLst/>
              <a:cxnLst/>
              <a:rect l="l" t="t" r="r" b="b"/>
              <a:pathLst>
                <a:path w="11731" h="3171" extrusionOk="0">
                  <a:moveTo>
                    <a:pt x="1945" y="0"/>
                  </a:moveTo>
                  <a:cubicBezTo>
                    <a:pt x="1294" y="0"/>
                    <a:pt x="639" y="58"/>
                    <a:pt x="0" y="167"/>
                  </a:cubicBezTo>
                  <a:lnTo>
                    <a:pt x="0" y="1642"/>
                  </a:lnTo>
                  <a:cubicBezTo>
                    <a:pt x="262" y="1600"/>
                    <a:pt x="482" y="1600"/>
                    <a:pt x="743" y="1559"/>
                  </a:cubicBezTo>
                  <a:cubicBezTo>
                    <a:pt x="1065" y="1547"/>
                    <a:pt x="1387" y="1541"/>
                    <a:pt x="1710" y="1541"/>
                  </a:cubicBezTo>
                  <a:cubicBezTo>
                    <a:pt x="3650" y="1541"/>
                    <a:pt x="5592" y="1750"/>
                    <a:pt x="7503" y="2082"/>
                  </a:cubicBezTo>
                  <a:cubicBezTo>
                    <a:pt x="8633" y="2302"/>
                    <a:pt x="9680" y="2605"/>
                    <a:pt x="10768" y="2908"/>
                  </a:cubicBezTo>
                  <a:cubicBezTo>
                    <a:pt x="11071" y="3044"/>
                    <a:pt x="11427" y="3086"/>
                    <a:pt x="11731" y="3170"/>
                  </a:cubicBezTo>
                  <a:lnTo>
                    <a:pt x="11731" y="1475"/>
                  </a:lnTo>
                  <a:cubicBezTo>
                    <a:pt x="11333" y="1433"/>
                    <a:pt x="10946" y="1339"/>
                    <a:pt x="10548" y="1255"/>
                  </a:cubicBezTo>
                  <a:cubicBezTo>
                    <a:pt x="8110" y="774"/>
                    <a:pt x="5672" y="292"/>
                    <a:pt x="3181" y="73"/>
                  </a:cubicBezTo>
                  <a:cubicBezTo>
                    <a:pt x="2774" y="24"/>
                    <a:pt x="2360" y="0"/>
                    <a:pt x="19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5" name="Google Shape;1495;p50"/>
            <p:cNvSpPr/>
            <p:nvPr/>
          </p:nvSpPr>
          <p:spPr>
            <a:xfrm>
              <a:off x="1844480" y="1326335"/>
              <a:ext cx="240486" cy="97619"/>
            </a:xfrm>
            <a:custGeom>
              <a:avLst/>
              <a:gdLst/>
              <a:ahLst/>
              <a:cxnLst/>
              <a:rect l="l" t="t" r="r" b="b"/>
              <a:pathLst>
                <a:path w="11512" h="4673" extrusionOk="0">
                  <a:moveTo>
                    <a:pt x="7748" y="1"/>
                  </a:moveTo>
                  <a:cubicBezTo>
                    <a:pt x="6063" y="1"/>
                    <a:pt x="4399" y="308"/>
                    <a:pt x="2784" y="1052"/>
                  </a:cubicBezTo>
                  <a:cubicBezTo>
                    <a:pt x="2041" y="1355"/>
                    <a:pt x="1308" y="1617"/>
                    <a:pt x="471" y="1617"/>
                  </a:cubicBezTo>
                  <a:cubicBezTo>
                    <a:pt x="387" y="1617"/>
                    <a:pt x="304" y="1617"/>
                    <a:pt x="168" y="1659"/>
                  </a:cubicBezTo>
                  <a:cubicBezTo>
                    <a:pt x="126" y="1659"/>
                    <a:pt x="84" y="1659"/>
                    <a:pt x="0" y="1700"/>
                  </a:cubicBezTo>
                  <a:lnTo>
                    <a:pt x="0" y="3584"/>
                  </a:lnTo>
                  <a:cubicBezTo>
                    <a:pt x="1046" y="3381"/>
                    <a:pt x="2092" y="3229"/>
                    <a:pt x="3157" y="3229"/>
                  </a:cubicBezTo>
                  <a:cubicBezTo>
                    <a:pt x="3467" y="3229"/>
                    <a:pt x="3778" y="3242"/>
                    <a:pt x="4092" y="3270"/>
                  </a:cubicBezTo>
                  <a:cubicBezTo>
                    <a:pt x="5578" y="3406"/>
                    <a:pt x="7064" y="3584"/>
                    <a:pt x="8497" y="4013"/>
                  </a:cubicBezTo>
                  <a:cubicBezTo>
                    <a:pt x="9460" y="4317"/>
                    <a:pt x="10465" y="4536"/>
                    <a:pt x="11511" y="4672"/>
                  </a:cubicBezTo>
                  <a:lnTo>
                    <a:pt x="11511" y="3103"/>
                  </a:lnTo>
                  <a:cubicBezTo>
                    <a:pt x="10412" y="2841"/>
                    <a:pt x="9324" y="2538"/>
                    <a:pt x="8236" y="2224"/>
                  </a:cubicBezTo>
                  <a:cubicBezTo>
                    <a:pt x="8152" y="2224"/>
                    <a:pt x="8110" y="2182"/>
                    <a:pt x="8016" y="2140"/>
                  </a:cubicBezTo>
                  <a:cubicBezTo>
                    <a:pt x="8058" y="2098"/>
                    <a:pt x="8058" y="2056"/>
                    <a:pt x="8110" y="2056"/>
                  </a:cubicBezTo>
                  <a:cubicBezTo>
                    <a:pt x="8236" y="2014"/>
                    <a:pt x="8372" y="2014"/>
                    <a:pt x="8497" y="2014"/>
                  </a:cubicBezTo>
                  <a:cubicBezTo>
                    <a:pt x="9502" y="2014"/>
                    <a:pt x="10506" y="2056"/>
                    <a:pt x="11511" y="2224"/>
                  </a:cubicBezTo>
                  <a:lnTo>
                    <a:pt x="11511" y="445"/>
                  </a:lnTo>
                  <a:cubicBezTo>
                    <a:pt x="11333" y="392"/>
                    <a:pt x="11155" y="351"/>
                    <a:pt x="11030" y="351"/>
                  </a:cubicBezTo>
                  <a:cubicBezTo>
                    <a:pt x="9933" y="129"/>
                    <a:pt x="8837" y="1"/>
                    <a:pt x="77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6" name="Google Shape;1496;p50"/>
            <p:cNvSpPr/>
            <p:nvPr/>
          </p:nvSpPr>
          <p:spPr>
            <a:xfrm>
              <a:off x="824300" y="1388210"/>
              <a:ext cx="160247" cy="60226"/>
            </a:xfrm>
            <a:custGeom>
              <a:avLst/>
              <a:gdLst/>
              <a:ahLst/>
              <a:cxnLst/>
              <a:rect l="l" t="t" r="r" b="b"/>
              <a:pathLst>
                <a:path w="7671" h="2883" extrusionOk="0">
                  <a:moveTo>
                    <a:pt x="4556" y="0"/>
                  </a:moveTo>
                  <a:cubicBezTo>
                    <a:pt x="4334" y="0"/>
                    <a:pt x="4110" y="15"/>
                    <a:pt x="3882" y="47"/>
                  </a:cubicBezTo>
                  <a:cubicBezTo>
                    <a:pt x="3485" y="99"/>
                    <a:pt x="3098" y="183"/>
                    <a:pt x="2742" y="266"/>
                  </a:cubicBezTo>
                  <a:cubicBezTo>
                    <a:pt x="1831" y="486"/>
                    <a:pt x="911" y="706"/>
                    <a:pt x="0" y="884"/>
                  </a:cubicBezTo>
                  <a:lnTo>
                    <a:pt x="0" y="2882"/>
                  </a:lnTo>
                  <a:cubicBezTo>
                    <a:pt x="785" y="2757"/>
                    <a:pt x="1570" y="2579"/>
                    <a:pt x="2313" y="2317"/>
                  </a:cubicBezTo>
                  <a:cubicBezTo>
                    <a:pt x="3621" y="1878"/>
                    <a:pt x="4887" y="1574"/>
                    <a:pt x="6237" y="1574"/>
                  </a:cubicBezTo>
                  <a:lnTo>
                    <a:pt x="6582" y="1574"/>
                  </a:lnTo>
                  <a:cubicBezTo>
                    <a:pt x="6802" y="1491"/>
                    <a:pt x="7064" y="1449"/>
                    <a:pt x="7325" y="1355"/>
                  </a:cubicBezTo>
                  <a:cubicBezTo>
                    <a:pt x="7451" y="1313"/>
                    <a:pt x="7587" y="1187"/>
                    <a:pt x="7629" y="1051"/>
                  </a:cubicBezTo>
                  <a:cubicBezTo>
                    <a:pt x="7671" y="831"/>
                    <a:pt x="7503" y="789"/>
                    <a:pt x="7325" y="706"/>
                  </a:cubicBezTo>
                  <a:cubicBezTo>
                    <a:pt x="6441" y="280"/>
                    <a:pt x="5521" y="0"/>
                    <a:pt x="45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7" name="Google Shape;1497;p50"/>
            <p:cNvSpPr/>
            <p:nvPr/>
          </p:nvSpPr>
          <p:spPr>
            <a:xfrm>
              <a:off x="2000107" y="1595956"/>
              <a:ext cx="18174" cy="21"/>
            </a:xfrm>
            <a:custGeom>
              <a:avLst/>
              <a:gdLst/>
              <a:ahLst/>
              <a:cxnLst/>
              <a:rect l="l" t="t" r="r" b="b"/>
              <a:pathLst>
                <a:path w="870" h="1" extrusionOk="0">
                  <a:moveTo>
                    <a:pt x="1" y="1"/>
                  </a:moveTo>
                  <a:lnTo>
                    <a:pt x="1" y="1"/>
                  </a:lnTo>
                  <a:lnTo>
                    <a:pt x="869" y="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8" name="Google Shape;1498;p50"/>
            <p:cNvSpPr/>
            <p:nvPr/>
          </p:nvSpPr>
          <p:spPr>
            <a:xfrm>
              <a:off x="1844480" y="1718160"/>
              <a:ext cx="239379" cy="29476"/>
            </a:xfrm>
            <a:custGeom>
              <a:avLst/>
              <a:gdLst/>
              <a:ahLst/>
              <a:cxnLst/>
              <a:rect l="l" t="t" r="r" b="b"/>
              <a:pathLst>
                <a:path w="11459" h="1411" extrusionOk="0">
                  <a:moveTo>
                    <a:pt x="0" y="0"/>
                  </a:moveTo>
                  <a:lnTo>
                    <a:pt x="0" y="1089"/>
                  </a:lnTo>
                  <a:cubicBezTo>
                    <a:pt x="1570" y="1214"/>
                    <a:pt x="3087" y="1256"/>
                    <a:pt x="4657" y="1350"/>
                  </a:cubicBezTo>
                  <a:cubicBezTo>
                    <a:pt x="5096" y="1350"/>
                    <a:pt x="5536" y="1392"/>
                    <a:pt x="5965" y="1392"/>
                  </a:cubicBezTo>
                  <a:cubicBezTo>
                    <a:pt x="6928" y="1392"/>
                    <a:pt x="7886" y="1411"/>
                    <a:pt x="8845" y="1411"/>
                  </a:cubicBezTo>
                  <a:cubicBezTo>
                    <a:pt x="9325" y="1411"/>
                    <a:pt x="9805" y="1406"/>
                    <a:pt x="10287" y="1392"/>
                  </a:cubicBezTo>
                  <a:cubicBezTo>
                    <a:pt x="10674" y="1392"/>
                    <a:pt x="11113" y="1350"/>
                    <a:pt x="11459" y="1172"/>
                  </a:cubicBezTo>
                  <a:lnTo>
                    <a:pt x="11459" y="1047"/>
                  </a:lnTo>
                  <a:cubicBezTo>
                    <a:pt x="10852" y="953"/>
                    <a:pt x="10203" y="869"/>
                    <a:pt x="9586" y="827"/>
                  </a:cubicBezTo>
                  <a:cubicBezTo>
                    <a:pt x="8016" y="733"/>
                    <a:pt x="6446" y="691"/>
                    <a:pt x="4877" y="607"/>
                  </a:cubicBezTo>
                  <a:cubicBezTo>
                    <a:pt x="4312" y="565"/>
                    <a:pt x="3747" y="565"/>
                    <a:pt x="3181" y="471"/>
                  </a:cubicBezTo>
                  <a:cubicBezTo>
                    <a:pt x="2135" y="346"/>
                    <a:pt x="1089" y="16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9" name="Google Shape;1499;p50"/>
            <p:cNvSpPr/>
            <p:nvPr/>
          </p:nvSpPr>
          <p:spPr>
            <a:xfrm>
              <a:off x="1125735" y="750871"/>
              <a:ext cx="959248" cy="104032"/>
            </a:xfrm>
            <a:custGeom>
              <a:avLst/>
              <a:gdLst/>
              <a:ahLst/>
              <a:cxnLst/>
              <a:rect l="l" t="t" r="r" b="b"/>
              <a:pathLst>
                <a:path w="45919" h="4980" extrusionOk="0">
                  <a:moveTo>
                    <a:pt x="304" y="1"/>
                  </a:moveTo>
                  <a:cubicBezTo>
                    <a:pt x="178" y="43"/>
                    <a:pt x="42" y="126"/>
                    <a:pt x="0" y="262"/>
                  </a:cubicBezTo>
                  <a:cubicBezTo>
                    <a:pt x="304" y="472"/>
                    <a:pt x="440" y="524"/>
                    <a:pt x="869" y="524"/>
                  </a:cubicBezTo>
                  <a:cubicBezTo>
                    <a:pt x="2491" y="649"/>
                    <a:pt x="4103" y="869"/>
                    <a:pt x="5714" y="1256"/>
                  </a:cubicBezTo>
                  <a:cubicBezTo>
                    <a:pt x="7326" y="1654"/>
                    <a:pt x="8937" y="2094"/>
                    <a:pt x="10549" y="2523"/>
                  </a:cubicBezTo>
                  <a:cubicBezTo>
                    <a:pt x="11775" y="2834"/>
                    <a:pt x="12962" y="3105"/>
                    <a:pt x="14199" y="3105"/>
                  </a:cubicBezTo>
                  <a:cubicBezTo>
                    <a:pt x="14377" y="3105"/>
                    <a:pt x="14555" y="3099"/>
                    <a:pt x="14734" y="3088"/>
                  </a:cubicBezTo>
                  <a:cubicBezTo>
                    <a:pt x="14870" y="3088"/>
                    <a:pt x="14996" y="3140"/>
                    <a:pt x="15090" y="3140"/>
                  </a:cubicBezTo>
                  <a:cubicBezTo>
                    <a:pt x="16660" y="3569"/>
                    <a:pt x="18188" y="4008"/>
                    <a:pt x="19705" y="4396"/>
                  </a:cubicBezTo>
                  <a:cubicBezTo>
                    <a:pt x="20542" y="4574"/>
                    <a:pt x="21411" y="4793"/>
                    <a:pt x="22279" y="4877"/>
                  </a:cubicBezTo>
                  <a:cubicBezTo>
                    <a:pt x="22958" y="4947"/>
                    <a:pt x="23636" y="4980"/>
                    <a:pt x="24314" y="4980"/>
                  </a:cubicBezTo>
                  <a:cubicBezTo>
                    <a:pt x="26165" y="4980"/>
                    <a:pt x="28008" y="4737"/>
                    <a:pt x="29824" y="4354"/>
                  </a:cubicBezTo>
                  <a:cubicBezTo>
                    <a:pt x="31310" y="4050"/>
                    <a:pt x="32743" y="3747"/>
                    <a:pt x="34229" y="3663"/>
                  </a:cubicBezTo>
                  <a:cubicBezTo>
                    <a:pt x="35496" y="3611"/>
                    <a:pt x="36762" y="3527"/>
                    <a:pt x="38017" y="3485"/>
                  </a:cubicBezTo>
                  <a:cubicBezTo>
                    <a:pt x="40009" y="3364"/>
                    <a:pt x="41959" y="3217"/>
                    <a:pt x="43941" y="3217"/>
                  </a:cubicBezTo>
                  <a:cubicBezTo>
                    <a:pt x="44178" y="3217"/>
                    <a:pt x="44414" y="3219"/>
                    <a:pt x="44652" y="3224"/>
                  </a:cubicBezTo>
                  <a:cubicBezTo>
                    <a:pt x="45081" y="3224"/>
                    <a:pt x="45479" y="3224"/>
                    <a:pt x="45918" y="3266"/>
                  </a:cubicBezTo>
                  <a:lnTo>
                    <a:pt x="45918" y="2742"/>
                  </a:lnTo>
                  <a:cubicBezTo>
                    <a:pt x="44433" y="2595"/>
                    <a:pt x="42949" y="2512"/>
                    <a:pt x="41464" y="2512"/>
                  </a:cubicBezTo>
                  <a:cubicBezTo>
                    <a:pt x="41159" y="2512"/>
                    <a:pt x="40855" y="2515"/>
                    <a:pt x="40550" y="2523"/>
                  </a:cubicBezTo>
                  <a:cubicBezTo>
                    <a:pt x="39681" y="2564"/>
                    <a:pt x="38760" y="2564"/>
                    <a:pt x="37892" y="2564"/>
                  </a:cubicBezTo>
                  <a:lnTo>
                    <a:pt x="32921" y="2439"/>
                  </a:lnTo>
                  <a:cubicBezTo>
                    <a:pt x="29824" y="2439"/>
                    <a:pt x="26768" y="2700"/>
                    <a:pt x="23723" y="2878"/>
                  </a:cubicBezTo>
                  <a:cubicBezTo>
                    <a:pt x="23286" y="2893"/>
                    <a:pt x="22856" y="2903"/>
                    <a:pt x="22428" y="2903"/>
                  </a:cubicBezTo>
                  <a:cubicBezTo>
                    <a:pt x="21656" y="2903"/>
                    <a:pt x="20890" y="2872"/>
                    <a:pt x="20102" y="2784"/>
                  </a:cubicBezTo>
                  <a:cubicBezTo>
                    <a:pt x="19705" y="2742"/>
                    <a:pt x="19276" y="2659"/>
                    <a:pt x="18878" y="2617"/>
                  </a:cubicBezTo>
                  <a:lnTo>
                    <a:pt x="18878" y="2523"/>
                  </a:lnTo>
                  <a:cubicBezTo>
                    <a:pt x="18972" y="2481"/>
                    <a:pt x="19056" y="2439"/>
                    <a:pt x="19140" y="2397"/>
                  </a:cubicBezTo>
                  <a:cubicBezTo>
                    <a:pt x="20144" y="2219"/>
                    <a:pt x="21107" y="1999"/>
                    <a:pt x="22112" y="1832"/>
                  </a:cubicBezTo>
                  <a:cubicBezTo>
                    <a:pt x="23943" y="1518"/>
                    <a:pt x="25774" y="1173"/>
                    <a:pt x="27647" y="953"/>
                  </a:cubicBezTo>
                  <a:cubicBezTo>
                    <a:pt x="29782" y="691"/>
                    <a:pt x="31875" y="472"/>
                    <a:pt x="34010" y="346"/>
                  </a:cubicBezTo>
                  <a:cubicBezTo>
                    <a:pt x="34721" y="318"/>
                    <a:pt x="35433" y="309"/>
                    <a:pt x="36145" y="309"/>
                  </a:cubicBezTo>
                  <a:cubicBezTo>
                    <a:pt x="37569" y="309"/>
                    <a:pt x="38994" y="346"/>
                    <a:pt x="40424" y="346"/>
                  </a:cubicBezTo>
                  <a:cubicBezTo>
                    <a:pt x="40686" y="346"/>
                    <a:pt x="40947" y="388"/>
                    <a:pt x="41157" y="388"/>
                  </a:cubicBezTo>
                  <a:cubicBezTo>
                    <a:pt x="41994" y="472"/>
                    <a:pt x="42862" y="566"/>
                    <a:pt x="43689" y="608"/>
                  </a:cubicBezTo>
                  <a:cubicBezTo>
                    <a:pt x="44034" y="608"/>
                    <a:pt x="44348" y="566"/>
                    <a:pt x="44694" y="566"/>
                  </a:cubicBezTo>
                  <a:cubicBezTo>
                    <a:pt x="44034" y="430"/>
                    <a:pt x="43386" y="388"/>
                    <a:pt x="42779" y="346"/>
                  </a:cubicBezTo>
                  <a:cubicBezTo>
                    <a:pt x="41858" y="262"/>
                    <a:pt x="40989" y="126"/>
                    <a:pt x="40110" y="84"/>
                  </a:cubicBezTo>
                  <a:lnTo>
                    <a:pt x="37065" y="84"/>
                  </a:lnTo>
                  <a:cubicBezTo>
                    <a:pt x="36542" y="84"/>
                    <a:pt x="36019" y="43"/>
                    <a:pt x="35496" y="1"/>
                  </a:cubicBezTo>
                  <a:lnTo>
                    <a:pt x="21107" y="1"/>
                  </a:lnTo>
                  <a:cubicBezTo>
                    <a:pt x="21013" y="1"/>
                    <a:pt x="20929" y="43"/>
                    <a:pt x="20845" y="43"/>
                  </a:cubicBezTo>
                  <a:cubicBezTo>
                    <a:pt x="18617" y="608"/>
                    <a:pt x="16398" y="1047"/>
                    <a:pt x="14085" y="1173"/>
                  </a:cubicBezTo>
                  <a:cubicBezTo>
                    <a:pt x="13574" y="1201"/>
                    <a:pt x="13063" y="1220"/>
                    <a:pt x="12553" y="1220"/>
                  </a:cubicBezTo>
                  <a:cubicBezTo>
                    <a:pt x="11582" y="1220"/>
                    <a:pt x="10612" y="1152"/>
                    <a:pt x="9638" y="953"/>
                  </a:cubicBezTo>
                  <a:cubicBezTo>
                    <a:pt x="8634" y="733"/>
                    <a:pt x="7671" y="524"/>
                    <a:pt x="6677" y="346"/>
                  </a:cubicBezTo>
                  <a:cubicBezTo>
                    <a:pt x="5840" y="168"/>
                    <a:pt x="4971" y="84"/>
                    <a:pt x="4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0" name="Google Shape;1500;p50"/>
            <p:cNvSpPr/>
            <p:nvPr/>
          </p:nvSpPr>
          <p:spPr>
            <a:xfrm>
              <a:off x="1458213" y="2107834"/>
              <a:ext cx="647527" cy="122081"/>
            </a:xfrm>
            <a:custGeom>
              <a:avLst/>
              <a:gdLst/>
              <a:ahLst/>
              <a:cxnLst/>
              <a:rect l="l" t="t" r="r" b="b"/>
              <a:pathLst>
                <a:path w="30997" h="5844" extrusionOk="0">
                  <a:moveTo>
                    <a:pt x="4148" y="1"/>
                  </a:moveTo>
                  <a:cubicBezTo>
                    <a:pt x="3813" y="1"/>
                    <a:pt x="3477" y="16"/>
                    <a:pt x="3140" y="46"/>
                  </a:cubicBezTo>
                  <a:cubicBezTo>
                    <a:pt x="2533" y="88"/>
                    <a:pt x="1916" y="182"/>
                    <a:pt x="1309" y="266"/>
                  </a:cubicBezTo>
                  <a:cubicBezTo>
                    <a:pt x="1047" y="308"/>
                    <a:pt x="786" y="308"/>
                    <a:pt x="566" y="350"/>
                  </a:cubicBezTo>
                  <a:cubicBezTo>
                    <a:pt x="346" y="350"/>
                    <a:pt x="126" y="444"/>
                    <a:pt x="43" y="705"/>
                  </a:cubicBezTo>
                  <a:cubicBezTo>
                    <a:pt x="1" y="873"/>
                    <a:pt x="126" y="1093"/>
                    <a:pt x="388" y="1229"/>
                  </a:cubicBezTo>
                  <a:cubicBezTo>
                    <a:pt x="650" y="1354"/>
                    <a:pt x="911" y="1438"/>
                    <a:pt x="1131" y="1490"/>
                  </a:cubicBezTo>
                  <a:cubicBezTo>
                    <a:pt x="1612" y="1532"/>
                    <a:pt x="2135" y="1574"/>
                    <a:pt x="2617" y="1574"/>
                  </a:cubicBezTo>
                  <a:cubicBezTo>
                    <a:pt x="4406" y="1658"/>
                    <a:pt x="6143" y="1877"/>
                    <a:pt x="7849" y="2401"/>
                  </a:cubicBezTo>
                  <a:cubicBezTo>
                    <a:pt x="9073" y="2798"/>
                    <a:pt x="10329" y="3185"/>
                    <a:pt x="11595" y="3583"/>
                  </a:cubicBezTo>
                  <a:cubicBezTo>
                    <a:pt x="12945" y="4054"/>
                    <a:pt x="14347" y="4368"/>
                    <a:pt x="15781" y="4452"/>
                  </a:cubicBezTo>
                  <a:cubicBezTo>
                    <a:pt x="16963" y="4493"/>
                    <a:pt x="18135" y="4535"/>
                    <a:pt x="19318" y="4535"/>
                  </a:cubicBezTo>
                  <a:cubicBezTo>
                    <a:pt x="19436" y="4540"/>
                    <a:pt x="19554" y="4542"/>
                    <a:pt x="19672" y="4542"/>
                  </a:cubicBezTo>
                  <a:cubicBezTo>
                    <a:pt x="20728" y="4542"/>
                    <a:pt x="21790" y="4374"/>
                    <a:pt x="22844" y="4054"/>
                  </a:cubicBezTo>
                  <a:cubicBezTo>
                    <a:pt x="23176" y="3968"/>
                    <a:pt x="23499" y="3925"/>
                    <a:pt x="23814" y="3925"/>
                  </a:cubicBezTo>
                  <a:cubicBezTo>
                    <a:pt x="24452" y="3925"/>
                    <a:pt x="25057" y="4101"/>
                    <a:pt x="25638" y="4452"/>
                  </a:cubicBezTo>
                  <a:cubicBezTo>
                    <a:pt x="26245" y="4839"/>
                    <a:pt x="26863" y="5153"/>
                    <a:pt x="27512" y="5414"/>
                  </a:cubicBezTo>
                  <a:cubicBezTo>
                    <a:pt x="27909" y="5540"/>
                    <a:pt x="28255" y="5718"/>
                    <a:pt x="28642" y="5843"/>
                  </a:cubicBezTo>
                  <a:lnTo>
                    <a:pt x="30996" y="5843"/>
                  </a:lnTo>
                  <a:lnTo>
                    <a:pt x="30996" y="5320"/>
                  </a:lnTo>
                  <a:lnTo>
                    <a:pt x="30002" y="5320"/>
                  </a:lnTo>
                  <a:lnTo>
                    <a:pt x="30002" y="4316"/>
                  </a:lnTo>
                  <a:cubicBezTo>
                    <a:pt x="28558" y="3928"/>
                    <a:pt x="27166" y="3489"/>
                    <a:pt x="25816" y="2966"/>
                  </a:cubicBezTo>
                  <a:cubicBezTo>
                    <a:pt x="25680" y="2924"/>
                    <a:pt x="25597" y="2882"/>
                    <a:pt x="25502" y="2840"/>
                  </a:cubicBezTo>
                  <a:lnTo>
                    <a:pt x="25502" y="2704"/>
                  </a:lnTo>
                  <a:cubicBezTo>
                    <a:pt x="25722" y="2620"/>
                    <a:pt x="25942" y="2484"/>
                    <a:pt x="26162" y="2484"/>
                  </a:cubicBezTo>
                  <a:cubicBezTo>
                    <a:pt x="26561" y="2455"/>
                    <a:pt x="26982" y="2425"/>
                    <a:pt x="27412" y="2425"/>
                  </a:cubicBezTo>
                  <a:cubicBezTo>
                    <a:pt x="27590" y="2425"/>
                    <a:pt x="27770" y="2430"/>
                    <a:pt x="27951" y="2442"/>
                  </a:cubicBezTo>
                  <a:cubicBezTo>
                    <a:pt x="28600" y="2484"/>
                    <a:pt x="29301" y="2579"/>
                    <a:pt x="30002" y="2704"/>
                  </a:cubicBezTo>
                  <a:lnTo>
                    <a:pt x="30002" y="266"/>
                  </a:lnTo>
                  <a:cubicBezTo>
                    <a:pt x="29539" y="214"/>
                    <a:pt x="29077" y="174"/>
                    <a:pt x="28614" y="174"/>
                  </a:cubicBezTo>
                  <a:cubicBezTo>
                    <a:pt x="28334" y="174"/>
                    <a:pt x="28054" y="188"/>
                    <a:pt x="27773" y="224"/>
                  </a:cubicBezTo>
                  <a:cubicBezTo>
                    <a:pt x="26381" y="391"/>
                    <a:pt x="25073" y="747"/>
                    <a:pt x="24111" y="1836"/>
                  </a:cubicBezTo>
                  <a:cubicBezTo>
                    <a:pt x="23765" y="2223"/>
                    <a:pt x="23284" y="2442"/>
                    <a:pt x="22803" y="2662"/>
                  </a:cubicBezTo>
                  <a:cubicBezTo>
                    <a:pt x="21884" y="3026"/>
                    <a:pt x="20895" y="3276"/>
                    <a:pt x="19900" y="3276"/>
                  </a:cubicBezTo>
                  <a:cubicBezTo>
                    <a:pt x="19807" y="3276"/>
                    <a:pt x="19714" y="3274"/>
                    <a:pt x="19621" y="3269"/>
                  </a:cubicBezTo>
                  <a:cubicBezTo>
                    <a:pt x="18575" y="3269"/>
                    <a:pt x="17487" y="3227"/>
                    <a:pt x="16440" y="3185"/>
                  </a:cubicBezTo>
                  <a:cubicBezTo>
                    <a:pt x="15038" y="3102"/>
                    <a:pt x="13688" y="2746"/>
                    <a:pt x="12380" y="2223"/>
                  </a:cubicBezTo>
                  <a:cubicBezTo>
                    <a:pt x="11208" y="1752"/>
                    <a:pt x="10026" y="1354"/>
                    <a:pt x="8854" y="915"/>
                  </a:cubicBezTo>
                  <a:cubicBezTo>
                    <a:pt x="7338" y="343"/>
                    <a:pt x="5757" y="1"/>
                    <a:pt x="41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1" name="Google Shape;1501;p50"/>
            <p:cNvSpPr/>
            <p:nvPr/>
          </p:nvSpPr>
          <p:spPr>
            <a:xfrm>
              <a:off x="1844480" y="1782646"/>
              <a:ext cx="139274" cy="11991"/>
            </a:xfrm>
            <a:custGeom>
              <a:avLst/>
              <a:gdLst/>
              <a:ahLst/>
              <a:cxnLst/>
              <a:rect l="l" t="t" r="r" b="b"/>
              <a:pathLst>
                <a:path w="6667" h="574" extrusionOk="0">
                  <a:moveTo>
                    <a:pt x="0" y="0"/>
                  </a:moveTo>
                  <a:lnTo>
                    <a:pt x="0" y="482"/>
                  </a:lnTo>
                  <a:cubicBezTo>
                    <a:pt x="565" y="482"/>
                    <a:pt x="1089" y="482"/>
                    <a:pt x="1654" y="524"/>
                  </a:cubicBezTo>
                  <a:cubicBezTo>
                    <a:pt x="2266" y="550"/>
                    <a:pt x="2886" y="573"/>
                    <a:pt x="3506" y="573"/>
                  </a:cubicBezTo>
                  <a:cubicBezTo>
                    <a:pt x="4126" y="573"/>
                    <a:pt x="4746" y="550"/>
                    <a:pt x="5358" y="482"/>
                  </a:cubicBezTo>
                  <a:cubicBezTo>
                    <a:pt x="5798" y="398"/>
                    <a:pt x="6279" y="356"/>
                    <a:pt x="6666" y="136"/>
                  </a:cubicBezTo>
                  <a:lnTo>
                    <a:pt x="6446" y="136"/>
                  </a:lnTo>
                  <a:cubicBezTo>
                    <a:pt x="4793" y="95"/>
                    <a:pt x="3087" y="53"/>
                    <a:pt x="1434" y="53"/>
                  </a:cubicBezTo>
                  <a:cubicBezTo>
                    <a:pt x="953" y="0"/>
                    <a:pt x="471"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2" name="Google Shape;1502;p50"/>
            <p:cNvSpPr/>
            <p:nvPr/>
          </p:nvSpPr>
          <p:spPr>
            <a:xfrm>
              <a:off x="824300" y="1463600"/>
              <a:ext cx="245061" cy="53813"/>
            </a:xfrm>
            <a:custGeom>
              <a:avLst/>
              <a:gdLst/>
              <a:ahLst/>
              <a:cxnLst/>
              <a:rect l="l" t="t" r="r" b="b"/>
              <a:pathLst>
                <a:path w="11731" h="2576" extrusionOk="0">
                  <a:moveTo>
                    <a:pt x="7236" y="1"/>
                  </a:moveTo>
                  <a:cubicBezTo>
                    <a:pt x="7133" y="1"/>
                    <a:pt x="7031" y="6"/>
                    <a:pt x="6928" y="16"/>
                  </a:cubicBezTo>
                  <a:cubicBezTo>
                    <a:pt x="5410" y="100"/>
                    <a:pt x="4008" y="540"/>
                    <a:pt x="2574" y="1063"/>
                  </a:cubicBezTo>
                  <a:cubicBezTo>
                    <a:pt x="2370" y="1141"/>
                    <a:pt x="2169" y="1188"/>
                    <a:pt x="1969" y="1188"/>
                  </a:cubicBezTo>
                  <a:cubicBezTo>
                    <a:pt x="1821" y="1188"/>
                    <a:pt x="1675" y="1162"/>
                    <a:pt x="1528" y="1105"/>
                  </a:cubicBezTo>
                  <a:cubicBezTo>
                    <a:pt x="1172" y="979"/>
                    <a:pt x="869" y="843"/>
                    <a:pt x="565" y="717"/>
                  </a:cubicBezTo>
                  <a:cubicBezTo>
                    <a:pt x="387" y="676"/>
                    <a:pt x="220" y="581"/>
                    <a:pt x="0" y="498"/>
                  </a:cubicBezTo>
                  <a:lnTo>
                    <a:pt x="0" y="1984"/>
                  </a:lnTo>
                  <a:cubicBezTo>
                    <a:pt x="84" y="1984"/>
                    <a:pt x="126" y="2025"/>
                    <a:pt x="220" y="2067"/>
                  </a:cubicBezTo>
                  <a:cubicBezTo>
                    <a:pt x="523" y="2245"/>
                    <a:pt x="869" y="2371"/>
                    <a:pt x="1224" y="2455"/>
                  </a:cubicBezTo>
                  <a:cubicBezTo>
                    <a:pt x="1470" y="2532"/>
                    <a:pt x="1707" y="2575"/>
                    <a:pt x="1939" y="2575"/>
                  </a:cubicBezTo>
                  <a:cubicBezTo>
                    <a:pt x="2243" y="2575"/>
                    <a:pt x="2540" y="2501"/>
                    <a:pt x="2836" y="2329"/>
                  </a:cubicBezTo>
                  <a:cubicBezTo>
                    <a:pt x="3746" y="1764"/>
                    <a:pt x="4835" y="1502"/>
                    <a:pt x="5839" y="1241"/>
                  </a:cubicBezTo>
                  <a:cubicBezTo>
                    <a:pt x="6199" y="1158"/>
                    <a:pt x="6544" y="1110"/>
                    <a:pt x="6876" y="1110"/>
                  </a:cubicBezTo>
                  <a:cubicBezTo>
                    <a:pt x="7596" y="1110"/>
                    <a:pt x="8251" y="1337"/>
                    <a:pt x="8853" y="1931"/>
                  </a:cubicBezTo>
                  <a:cubicBezTo>
                    <a:pt x="9198" y="2245"/>
                    <a:pt x="9638" y="2329"/>
                    <a:pt x="10067" y="2329"/>
                  </a:cubicBezTo>
                  <a:cubicBezTo>
                    <a:pt x="10266" y="2350"/>
                    <a:pt x="10462" y="2350"/>
                    <a:pt x="10658" y="2350"/>
                  </a:cubicBezTo>
                  <a:cubicBezTo>
                    <a:pt x="10854" y="2350"/>
                    <a:pt x="11050" y="2350"/>
                    <a:pt x="11249" y="2371"/>
                  </a:cubicBezTo>
                  <a:cubicBezTo>
                    <a:pt x="11427" y="2413"/>
                    <a:pt x="11595" y="2413"/>
                    <a:pt x="11731" y="2455"/>
                  </a:cubicBezTo>
                  <a:lnTo>
                    <a:pt x="11731" y="1063"/>
                  </a:lnTo>
                  <a:lnTo>
                    <a:pt x="10464" y="1063"/>
                  </a:lnTo>
                  <a:cubicBezTo>
                    <a:pt x="10389" y="1069"/>
                    <a:pt x="10316" y="1073"/>
                    <a:pt x="10247" y="1073"/>
                  </a:cubicBezTo>
                  <a:cubicBezTo>
                    <a:pt x="9873" y="1073"/>
                    <a:pt x="9575" y="973"/>
                    <a:pt x="9240" y="717"/>
                  </a:cubicBezTo>
                  <a:cubicBezTo>
                    <a:pt x="8671" y="259"/>
                    <a:pt x="7965" y="1"/>
                    <a:pt x="72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3" name="Google Shape;1503;p50"/>
            <p:cNvSpPr/>
            <p:nvPr/>
          </p:nvSpPr>
          <p:spPr>
            <a:xfrm>
              <a:off x="824300" y="1239874"/>
              <a:ext cx="245061" cy="76102"/>
            </a:xfrm>
            <a:custGeom>
              <a:avLst/>
              <a:gdLst/>
              <a:ahLst/>
              <a:cxnLst/>
              <a:rect l="l" t="t" r="r" b="b"/>
              <a:pathLst>
                <a:path w="11731" h="3643" extrusionOk="0">
                  <a:moveTo>
                    <a:pt x="0" y="0"/>
                  </a:moveTo>
                  <a:lnTo>
                    <a:pt x="0" y="2051"/>
                  </a:lnTo>
                  <a:cubicBezTo>
                    <a:pt x="281" y="2031"/>
                    <a:pt x="558" y="2020"/>
                    <a:pt x="834" y="2020"/>
                  </a:cubicBezTo>
                  <a:cubicBezTo>
                    <a:pt x="1671" y="2020"/>
                    <a:pt x="2491" y="2116"/>
                    <a:pt x="3317" y="2313"/>
                  </a:cubicBezTo>
                  <a:cubicBezTo>
                    <a:pt x="4929" y="2658"/>
                    <a:pt x="6582" y="3014"/>
                    <a:pt x="8236" y="3318"/>
                  </a:cubicBezTo>
                  <a:cubicBezTo>
                    <a:pt x="9172" y="3498"/>
                    <a:pt x="10129" y="3643"/>
                    <a:pt x="11095" y="3643"/>
                  </a:cubicBezTo>
                  <a:cubicBezTo>
                    <a:pt x="11307" y="3643"/>
                    <a:pt x="11519" y="3636"/>
                    <a:pt x="11731" y="3621"/>
                  </a:cubicBezTo>
                  <a:lnTo>
                    <a:pt x="11731" y="2271"/>
                  </a:lnTo>
                  <a:cubicBezTo>
                    <a:pt x="10381" y="2135"/>
                    <a:pt x="9073" y="1915"/>
                    <a:pt x="7765" y="1706"/>
                  </a:cubicBezTo>
                  <a:cubicBezTo>
                    <a:pt x="7064" y="1612"/>
                    <a:pt x="6362" y="1528"/>
                    <a:pt x="5714" y="1267"/>
                  </a:cubicBezTo>
                  <a:cubicBezTo>
                    <a:pt x="4447" y="701"/>
                    <a:pt x="3139" y="482"/>
                    <a:pt x="1790" y="346"/>
                  </a:cubicBezTo>
                  <a:cubicBezTo>
                    <a:pt x="1434" y="304"/>
                    <a:pt x="1047" y="262"/>
                    <a:pt x="701" y="178"/>
                  </a:cubicBezTo>
                  <a:cubicBezTo>
                    <a:pt x="482" y="136"/>
                    <a:pt x="262" y="8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4" name="Google Shape;1504;p50"/>
            <p:cNvSpPr/>
            <p:nvPr/>
          </p:nvSpPr>
          <p:spPr>
            <a:xfrm>
              <a:off x="1039169" y="1426542"/>
              <a:ext cx="30186" cy="21893"/>
            </a:xfrm>
            <a:custGeom>
              <a:avLst/>
              <a:gdLst/>
              <a:ahLst/>
              <a:cxnLst/>
              <a:rect l="l" t="t" r="r" b="b"/>
              <a:pathLst>
                <a:path w="1445" h="1048" extrusionOk="0">
                  <a:moveTo>
                    <a:pt x="1445" y="1"/>
                  </a:moveTo>
                  <a:cubicBezTo>
                    <a:pt x="1089" y="43"/>
                    <a:pt x="744" y="95"/>
                    <a:pt x="356" y="179"/>
                  </a:cubicBezTo>
                  <a:cubicBezTo>
                    <a:pt x="220" y="221"/>
                    <a:pt x="42" y="221"/>
                    <a:pt x="1" y="440"/>
                  </a:cubicBezTo>
                  <a:cubicBezTo>
                    <a:pt x="1" y="618"/>
                    <a:pt x="137" y="744"/>
                    <a:pt x="304" y="786"/>
                  </a:cubicBezTo>
                  <a:cubicBezTo>
                    <a:pt x="566" y="880"/>
                    <a:pt x="880" y="1006"/>
                    <a:pt x="1141" y="1006"/>
                  </a:cubicBezTo>
                  <a:cubicBezTo>
                    <a:pt x="1267" y="1047"/>
                    <a:pt x="1351" y="1047"/>
                    <a:pt x="1445" y="1047"/>
                  </a:cubicBezTo>
                  <a:lnTo>
                    <a:pt x="14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5" name="Google Shape;1505;p50"/>
            <p:cNvSpPr/>
            <p:nvPr/>
          </p:nvSpPr>
          <p:spPr>
            <a:xfrm>
              <a:off x="824300" y="1529507"/>
              <a:ext cx="245061" cy="54669"/>
            </a:xfrm>
            <a:custGeom>
              <a:avLst/>
              <a:gdLst/>
              <a:ahLst/>
              <a:cxnLst/>
              <a:rect l="l" t="t" r="r" b="b"/>
              <a:pathLst>
                <a:path w="11731" h="2617" extrusionOk="0">
                  <a:moveTo>
                    <a:pt x="0" y="1"/>
                  </a:moveTo>
                  <a:lnTo>
                    <a:pt x="0" y="1183"/>
                  </a:lnTo>
                  <a:lnTo>
                    <a:pt x="1570" y="1570"/>
                  </a:lnTo>
                  <a:cubicBezTo>
                    <a:pt x="1988" y="1696"/>
                    <a:pt x="2409" y="1762"/>
                    <a:pt x="2825" y="1762"/>
                  </a:cubicBezTo>
                  <a:cubicBezTo>
                    <a:pt x="3273" y="1762"/>
                    <a:pt x="3715" y="1686"/>
                    <a:pt x="4144" y="1528"/>
                  </a:cubicBezTo>
                  <a:cubicBezTo>
                    <a:pt x="4573" y="1392"/>
                    <a:pt x="4971" y="1267"/>
                    <a:pt x="5358" y="1089"/>
                  </a:cubicBezTo>
                  <a:cubicBezTo>
                    <a:pt x="5531" y="1020"/>
                    <a:pt x="5688" y="989"/>
                    <a:pt x="5838" y="989"/>
                  </a:cubicBezTo>
                  <a:cubicBezTo>
                    <a:pt x="5960" y="989"/>
                    <a:pt x="6077" y="1009"/>
                    <a:pt x="6195" y="1047"/>
                  </a:cubicBezTo>
                  <a:cubicBezTo>
                    <a:pt x="6886" y="1309"/>
                    <a:pt x="7587" y="1570"/>
                    <a:pt x="8236" y="1790"/>
                  </a:cubicBezTo>
                  <a:cubicBezTo>
                    <a:pt x="8811" y="1968"/>
                    <a:pt x="9334" y="2135"/>
                    <a:pt x="9899" y="2271"/>
                  </a:cubicBezTo>
                  <a:cubicBezTo>
                    <a:pt x="10506" y="2397"/>
                    <a:pt x="11113" y="2491"/>
                    <a:pt x="11731" y="2617"/>
                  </a:cubicBezTo>
                  <a:lnTo>
                    <a:pt x="11731" y="2093"/>
                  </a:lnTo>
                  <a:cubicBezTo>
                    <a:pt x="11113" y="1968"/>
                    <a:pt x="10506" y="1832"/>
                    <a:pt x="9899" y="1654"/>
                  </a:cubicBezTo>
                  <a:cubicBezTo>
                    <a:pt x="9418" y="1528"/>
                    <a:pt x="8937" y="1351"/>
                    <a:pt x="8497" y="1183"/>
                  </a:cubicBezTo>
                  <a:cubicBezTo>
                    <a:pt x="7765" y="869"/>
                    <a:pt x="7064" y="524"/>
                    <a:pt x="6321" y="220"/>
                  </a:cubicBezTo>
                  <a:cubicBezTo>
                    <a:pt x="6089" y="114"/>
                    <a:pt x="5838" y="56"/>
                    <a:pt x="5580" y="56"/>
                  </a:cubicBezTo>
                  <a:cubicBezTo>
                    <a:pt x="5407" y="56"/>
                    <a:pt x="5231" y="82"/>
                    <a:pt x="5054" y="137"/>
                  </a:cubicBezTo>
                  <a:cubicBezTo>
                    <a:pt x="4709" y="262"/>
                    <a:pt x="4311" y="346"/>
                    <a:pt x="3966" y="482"/>
                  </a:cubicBezTo>
                  <a:cubicBezTo>
                    <a:pt x="3595" y="592"/>
                    <a:pt x="3223" y="647"/>
                    <a:pt x="2853" y="647"/>
                  </a:cubicBezTo>
                  <a:cubicBezTo>
                    <a:pt x="2483" y="647"/>
                    <a:pt x="2114" y="592"/>
                    <a:pt x="1748" y="482"/>
                  </a:cubicBezTo>
                  <a:cubicBezTo>
                    <a:pt x="1172" y="304"/>
                    <a:pt x="565" y="179"/>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6" name="Google Shape;1506;p50"/>
            <p:cNvSpPr/>
            <p:nvPr/>
          </p:nvSpPr>
          <p:spPr>
            <a:xfrm>
              <a:off x="1915525" y="1121952"/>
              <a:ext cx="169439" cy="35095"/>
            </a:xfrm>
            <a:custGeom>
              <a:avLst/>
              <a:gdLst/>
              <a:ahLst/>
              <a:cxnLst/>
              <a:rect l="l" t="t" r="r" b="b"/>
              <a:pathLst>
                <a:path w="8111" h="1680" extrusionOk="0">
                  <a:moveTo>
                    <a:pt x="4321" y="1"/>
                  </a:moveTo>
                  <a:cubicBezTo>
                    <a:pt x="3481" y="1"/>
                    <a:pt x="2649" y="123"/>
                    <a:pt x="1831" y="455"/>
                  </a:cubicBezTo>
                  <a:cubicBezTo>
                    <a:pt x="1476" y="633"/>
                    <a:pt x="1088" y="717"/>
                    <a:pt x="733" y="811"/>
                  </a:cubicBezTo>
                  <a:cubicBezTo>
                    <a:pt x="565" y="853"/>
                    <a:pt x="387" y="895"/>
                    <a:pt x="262" y="936"/>
                  </a:cubicBezTo>
                  <a:cubicBezTo>
                    <a:pt x="168" y="1020"/>
                    <a:pt x="42" y="1114"/>
                    <a:pt x="42" y="1198"/>
                  </a:cubicBezTo>
                  <a:cubicBezTo>
                    <a:pt x="0" y="1282"/>
                    <a:pt x="126" y="1418"/>
                    <a:pt x="209" y="1501"/>
                  </a:cubicBezTo>
                  <a:cubicBezTo>
                    <a:pt x="262" y="1543"/>
                    <a:pt x="346" y="1596"/>
                    <a:pt x="429" y="1596"/>
                  </a:cubicBezTo>
                  <a:cubicBezTo>
                    <a:pt x="607" y="1638"/>
                    <a:pt x="827" y="1679"/>
                    <a:pt x="994" y="1679"/>
                  </a:cubicBezTo>
                  <a:cubicBezTo>
                    <a:pt x="1695" y="1679"/>
                    <a:pt x="2397" y="1638"/>
                    <a:pt x="3045" y="1376"/>
                  </a:cubicBezTo>
                  <a:cubicBezTo>
                    <a:pt x="3922" y="1067"/>
                    <a:pt x="4814" y="970"/>
                    <a:pt x="5720" y="970"/>
                  </a:cubicBezTo>
                  <a:cubicBezTo>
                    <a:pt x="6349" y="970"/>
                    <a:pt x="6985" y="1017"/>
                    <a:pt x="7629" y="1072"/>
                  </a:cubicBezTo>
                  <a:cubicBezTo>
                    <a:pt x="7754" y="1072"/>
                    <a:pt x="7932" y="1114"/>
                    <a:pt x="8110" y="1114"/>
                  </a:cubicBezTo>
                  <a:lnTo>
                    <a:pt x="8110" y="455"/>
                  </a:lnTo>
                  <a:cubicBezTo>
                    <a:pt x="7409" y="371"/>
                    <a:pt x="6750" y="235"/>
                    <a:pt x="6101" y="152"/>
                  </a:cubicBezTo>
                  <a:cubicBezTo>
                    <a:pt x="5505" y="61"/>
                    <a:pt x="4911" y="1"/>
                    <a:pt x="43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7" name="Google Shape;1507;p50"/>
            <p:cNvSpPr/>
            <p:nvPr/>
          </p:nvSpPr>
          <p:spPr>
            <a:xfrm>
              <a:off x="824300" y="858869"/>
              <a:ext cx="541928" cy="95112"/>
            </a:xfrm>
            <a:custGeom>
              <a:avLst/>
              <a:gdLst/>
              <a:ahLst/>
              <a:cxnLst/>
              <a:rect l="l" t="t" r="r" b="b"/>
              <a:pathLst>
                <a:path w="25942" h="4553" extrusionOk="0">
                  <a:moveTo>
                    <a:pt x="2205" y="0"/>
                  </a:moveTo>
                  <a:cubicBezTo>
                    <a:pt x="2066" y="0"/>
                    <a:pt x="1927" y="3"/>
                    <a:pt x="1790" y="10"/>
                  </a:cubicBezTo>
                  <a:cubicBezTo>
                    <a:pt x="1172" y="63"/>
                    <a:pt x="607" y="105"/>
                    <a:pt x="0" y="188"/>
                  </a:cubicBezTo>
                  <a:lnTo>
                    <a:pt x="0" y="3108"/>
                  </a:lnTo>
                  <a:cubicBezTo>
                    <a:pt x="1005" y="3286"/>
                    <a:pt x="1957" y="3464"/>
                    <a:pt x="2962" y="3631"/>
                  </a:cubicBezTo>
                  <a:cubicBezTo>
                    <a:pt x="4751" y="3935"/>
                    <a:pt x="6582" y="4196"/>
                    <a:pt x="8413" y="4374"/>
                  </a:cubicBezTo>
                  <a:cubicBezTo>
                    <a:pt x="9544" y="4510"/>
                    <a:pt x="10642" y="4552"/>
                    <a:pt x="11731" y="4552"/>
                  </a:cubicBezTo>
                  <a:lnTo>
                    <a:pt x="11731" y="4196"/>
                  </a:lnTo>
                  <a:cubicBezTo>
                    <a:pt x="10548" y="4113"/>
                    <a:pt x="9334" y="4029"/>
                    <a:pt x="8152" y="3851"/>
                  </a:cubicBezTo>
                  <a:cubicBezTo>
                    <a:pt x="5933" y="3464"/>
                    <a:pt x="3705" y="2888"/>
                    <a:pt x="1528" y="2239"/>
                  </a:cubicBezTo>
                  <a:cubicBezTo>
                    <a:pt x="1434" y="2239"/>
                    <a:pt x="1350" y="2198"/>
                    <a:pt x="1266" y="2156"/>
                  </a:cubicBezTo>
                  <a:lnTo>
                    <a:pt x="1266" y="2020"/>
                  </a:lnTo>
                  <a:lnTo>
                    <a:pt x="2480" y="2020"/>
                  </a:lnTo>
                  <a:cubicBezTo>
                    <a:pt x="3657" y="2049"/>
                    <a:pt x="4807" y="2079"/>
                    <a:pt x="5950" y="2079"/>
                  </a:cubicBezTo>
                  <a:cubicBezTo>
                    <a:pt x="6423" y="2079"/>
                    <a:pt x="6895" y="2074"/>
                    <a:pt x="7367" y="2062"/>
                  </a:cubicBezTo>
                  <a:cubicBezTo>
                    <a:pt x="7503" y="2058"/>
                    <a:pt x="7639" y="2056"/>
                    <a:pt x="7775" y="2056"/>
                  </a:cubicBezTo>
                  <a:cubicBezTo>
                    <a:pt x="9294" y="2056"/>
                    <a:pt x="10817" y="2264"/>
                    <a:pt x="12296" y="2543"/>
                  </a:cubicBezTo>
                  <a:cubicBezTo>
                    <a:pt x="13865" y="2846"/>
                    <a:pt x="15477" y="3108"/>
                    <a:pt x="17088" y="3244"/>
                  </a:cubicBezTo>
                  <a:lnTo>
                    <a:pt x="25680" y="3244"/>
                  </a:lnTo>
                  <a:cubicBezTo>
                    <a:pt x="25722" y="3150"/>
                    <a:pt x="25816" y="3066"/>
                    <a:pt x="25941" y="2982"/>
                  </a:cubicBezTo>
                  <a:cubicBezTo>
                    <a:pt x="25638" y="2941"/>
                    <a:pt x="25502" y="2888"/>
                    <a:pt x="25376" y="2888"/>
                  </a:cubicBezTo>
                  <a:cubicBezTo>
                    <a:pt x="24288" y="2804"/>
                    <a:pt x="23241" y="2721"/>
                    <a:pt x="22195" y="2585"/>
                  </a:cubicBezTo>
                  <a:cubicBezTo>
                    <a:pt x="20489" y="2417"/>
                    <a:pt x="18794" y="2239"/>
                    <a:pt x="17088" y="1978"/>
                  </a:cubicBezTo>
                  <a:cubicBezTo>
                    <a:pt x="14954" y="1632"/>
                    <a:pt x="12819" y="1151"/>
                    <a:pt x="10684" y="795"/>
                  </a:cubicBezTo>
                  <a:cubicBezTo>
                    <a:pt x="9638" y="628"/>
                    <a:pt x="8591" y="366"/>
                    <a:pt x="7503" y="324"/>
                  </a:cubicBezTo>
                  <a:cubicBezTo>
                    <a:pt x="6404" y="324"/>
                    <a:pt x="5274" y="188"/>
                    <a:pt x="4186" y="105"/>
                  </a:cubicBezTo>
                  <a:cubicBezTo>
                    <a:pt x="3538" y="70"/>
                    <a:pt x="2863" y="0"/>
                    <a:pt x="2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8" name="Google Shape;1508;p50"/>
            <p:cNvSpPr/>
            <p:nvPr/>
          </p:nvSpPr>
          <p:spPr>
            <a:xfrm>
              <a:off x="824300" y="1656077"/>
              <a:ext cx="245061" cy="75664"/>
            </a:xfrm>
            <a:custGeom>
              <a:avLst/>
              <a:gdLst/>
              <a:ahLst/>
              <a:cxnLst/>
              <a:rect l="l" t="t" r="r" b="b"/>
              <a:pathLst>
                <a:path w="11731" h="3622" extrusionOk="0">
                  <a:moveTo>
                    <a:pt x="0" y="0"/>
                  </a:moveTo>
                  <a:lnTo>
                    <a:pt x="0" y="1309"/>
                  </a:lnTo>
                  <a:cubicBezTo>
                    <a:pt x="1224" y="1528"/>
                    <a:pt x="2438" y="1790"/>
                    <a:pt x="3663" y="2051"/>
                  </a:cubicBezTo>
                  <a:cubicBezTo>
                    <a:pt x="5316" y="2397"/>
                    <a:pt x="6980" y="2658"/>
                    <a:pt x="8675" y="3014"/>
                  </a:cubicBezTo>
                  <a:cubicBezTo>
                    <a:pt x="9680" y="3182"/>
                    <a:pt x="10726" y="3360"/>
                    <a:pt x="11731" y="3621"/>
                  </a:cubicBezTo>
                  <a:lnTo>
                    <a:pt x="11731" y="3234"/>
                  </a:lnTo>
                  <a:cubicBezTo>
                    <a:pt x="10726" y="2972"/>
                    <a:pt x="9722" y="2711"/>
                    <a:pt x="8675" y="2449"/>
                  </a:cubicBezTo>
                  <a:cubicBezTo>
                    <a:pt x="7241" y="2093"/>
                    <a:pt x="5797" y="1748"/>
                    <a:pt x="4406" y="1225"/>
                  </a:cubicBezTo>
                  <a:cubicBezTo>
                    <a:pt x="2962" y="743"/>
                    <a:pt x="1486" y="30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9" name="Google Shape;1509;p50"/>
            <p:cNvSpPr/>
            <p:nvPr/>
          </p:nvSpPr>
          <p:spPr>
            <a:xfrm>
              <a:off x="824300" y="1955779"/>
              <a:ext cx="245061" cy="71068"/>
            </a:xfrm>
            <a:custGeom>
              <a:avLst/>
              <a:gdLst/>
              <a:ahLst/>
              <a:cxnLst/>
              <a:rect l="l" t="t" r="r" b="b"/>
              <a:pathLst>
                <a:path w="11731" h="3402" extrusionOk="0">
                  <a:moveTo>
                    <a:pt x="0" y="0"/>
                  </a:moveTo>
                  <a:lnTo>
                    <a:pt x="0" y="1224"/>
                  </a:lnTo>
                  <a:cubicBezTo>
                    <a:pt x="1486" y="1350"/>
                    <a:pt x="2920" y="1528"/>
                    <a:pt x="4311" y="1831"/>
                  </a:cubicBezTo>
                  <a:cubicBezTo>
                    <a:pt x="6101" y="2229"/>
                    <a:pt x="7848" y="2616"/>
                    <a:pt x="9638" y="2752"/>
                  </a:cubicBezTo>
                  <a:cubicBezTo>
                    <a:pt x="9805" y="2752"/>
                    <a:pt x="9983" y="2794"/>
                    <a:pt x="10119" y="2878"/>
                  </a:cubicBezTo>
                  <a:cubicBezTo>
                    <a:pt x="10684" y="3056"/>
                    <a:pt x="11207" y="3223"/>
                    <a:pt x="11731" y="3401"/>
                  </a:cubicBezTo>
                  <a:lnTo>
                    <a:pt x="11731" y="1266"/>
                  </a:lnTo>
                  <a:cubicBezTo>
                    <a:pt x="11507" y="1273"/>
                    <a:pt x="11284" y="1277"/>
                    <a:pt x="11060" y="1277"/>
                  </a:cubicBezTo>
                  <a:cubicBezTo>
                    <a:pt x="9932" y="1277"/>
                    <a:pt x="8804" y="1188"/>
                    <a:pt x="7712" y="1005"/>
                  </a:cubicBezTo>
                  <a:cubicBezTo>
                    <a:pt x="6540" y="827"/>
                    <a:pt x="5410" y="607"/>
                    <a:pt x="4270" y="398"/>
                  </a:cubicBezTo>
                  <a:cubicBezTo>
                    <a:pt x="2920" y="136"/>
                    <a:pt x="1570" y="42"/>
                    <a:pt x="2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0" name="Google Shape;1510;p50"/>
            <p:cNvSpPr/>
            <p:nvPr/>
          </p:nvSpPr>
          <p:spPr>
            <a:xfrm>
              <a:off x="1844480" y="1940968"/>
              <a:ext cx="240486" cy="28598"/>
            </a:xfrm>
            <a:custGeom>
              <a:avLst/>
              <a:gdLst/>
              <a:ahLst/>
              <a:cxnLst/>
              <a:rect l="l" t="t" r="r" b="b"/>
              <a:pathLst>
                <a:path w="11512" h="1369" extrusionOk="0">
                  <a:moveTo>
                    <a:pt x="10581" y="1"/>
                  </a:moveTo>
                  <a:cubicBezTo>
                    <a:pt x="8233" y="1"/>
                    <a:pt x="5917" y="142"/>
                    <a:pt x="3569" y="447"/>
                  </a:cubicBezTo>
                  <a:cubicBezTo>
                    <a:pt x="2480" y="584"/>
                    <a:pt x="1392" y="667"/>
                    <a:pt x="304" y="793"/>
                  </a:cubicBezTo>
                  <a:lnTo>
                    <a:pt x="0" y="793"/>
                  </a:lnTo>
                  <a:lnTo>
                    <a:pt x="0" y="1368"/>
                  </a:lnTo>
                  <a:cubicBezTo>
                    <a:pt x="1434" y="1274"/>
                    <a:pt x="2878" y="1149"/>
                    <a:pt x="4312" y="1013"/>
                  </a:cubicBezTo>
                  <a:cubicBezTo>
                    <a:pt x="5467" y="946"/>
                    <a:pt x="6615" y="818"/>
                    <a:pt x="7741" y="818"/>
                  </a:cubicBezTo>
                  <a:cubicBezTo>
                    <a:pt x="8023" y="818"/>
                    <a:pt x="8303" y="826"/>
                    <a:pt x="8581" y="845"/>
                  </a:cubicBezTo>
                  <a:cubicBezTo>
                    <a:pt x="9586" y="887"/>
                    <a:pt x="10548" y="929"/>
                    <a:pt x="11511" y="971"/>
                  </a:cubicBezTo>
                  <a:lnTo>
                    <a:pt x="11511" y="8"/>
                  </a:lnTo>
                  <a:cubicBezTo>
                    <a:pt x="11200" y="3"/>
                    <a:pt x="10890" y="1"/>
                    <a:pt x="10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1" name="Google Shape;1511;p50"/>
            <p:cNvSpPr/>
            <p:nvPr/>
          </p:nvSpPr>
          <p:spPr>
            <a:xfrm>
              <a:off x="1121140" y="2050429"/>
              <a:ext cx="811681" cy="82348"/>
            </a:xfrm>
            <a:custGeom>
              <a:avLst/>
              <a:gdLst/>
              <a:ahLst/>
              <a:cxnLst/>
              <a:rect l="l" t="t" r="r" b="b"/>
              <a:pathLst>
                <a:path w="38855" h="3942" extrusionOk="0">
                  <a:moveTo>
                    <a:pt x="1" y="0"/>
                  </a:moveTo>
                  <a:cubicBezTo>
                    <a:pt x="1" y="0"/>
                    <a:pt x="43" y="0"/>
                    <a:pt x="43" y="52"/>
                  </a:cubicBezTo>
                  <a:cubicBezTo>
                    <a:pt x="963" y="743"/>
                    <a:pt x="2052" y="1224"/>
                    <a:pt x="3182" y="1528"/>
                  </a:cubicBezTo>
                  <a:cubicBezTo>
                    <a:pt x="4357" y="1845"/>
                    <a:pt x="5531" y="1984"/>
                    <a:pt x="6715" y="1984"/>
                  </a:cubicBezTo>
                  <a:cubicBezTo>
                    <a:pt x="7640" y="1984"/>
                    <a:pt x="8572" y="1899"/>
                    <a:pt x="9513" y="1748"/>
                  </a:cubicBezTo>
                  <a:cubicBezTo>
                    <a:pt x="11553" y="1444"/>
                    <a:pt x="13646" y="1141"/>
                    <a:pt x="15791" y="1099"/>
                  </a:cubicBezTo>
                  <a:cubicBezTo>
                    <a:pt x="17099" y="1099"/>
                    <a:pt x="18449" y="1099"/>
                    <a:pt x="19716" y="1444"/>
                  </a:cubicBezTo>
                  <a:cubicBezTo>
                    <a:pt x="22374" y="2187"/>
                    <a:pt x="25073" y="2794"/>
                    <a:pt x="27731" y="3359"/>
                  </a:cubicBezTo>
                  <a:cubicBezTo>
                    <a:pt x="29260" y="3670"/>
                    <a:pt x="30789" y="3942"/>
                    <a:pt x="32338" y="3942"/>
                  </a:cubicBezTo>
                  <a:cubicBezTo>
                    <a:pt x="32560" y="3942"/>
                    <a:pt x="32783" y="3936"/>
                    <a:pt x="33005" y="3924"/>
                  </a:cubicBezTo>
                  <a:cubicBezTo>
                    <a:pt x="34408" y="3841"/>
                    <a:pt x="35841" y="3757"/>
                    <a:pt x="37243" y="3621"/>
                  </a:cubicBezTo>
                  <a:cubicBezTo>
                    <a:pt x="37631" y="3621"/>
                    <a:pt x="37976" y="3537"/>
                    <a:pt x="38374" y="3453"/>
                  </a:cubicBezTo>
                  <a:cubicBezTo>
                    <a:pt x="38551" y="3401"/>
                    <a:pt x="38761" y="3317"/>
                    <a:pt x="38855" y="3056"/>
                  </a:cubicBezTo>
                  <a:cubicBezTo>
                    <a:pt x="38761" y="3056"/>
                    <a:pt x="38677" y="3014"/>
                    <a:pt x="38635" y="3014"/>
                  </a:cubicBezTo>
                  <a:cubicBezTo>
                    <a:pt x="38290" y="2972"/>
                    <a:pt x="37934" y="2930"/>
                    <a:pt x="37589" y="2930"/>
                  </a:cubicBezTo>
                  <a:cubicBezTo>
                    <a:pt x="36239" y="2972"/>
                    <a:pt x="34889" y="3056"/>
                    <a:pt x="33581" y="3098"/>
                  </a:cubicBezTo>
                  <a:cubicBezTo>
                    <a:pt x="33100" y="3137"/>
                    <a:pt x="32622" y="3160"/>
                    <a:pt x="32148" y="3160"/>
                  </a:cubicBezTo>
                  <a:cubicBezTo>
                    <a:pt x="31496" y="3160"/>
                    <a:pt x="30852" y="3117"/>
                    <a:pt x="30222" y="3014"/>
                  </a:cubicBezTo>
                  <a:cubicBezTo>
                    <a:pt x="27951" y="2669"/>
                    <a:pt x="25680" y="2187"/>
                    <a:pt x="23504" y="1570"/>
                  </a:cubicBezTo>
                  <a:cubicBezTo>
                    <a:pt x="22070" y="1224"/>
                    <a:pt x="20710" y="743"/>
                    <a:pt x="19318" y="398"/>
                  </a:cubicBezTo>
                  <a:cubicBezTo>
                    <a:pt x="18711" y="220"/>
                    <a:pt x="18094" y="94"/>
                    <a:pt x="17487" y="0"/>
                  </a:cubicBezTo>
                  <a:lnTo>
                    <a:pt x="9774" y="0"/>
                  </a:lnTo>
                  <a:cubicBezTo>
                    <a:pt x="8719" y="106"/>
                    <a:pt x="7669" y="205"/>
                    <a:pt x="6640" y="205"/>
                  </a:cubicBezTo>
                  <a:cubicBezTo>
                    <a:pt x="6344" y="205"/>
                    <a:pt x="6049" y="197"/>
                    <a:pt x="5756" y="178"/>
                  </a:cubicBezTo>
                  <a:cubicBezTo>
                    <a:pt x="5275" y="136"/>
                    <a:pt x="4804" y="94"/>
                    <a:pt x="4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2" name="Google Shape;1512;p50"/>
            <p:cNvSpPr/>
            <p:nvPr/>
          </p:nvSpPr>
          <p:spPr>
            <a:xfrm>
              <a:off x="824300" y="982139"/>
              <a:ext cx="245061" cy="40025"/>
            </a:xfrm>
            <a:custGeom>
              <a:avLst/>
              <a:gdLst/>
              <a:ahLst/>
              <a:cxnLst/>
              <a:rect l="l" t="t" r="r" b="b"/>
              <a:pathLst>
                <a:path w="11731" h="1916" extrusionOk="0">
                  <a:moveTo>
                    <a:pt x="0" y="1"/>
                  </a:moveTo>
                  <a:lnTo>
                    <a:pt x="0" y="1435"/>
                  </a:lnTo>
                  <a:cubicBezTo>
                    <a:pt x="1088" y="1612"/>
                    <a:pt x="2177" y="1696"/>
                    <a:pt x="3265" y="1748"/>
                  </a:cubicBezTo>
                  <a:cubicBezTo>
                    <a:pt x="4929" y="1832"/>
                    <a:pt x="6582" y="1916"/>
                    <a:pt x="8236" y="1916"/>
                  </a:cubicBezTo>
                  <a:cubicBezTo>
                    <a:pt x="9418" y="1874"/>
                    <a:pt x="10548" y="1874"/>
                    <a:pt x="11731" y="1874"/>
                  </a:cubicBezTo>
                  <a:lnTo>
                    <a:pt x="11731" y="828"/>
                  </a:lnTo>
                  <a:cubicBezTo>
                    <a:pt x="10810" y="786"/>
                    <a:pt x="9899" y="744"/>
                    <a:pt x="8937" y="650"/>
                  </a:cubicBezTo>
                  <a:cubicBezTo>
                    <a:pt x="7545" y="608"/>
                    <a:pt x="6143" y="524"/>
                    <a:pt x="4709" y="440"/>
                  </a:cubicBezTo>
                  <a:cubicBezTo>
                    <a:pt x="3705" y="388"/>
                    <a:pt x="2742" y="263"/>
                    <a:pt x="1748" y="179"/>
                  </a:cubicBezTo>
                  <a:cubicBezTo>
                    <a:pt x="1172" y="126"/>
                    <a:pt x="565" y="85"/>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3" name="Google Shape;1513;p50"/>
            <p:cNvSpPr/>
            <p:nvPr/>
          </p:nvSpPr>
          <p:spPr>
            <a:xfrm>
              <a:off x="932716" y="1045684"/>
              <a:ext cx="136641" cy="26551"/>
            </a:xfrm>
            <a:custGeom>
              <a:avLst/>
              <a:gdLst/>
              <a:ahLst/>
              <a:cxnLst/>
              <a:rect l="l" t="t" r="r" b="b"/>
              <a:pathLst>
                <a:path w="6541" h="1271" extrusionOk="0">
                  <a:moveTo>
                    <a:pt x="2420" y="0"/>
                  </a:moveTo>
                  <a:cubicBezTo>
                    <a:pt x="2224" y="0"/>
                    <a:pt x="2028" y="5"/>
                    <a:pt x="1832" y="15"/>
                  </a:cubicBezTo>
                  <a:cubicBezTo>
                    <a:pt x="1214" y="56"/>
                    <a:pt x="607" y="56"/>
                    <a:pt x="0" y="485"/>
                  </a:cubicBezTo>
                  <a:cubicBezTo>
                    <a:pt x="168" y="538"/>
                    <a:pt x="304" y="580"/>
                    <a:pt x="429" y="621"/>
                  </a:cubicBezTo>
                  <a:cubicBezTo>
                    <a:pt x="911" y="663"/>
                    <a:pt x="1434" y="747"/>
                    <a:pt x="1957" y="747"/>
                  </a:cubicBezTo>
                  <a:cubicBezTo>
                    <a:pt x="3443" y="799"/>
                    <a:pt x="4877" y="1009"/>
                    <a:pt x="6321" y="1228"/>
                  </a:cubicBezTo>
                  <a:cubicBezTo>
                    <a:pt x="6405" y="1228"/>
                    <a:pt x="6447" y="1270"/>
                    <a:pt x="6541" y="1270"/>
                  </a:cubicBezTo>
                  <a:lnTo>
                    <a:pt x="6541" y="485"/>
                  </a:lnTo>
                  <a:cubicBezTo>
                    <a:pt x="6017" y="402"/>
                    <a:pt x="5494" y="318"/>
                    <a:pt x="4971" y="224"/>
                  </a:cubicBezTo>
                  <a:cubicBezTo>
                    <a:pt x="4121" y="88"/>
                    <a:pt x="3270" y="0"/>
                    <a:pt x="24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4" name="Google Shape;1514;p50"/>
            <p:cNvSpPr/>
            <p:nvPr/>
          </p:nvSpPr>
          <p:spPr>
            <a:xfrm>
              <a:off x="1844480" y="995048"/>
              <a:ext cx="240486" cy="27993"/>
            </a:xfrm>
            <a:custGeom>
              <a:avLst/>
              <a:gdLst/>
              <a:ahLst/>
              <a:cxnLst/>
              <a:rect l="l" t="t" r="r" b="b"/>
              <a:pathLst>
                <a:path w="11512" h="1340" extrusionOk="0">
                  <a:moveTo>
                    <a:pt x="11382" y="0"/>
                  </a:moveTo>
                  <a:cubicBezTo>
                    <a:pt x="11344" y="0"/>
                    <a:pt x="11312" y="11"/>
                    <a:pt x="11291" y="32"/>
                  </a:cubicBezTo>
                  <a:cubicBezTo>
                    <a:pt x="9460" y="293"/>
                    <a:pt x="7629" y="387"/>
                    <a:pt x="5756" y="387"/>
                  </a:cubicBezTo>
                  <a:cubicBezTo>
                    <a:pt x="5055" y="367"/>
                    <a:pt x="4356" y="367"/>
                    <a:pt x="3659" y="367"/>
                  </a:cubicBezTo>
                  <a:cubicBezTo>
                    <a:pt x="2962" y="367"/>
                    <a:pt x="2266" y="367"/>
                    <a:pt x="1570" y="346"/>
                  </a:cubicBezTo>
                  <a:cubicBezTo>
                    <a:pt x="1047" y="293"/>
                    <a:pt x="523" y="251"/>
                    <a:pt x="0" y="251"/>
                  </a:cubicBezTo>
                  <a:lnTo>
                    <a:pt x="0" y="1340"/>
                  </a:lnTo>
                  <a:cubicBezTo>
                    <a:pt x="1612" y="1340"/>
                    <a:pt x="3223" y="1256"/>
                    <a:pt x="4835" y="1172"/>
                  </a:cubicBezTo>
                  <a:cubicBezTo>
                    <a:pt x="5756" y="1130"/>
                    <a:pt x="6666" y="1078"/>
                    <a:pt x="7587" y="953"/>
                  </a:cubicBezTo>
                  <a:cubicBezTo>
                    <a:pt x="8801" y="733"/>
                    <a:pt x="10025" y="471"/>
                    <a:pt x="11291" y="210"/>
                  </a:cubicBezTo>
                  <a:cubicBezTo>
                    <a:pt x="11333" y="168"/>
                    <a:pt x="11417" y="168"/>
                    <a:pt x="11511" y="126"/>
                  </a:cubicBezTo>
                  <a:lnTo>
                    <a:pt x="11511" y="32"/>
                  </a:lnTo>
                  <a:cubicBezTo>
                    <a:pt x="11464" y="11"/>
                    <a:pt x="11419" y="0"/>
                    <a:pt x="113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5" name="Google Shape;1515;p50"/>
            <p:cNvSpPr/>
            <p:nvPr/>
          </p:nvSpPr>
          <p:spPr>
            <a:xfrm>
              <a:off x="1879010" y="922917"/>
              <a:ext cx="205955" cy="37727"/>
            </a:xfrm>
            <a:custGeom>
              <a:avLst/>
              <a:gdLst/>
              <a:ahLst/>
              <a:cxnLst/>
              <a:rect l="l" t="t" r="r" b="b"/>
              <a:pathLst>
                <a:path w="9859" h="1806" extrusionOk="0">
                  <a:moveTo>
                    <a:pt x="9722" y="0"/>
                  </a:moveTo>
                  <a:cubicBezTo>
                    <a:pt x="9073" y="178"/>
                    <a:pt x="8414" y="304"/>
                    <a:pt x="7765" y="345"/>
                  </a:cubicBezTo>
                  <a:cubicBezTo>
                    <a:pt x="6928" y="440"/>
                    <a:pt x="6101" y="398"/>
                    <a:pt x="5317" y="440"/>
                  </a:cubicBezTo>
                  <a:cubicBezTo>
                    <a:pt x="5105" y="461"/>
                    <a:pt x="4896" y="471"/>
                    <a:pt x="4689" y="471"/>
                  </a:cubicBezTo>
                  <a:cubicBezTo>
                    <a:pt x="4088" y="471"/>
                    <a:pt x="3504" y="383"/>
                    <a:pt x="2920" y="220"/>
                  </a:cubicBezTo>
                  <a:cubicBezTo>
                    <a:pt x="2423" y="83"/>
                    <a:pt x="1894" y="27"/>
                    <a:pt x="1359" y="27"/>
                  </a:cubicBezTo>
                  <a:cubicBezTo>
                    <a:pt x="1196" y="27"/>
                    <a:pt x="1033" y="32"/>
                    <a:pt x="869" y="42"/>
                  </a:cubicBezTo>
                  <a:cubicBezTo>
                    <a:pt x="608" y="84"/>
                    <a:pt x="346" y="136"/>
                    <a:pt x="1" y="304"/>
                  </a:cubicBezTo>
                  <a:cubicBezTo>
                    <a:pt x="346" y="398"/>
                    <a:pt x="566" y="440"/>
                    <a:pt x="785" y="481"/>
                  </a:cubicBezTo>
                  <a:cubicBezTo>
                    <a:pt x="1570" y="607"/>
                    <a:pt x="2313" y="827"/>
                    <a:pt x="3056" y="1130"/>
                  </a:cubicBezTo>
                  <a:cubicBezTo>
                    <a:pt x="3402" y="1266"/>
                    <a:pt x="3747" y="1350"/>
                    <a:pt x="4145" y="1392"/>
                  </a:cubicBezTo>
                  <a:cubicBezTo>
                    <a:pt x="4929" y="1528"/>
                    <a:pt x="5756" y="1612"/>
                    <a:pt x="6583" y="1706"/>
                  </a:cubicBezTo>
                  <a:cubicBezTo>
                    <a:pt x="7014" y="1772"/>
                    <a:pt x="7445" y="1806"/>
                    <a:pt x="7877" y="1806"/>
                  </a:cubicBezTo>
                  <a:cubicBezTo>
                    <a:pt x="8535" y="1806"/>
                    <a:pt x="9194" y="1728"/>
                    <a:pt x="9858" y="1570"/>
                  </a:cubicBezTo>
                  <a:lnTo>
                    <a:pt x="98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6" name="Google Shape;1516;p50"/>
            <p:cNvSpPr/>
            <p:nvPr/>
          </p:nvSpPr>
          <p:spPr>
            <a:xfrm>
              <a:off x="824300" y="778758"/>
              <a:ext cx="1203180" cy="128891"/>
            </a:xfrm>
            <a:custGeom>
              <a:avLst/>
              <a:gdLst/>
              <a:ahLst/>
              <a:cxnLst/>
              <a:rect l="l" t="t" r="r" b="b"/>
              <a:pathLst>
                <a:path w="57596" h="6170" extrusionOk="0">
                  <a:moveTo>
                    <a:pt x="5441" y="1"/>
                  </a:moveTo>
                  <a:cubicBezTo>
                    <a:pt x="4151" y="1"/>
                    <a:pt x="2860" y="94"/>
                    <a:pt x="1570" y="183"/>
                  </a:cubicBezTo>
                  <a:cubicBezTo>
                    <a:pt x="1047" y="235"/>
                    <a:pt x="523" y="319"/>
                    <a:pt x="0" y="361"/>
                  </a:cubicBezTo>
                  <a:lnTo>
                    <a:pt x="0" y="1627"/>
                  </a:lnTo>
                  <a:cubicBezTo>
                    <a:pt x="743" y="1543"/>
                    <a:pt x="1486" y="1491"/>
                    <a:pt x="2219" y="1491"/>
                  </a:cubicBezTo>
                  <a:cubicBezTo>
                    <a:pt x="3484" y="1461"/>
                    <a:pt x="4728" y="1432"/>
                    <a:pt x="5981" y="1432"/>
                  </a:cubicBezTo>
                  <a:cubicBezTo>
                    <a:pt x="6500" y="1432"/>
                    <a:pt x="7021" y="1437"/>
                    <a:pt x="7545" y="1449"/>
                  </a:cubicBezTo>
                  <a:cubicBezTo>
                    <a:pt x="9941" y="1585"/>
                    <a:pt x="12296" y="1889"/>
                    <a:pt x="14692" y="2328"/>
                  </a:cubicBezTo>
                  <a:cubicBezTo>
                    <a:pt x="17967" y="2851"/>
                    <a:pt x="21232" y="3458"/>
                    <a:pt x="24508" y="4107"/>
                  </a:cubicBezTo>
                  <a:cubicBezTo>
                    <a:pt x="26988" y="4588"/>
                    <a:pt x="29426" y="5070"/>
                    <a:pt x="31916" y="5331"/>
                  </a:cubicBezTo>
                  <a:cubicBezTo>
                    <a:pt x="33444" y="5551"/>
                    <a:pt x="34972" y="5729"/>
                    <a:pt x="36489" y="5855"/>
                  </a:cubicBezTo>
                  <a:cubicBezTo>
                    <a:pt x="38111" y="5991"/>
                    <a:pt x="39723" y="6158"/>
                    <a:pt x="41292" y="6158"/>
                  </a:cubicBezTo>
                  <a:cubicBezTo>
                    <a:pt x="41784" y="6166"/>
                    <a:pt x="42277" y="6170"/>
                    <a:pt x="42771" y="6170"/>
                  </a:cubicBezTo>
                  <a:cubicBezTo>
                    <a:pt x="44864" y="6170"/>
                    <a:pt x="46972" y="6108"/>
                    <a:pt x="49047" y="6074"/>
                  </a:cubicBezTo>
                  <a:cubicBezTo>
                    <a:pt x="51192" y="6033"/>
                    <a:pt x="53326" y="5897"/>
                    <a:pt x="55461" y="5593"/>
                  </a:cubicBezTo>
                  <a:cubicBezTo>
                    <a:pt x="56162" y="5509"/>
                    <a:pt x="56853" y="5373"/>
                    <a:pt x="57596" y="5028"/>
                  </a:cubicBezTo>
                  <a:lnTo>
                    <a:pt x="57596" y="5028"/>
                  </a:lnTo>
                  <a:cubicBezTo>
                    <a:pt x="56895" y="5112"/>
                    <a:pt x="56246" y="5206"/>
                    <a:pt x="55639" y="5248"/>
                  </a:cubicBezTo>
                  <a:cubicBezTo>
                    <a:pt x="53933" y="5331"/>
                    <a:pt x="52280" y="5467"/>
                    <a:pt x="50574" y="5551"/>
                  </a:cubicBezTo>
                  <a:cubicBezTo>
                    <a:pt x="49680" y="5572"/>
                    <a:pt x="48798" y="5572"/>
                    <a:pt x="47916" y="5572"/>
                  </a:cubicBezTo>
                  <a:cubicBezTo>
                    <a:pt x="47035" y="5572"/>
                    <a:pt x="46153" y="5572"/>
                    <a:pt x="45258" y="5593"/>
                  </a:cubicBezTo>
                  <a:cubicBezTo>
                    <a:pt x="45068" y="5596"/>
                    <a:pt x="44878" y="5597"/>
                    <a:pt x="44688" y="5597"/>
                  </a:cubicBezTo>
                  <a:cubicBezTo>
                    <a:pt x="42177" y="5597"/>
                    <a:pt x="39658" y="5346"/>
                    <a:pt x="37149" y="4986"/>
                  </a:cubicBezTo>
                  <a:cubicBezTo>
                    <a:pt x="33350" y="4463"/>
                    <a:pt x="29604" y="3720"/>
                    <a:pt x="25858" y="2935"/>
                  </a:cubicBezTo>
                  <a:cubicBezTo>
                    <a:pt x="23367" y="2412"/>
                    <a:pt x="20887" y="1889"/>
                    <a:pt x="18396" y="1449"/>
                  </a:cubicBezTo>
                  <a:cubicBezTo>
                    <a:pt x="16136" y="1062"/>
                    <a:pt x="13865" y="759"/>
                    <a:pt x="11595" y="497"/>
                  </a:cubicBezTo>
                  <a:cubicBezTo>
                    <a:pt x="10067" y="277"/>
                    <a:pt x="8591" y="183"/>
                    <a:pt x="7064" y="57"/>
                  </a:cubicBezTo>
                  <a:cubicBezTo>
                    <a:pt x="6523" y="17"/>
                    <a:pt x="5982"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7" name="Google Shape;1517;p50"/>
            <p:cNvSpPr/>
            <p:nvPr/>
          </p:nvSpPr>
          <p:spPr>
            <a:xfrm>
              <a:off x="824300" y="2187109"/>
              <a:ext cx="306937" cy="42804"/>
            </a:xfrm>
            <a:custGeom>
              <a:avLst/>
              <a:gdLst/>
              <a:ahLst/>
              <a:cxnLst/>
              <a:rect l="l" t="t" r="r" b="b"/>
              <a:pathLst>
                <a:path w="14693" h="2049" extrusionOk="0">
                  <a:moveTo>
                    <a:pt x="2364" y="1"/>
                  </a:moveTo>
                  <a:cubicBezTo>
                    <a:pt x="1579" y="1"/>
                    <a:pt x="801" y="59"/>
                    <a:pt x="0" y="175"/>
                  </a:cubicBezTo>
                  <a:lnTo>
                    <a:pt x="0" y="2048"/>
                  </a:lnTo>
                  <a:lnTo>
                    <a:pt x="14692" y="2048"/>
                  </a:lnTo>
                  <a:cubicBezTo>
                    <a:pt x="14211" y="1923"/>
                    <a:pt x="13688" y="1787"/>
                    <a:pt x="13206" y="1619"/>
                  </a:cubicBezTo>
                  <a:cubicBezTo>
                    <a:pt x="11689" y="1180"/>
                    <a:pt x="10161" y="782"/>
                    <a:pt x="8633" y="479"/>
                  </a:cubicBezTo>
                  <a:cubicBezTo>
                    <a:pt x="6980" y="133"/>
                    <a:pt x="5316" y="133"/>
                    <a:pt x="3621" y="50"/>
                  </a:cubicBezTo>
                  <a:cubicBezTo>
                    <a:pt x="3197" y="17"/>
                    <a:pt x="2779" y="1"/>
                    <a:pt x="23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8" name="Google Shape;1518;p50"/>
            <p:cNvSpPr/>
            <p:nvPr/>
          </p:nvSpPr>
          <p:spPr>
            <a:xfrm>
              <a:off x="824300" y="2051891"/>
              <a:ext cx="1006459" cy="178025"/>
            </a:xfrm>
            <a:custGeom>
              <a:avLst/>
              <a:gdLst/>
              <a:ahLst/>
              <a:cxnLst/>
              <a:rect l="l" t="t" r="r" b="b"/>
              <a:pathLst>
                <a:path w="48179" h="8522" extrusionOk="0">
                  <a:moveTo>
                    <a:pt x="8073" y="0"/>
                  </a:moveTo>
                  <a:cubicBezTo>
                    <a:pt x="7784" y="0"/>
                    <a:pt x="7489" y="22"/>
                    <a:pt x="7189" y="66"/>
                  </a:cubicBezTo>
                  <a:cubicBezTo>
                    <a:pt x="6237" y="192"/>
                    <a:pt x="5316" y="412"/>
                    <a:pt x="4364" y="589"/>
                  </a:cubicBezTo>
                  <a:cubicBezTo>
                    <a:pt x="3938" y="682"/>
                    <a:pt x="3541" y="735"/>
                    <a:pt x="3134" y="735"/>
                  </a:cubicBezTo>
                  <a:cubicBezTo>
                    <a:pt x="2991" y="735"/>
                    <a:pt x="2847" y="729"/>
                    <a:pt x="2700" y="715"/>
                  </a:cubicBezTo>
                  <a:cubicBezTo>
                    <a:pt x="1873" y="673"/>
                    <a:pt x="1088" y="631"/>
                    <a:pt x="262" y="506"/>
                  </a:cubicBezTo>
                  <a:cubicBezTo>
                    <a:pt x="178" y="506"/>
                    <a:pt x="84" y="506"/>
                    <a:pt x="0" y="453"/>
                  </a:cubicBezTo>
                  <a:lnTo>
                    <a:pt x="0" y="2860"/>
                  </a:lnTo>
                  <a:cubicBezTo>
                    <a:pt x="785" y="2944"/>
                    <a:pt x="1528" y="3028"/>
                    <a:pt x="2271" y="3122"/>
                  </a:cubicBezTo>
                  <a:cubicBezTo>
                    <a:pt x="2444" y="3134"/>
                    <a:pt x="2621" y="3139"/>
                    <a:pt x="2800" y="3139"/>
                  </a:cubicBezTo>
                  <a:cubicBezTo>
                    <a:pt x="3246" y="3139"/>
                    <a:pt x="3703" y="3107"/>
                    <a:pt x="4144" y="3069"/>
                  </a:cubicBezTo>
                  <a:cubicBezTo>
                    <a:pt x="4489" y="3069"/>
                    <a:pt x="4835" y="3069"/>
                    <a:pt x="5190" y="3164"/>
                  </a:cubicBezTo>
                  <a:cubicBezTo>
                    <a:pt x="6195" y="3467"/>
                    <a:pt x="7189" y="3948"/>
                    <a:pt x="8110" y="4472"/>
                  </a:cubicBezTo>
                  <a:cubicBezTo>
                    <a:pt x="8979" y="4953"/>
                    <a:pt x="9899" y="5424"/>
                    <a:pt x="10852" y="5686"/>
                  </a:cubicBezTo>
                  <a:cubicBezTo>
                    <a:pt x="12379" y="6041"/>
                    <a:pt x="13907" y="6345"/>
                    <a:pt x="15393" y="6690"/>
                  </a:cubicBezTo>
                  <a:cubicBezTo>
                    <a:pt x="15613" y="6732"/>
                    <a:pt x="15822" y="6732"/>
                    <a:pt x="16042" y="6784"/>
                  </a:cubicBezTo>
                  <a:cubicBezTo>
                    <a:pt x="17047" y="6910"/>
                    <a:pt x="18093" y="6994"/>
                    <a:pt x="19098" y="7130"/>
                  </a:cubicBezTo>
                  <a:cubicBezTo>
                    <a:pt x="19826" y="7210"/>
                    <a:pt x="20546" y="7254"/>
                    <a:pt x="21261" y="7254"/>
                  </a:cubicBezTo>
                  <a:cubicBezTo>
                    <a:pt x="22128" y="7254"/>
                    <a:pt x="22988" y="7189"/>
                    <a:pt x="23848" y="7046"/>
                  </a:cubicBezTo>
                  <a:cubicBezTo>
                    <a:pt x="25527" y="6761"/>
                    <a:pt x="27205" y="6623"/>
                    <a:pt x="28884" y="6623"/>
                  </a:cubicBezTo>
                  <a:cubicBezTo>
                    <a:pt x="29298" y="6623"/>
                    <a:pt x="29713" y="6632"/>
                    <a:pt x="30127" y="6648"/>
                  </a:cubicBezTo>
                  <a:cubicBezTo>
                    <a:pt x="31655" y="6732"/>
                    <a:pt x="33141" y="6826"/>
                    <a:pt x="34616" y="6910"/>
                  </a:cubicBezTo>
                  <a:cubicBezTo>
                    <a:pt x="35621" y="6994"/>
                    <a:pt x="36667" y="7046"/>
                    <a:pt x="37672" y="7171"/>
                  </a:cubicBezTo>
                  <a:cubicBezTo>
                    <a:pt x="39283" y="7391"/>
                    <a:pt x="40853" y="7873"/>
                    <a:pt x="42381" y="8354"/>
                  </a:cubicBezTo>
                  <a:cubicBezTo>
                    <a:pt x="42506" y="8438"/>
                    <a:pt x="42684" y="8480"/>
                    <a:pt x="42820" y="8521"/>
                  </a:cubicBezTo>
                  <a:lnTo>
                    <a:pt x="48052" y="8521"/>
                  </a:lnTo>
                  <a:cubicBezTo>
                    <a:pt x="48094" y="8480"/>
                    <a:pt x="48136" y="8438"/>
                    <a:pt x="48178" y="8396"/>
                  </a:cubicBezTo>
                  <a:cubicBezTo>
                    <a:pt x="47393" y="8354"/>
                    <a:pt x="46692" y="8302"/>
                    <a:pt x="46001" y="8302"/>
                  </a:cubicBezTo>
                  <a:cubicBezTo>
                    <a:pt x="44557" y="8302"/>
                    <a:pt x="43166" y="8092"/>
                    <a:pt x="41774" y="7611"/>
                  </a:cubicBezTo>
                  <a:cubicBezTo>
                    <a:pt x="39629" y="6826"/>
                    <a:pt x="37368" y="6345"/>
                    <a:pt x="35056" y="6209"/>
                  </a:cubicBezTo>
                  <a:cubicBezTo>
                    <a:pt x="33967" y="6167"/>
                    <a:pt x="32879" y="6083"/>
                    <a:pt x="31780" y="5947"/>
                  </a:cubicBezTo>
                  <a:cubicBezTo>
                    <a:pt x="30147" y="5735"/>
                    <a:pt x="28514" y="5653"/>
                    <a:pt x="26881" y="5653"/>
                  </a:cubicBezTo>
                  <a:cubicBezTo>
                    <a:pt x="25856" y="5653"/>
                    <a:pt x="24831" y="5685"/>
                    <a:pt x="23807" y="5738"/>
                  </a:cubicBezTo>
                  <a:cubicBezTo>
                    <a:pt x="23514" y="5758"/>
                    <a:pt x="23221" y="5768"/>
                    <a:pt x="22930" y="5768"/>
                  </a:cubicBezTo>
                  <a:cubicBezTo>
                    <a:pt x="22003" y="5768"/>
                    <a:pt x="21085" y="5663"/>
                    <a:pt x="20186" y="5424"/>
                  </a:cubicBezTo>
                  <a:cubicBezTo>
                    <a:pt x="18920" y="5120"/>
                    <a:pt x="17654" y="4901"/>
                    <a:pt x="16398" y="4691"/>
                  </a:cubicBezTo>
                  <a:cubicBezTo>
                    <a:pt x="15299" y="4555"/>
                    <a:pt x="14253" y="4210"/>
                    <a:pt x="13164" y="4074"/>
                  </a:cubicBezTo>
                  <a:cubicBezTo>
                    <a:pt x="11511" y="3812"/>
                    <a:pt x="9941" y="3425"/>
                    <a:pt x="8455" y="2724"/>
                  </a:cubicBezTo>
                  <a:cubicBezTo>
                    <a:pt x="8330" y="2640"/>
                    <a:pt x="8152" y="2640"/>
                    <a:pt x="8068" y="2421"/>
                  </a:cubicBezTo>
                  <a:lnTo>
                    <a:pt x="9334" y="2421"/>
                  </a:lnTo>
                  <a:cubicBezTo>
                    <a:pt x="9858" y="2463"/>
                    <a:pt x="10381" y="2546"/>
                    <a:pt x="10904" y="2546"/>
                  </a:cubicBezTo>
                  <a:cubicBezTo>
                    <a:pt x="10962" y="2561"/>
                    <a:pt x="11021" y="2567"/>
                    <a:pt x="11080" y="2567"/>
                  </a:cubicBezTo>
                  <a:cubicBezTo>
                    <a:pt x="11235" y="2567"/>
                    <a:pt x="11394" y="2523"/>
                    <a:pt x="11553" y="2463"/>
                  </a:cubicBezTo>
                  <a:cubicBezTo>
                    <a:pt x="12076" y="2243"/>
                    <a:pt x="12160" y="1720"/>
                    <a:pt x="11773" y="1291"/>
                  </a:cubicBezTo>
                  <a:cubicBezTo>
                    <a:pt x="11637" y="1154"/>
                    <a:pt x="11469" y="1029"/>
                    <a:pt x="11291" y="893"/>
                  </a:cubicBezTo>
                  <a:cubicBezTo>
                    <a:pt x="10281" y="333"/>
                    <a:pt x="9217" y="0"/>
                    <a:pt x="80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9" name="Google Shape;1519;p50"/>
            <p:cNvSpPr/>
            <p:nvPr/>
          </p:nvSpPr>
          <p:spPr>
            <a:xfrm>
              <a:off x="824300" y="1075055"/>
              <a:ext cx="245061" cy="84605"/>
            </a:xfrm>
            <a:custGeom>
              <a:avLst/>
              <a:gdLst/>
              <a:ahLst/>
              <a:cxnLst/>
              <a:rect l="l" t="t" r="r" b="b"/>
              <a:pathLst>
                <a:path w="11731" h="4050" extrusionOk="0">
                  <a:moveTo>
                    <a:pt x="0" y="0"/>
                  </a:moveTo>
                  <a:lnTo>
                    <a:pt x="0" y="1915"/>
                  </a:lnTo>
                  <a:cubicBezTo>
                    <a:pt x="1915" y="2271"/>
                    <a:pt x="3841" y="2700"/>
                    <a:pt x="5756" y="3223"/>
                  </a:cubicBezTo>
                  <a:cubicBezTo>
                    <a:pt x="7712" y="3746"/>
                    <a:pt x="9722" y="4008"/>
                    <a:pt x="11731" y="4050"/>
                  </a:cubicBezTo>
                  <a:lnTo>
                    <a:pt x="11731" y="2920"/>
                  </a:lnTo>
                  <a:cubicBezTo>
                    <a:pt x="11469" y="2920"/>
                    <a:pt x="11166" y="2878"/>
                    <a:pt x="10904" y="2878"/>
                  </a:cubicBezTo>
                  <a:cubicBezTo>
                    <a:pt x="10025" y="2836"/>
                    <a:pt x="9156" y="2742"/>
                    <a:pt x="8330" y="2574"/>
                  </a:cubicBezTo>
                  <a:cubicBezTo>
                    <a:pt x="6760" y="2219"/>
                    <a:pt x="5190" y="1790"/>
                    <a:pt x="3663" y="1392"/>
                  </a:cubicBezTo>
                  <a:cubicBezTo>
                    <a:pt x="2396" y="1047"/>
                    <a:pt x="1172" y="565"/>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0" name="Google Shape;1520;p50"/>
            <p:cNvSpPr/>
            <p:nvPr/>
          </p:nvSpPr>
          <p:spPr>
            <a:xfrm>
              <a:off x="1844480" y="1057926"/>
              <a:ext cx="240486" cy="65448"/>
            </a:xfrm>
            <a:custGeom>
              <a:avLst/>
              <a:gdLst/>
              <a:ahLst/>
              <a:cxnLst/>
              <a:rect l="l" t="t" r="r" b="b"/>
              <a:pathLst>
                <a:path w="11512" h="3133" extrusionOk="0">
                  <a:moveTo>
                    <a:pt x="6822" y="0"/>
                  </a:moveTo>
                  <a:cubicBezTo>
                    <a:pt x="4766" y="0"/>
                    <a:pt x="2724" y="268"/>
                    <a:pt x="733" y="778"/>
                  </a:cubicBezTo>
                  <a:cubicBezTo>
                    <a:pt x="471" y="820"/>
                    <a:pt x="262" y="862"/>
                    <a:pt x="0" y="862"/>
                  </a:cubicBezTo>
                  <a:lnTo>
                    <a:pt x="0" y="3133"/>
                  </a:lnTo>
                  <a:cubicBezTo>
                    <a:pt x="869" y="2871"/>
                    <a:pt x="1779" y="2693"/>
                    <a:pt x="2658" y="2568"/>
                  </a:cubicBezTo>
                  <a:cubicBezTo>
                    <a:pt x="4657" y="2306"/>
                    <a:pt x="6666" y="2086"/>
                    <a:pt x="8633" y="1825"/>
                  </a:cubicBezTo>
                  <a:cubicBezTo>
                    <a:pt x="9586" y="1689"/>
                    <a:pt x="10548" y="1647"/>
                    <a:pt x="11511" y="1605"/>
                  </a:cubicBezTo>
                  <a:lnTo>
                    <a:pt x="11511" y="517"/>
                  </a:lnTo>
                  <a:cubicBezTo>
                    <a:pt x="10370" y="339"/>
                    <a:pt x="9240" y="119"/>
                    <a:pt x="8110" y="35"/>
                  </a:cubicBezTo>
                  <a:cubicBezTo>
                    <a:pt x="7680" y="12"/>
                    <a:pt x="7251" y="0"/>
                    <a:pt x="68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1" name="Google Shape;1521;p50"/>
            <p:cNvSpPr/>
            <p:nvPr/>
          </p:nvSpPr>
          <p:spPr>
            <a:xfrm>
              <a:off x="1844480" y="1999480"/>
              <a:ext cx="93796" cy="24734"/>
            </a:xfrm>
            <a:custGeom>
              <a:avLst/>
              <a:gdLst/>
              <a:ahLst/>
              <a:cxnLst/>
              <a:rect l="l" t="t" r="r" b="b"/>
              <a:pathLst>
                <a:path w="4490" h="1184" extrusionOk="0">
                  <a:moveTo>
                    <a:pt x="0" y="1"/>
                  </a:moveTo>
                  <a:lnTo>
                    <a:pt x="0" y="922"/>
                  </a:lnTo>
                  <a:cubicBezTo>
                    <a:pt x="138" y="911"/>
                    <a:pt x="277" y="907"/>
                    <a:pt x="416" y="907"/>
                  </a:cubicBezTo>
                  <a:cubicBezTo>
                    <a:pt x="971" y="907"/>
                    <a:pt x="1532" y="980"/>
                    <a:pt x="2093" y="1047"/>
                  </a:cubicBezTo>
                  <a:cubicBezTo>
                    <a:pt x="2658" y="1089"/>
                    <a:pt x="3181" y="1131"/>
                    <a:pt x="3747" y="1183"/>
                  </a:cubicBezTo>
                  <a:cubicBezTo>
                    <a:pt x="4008" y="1183"/>
                    <a:pt x="4270" y="1131"/>
                    <a:pt x="4489" y="964"/>
                  </a:cubicBezTo>
                  <a:cubicBezTo>
                    <a:pt x="4395" y="870"/>
                    <a:pt x="4353" y="870"/>
                    <a:pt x="4312" y="828"/>
                  </a:cubicBezTo>
                  <a:cubicBezTo>
                    <a:pt x="3349" y="482"/>
                    <a:pt x="2355" y="304"/>
                    <a:pt x="1350" y="137"/>
                  </a:cubicBezTo>
                  <a:cubicBezTo>
                    <a:pt x="869" y="43"/>
                    <a:pt x="429"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2" name="Google Shape;1522;p50"/>
            <p:cNvSpPr/>
            <p:nvPr/>
          </p:nvSpPr>
          <p:spPr>
            <a:xfrm>
              <a:off x="1609494" y="2014938"/>
              <a:ext cx="475477" cy="89848"/>
            </a:xfrm>
            <a:custGeom>
              <a:avLst/>
              <a:gdLst/>
              <a:ahLst/>
              <a:cxnLst/>
              <a:rect l="l" t="t" r="r" b="b"/>
              <a:pathLst>
                <a:path w="22761" h="4301" extrusionOk="0">
                  <a:moveTo>
                    <a:pt x="20732" y="1"/>
                  </a:moveTo>
                  <a:cubicBezTo>
                    <a:pt x="19088" y="1"/>
                    <a:pt x="17527" y="352"/>
                    <a:pt x="16042" y="1134"/>
                  </a:cubicBezTo>
                  <a:cubicBezTo>
                    <a:pt x="14294" y="2013"/>
                    <a:pt x="12463" y="2317"/>
                    <a:pt x="10548" y="2358"/>
                  </a:cubicBezTo>
                  <a:cubicBezTo>
                    <a:pt x="8979" y="2358"/>
                    <a:pt x="7409" y="2139"/>
                    <a:pt x="5881" y="1751"/>
                  </a:cubicBezTo>
                  <a:cubicBezTo>
                    <a:pt x="5839" y="1751"/>
                    <a:pt x="5797" y="1751"/>
                    <a:pt x="5797" y="1699"/>
                  </a:cubicBezTo>
                  <a:lnTo>
                    <a:pt x="0" y="1699"/>
                  </a:lnTo>
                  <a:cubicBezTo>
                    <a:pt x="429" y="1835"/>
                    <a:pt x="869" y="2013"/>
                    <a:pt x="1308" y="2181"/>
                  </a:cubicBezTo>
                  <a:cubicBezTo>
                    <a:pt x="2920" y="2840"/>
                    <a:pt x="4573" y="3447"/>
                    <a:pt x="6279" y="3844"/>
                  </a:cubicBezTo>
                  <a:cubicBezTo>
                    <a:pt x="7495" y="4129"/>
                    <a:pt x="8734" y="4301"/>
                    <a:pt x="9983" y="4301"/>
                  </a:cubicBezTo>
                  <a:cubicBezTo>
                    <a:pt x="10432" y="4301"/>
                    <a:pt x="10882" y="4279"/>
                    <a:pt x="11333" y="4232"/>
                  </a:cubicBezTo>
                  <a:cubicBezTo>
                    <a:pt x="13342" y="4012"/>
                    <a:pt x="15215" y="3447"/>
                    <a:pt x="16910" y="2400"/>
                  </a:cubicBezTo>
                  <a:cubicBezTo>
                    <a:pt x="17695" y="1919"/>
                    <a:pt x="18522" y="1657"/>
                    <a:pt x="19401" y="1574"/>
                  </a:cubicBezTo>
                  <a:cubicBezTo>
                    <a:pt x="20092" y="1574"/>
                    <a:pt x="20793" y="1574"/>
                    <a:pt x="21494" y="1615"/>
                  </a:cubicBezTo>
                  <a:cubicBezTo>
                    <a:pt x="21881" y="1657"/>
                    <a:pt x="22321" y="1699"/>
                    <a:pt x="22760" y="1751"/>
                  </a:cubicBezTo>
                  <a:lnTo>
                    <a:pt x="22760" y="46"/>
                  </a:lnTo>
                  <a:cubicBezTo>
                    <a:pt x="22143" y="46"/>
                    <a:pt x="21578" y="4"/>
                    <a:pt x="21013" y="4"/>
                  </a:cubicBezTo>
                  <a:cubicBezTo>
                    <a:pt x="20919" y="2"/>
                    <a:pt x="20825" y="1"/>
                    <a:pt x="207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3" name="Google Shape;1523;p50"/>
            <p:cNvSpPr/>
            <p:nvPr/>
          </p:nvSpPr>
          <p:spPr>
            <a:xfrm>
              <a:off x="1423682" y="922603"/>
              <a:ext cx="74556" cy="4032"/>
            </a:xfrm>
            <a:custGeom>
              <a:avLst/>
              <a:gdLst/>
              <a:ahLst/>
              <a:cxnLst/>
              <a:rect l="l" t="t" r="r" b="b"/>
              <a:pathLst>
                <a:path w="3569" h="193" extrusionOk="0">
                  <a:moveTo>
                    <a:pt x="1736" y="0"/>
                  </a:moveTo>
                  <a:cubicBezTo>
                    <a:pt x="1155" y="0"/>
                    <a:pt x="562" y="57"/>
                    <a:pt x="0" y="193"/>
                  </a:cubicBezTo>
                  <a:lnTo>
                    <a:pt x="3569" y="193"/>
                  </a:lnTo>
                  <a:cubicBezTo>
                    <a:pt x="3140" y="99"/>
                    <a:pt x="2700" y="15"/>
                    <a:pt x="2261" y="15"/>
                  </a:cubicBezTo>
                  <a:cubicBezTo>
                    <a:pt x="2088" y="5"/>
                    <a:pt x="1912" y="0"/>
                    <a:pt x="1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4" name="Google Shape;1524;p50"/>
            <p:cNvSpPr/>
            <p:nvPr/>
          </p:nvSpPr>
          <p:spPr>
            <a:xfrm>
              <a:off x="1886217" y="1650186"/>
              <a:ext cx="198747" cy="50512"/>
            </a:xfrm>
            <a:custGeom>
              <a:avLst/>
              <a:gdLst/>
              <a:ahLst/>
              <a:cxnLst/>
              <a:rect l="l" t="t" r="r" b="b"/>
              <a:pathLst>
                <a:path w="9514" h="2418" extrusionOk="0">
                  <a:moveTo>
                    <a:pt x="8055" y="1"/>
                  </a:moveTo>
                  <a:cubicBezTo>
                    <a:pt x="6402" y="1"/>
                    <a:pt x="4754" y="190"/>
                    <a:pt x="3098" y="586"/>
                  </a:cubicBezTo>
                  <a:cubicBezTo>
                    <a:pt x="2440" y="753"/>
                    <a:pt x="1752" y="895"/>
                    <a:pt x="1061" y="895"/>
                  </a:cubicBezTo>
                  <a:cubicBezTo>
                    <a:pt x="840" y="895"/>
                    <a:pt x="619" y="880"/>
                    <a:pt x="399" y="848"/>
                  </a:cubicBezTo>
                  <a:cubicBezTo>
                    <a:pt x="304" y="848"/>
                    <a:pt x="179" y="900"/>
                    <a:pt x="43" y="942"/>
                  </a:cubicBezTo>
                  <a:cubicBezTo>
                    <a:pt x="1" y="1203"/>
                    <a:pt x="179" y="1329"/>
                    <a:pt x="357" y="1423"/>
                  </a:cubicBezTo>
                  <a:cubicBezTo>
                    <a:pt x="744" y="1591"/>
                    <a:pt x="1142" y="1768"/>
                    <a:pt x="1529" y="1852"/>
                  </a:cubicBezTo>
                  <a:cubicBezTo>
                    <a:pt x="2094" y="1988"/>
                    <a:pt x="2659" y="2030"/>
                    <a:pt x="3234" y="2030"/>
                  </a:cubicBezTo>
                  <a:cubicBezTo>
                    <a:pt x="3925" y="2072"/>
                    <a:pt x="4668" y="2072"/>
                    <a:pt x="5369" y="2114"/>
                  </a:cubicBezTo>
                  <a:cubicBezTo>
                    <a:pt x="6761" y="2208"/>
                    <a:pt x="8111" y="2333"/>
                    <a:pt x="9513" y="2417"/>
                  </a:cubicBezTo>
                  <a:lnTo>
                    <a:pt x="9513" y="63"/>
                  </a:lnTo>
                  <a:cubicBezTo>
                    <a:pt x="9335" y="21"/>
                    <a:pt x="9157" y="21"/>
                    <a:pt x="8990" y="21"/>
                  </a:cubicBezTo>
                  <a:cubicBezTo>
                    <a:pt x="8678" y="8"/>
                    <a:pt x="8366" y="1"/>
                    <a:pt x="80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5" name="Google Shape;1525;p50"/>
            <p:cNvSpPr/>
            <p:nvPr/>
          </p:nvSpPr>
          <p:spPr>
            <a:xfrm>
              <a:off x="853357" y="1198387"/>
              <a:ext cx="216003" cy="48715"/>
            </a:xfrm>
            <a:custGeom>
              <a:avLst/>
              <a:gdLst/>
              <a:ahLst/>
              <a:cxnLst/>
              <a:rect l="l" t="t" r="r" b="b"/>
              <a:pathLst>
                <a:path w="10340" h="2332" extrusionOk="0">
                  <a:moveTo>
                    <a:pt x="481" y="1"/>
                  </a:moveTo>
                  <a:cubicBezTo>
                    <a:pt x="333" y="1"/>
                    <a:pt x="179" y="24"/>
                    <a:pt x="1" y="71"/>
                  </a:cubicBezTo>
                  <a:cubicBezTo>
                    <a:pt x="179" y="155"/>
                    <a:pt x="263" y="197"/>
                    <a:pt x="357" y="239"/>
                  </a:cubicBezTo>
                  <a:cubicBezTo>
                    <a:pt x="1445" y="553"/>
                    <a:pt x="2575" y="898"/>
                    <a:pt x="3705" y="1160"/>
                  </a:cubicBezTo>
                  <a:cubicBezTo>
                    <a:pt x="5892" y="1641"/>
                    <a:pt x="8111" y="2028"/>
                    <a:pt x="10340" y="2332"/>
                  </a:cubicBezTo>
                  <a:lnTo>
                    <a:pt x="10340" y="1725"/>
                  </a:lnTo>
                  <a:cubicBezTo>
                    <a:pt x="10036" y="1683"/>
                    <a:pt x="9680" y="1641"/>
                    <a:pt x="9377" y="1599"/>
                  </a:cubicBezTo>
                  <a:cubicBezTo>
                    <a:pt x="7588" y="1338"/>
                    <a:pt x="5850" y="1076"/>
                    <a:pt x="4103" y="762"/>
                  </a:cubicBezTo>
                  <a:cubicBezTo>
                    <a:pt x="3015" y="595"/>
                    <a:pt x="1968" y="291"/>
                    <a:pt x="922" y="71"/>
                  </a:cubicBezTo>
                  <a:cubicBezTo>
                    <a:pt x="770" y="24"/>
                    <a:pt x="629" y="1"/>
                    <a:pt x="4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6" name="Google Shape;1526;p50"/>
            <p:cNvSpPr/>
            <p:nvPr/>
          </p:nvSpPr>
          <p:spPr>
            <a:xfrm>
              <a:off x="1844480" y="1177142"/>
              <a:ext cx="240486" cy="46355"/>
            </a:xfrm>
            <a:custGeom>
              <a:avLst/>
              <a:gdLst/>
              <a:ahLst/>
              <a:cxnLst/>
              <a:rect l="l" t="t" r="r" b="b"/>
              <a:pathLst>
                <a:path w="11512" h="2219" extrusionOk="0">
                  <a:moveTo>
                    <a:pt x="9544" y="0"/>
                  </a:moveTo>
                  <a:cubicBezTo>
                    <a:pt x="8497" y="42"/>
                    <a:pt x="7493" y="126"/>
                    <a:pt x="6446" y="262"/>
                  </a:cubicBezTo>
                  <a:cubicBezTo>
                    <a:pt x="5316" y="387"/>
                    <a:pt x="4186" y="607"/>
                    <a:pt x="3045" y="733"/>
                  </a:cubicBezTo>
                  <a:cubicBezTo>
                    <a:pt x="2041" y="869"/>
                    <a:pt x="1047" y="952"/>
                    <a:pt x="0" y="1088"/>
                  </a:cubicBezTo>
                  <a:lnTo>
                    <a:pt x="0" y="2219"/>
                  </a:lnTo>
                  <a:cubicBezTo>
                    <a:pt x="1873" y="1915"/>
                    <a:pt x="3747" y="1517"/>
                    <a:pt x="5620" y="994"/>
                  </a:cubicBezTo>
                  <a:cubicBezTo>
                    <a:pt x="6802" y="691"/>
                    <a:pt x="8016" y="523"/>
                    <a:pt x="9282" y="429"/>
                  </a:cubicBezTo>
                  <a:cubicBezTo>
                    <a:pt x="10025" y="387"/>
                    <a:pt x="10768" y="345"/>
                    <a:pt x="11511" y="345"/>
                  </a:cubicBezTo>
                  <a:lnTo>
                    <a:pt x="115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7" name="Google Shape;1527;p50"/>
            <p:cNvSpPr/>
            <p:nvPr/>
          </p:nvSpPr>
          <p:spPr>
            <a:xfrm>
              <a:off x="824300" y="1143259"/>
              <a:ext cx="245061" cy="58388"/>
            </a:xfrm>
            <a:custGeom>
              <a:avLst/>
              <a:gdLst/>
              <a:ahLst/>
              <a:cxnLst/>
              <a:rect l="l" t="t" r="r" b="b"/>
              <a:pathLst>
                <a:path w="11731" h="2795" extrusionOk="0">
                  <a:moveTo>
                    <a:pt x="0" y="0"/>
                  </a:moveTo>
                  <a:lnTo>
                    <a:pt x="0" y="1266"/>
                  </a:lnTo>
                  <a:cubicBezTo>
                    <a:pt x="2135" y="1622"/>
                    <a:pt x="4270" y="1967"/>
                    <a:pt x="6362" y="2313"/>
                  </a:cubicBezTo>
                  <a:cubicBezTo>
                    <a:pt x="7587" y="2533"/>
                    <a:pt x="8811" y="2752"/>
                    <a:pt x="10025" y="2794"/>
                  </a:cubicBezTo>
                  <a:lnTo>
                    <a:pt x="11731" y="2794"/>
                  </a:lnTo>
                  <a:lnTo>
                    <a:pt x="11731" y="2229"/>
                  </a:lnTo>
                  <a:cubicBezTo>
                    <a:pt x="10423" y="2187"/>
                    <a:pt x="9115" y="2051"/>
                    <a:pt x="7807" y="1790"/>
                  </a:cubicBezTo>
                  <a:cubicBezTo>
                    <a:pt x="5839" y="1361"/>
                    <a:pt x="3882" y="879"/>
                    <a:pt x="1915" y="440"/>
                  </a:cubicBezTo>
                  <a:cubicBezTo>
                    <a:pt x="1266" y="314"/>
                    <a:pt x="649" y="13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8" name="Google Shape;1528;p50"/>
            <p:cNvSpPr/>
            <p:nvPr/>
          </p:nvSpPr>
          <p:spPr>
            <a:xfrm>
              <a:off x="824300" y="1608490"/>
              <a:ext cx="245061" cy="53938"/>
            </a:xfrm>
            <a:custGeom>
              <a:avLst/>
              <a:gdLst/>
              <a:ahLst/>
              <a:cxnLst/>
              <a:rect l="l" t="t" r="r" b="b"/>
              <a:pathLst>
                <a:path w="11731" h="2582" extrusionOk="0">
                  <a:moveTo>
                    <a:pt x="6731" y="0"/>
                  </a:moveTo>
                  <a:cubicBezTo>
                    <a:pt x="6394" y="0"/>
                    <a:pt x="6057" y="23"/>
                    <a:pt x="5714" y="60"/>
                  </a:cubicBezTo>
                  <a:cubicBezTo>
                    <a:pt x="5316" y="102"/>
                    <a:pt x="4929" y="186"/>
                    <a:pt x="4573" y="186"/>
                  </a:cubicBezTo>
                  <a:cubicBezTo>
                    <a:pt x="3056" y="227"/>
                    <a:pt x="1528" y="280"/>
                    <a:pt x="0" y="322"/>
                  </a:cubicBezTo>
                  <a:lnTo>
                    <a:pt x="0" y="1797"/>
                  </a:lnTo>
                  <a:cubicBezTo>
                    <a:pt x="1831" y="1672"/>
                    <a:pt x="3621" y="1410"/>
                    <a:pt x="5410" y="1106"/>
                  </a:cubicBezTo>
                  <a:cubicBezTo>
                    <a:pt x="5830" y="1035"/>
                    <a:pt x="6241" y="992"/>
                    <a:pt x="6647" y="992"/>
                  </a:cubicBezTo>
                  <a:cubicBezTo>
                    <a:pt x="7255" y="992"/>
                    <a:pt x="7853" y="1088"/>
                    <a:pt x="8455" y="1326"/>
                  </a:cubicBezTo>
                  <a:cubicBezTo>
                    <a:pt x="9282" y="1672"/>
                    <a:pt x="10161" y="1933"/>
                    <a:pt x="10988" y="2278"/>
                  </a:cubicBezTo>
                  <a:cubicBezTo>
                    <a:pt x="11249" y="2373"/>
                    <a:pt x="11469" y="2456"/>
                    <a:pt x="11731" y="2582"/>
                  </a:cubicBezTo>
                  <a:lnTo>
                    <a:pt x="11731" y="970"/>
                  </a:lnTo>
                  <a:cubicBezTo>
                    <a:pt x="10590" y="751"/>
                    <a:pt x="9418" y="447"/>
                    <a:pt x="8288" y="186"/>
                  </a:cubicBezTo>
                  <a:cubicBezTo>
                    <a:pt x="7757" y="53"/>
                    <a:pt x="7245" y="0"/>
                    <a:pt x="6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9" name="Google Shape;1529;p50"/>
            <p:cNvSpPr/>
            <p:nvPr/>
          </p:nvSpPr>
          <p:spPr>
            <a:xfrm>
              <a:off x="824300" y="1845628"/>
              <a:ext cx="245061" cy="39127"/>
            </a:xfrm>
            <a:custGeom>
              <a:avLst/>
              <a:gdLst/>
              <a:ahLst/>
              <a:cxnLst/>
              <a:rect l="l" t="t" r="r" b="b"/>
              <a:pathLst>
                <a:path w="11731" h="1873" extrusionOk="0">
                  <a:moveTo>
                    <a:pt x="1465" y="0"/>
                  </a:moveTo>
                  <a:cubicBezTo>
                    <a:pt x="1138" y="0"/>
                    <a:pt x="809" y="23"/>
                    <a:pt x="482" y="83"/>
                  </a:cubicBezTo>
                  <a:cubicBezTo>
                    <a:pt x="345" y="125"/>
                    <a:pt x="178" y="177"/>
                    <a:pt x="0" y="177"/>
                  </a:cubicBezTo>
                  <a:lnTo>
                    <a:pt x="0" y="1569"/>
                  </a:lnTo>
                  <a:cubicBezTo>
                    <a:pt x="482" y="1433"/>
                    <a:pt x="911" y="1265"/>
                    <a:pt x="1350" y="1046"/>
                  </a:cubicBezTo>
                  <a:cubicBezTo>
                    <a:pt x="1915" y="826"/>
                    <a:pt x="2480" y="700"/>
                    <a:pt x="3098" y="700"/>
                  </a:cubicBezTo>
                  <a:cubicBezTo>
                    <a:pt x="4489" y="742"/>
                    <a:pt x="5839" y="868"/>
                    <a:pt x="7189" y="1129"/>
                  </a:cubicBezTo>
                  <a:cubicBezTo>
                    <a:pt x="8717" y="1433"/>
                    <a:pt x="10203" y="1694"/>
                    <a:pt x="11731" y="1872"/>
                  </a:cubicBezTo>
                  <a:lnTo>
                    <a:pt x="11731" y="1527"/>
                  </a:lnTo>
                  <a:cubicBezTo>
                    <a:pt x="11113" y="1433"/>
                    <a:pt x="10464" y="1349"/>
                    <a:pt x="9858" y="1265"/>
                  </a:cubicBezTo>
                  <a:cubicBezTo>
                    <a:pt x="7629" y="909"/>
                    <a:pt x="5452" y="386"/>
                    <a:pt x="3181" y="125"/>
                  </a:cubicBezTo>
                  <a:cubicBezTo>
                    <a:pt x="2625" y="71"/>
                    <a:pt x="2047" y="0"/>
                    <a:pt x="1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30" name="Google Shape;1530;p50"/>
            <p:cNvSpPr/>
            <p:nvPr/>
          </p:nvSpPr>
          <p:spPr>
            <a:xfrm>
              <a:off x="1844480" y="1811056"/>
              <a:ext cx="240486" cy="82871"/>
            </a:xfrm>
            <a:custGeom>
              <a:avLst/>
              <a:gdLst/>
              <a:ahLst/>
              <a:cxnLst/>
              <a:rect l="l" t="t" r="r" b="b"/>
              <a:pathLst>
                <a:path w="11512" h="3967" extrusionOk="0">
                  <a:moveTo>
                    <a:pt x="11511" y="1"/>
                  </a:moveTo>
                  <a:cubicBezTo>
                    <a:pt x="11030" y="43"/>
                    <a:pt x="10590" y="84"/>
                    <a:pt x="10151" y="84"/>
                  </a:cubicBezTo>
                  <a:cubicBezTo>
                    <a:pt x="10025" y="84"/>
                    <a:pt x="9889" y="126"/>
                    <a:pt x="9805" y="168"/>
                  </a:cubicBezTo>
                  <a:cubicBezTo>
                    <a:pt x="9627" y="210"/>
                    <a:pt x="9460" y="304"/>
                    <a:pt x="9282" y="346"/>
                  </a:cubicBezTo>
                  <a:cubicBezTo>
                    <a:pt x="8979" y="388"/>
                    <a:pt x="8675" y="388"/>
                    <a:pt x="8414" y="430"/>
                  </a:cubicBezTo>
                  <a:cubicBezTo>
                    <a:pt x="7106" y="649"/>
                    <a:pt x="5798" y="911"/>
                    <a:pt x="4489" y="1173"/>
                  </a:cubicBezTo>
                  <a:cubicBezTo>
                    <a:pt x="3004" y="1476"/>
                    <a:pt x="1518" y="1696"/>
                    <a:pt x="0" y="1874"/>
                  </a:cubicBezTo>
                  <a:lnTo>
                    <a:pt x="0" y="3967"/>
                  </a:lnTo>
                  <a:cubicBezTo>
                    <a:pt x="953" y="3873"/>
                    <a:pt x="1873" y="3705"/>
                    <a:pt x="2826" y="3527"/>
                  </a:cubicBezTo>
                  <a:cubicBezTo>
                    <a:pt x="4709" y="3140"/>
                    <a:pt x="6582" y="2701"/>
                    <a:pt x="8455" y="2355"/>
                  </a:cubicBezTo>
                  <a:cubicBezTo>
                    <a:pt x="9136" y="2229"/>
                    <a:pt x="9833" y="2104"/>
                    <a:pt x="10537" y="2104"/>
                  </a:cubicBezTo>
                  <a:cubicBezTo>
                    <a:pt x="10829" y="2104"/>
                    <a:pt x="11123" y="2125"/>
                    <a:pt x="11417" y="2177"/>
                  </a:cubicBezTo>
                  <a:cubicBezTo>
                    <a:pt x="11417" y="2177"/>
                    <a:pt x="11459" y="2177"/>
                    <a:pt x="11511" y="2219"/>
                  </a:cubicBezTo>
                  <a:lnTo>
                    <a:pt x="115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31" name="Google Shape;1531;p50"/>
            <p:cNvSpPr/>
            <p:nvPr/>
          </p:nvSpPr>
          <p:spPr>
            <a:xfrm>
              <a:off x="824300" y="1733451"/>
              <a:ext cx="245061" cy="98392"/>
            </a:xfrm>
            <a:custGeom>
              <a:avLst/>
              <a:gdLst/>
              <a:ahLst/>
              <a:cxnLst/>
              <a:rect l="l" t="t" r="r" b="b"/>
              <a:pathLst>
                <a:path w="11731" h="4710" extrusionOk="0">
                  <a:moveTo>
                    <a:pt x="1975" y="0"/>
                  </a:moveTo>
                  <a:cubicBezTo>
                    <a:pt x="1297" y="0"/>
                    <a:pt x="648" y="194"/>
                    <a:pt x="0" y="576"/>
                  </a:cubicBezTo>
                  <a:lnTo>
                    <a:pt x="0" y="2355"/>
                  </a:lnTo>
                  <a:cubicBezTo>
                    <a:pt x="262" y="2188"/>
                    <a:pt x="523" y="2052"/>
                    <a:pt x="785" y="1884"/>
                  </a:cubicBezTo>
                  <a:cubicBezTo>
                    <a:pt x="1089" y="1660"/>
                    <a:pt x="1409" y="1544"/>
                    <a:pt x="1746" y="1544"/>
                  </a:cubicBezTo>
                  <a:cubicBezTo>
                    <a:pt x="1943" y="1544"/>
                    <a:pt x="2146" y="1584"/>
                    <a:pt x="2355" y="1665"/>
                  </a:cubicBezTo>
                  <a:cubicBezTo>
                    <a:pt x="3098" y="1968"/>
                    <a:pt x="3882" y="2188"/>
                    <a:pt x="4667" y="2491"/>
                  </a:cubicBezTo>
                  <a:cubicBezTo>
                    <a:pt x="6624" y="3234"/>
                    <a:pt x="8633" y="4019"/>
                    <a:pt x="10684" y="4501"/>
                  </a:cubicBezTo>
                  <a:cubicBezTo>
                    <a:pt x="11030" y="4584"/>
                    <a:pt x="11375" y="4626"/>
                    <a:pt x="11731" y="4710"/>
                  </a:cubicBezTo>
                  <a:lnTo>
                    <a:pt x="11731" y="2575"/>
                  </a:lnTo>
                  <a:lnTo>
                    <a:pt x="11689" y="2575"/>
                  </a:lnTo>
                  <a:cubicBezTo>
                    <a:pt x="10025" y="2355"/>
                    <a:pt x="8413" y="1968"/>
                    <a:pt x="6844" y="1403"/>
                  </a:cubicBezTo>
                  <a:cubicBezTo>
                    <a:pt x="5672" y="964"/>
                    <a:pt x="4447" y="618"/>
                    <a:pt x="3265" y="221"/>
                  </a:cubicBezTo>
                  <a:cubicBezTo>
                    <a:pt x="2819" y="73"/>
                    <a:pt x="2391" y="0"/>
                    <a:pt x="19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32" name="Google Shape;1532;p50"/>
            <p:cNvSpPr/>
            <p:nvPr/>
          </p:nvSpPr>
          <p:spPr>
            <a:xfrm>
              <a:off x="824300" y="1904829"/>
              <a:ext cx="195008" cy="40882"/>
            </a:xfrm>
            <a:custGeom>
              <a:avLst/>
              <a:gdLst/>
              <a:ahLst/>
              <a:cxnLst/>
              <a:rect l="l" t="t" r="r" b="b"/>
              <a:pathLst>
                <a:path w="9335" h="1957" extrusionOk="0">
                  <a:moveTo>
                    <a:pt x="0" y="1"/>
                  </a:moveTo>
                  <a:lnTo>
                    <a:pt x="0" y="1351"/>
                  </a:lnTo>
                  <a:cubicBezTo>
                    <a:pt x="649" y="1435"/>
                    <a:pt x="1308" y="1571"/>
                    <a:pt x="1915" y="1654"/>
                  </a:cubicBezTo>
                  <a:cubicBezTo>
                    <a:pt x="2988" y="1843"/>
                    <a:pt x="4057" y="1956"/>
                    <a:pt x="5133" y="1956"/>
                  </a:cubicBezTo>
                  <a:cubicBezTo>
                    <a:pt x="6031" y="1956"/>
                    <a:pt x="6934" y="1877"/>
                    <a:pt x="7848" y="1696"/>
                  </a:cubicBezTo>
                  <a:cubicBezTo>
                    <a:pt x="8236" y="1612"/>
                    <a:pt x="8633" y="1571"/>
                    <a:pt x="9073" y="1476"/>
                  </a:cubicBezTo>
                  <a:cubicBezTo>
                    <a:pt x="9156" y="1476"/>
                    <a:pt x="9240" y="1393"/>
                    <a:pt x="9334" y="1309"/>
                  </a:cubicBezTo>
                  <a:cubicBezTo>
                    <a:pt x="9240" y="1215"/>
                    <a:pt x="9198" y="1131"/>
                    <a:pt x="9115" y="1047"/>
                  </a:cubicBezTo>
                  <a:cubicBezTo>
                    <a:pt x="9020" y="1005"/>
                    <a:pt x="8895" y="953"/>
                    <a:pt x="8811" y="953"/>
                  </a:cubicBezTo>
                  <a:cubicBezTo>
                    <a:pt x="8455" y="911"/>
                    <a:pt x="8152" y="869"/>
                    <a:pt x="7807" y="869"/>
                  </a:cubicBezTo>
                  <a:cubicBezTo>
                    <a:pt x="6195" y="828"/>
                    <a:pt x="4625" y="692"/>
                    <a:pt x="3098" y="388"/>
                  </a:cubicBezTo>
                  <a:cubicBezTo>
                    <a:pt x="2051" y="168"/>
                    <a:pt x="1047" y="43"/>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33" name="Google Shape;1533;p50"/>
            <p:cNvSpPr/>
            <p:nvPr/>
          </p:nvSpPr>
          <p:spPr>
            <a:xfrm>
              <a:off x="1864367" y="1888452"/>
              <a:ext cx="220598" cy="48110"/>
            </a:xfrm>
            <a:custGeom>
              <a:avLst/>
              <a:gdLst/>
              <a:ahLst/>
              <a:cxnLst/>
              <a:rect l="l" t="t" r="r" b="b"/>
              <a:pathLst>
                <a:path w="10560" h="2303" extrusionOk="0">
                  <a:moveTo>
                    <a:pt x="10559" y="0"/>
                  </a:moveTo>
                  <a:cubicBezTo>
                    <a:pt x="9513" y="42"/>
                    <a:pt x="8466" y="220"/>
                    <a:pt x="7420" y="523"/>
                  </a:cubicBezTo>
                  <a:cubicBezTo>
                    <a:pt x="7200" y="565"/>
                    <a:pt x="6938" y="649"/>
                    <a:pt x="6677" y="649"/>
                  </a:cubicBezTo>
                  <a:cubicBezTo>
                    <a:pt x="4490" y="827"/>
                    <a:pt x="2397" y="1434"/>
                    <a:pt x="304" y="1999"/>
                  </a:cubicBezTo>
                  <a:cubicBezTo>
                    <a:pt x="220" y="1999"/>
                    <a:pt x="137" y="2093"/>
                    <a:pt x="1" y="2135"/>
                  </a:cubicBezTo>
                  <a:cubicBezTo>
                    <a:pt x="95" y="2177"/>
                    <a:pt x="137" y="2177"/>
                    <a:pt x="178" y="2219"/>
                  </a:cubicBezTo>
                  <a:cubicBezTo>
                    <a:pt x="482" y="2278"/>
                    <a:pt x="787" y="2302"/>
                    <a:pt x="1090" y="2302"/>
                  </a:cubicBezTo>
                  <a:cubicBezTo>
                    <a:pt x="1697" y="2302"/>
                    <a:pt x="2299" y="2205"/>
                    <a:pt x="2878" y="2093"/>
                  </a:cubicBezTo>
                  <a:cubicBezTo>
                    <a:pt x="3841" y="1873"/>
                    <a:pt x="4804" y="1653"/>
                    <a:pt x="5714" y="1528"/>
                  </a:cubicBezTo>
                  <a:cubicBezTo>
                    <a:pt x="6635" y="1392"/>
                    <a:pt x="7545" y="1172"/>
                    <a:pt x="8414" y="952"/>
                  </a:cubicBezTo>
                  <a:cubicBezTo>
                    <a:pt x="9115" y="743"/>
                    <a:pt x="9816" y="649"/>
                    <a:pt x="10559" y="607"/>
                  </a:cubicBezTo>
                  <a:lnTo>
                    <a:pt x="105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pic>
        <p:nvPicPr>
          <p:cNvPr id="2" name="Image 1">
            <a:extLst>
              <a:ext uri="{FF2B5EF4-FFF2-40B4-BE49-F238E27FC236}">
                <a16:creationId xmlns:a16="http://schemas.microsoft.com/office/drawing/2014/main" id="{384B1783-039A-E690-98AE-2D221AF2691A}"/>
              </a:ext>
            </a:extLst>
          </p:cNvPr>
          <p:cNvPicPr>
            <a:picLocks noChangeAspect="1"/>
          </p:cNvPicPr>
          <p:nvPr/>
        </p:nvPicPr>
        <p:blipFill>
          <a:blip r:embed="rId3"/>
          <a:stretch>
            <a:fillRect/>
          </a:stretch>
        </p:blipFill>
        <p:spPr>
          <a:xfrm>
            <a:off x="1736264" y="267231"/>
            <a:ext cx="5449598" cy="4541331"/>
          </a:xfrm>
          <a:prstGeom prst="rect">
            <a:avLst/>
          </a:prstGeom>
        </p:spPr>
      </p:pic>
      <p:sp>
        <p:nvSpPr>
          <p:cNvPr id="3" name="ZoneTexte 2">
            <a:extLst>
              <a:ext uri="{FF2B5EF4-FFF2-40B4-BE49-F238E27FC236}">
                <a16:creationId xmlns:a16="http://schemas.microsoft.com/office/drawing/2014/main" id="{187F3844-1AE1-9F5A-09E4-6CD46C6564D3}"/>
              </a:ext>
            </a:extLst>
          </p:cNvPr>
          <p:cNvSpPr txBox="1"/>
          <p:nvPr/>
        </p:nvSpPr>
        <p:spPr>
          <a:xfrm>
            <a:off x="6326841" y="0"/>
            <a:ext cx="1196789" cy="307777"/>
          </a:xfrm>
          <a:prstGeom prst="rect">
            <a:avLst/>
          </a:prstGeom>
          <a:noFill/>
        </p:spPr>
        <p:txBody>
          <a:bodyPr wrap="square" rtlCol="0">
            <a:spAutoFit/>
          </a:bodyPr>
          <a:lstStyle/>
          <a:p>
            <a:r>
              <a:rPr lang="fr-FR" sz="800" dirty="0">
                <a:solidFill>
                  <a:srgbClr val="FF0000"/>
                </a:solidFill>
                <a:latin typeface="Josefin Sans"/>
              </a:rPr>
              <a:t>MODEL</a:t>
            </a:r>
            <a:r>
              <a:rPr lang="fr-FR" dirty="0"/>
              <a:t> </a:t>
            </a:r>
            <a:r>
              <a:rPr lang="fr-FR" sz="800" dirty="0">
                <a:solidFill>
                  <a:srgbClr val="FF0000"/>
                </a:solidFill>
                <a:latin typeface="Josefin Sans"/>
              </a:rPr>
              <a:t>2D</a:t>
            </a:r>
          </a:p>
        </p:txBody>
      </p:sp>
    </p:spTree>
    <p:extLst>
      <p:ext uri="{BB962C8B-B14F-4D97-AF65-F5344CB8AC3E}">
        <p14:creationId xmlns:p14="http://schemas.microsoft.com/office/powerpoint/2010/main" val="827729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2"/>
        <p:cNvGrpSpPr/>
        <p:nvPr/>
      </p:nvGrpSpPr>
      <p:grpSpPr>
        <a:xfrm>
          <a:off x="0" y="0"/>
          <a:ext cx="0" cy="0"/>
          <a:chOff x="0" y="0"/>
          <a:chExt cx="0" cy="0"/>
        </a:xfrm>
      </p:grpSpPr>
      <p:sp>
        <p:nvSpPr>
          <p:cNvPr id="1447" name="Google Shape;1447;p50"/>
          <p:cNvSpPr txBox="1">
            <a:spLocks noGrp="1"/>
          </p:cNvSpPr>
          <p:nvPr>
            <p:ph type="title"/>
          </p:nvPr>
        </p:nvSpPr>
        <p:spPr>
          <a:xfrm rot="5400000">
            <a:off x="-1122423" y="1852531"/>
            <a:ext cx="3556578" cy="59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CONCEPTION</a:t>
            </a:r>
            <a:endParaRPr dirty="0"/>
          </a:p>
        </p:txBody>
      </p:sp>
      <p:grpSp>
        <p:nvGrpSpPr>
          <p:cNvPr id="1485" name="Google Shape;1485;p50"/>
          <p:cNvGrpSpPr/>
          <p:nvPr/>
        </p:nvGrpSpPr>
        <p:grpSpPr>
          <a:xfrm rot="-343935">
            <a:off x="8168709" y="1464207"/>
            <a:ext cx="2463328" cy="2843188"/>
            <a:chOff x="824300" y="750871"/>
            <a:chExt cx="1281440" cy="1479045"/>
          </a:xfrm>
        </p:grpSpPr>
        <p:sp>
          <p:nvSpPr>
            <p:cNvPr id="1486" name="Google Shape;1486;p50"/>
            <p:cNvSpPr/>
            <p:nvPr/>
          </p:nvSpPr>
          <p:spPr>
            <a:xfrm>
              <a:off x="1844480" y="1497588"/>
              <a:ext cx="153040" cy="28222"/>
            </a:xfrm>
            <a:custGeom>
              <a:avLst/>
              <a:gdLst/>
              <a:ahLst/>
              <a:cxnLst/>
              <a:rect l="l" t="t" r="r" b="b"/>
              <a:pathLst>
                <a:path w="7326" h="1351" extrusionOk="0">
                  <a:moveTo>
                    <a:pt x="0" y="1"/>
                  </a:moveTo>
                  <a:lnTo>
                    <a:pt x="0" y="964"/>
                  </a:lnTo>
                  <a:cubicBezTo>
                    <a:pt x="42" y="964"/>
                    <a:pt x="42" y="922"/>
                    <a:pt x="84" y="922"/>
                  </a:cubicBezTo>
                  <a:cubicBezTo>
                    <a:pt x="225" y="834"/>
                    <a:pt x="401" y="803"/>
                    <a:pt x="579" y="803"/>
                  </a:cubicBezTo>
                  <a:cubicBezTo>
                    <a:pt x="677" y="803"/>
                    <a:pt x="775" y="813"/>
                    <a:pt x="869" y="828"/>
                  </a:cubicBezTo>
                  <a:cubicBezTo>
                    <a:pt x="1695" y="1047"/>
                    <a:pt x="2522" y="1183"/>
                    <a:pt x="3349" y="1225"/>
                  </a:cubicBezTo>
                  <a:cubicBezTo>
                    <a:pt x="4312" y="1267"/>
                    <a:pt x="5274" y="1309"/>
                    <a:pt x="6227" y="1351"/>
                  </a:cubicBezTo>
                  <a:cubicBezTo>
                    <a:pt x="6582" y="1351"/>
                    <a:pt x="6928" y="1309"/>
                    <a:pt x="7325" y="1047"/>
                  </a:cubicBezTo>
                  <a:cubicBezTo>
                    <a:pt x="6666" y="964"/>
                    <a:pt x="6017" y="922"/>
                    <a:pt x="5400" y="828"/>
                  </a:cubicBezTo>
                  <a:cubicBezTo>
                    <a:pt x="4709" y="786"/>
                    <a:pt x="4008" y="744"/>
                    <a:pt x="3307" y="660"/>
                  </a:cubicBezTo>
                  <a:cubicBezTo>
                    <a:pt x="2616" y="618"/>
                    <a:pt x="1915" y="566"/>
                    <a:pt x="1308" y="262"/>
                  </a:cubicBezTo>
                  <a:cubicBezTo>
                    <a:pt x="869" y="43"/>
                    <a:pt x="429"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87" name="Google Shape;1487;p50"/>
            <p:cNvSpPr/>
            <p:nvPr/>
          </p:nvSpPr>
          <p:spPr>
            <a:xfrm>
              <a:off x="1844480" y="1456728"/>
              <a:ext cx="240486" cy="62754"/>
            </a:xfrm>
            <a:custGeom>
              <a:avLst/>
              <a:gdLst/>
              <a:ahLst/>
              <a:cxnLst/>
              <a:rect l="l" t="t" r="r" b="b"/>
              <a:pathLst>
                <a:path w="11512" h="3004" extrusionOk="0">
                  <a:moveTo>
                    <a:pt x="0" y="0"/>
                  </a:moveTo>
                  <a:lnTo>
                    <a:pt x="0" y="827"/>
                  </a:lnTo>
                  <a:cubicBezTo>
                    <a:pt x="3140" y="910"/>
                    <a:pt x="6185" y="1392"/>
                    <a:pt x="9198" y="2354"/>
                  </a:cubicBezTo>
                  <a:cubicBezTo>
                    <a:pt x="9983" y="2574"/>
                    <a:pt x="10726" y="2784"/>
                    <a:pt x="11511" y="3003"/>
                  </a:cubicBezTo>
                  <a:lnTo>
                    <a:pt x="11511" y="2574"/>
                  </a:lnTo>
                  <a:cubicBezTo>
                    <a:pt x="9847" y="2051"/>
                    <a:pt x="8236" y="1528"/>
                    <a:pt x="6624" y="1088"/>
                  </a:cubicBezTo>
                  <a:cubicBezTo>
                    <a:pt x="4531" y="481"/>
                    <a:pt x="2355" y="220"/>
                    <a:pt x="168" y="42"/>
                  </a:cubicBezTo>
                  <a:cubicBezTo>
                    <a:pt x="126" y="42"/>
                    <a:pt x="42" y="4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88" name="Google Shape;1488;p50"/>
            <p:cNvSpPr/>
            <p:nvPr/>
          </p:nvSpPr>
          <p:spPr>
            <a:xfrm>
              <a:off x="1844480" y="1588750"/>
              <a:ext cx="155651" cy="9505"/>
            </a:xfrm>
            <a:custGeom>
              <a:avLst/>
              <a:gdLst/>
              <a:ahLst/>
              <a:cxnLst/>
              <a:rect l="l" t="t" r="r" b="b"/>
              <a:pathLst>
                <a:path w="7451" h="455" extrusionOk="0">
                  <a:moveTo>
                    <a:pt x="0" y="0"/>
                  </a:moveTo>
                  <a:lnTo>
                    <a:pt x="0" y="262"/>
                  </a:lnTo>
                  <a:cubicBezTo>
                    <a:pt x="361" y="399"/>
                    <a:pt x="729" y="455"/>
                    <a:pt x="1097" y="455"/>
                  </a:cubicBezTo>
                  <a:cubicBezTo>
                    <a:pt x="1210" y="455"/>
                    <a:pt x="1322" y="450"/>
                    <a:pt x="1434" y="440"/>
                  </a:cubicBezTo>
                  <a:cubicBezTo>
                    <a:pt x="2438" y="388"/>
                    <a:pt x="3443" y="304"/>
                    <a:pt x="4448" y="220"/>
                  </a:cubicBezTo>
                  <a:cubicBezTo>
                    <a:pt x="4779" y="189"/>
                    <a:pt x="5112" y="174"/>
                    <a:pt x="5445" y="174"/>
                  </a:cubicBezTo>
                  <a:cubicBezTo>
                    <a:pt x="6111" y="174"/>
                    <a:pt x="6781" y="234"/>
                    <a:pt x="7451" y="346"/>
                  </a:cubicBezTo>
                  <a:cubicBezTo>
                    <a:pt x="7409" y="304"/>
                    <a:pt x="7367" y="220"/>
                    <a:pt x="7325" y="220"/>
                  </a:cubicBezTo>
                  <a:cubicBezTo>
                    <a:pt x="6533" y="125"/>
                    <a:pt x="5752" y="81"/>
                    <a:pt x="4972" y="81"/>
                  </a:cubicBezTo>
                  <a:cubicBezTo>
                    <a:pt x="4290" y="81"/>
                    <a:pt x="3608" y="115"/>
                    <a:pt x="2920" y="178"/>
                  </a:cubicBezTo>
                  <a:cubicBezTo>
                    <a:pt x="2454" y="202"/>
                    <a:pt x="1972" y="252"/>
                    <a:pt x="1499" y="252"/>
                  </a:cubicBezTo>
                  <a:cubicBezTo>
                    <a:pt x="1133" y="252"/>
                    <a:pt x="772" y="222"/>
                    <a:pt x="429" y="126"/>
                  </a:cubicBezTo>
                  <a:cubicBezTo>
                    <a:pt x="262" y="84"/>
                    <a:pt x="126" y="4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89" name="Google Shape;1489;p50"/>
            <p:cNvSpPr/>
            <p:nvPr/>
          </p:nvSpPr>
          <p:spPr>
            <a:xfrm>
              <a:off x="1844480" y="1606025"/>
              <a:ext cx="187571" cy="33737"/>
            </a:xfrm>
            <a:custGeom>
              <a:avLst/>
              <a:gdLst/>
              <a:ahLst/>
              <a:cxnLst/>
              <a:rect l="l" t="t" r="r" b="b"/>
              <a:pathLst>
                <a:path w="8979" h="1615" extrusionOk="0">
                  <a:moveTo>
                    <a:pt x="8979" y="0"/>
                  </a:moveTo>
                  <a:lnTo>
                    <a:pt x="8979" y="0"/>
                  </a:lnTo>
                  <a:cubicBezTo>
                    <a:pt x="8633" y="42"/>
                    <a:pt x="8414" y="42"/>
                    <a:pt x="8152" y="84"/>
                  </a:cubicBezTo>
                  <a:cubicBezTo>
                    <a:pt x="7796" y="178"/>
                    <a:pt x="7451" y="262"/>
                    <a:pt x="7106" y="345"/>
                  </a:cubicBezTo>
                  <a:cubicBezTo>
                    <a:pt x="6363" y="523"/>
                    <a:pt x="5661" y="743"/>
                    <a:pt x="4919" y="869"/>
                  </a:cubicBezTo>
                  <a:cubicBezTo>
                    <a:pt x="4100" y="1028"/>
                    <a:pt x="3260" y="1050"/>
                    <a:pt x="2409" y="1050"/>
                  </a:cubicBezTo>
                  <a:cubicBezTo>
                    <a:pt x="2085" y="1050"/>
                    <a:pt x="1760" y="1047"/>
                    <a:pt x="1434" y="1047"/>
                  </a:cubicBezTo>
                  <a:lnTo>
                    <a:pt x="0" y="1047"/>
                  </a:lnTo>
                  <a:lnTo>
                    <a:pt x="0" y="1570"/>
                  </a:lnTo>
                  <a:cubicBezTo>
                    <a:pt x="691" y="1570"/>
                    <a:pt x="1350" y="1570"/>
                    <a:pt x="2041" y="1612"/>
                  </a:cubicBezTo>
                  <a:cubicBezTo>
                    <a:pt x="2139" y="1614"/>
                    <a:pt x="2236" y="1614"/>
                    <a:pt x="2333" y="1614"/>
                  </a:cubicBezTo>
                  <a:cubicBezTo>
                    <a:pt x="4411" y="1614"/>
                    <a:pt x="6368" y="1189"/>
                    <a:pt x="8278" y="440"/>
                  </a:cubicBezTo>
                  <a:cubicBezTo>
                    <a:pt x="8497" y="345"/>
                    <a:pt x="8759" y="304"/>
                    <a:pt x="89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0" name="Google Shape;1490;p50"/>
            <p:cNvSpPr/>
            <p:nvPr/>
          </p:nvSpPr>
          <p:spPr>
            <a:xfrm>
              <a:off x="1910052" y="1418939"/>
              <a:ext cx="174912" cy="43973"/>
            </a:xfrm>
            <a:custGeom>
              <a:avLst/>
              <a:gdLst/>
              <a:ahLst/>
              <a:cxnLst/>
              <a:rect l="l" t="t" r="r" b="b"/>
              <a:pathLst>
                <a:path w="8373" h="2105" extrusionOk="0">
                  <a:moveTo>
                    <a:pt x="2091" y="0"/>
                  </a:moveTo>
                  <a:cubicBezTo>
                    <a:pt x="1597" y="0"/>
                    <a:pt x="1102" y="78"/>
                    <a:pt x="608" y="239"/>
                  </a:cubicBezTo>
                  <a:cubicBezTo>
                    <a:pt x="471" y="239"/>
                    <a:pt x="346" y="281"/>
                    <a:pt x="262" y="323"/>
                  </a:cubicBezTo>
                  <a:cubicBezTo>
                    <a:pt x="1" y="501"/>
                    <a:pt x="1" y="763"/>
                    <a:pt x="262" y="888"/>
                  </a:cubicBezTo>
                  <a:cubicBezTo>
                    <a:pt x="430" y="982"/>
                    <a:pt x="608" y="1024"/>
                    <a:pt x="827" y="1024"/>
                  </a:cubicBezTo>
                  <a:cubicBezTo>
                    <a:pt x="1832" y="1150"/>
                    <a:pt x="2826" y="1370"/>
                    <a:pt x="3789" y="1767"/>
                  </a:cubicBezTo>
                  <a:cubicBezTo>
                    <a:pt x="3925" y="1809"/>
                    <a:pt x="4008" y="1851"/>
                    <a:pt x="4092" y="1893"/>
                  </a:cubicBezTo>
                  <a:cubicBezTo>
                    <a:pt x="4570" y="2028"/>
                    <a:pt x="5033" y="2105"/>
                    <a:pt x="5497" y="2105"/>
                  </a:cubicBezTo>
                  <a:cubicBezTo>
                    <a:pt x="5928" y="2105"/>
                    <a:pt x="6359" y="2039"/>
                    <a:pt x="6802" y="1893"/>
                  </a:cubicBezTo>
                  <a:cubicBezTo>
                    <a:pt x="6970" y="1809"/>
                    <a:pt x="7231" y="1809"/>
                    <a:pt x="7451" y="1809"/>
                  </a:cubicBezTo>
                  <a:cubicBezTo>
                    <a:pt x="7755" y="1851"/>
                    <a:pt x="8058" y="1851"/>
                    <a:pt x="8372" y="1893"/>
                  </a:cubicBezTo>
                  <a:lnTo>
                    <a:pt x="8372" y="1370"/>
                  </a:lnTo>
                  <a:cubicBezTo>
                    <a:pt x="7933" y="1328"/>
                    <a:pt x="7535" y="1286"/>
                    <a:pt x="7106" y="1192"/>
                  </a:cubicBezTo>
                  <a:cubicBezTo>
                    <a:pt x="6018" y="1066"/>
                    <a:pt x="4919" y="668"/>
                    <a:pt x="3872" y="323"/>
                  </a:cubicBezTo>
                  <a:cubicBezTo>
                    <a:pt x="3279" y="112"/>
                    <a:pt x="2685" y="0"/>
                    <a:pt x="20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1" name="Google Shape;1491;p50"/>
            <p:cNvSpPr/>
            <p:nvPr/>
          </p:nvSpPr>
          <p:spPr>
            <a:xfrm>
              <a:off x="2000107" y="1595956"/>
              <a:ext cx="21" cy="21"/>
            </a:xfrm>
            <a:custGeom>
              <a:avLst/>
              <a:gdLst/>
              <a:ahLst/>
              <a:cxnLst/>
              <a:rect l="l" t="t" r="r" b="b"/>
              <a:pathLst>
                <a:path w="1" h="1" extrusionOk="0">
                  <a:moveTo>
                    <a:pt x="1" y="1"/>
                  </a:moveTo>
                  <a:lnTo>
                    <a:pt x="1" y="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2" name="Google Shape;1492;p50"/>
            <p:cNvSpPr/>
            <p:nvPr/>
          </p:nvSpPr>
          <p:spPr>
            <a:xfrm>
              <a:off x="2060227" y="1564037"/>
              <a:ext cx="24734" cy="21015"/>
            </a:xfrm>
            <a:custGeom>
              <a:avLst/>
              <a:gdLst/>
              <a:ahLst/>
              <a:cxnLst/>
              <a:rect l="l" t="t" r="r" b="b"/>
              <a:pathLst>
                <a:path w="1184" h="1006" extrusionOk="0">
                  <a:moveTo>
                    <a:pt x="1047" y="1"/>
                  </a:moveTo>
                  <a:cubicBezTo>
                    <a:pt x="660" y="53"/>
                    <a:pt x="262" y="179"/>
                    <a:pt x="1" y="524"/>
                  </a:cubicBezTo>
                  <a:cubicBezTo>
                    <a:pt x="304" y="618"/>
                    <a:pt x="566" y="702"/>
                    <a:pt x="827" y="838"/>
                  </a:cubicBezTo>
                  <a:cubicBezTo>
                    <a:pt x="963" y="880"/>
                    <a:pt x="1047" y="964"/>
                    <a:pt x="1183" y="1006"/>
                  </a:cubicBezTo>
                  <a:lnTo>
                    <a:pt x="1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3" name="Google Shape;1493;p50"/>
            <p:cNvSpPr/>
            <p:nvPr/>
          </p:nvSpPr>
          <p:spPr>
            <a:xfrm>
              <a:off x="1844480" y="1231789"/>
              <a:ext cx="240486" cy="53541"/>
            </a:xfrm>
            <a:custGeom>
              <a:avLst/>
              <a:gdLst/>
              <a:ahLst/>
              <a:cxnLst/>
              <a:rect l="l" t="t" r="r" b="b"/>
              <a:pathLst>
                <a:path w="11512" h="2563" extrusionOk="0">
                  <a:moveTo>
                    <a:pt x="7273" y="0"/>
                  </a:moveTo>
                  <a:cubicBezTo>
                    <a:pt x="6185" y="0"/>
                    <a:pt x="5180" y="262"/>
                    <a:pt x="4186" y="565"/>
                  </a:cubicBezTo>
                  <a:cubicBezTo>
                    <a:pt x="3140" y="869"/>
                    <a:pt x="2041" y="1130"/>
                    <a:pt x="994" y="1392"/>
                  </a:cubicBezTo>
                  <a:cubicBezTo>
                    <a:pt x="649" y="1476"/>
                    <a:pt x="346" y="1570"/>
                    <a:pt x="0" y="1695"/>
                  </a:cubicBezTo>
                  <a:lnTo>
                    <a:pt x="0" y="2355"/>
                  </a:lnTo>
                  <a:cubicBezTo>
                    <a:pt x="387" y="2438"/>
                    <a:pt x="785" y="2522"/>
                    <a:pt x="1172" y="2522"/>
                  </a:cubicBezTo>
                  <a:cubicBezTo>
                    <a:pt x="1463" y="2549"/>
                    <a:pt x="1752" y="2562"/>
                    <a:pt x="2038" y="2562"/>
                  </a:cubicBezTo>
                  <a:cubicBezTo>
                    <a:pt x="3175" y="2562"/>
                    <a:pt x="4280" y="2358"/>
                    <a:pt x="5358" y="2041"/>
                  </a:cubicBezTo>
                  <a:cubicBezTo>
                    <a:pt x="6432" y="1738"/>
                    <a:pt x="7498" y="1604"/>
                    <a:pt x="8570" y="1604"/>
                  </a:cubicBezTo>
                  <a:cubicBezTo>
                    <a:pt x="8720" y="1604"/>
                    <a:pt x="8870" y="1607"/>
                    <a:pt x="9021" y="1612"/>
                  </a:cubicBezTo>
                  <a:cubicBezTo>
                    <a:pt x="9680" y="1654"/>
                    <a:pt x="10329" y="1695"/>
                    <a:pt x="10936" y="1695"/>
                  </a:cubicBezTo>
                  <a:lnTo>
                    <a:pt x="11511" y="1695"/>
                  </a:lnTo>
                  <a:lnTo>
                    <a:pt x="11511" y="911"/>
                  </a:lnTo>
                  <a:cubicBezTo>
                    <a:pt x="10936" y="785"/>
                    <a:pt x="10370" y="565"/>
                    <a:pt x="9805" y="387"/>
                  </a:cubicBezTo>
                  <a:cubicBezTo>
                    <a:pt x="8979" y="126"/>
                    <a:pt x="8152" y="0"/>
                    <a:pt x="72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4" name="Google Shape;1494;p50"/>
            <p:cNvSpPr/>
            <p:nvPr/>
          </p:nvSpPr>
          <p:spPr>
            <a:xfrm>
              <a:off x="824300" y="1316622"/>
              <a:ext cx="245061" cy="66242"/>
            </a:xfrm>
            <a:custGeom>
              <a:avLst/>
              <a:gdLst/>
              <a:ahLst/>
              <a:cxnLst/>
              <a:rect l="l" t="t" r="r" b="b"/>
              <a:pathLst>
                <a:path w="11731" h="3171" extrusionOk="0">
                  <a:moveTo>
                    <a:pt x="1945" y="0"/>
                  </a:moveTo>
                  <a:cubicBezTo>
                    <a:pt x="1294" y="0"/>
                    <a:pt x="639" y="58"/>
                    <a:pt x="0" y="167"/>
                  </a:cubicBezTo>
                  <a:lnTo>
                    <a:pt x="0" y="1642"/>
                  </a:lnTo>
                  <a:cubicBezTo>
                    <a:pt x="262" y="1600"/>
                    <a:pt x="482" y="1600"/>
                    <a:pt x="743" y="1559"/>
                  </a:cubicBezTo>
                  <a:cubicBezTo>
                    <a:pt x="1065" y="1547"/>
                    <a:pt x="1387" y="1541"/>
                    <a:pt x="1710" y="1541"/>
                  </a:cubicBezTo>
                  <a:cubicBezTo>
                    <a:pt x="3650" y="1541"/>
                    <a:pt x="5592" y="1750"/>
                    <a:pt x="7503" y="2082"/>
                  </a:cubicBezTo>
                  <a:cubicBezTo>
                    <a:pt x="8633" y="2302"/>
                    <a:pt x="9680" y="2605"/>
                    <a:pt x="10768" y="2908"/>
                  </a:cubicBezTo>
                  <a:cubicBezTo>
                    <a:pt x="11071" y="3044"/>
                    <a:pt x="11427" y="3086"/>
                    <a:pt x="11731" y="3170"/>
                  </a:cubicBezTo>
                  <a:lnTo>
                    <a:pt x="11731" y="1475"/>
                  </a:lnTo>
                  <a:cubicBezTo>
                    <a:pt x="11333" y="1433"/>
                    <a:pt x="10946" y="1339"/>
                    <a:pt x="10548" y="1255"/>
                  </a:cubicBezTo>
                  <a:cubicBezTo>
                    <a:pt x="8110" y="774"/>
                    <a:pt x="5672" y="292"/>
                    <a:pt x="3181" y="73"/>
                  </a:cubicBezTo>
                  <a:cubicBezTo>
                    <a:pt x="2774" y="24"/>
                    <a:pt x="2360" y="0"/>
                    <a:pt x="19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5" name="Google Shape;1495;p50"/>
            <p:cNvSpPr/>
            <p:nvPr/>
          </p:nvSpPr>
          <p:spPr>
            <a:xfrm>
              <a:off x="1844480" y="1326335"/>
              <a:ext cx="240486" cy="97619"/>
            </a:xfrm>
            <a:custGeom>
              <a:avLst/>
              <a:gdLst/>
              <a:ahLst/>
              <a:cxnLst/>
              <a:rect l="l" t="t" r="r" b="b"/>
              <a:pathLst>
                <a:path w="11512" h="4673" extrusionOk="0">
                  <a:moveTo>
                    <a:pt x="7748" y="1"/>
                  </a:moveTo>
                  <a:cubicBezTo>
                    <a:pt x="6063" y="1"/>
                    <a:pt x="4399" y="308"/>
                    <a:pt x="2784" y="1052"/>
                  </a:cubicBezTo>
                  <a:cubicBezTo>
                    <a:pt x="2041" y="1355"/>
                    <a:pt x="1308" y="1617"/>
                    <a:pt x="471" y="1617"/>
                  </a:cubicBezTo>
                  <a:cubicBezTo>
                    <a:pt x="387" y="1617"/>
                    <a:pt x="304" y="1617"/>
                    <a:pt x="168" y="1659"/>
                  </a:cubicBezTo>
                  <a:cubicBezTo>
                    <a:pt x="126" y="1659"/>
                    <a:pt x="84" y="1659"/>
                    <a:pt x="0" y="1700"/>
                  </a:cubicBezTo>
                  <a:lnTo>
                    <a:pt x="0" y="3584"/>
                  </a:lnTo>
                  <a:cubicBezTo>
                    <a:pt x="1046" y="3381"/>
                    <a:pt x="2092" y="3229"/>
                    <a:pt x="3157" y="3229"/>
                  </a:cubicBezTo>
                  <a:cubicBezTo>
                    <a:pt x="3467" y="3229"/>
                    <a:pt x="3778" y="3242"/>
                    <a:pt x="4092" y="3270"/>
                  </a:cubicBezTo>
                  <a:cubicBezTo>
                    <a:pt x="5578" y="3406"/>
                    <a:pt x="7064" y="3584"/>
                    <a:pt x="8497" y="4013"/>
                  </a:cubicBezTo>
                  <a:cubicBezTo>
                    <a:pt x="9460" y="4317"/>
                    <a:pt x="10465" y="4536"/>
                    <a:pt x="11511" y="4672"/>
                  </a:cubicBezTo>
                  <a:lnTo>
                    <a:pt x="11511" y="3103"/>
                  </a:lnTo>
                  <a:cubicBezTo>
                    <a:pt x="10412" y="2841"/>
                    <a:pt x="9324" y="2538"/>
                    <a:pt x="8236" y="2224"/>
                  </a:cubicBezTo>
                  <a:cubicBezTo>
                    <a:pt x="8152" y="2224"/>
                    <a:pt x="8110" y="2182"/>
                    <a:pt x="8016" y="2140"/>
                  </a:cubicBezTo>
                  <a:cubicBezTo>
                    <a:pt x="8058" y="2098"/>
                    <a:pt x="8058" y="2056"/>
                    <a:pt x="8110" y="2056"/>
                  </a:cubicBezTo>
                  <a:cubicBezTo>
                    <a:pt x="8236" y="2014"/>
                    <a:pt x="8372" y="2014"/>
                    <a:pt x="8497" y="2014"/>
                  </a:cubicBezTo>
                  <a:cubicBezTo>
                    <a:pt x="9502" y="2014"/>
                    <a:pt x="10506" y="2056"/>
                    <a:pt x="11511" y="2224"/>
                  </a:cubicBezTo>
                  <a:lnTo>
                    <a:pt x="11511" y="445"/>
                  </a:lnTo>
                  <a:cubicBezTo>
                    <a:pt x="11333" y="392"/>
                    <a:pt x="11155" y="351"/>
                    <a:pt x="11030" y="351"/>
                  </a:cubicBezTo>
                  <a:cubicBezTo>
                    <a:pt x="9933" y="129"/>
                    <a:pt x="8837" y="1"/>
                    <a:pt x="77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6" name="Google Shape;1496;p50"/>
            <p:cNvSpPr/>
            <p:nvPr/>
          </p:nvSpPr>
          <p:spPr>
            <a:xfrm>
              <a:off x="824300" y="1388210"/>
              <a:ext cx="160247" cy="60226"/>
            </a:xfrm>
            <a:custGeom>
              <a:avLst/>
              <a:gdLst/>
              <a:ahLst/>
              <a:cxnLst/>
              <a:rect l="l" t="t" r="r" b="b"/>
              <a:pathLst>
                <a:path w="7671" h="2883" extrusionOk="0">
                  <a:moveTo>
                    <a:pt x="4556" y="0"/>
                  </a:moveTo>
                  <a:cubicBezTo>
                    <a:pt x="4334" y="0"/>
                    <a:pt x="4110" y="15"/>
                    <a:pt x="3882" y="47"/>
                  </a:cubicBezTo>
                  <a:cubicBezTo>
                    <a:pt x="3485" y="99"/>
                    <a:pt x="3098" y="183"/>
                    <a:pt x="2742" y="266"/>
                  </a:cubicBezTo>
                  <a:cubicBezTo>
                    <a:pt x="1831" y="486"/>
                    <a:pt x="911" y="706"/>
                    <a:pt x="0" y="884"/>
                  </a:cubicBezTo>
                  <a:lnTo>
                    <a:pt x="0" y="2882"/>
                  </a:lnTo>
                  <a:cubicBezTo>
                    <a:pt x="785" y="2757"/>
                    <a:pt x="1570" y="2579"/>
                    <a:pt x="2313" y="2317"/>
                  </a:cubicBezTo>
                  <a:cubicBezTo>
                    <a:pt x="3621" y="1878"/>
                    <a:pt x="4887" y="1574"/>
                    <a:pt x="6237" y="1574"/>
                  </a:cubicBezTo>
                  <a:lnTo>
                    <a:pt x="6582" y="1574"/>
                  </a:lnTo>
                  <a:cubicBezTo>
                    <a:pt x="6802" y="1491"/>
                    <a:pt x="7064" y="1449"/>
                    <a:pt x="7325" y="1355"/>
                  </a:cubicBezTo>
                  <a:cubicBezTo>
                    <a:pt x="7451" y="1313"/>
                    <a:pt x="7587" y="1187"/>
                    <a:pt x="7629" y="1051"/>
                  </a:cubicBezTo>
                  <a:cubicBezTo>
                    <a:pt x="7671" y="831"/>
                    <a:pt x="7503" y="789"/>
                    <a:pt x="7325" y="706"/>
                  </a:cubicBezTo>
                  <a:cubicBezTo>
                    <a:pt x="6441" y="280"/>
                    <a:pt x="5521" y="0"/>
                    <a:pt x="45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7" name="Google Shape;1497;p50"/>
            <p:cNvSpPr/>
            <p:nvPr/>
          </p:nvSpPr>
          <p:spPr>
            <a:xfrm>
              <a:off x="2000107" y="1595956"/>
              <a:ext cx="18174" cy="21"/>
            </a:xfrm>
            <a:custGeom>
              <a:avLst/>
              <a:gdLst/>
              <a:ahLst/>
              <a:cxnLst/>
              <a:rect l="l" t="t" r="r" b="b"/>
              <a:pathLst>
                <a:path w="870" h="1" extrusionOk="0">
                  <a:moveTo>
                    <a:pt x="1" y="1"/>
                  </a:moveTo>
                  <a:lnTo>
                    <a:pt x="1" y="1"/>
                  </a:lnTo>
                  <a:lnTo>
                    <a:pt x="869" y="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8" name="Google Shape;1498;p50"/>
            <p:cNvSpPr/>
            <p:nvPr/>
          </p:nvSpPr>
          <p:spPr>
            <a:xfrm>
              <a:off x="1844480" y="1718160"/>
              <a:ext cx="239379" cy="29476"/>
            </a:xfrm>
            <a:custGeom>
              <a:avLst/>
              <a:gdLst/>
              <a:ahLst/>
              <a:cxnLst/>
              <a:rect l="l" t="t" r="r" b="b"/>
              <a:pathLst>
                <a:path w="11459" h="1411" extrusionOk="0">
                  <a:moveTo>
                    <a:pt x="0" y="0"/>
                  </a:moveTo>
                  <a:lnTo>
                    <a:pt x="0" y="1089"/>
                  </a:lnTo>
                  <a:cubicBezTo>
                    <a:pt x="1570" y="1214"/>
                    <a:pt x="3087" y="1256"/>
                    <a:pt x="4657" y="1350"/>
                  </a:cubicBezTo>
                  <a:cubicBezTo>
                    <a:pt x="5096" y="1350"/>
                    <a:pt x="5536" y="1392"/>
                    <a:pt x="5965" y="1392"/>
                  </a:cubicBezTo>
                  <a:cubicBezTo>
                    <a:pt x="6928" y="1392"/>
                    <a:pt x="7886" y="1411"/>
                    <a:pt x="8845" y="1411"/>
                  </a:cubicBezTo>
                  <a:cubicBezTo>
                    <a:pt x="9325" y="1411"/>
                    <a:pt x="9805" y="1406"/>
                    <a:pt x="10287" y="1392"/>
                  </a:cubicBezTo>
                  <a:cubicBezTo>
                    <a:pt x="10674" y="1392"/>
                    <a:pt x="11113" y="1350"/>
                    <a:pt x="11459" y="1172"/>
                  </a:cubicBezTo>
                  <a:lnTo>
                    <a:pt x="11459" y="1047"/>
                  </a:lnTo>
                  <a:cubicBezTo>
                    <a:pt x="10852" y="953"/>
                    <a:pt x="10203" y="869"/>
                    <a:pt x="9586" y="827"/>
                  </a:cubicBezTo>
                  <a:cubicBezTo>
                    <a:pt x="8016" y="733"/>
                    <a:pt x="6446" y="691"/>
                    <a:pt x="4877" y="607"/>
                  </a:cubicBezTo>
                  <a:cubicBezTo>
                    <a:pt x="4312" y="565"/>
                    <a:pt x="3747" y="565"/>
                    <a:pt x="3181" y="471"/>
                  </a:cubicBezTo>
                  <a:cubicBezTo>
                    <a:pt x="2135" y="346"/>
                    <a:pt x="1089" y="16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9" name="Google Shape;1499;p50"/>
            <p:cNvSpPr/>
            <p:nvPr/>
          </p:nvSpPr>
          <p:spPr>
            <a:xfrm>
              <a:off x="1125735" y="750871"/>
              <a:ext cx="959248" cy="104032"/>
            </a:xfrm>
            <a:custGeom>
              <a:avLst/>
              <a:gdLst/>
              <a:ahLst/>
              <a:cxnLst/>
              <a:rect l="l" t="t" r="r" b="b"/>
              <a:pathLst>
                <a:path w="45919" h="4980" extrusionOk="0">
                  <a:moveTo>
                    <a:pt x="304" y="1"/>
                  </a:moveTo>
                  <a:cubicBezTo>
                    <a:pt x="178" y="43"/>
                    <a:pt x="42" y="126"/>
                    <a:pt x="0" y="262"/>
                  </a:cubicBezTo>
                  <a:cubicBezTo>
                    <a:pt x="304" y="472"/>
                    <a:pt x="440" y="524"/>
                    <a:pt x="869" y="524"/>
                  </a:cubicBezTo>
                  <a:cubicBezTo>
                    <a:pt x="2491" y="649"/>
                    <a:pt x="4103" y="869"/>
                    <a:pt x="5714" y="1256"/>
                  </a:cubicBezTo>
                  <a:cubicBezTo>
                    <a:pt x="7326" y="1654"/>
                    <a:pt x="8937" y="2094"/>
                    <a:pt x="10549" y="2523"/>
                  </a:cubicBezTo>
                  <a:cubicBezTo>
                    <a:pt x="11775" y="2834"/>
                    <a:pt x="12962" y="3105"/>
                    <a:pt x="14199" y="3105"/>
                  </a:cubicBezTo>
                  <a:cubicBezTo>
                    <a:pt x="14377" y="3105"/>
                    <a:pt x="14555" y="3099"/>
                    <a:pt x="14734" y="3088"/>
                  </a:cubicBezTo>
                  <a:cubicBezTo>
                    <a:pt x="14870" y="3088"/>
                    <a:pt x="14996" y="3140"/>
                    <a:pt x="15090" y="3140"/>
                  </a:cubicBezTo>
                  <a:cubicBezTo>
                    <a:pt x="16660" y="3569"/>
                    <a:pt x="18188" y="4008"/>
                    <a:pt x="19705" y="4396"/>
                  </a:cubicBezTo>
                  <a:cubicBezTo>
                    <a:pt x="20542" y="4574"/>
                    <a:pt x="21411" y="4793"/>
                    <a:pt x="22279" y="4877"/>
                  </a:cubicBezTo>
                  <a:cubicBezTo>
                    <a:pt x="22958" y="4947"/>
                    <a:pt x="23636" y="4980"/>
                    <a:pt x="24314" y="4980"/>
                  </a:cubicBezTo>
                  <a:cubicBezTo>
                    <a:pt x="26165" y="4980"/>
                    <a:pt x="28008" y="4737"/>
                    <a:pt x="29824" y="4354"/>
                  </a:cubicBezTo>
                  <a:cubicBezTo>
                    <a:pt x="31310" y="4050"/>
                    <a:pt x="32743" y="3747"/>
                    <a:pt x="34229" y="3663"/>
                  </a:cubicBezTo>
                  <a:cubicBezTo>
                    <a:pt x="35496" y="3611"/>
                    <a:pt x="36762" y="3527"/>
                    <a:pt x="38017" y="3485"/>
                  </a:cubicBezTo>
                  <a:cubicBezTo>
                    <a:pt x="40009" y="3364"/>
                    <a:pt x="41959" y="3217"/>
                    <a:pt x="43941" y="3217"/>
                  </a:cubicBezTo>
                  <a:cubicBezTo>
                    <a:pt x="44178" y="3217"/>
                    <a:pt x="44414" y="3219"/>
                    <a:pt x="44652" y="3224"/>
                  </a:cubicBezTo>
                  <a:cubicBezTo>
                    <a:pt x="45081" y="3224"/>
                    <a:pt x="45479" y="3224"/>
                    <a:pt x="45918" y="3266"/>
                  </a:cubicBezTo>
                  <a:lnTo>
                    <a:pt x="45918" y="2742"/>
                  </a:lnTo>
                  <a:cubicBezTo>
                    <a:pt x="44433" y="2595"/>
                    <a:pt x="42949" y="2512"/>
                    <a:pt x="41464" y="2512"/>
                  </a:cubicBezTo>
                  <a:cubicBezTo>
                    <a:pt x="41159" y="2512"/>
                    <a:pt x="40855" y="2515"/>
                    <a:pt x="40550" y="2523"/>
                  </a:cubicBezTo>
                  <a:cubicBezTo>
                    <a:pt x="39681" y="2564"/>
                    <a:pt x="38760" y="2564"/>
                    <a:pt x="37892" y="2564"/>
                  </a:cubicBezTo>
                  <a:lnTo>
                    <a:pt x="32921" y="2439"/>
                  </a:lnTo>
                  <a:cubicBezTo>
                    <a:pt x="29824" y="2439"/>
                    <a:pt x="26768" y="2700"/>
                    <a:pt x="23723" y="2878"/>
                  </a:cubicBezTo>
                  <a:cubicBezTo>
                    <a:pt x="23286" y="2893"/>
                    <a:pt x="22856" y="2903"/>
                    <a:pt x="22428" y="2903"/>
                  </a:cubicBezTo>
                  <a:cubicBezTo>
                    <a:pt x="21656" y="2903"/>
                    <a:pt x="20890" y="2872"/>
                    <a:pt x="20102" y="2784"/>
                  </a:cubicBezTo>
                  <a:cubicBezTo>
                    <a:pt x="19705" y="2742"/>
                    <a:pt x="19276" y="2659"/>
                    <a:pt x="18878" y="2617"/>
                  </a:cubicBezTo>
                  <a:lnTo>
                    <a:pt x="18878" y="2523"/>
                  </a:lnTo>
                  <a:cubicBezTo>
                    <a:pt x="18972" y="2481"/>
                    <a:pt x="19056" y="2439"/>
                    <a:pt x="19140" y="2397"/>
                  </a:cubicBezTo>
                  <a:cubicBezTo>
                    <a:pt x="20144" y="2219"/>
                    <a:pt x="21107" y="1999"/>
                    <a:pt x="22112" y="1832"/>
                  </a:cubicBezTo>
                  <a:cubicBezTo>
                    <a:pt x="23943" y="1518"/>
                    <a:pt x="25774" y="1173"/>
                    <a:pt x="27647" y="953"/>
                  </a:cubicBezTo>
                  <a:cubicBezTo>
                    <a:pt x="29782" y="691"/>
                    <a:pt x="31875" y="472"/>
                    <a:pt x="34010" y="346"/>
                  </a:cubicBezTo>
                  <a:cubicBezTo>
                    <a:pt x="34721" y="318"/>
                    <a:pt x="35433" y="309"/>
                    <a:pt x="36145" y="309"/>
                  </a:cubicBezTo>
                  <a:cubicBezTo>
                    <a:pt x="37569" y="309"/>
                    <a:pt x="38994" y="346"/>
                    <a:pt x="40424" y="346"/>
                  </a:cubicBezTo>
                  <a:cubicBezTo>
                    <a:pt x="40686" y="346"/>
                    <a:pt x="40947" y="388"/>
                    <a:pt x="41157" y="388"/>
                  </a:cubicBezTo>
                  <a:cubicBezTo>
                    <a:pt x="41994" y="472"/>
                    <a:pt x="42862" y="566"/>
                    <a:pt x="43689" y="608"/>
                  </a:cubicBezTo>
                  <a:cubicBezTo>
                    <a:pt x="44034" y="608"/>
                    <a:pt x="44348" y="566"/>
                    <a:pt x="44694" y="566"/>
                  </a:cubicBezTo>
                  <a:cubicBezTo>
                    <a:pt x="44034" y="430"/>
                    <a:pt x="43386" y="388"/>
                    <a:pt x="42779" y="346"/>
                  </a:cubicBezTo>
                  <a:cubicBezTo>
                    <a:pt x="41858" y="262"/>
                    <a:pt x="40989" y="126"/>
                    <a:pt x="40110" y="84"/>
                  </a:cubicBezTo>
                  <a:lnTo>
                    <a:pt x="37065" y="84"/>
                  </a:lnTo>
                  <a:cubicBezTo>
                    <a:pt x="36542" y="84"/>
                    <a:pt x="36019" y="43"/>
                    <a:pt x="35496" y="1"/>
                  </a:cubicBezTo>
                  <a:lnTo>
                    <a:pt x="21107" y="1"/>
                  </a:lnTo>
                  <a:cubicBezTo>
                    <a:pt x="21013" y="1"/>
                    <a:pt x="20929" y="43"/>
                    <a:pt x="20845" y="43"/>
                  </a:cubicBezTo>
                  <a:cubicBezTo>
                    <a:pt x="18617" y="608"/>
                    <a:pt x="16398" y="1047"/>
                    <a:pt x="14085" y="1173"/>
                  </a:cubicBezTo>
                  <a:cubicBezTo>
                    <a:pt x="13574" y="1201"/>
                    <a:pt x="13063" y="1220"/>
                    <a:pt x="12553" y="1220"/>
                  </a:cubicBezTo>
                  <a:cubicBezTo>
                    <a:pt x="11582" y="1220"/>
                    <a:pt x="10612" y="1152"/>
                    <a:pt x="9638" y="953"/>
                  </a:cubicBezTo>
                  <a:cubicBezTo>
                    <a:pt x="8634" y="733"/>
                    <a:pt x="7671" y="524"/>
                    <a:pt x="6677" y="346"/>
                  </a:cubicBezTo>
                  <a:cubicBezTo>
                    <a:pt x="5840" y="168"/>
                    <a:pt x="4971" y="84"/>
                    <a:pt x="4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0" name="Google Shape;1500;p50"/>
            <p:cNvSpPr/>
            <p:nvPr/>
          </p:nvSpPr>
          <p:spPr>
            <a:xfrm>
              <a:off x="1458213" y="2107834"/>
              <a:ext cx="647527" cy="122081"/>
            </a:xfrm>
            <a:custGeom>
              <a:avLst/>
              <a:gdLst/>
              <a:ahLst/>
              <a:cxnLst/>
              <a:rect l="l" t="t" r="r" b="b"/>
              <a:pathLst>
                <a:path w="30997" h="5844" extrusionOk="0">
                  <a:moveTo>
                    <a:pt x="4148" y="1"/>
                  </a:moveTo>
                  <a:cubicBezTo>
                    <a:pt x="3813" y="1"/>
                    <a:pt x="3477" y="16"/>
                    <a:pt x="3140" y="46"/>
                  </a:cubicBezTo>
                  <a:cubicBezTo>
                    <a:pt x="2533" y="88"/>
                    <a:pt x="1916" y="182"/>
                    <a:pt x="1309" y="266"/>
                  </a:cubicBezTo>
                  <a:cubicBezTo>
                    <a:pt x="1047" y="308"/>
                    <a:pt x="786" y="308"/>
                    <a:pt x="566" y="350"/>
                  </a:cubicBezTo>
                  <a:cubicBezTo>
                    <a:pt x="346" y="350"/>
                    <a:pt x="126" y="444"/>
                    <a:pt x="43" y="705"/>
                  </a:cubicBezTo>
                  <a:cubicBezTo>
                    <a:pt x="1" y="873"/>
                    <a:pt x="126" y="1093"/>
                    <a:pt x="388" y="1229"/>
                  </a:cubicBezTo>
                  <a:cubicBezTo>
                    <a:pt x="650" y="1354"/>
                    <a:pt x="911" y="1438"/>
                    <a:pt x="1131" y="1490"/>
                  </a:cubicBezTo>
                  <a:cubicBezTo>
                    <a:pt x="1612" y="1532"/>
                    <a:pt x="2135" y="1574"/>
                    <a:pt x="2617" y="1574"/>
                  </a:cubicBezTo>
                  <a:cubicBezTo>
                    <a:pt x="4406" y="1658"/>
                    <a:pt x="6143" y="1877"/>
                    <a:pt x="7849" y="2401"/>
                  </a:cubicBezTo>
                  <a:cubicBezTo>
                    <a:pt x="9073" y="2798"/>
                    <a:pt x="10329" y="3185"/>
                    <a:pt x="11595" y="3583"/>
                  </a:cubicBezTo>
                  <a:cubicBezTo>
                    <a:pt x="12945" y="4054"/>
                    <a:pt x="14347" y="4368"/>
                    <a:pt x="15781" y="4452"/>
                  </a:cubicBezTo>
                  <a:cubicBezTo>
                    <a:pt x="16963" y="4493"/>
                    <a:pt x="18135" y="4535"/>
                    <a:pt x="19318" y="4535"/>
                  </a:cubicBezTo>
                  <a:cubicBezTo>
                    <a:pt x="19436" y="4540"/>
                    <a:pt x="19554" y="4542"/>
                    <a:pt x="19672" y="4542"/>
                  </a:cubicBezTo>
                  <a:cubicBezTo>
                    <a:pt x="20728" y="4542"/>
                    <a:pt x="21790" y="4374"/>
                    <a:pt x="22844" y="4054"/>
                  </a:cubicBezTo>
                  <a:cubicBezTo>
                    <a:pt x="23176" y="3968"/>
                    <a:pt x="23499" y="3925"/>
                    <a:pt x="23814" y="3925"/>
                  </a:cubicBezTo>
                  <a:cubicBezTo>
                    <a:pt x="24452" y="3925"/>
                    <a:pt x="25057" y="4101"/>
                    <a:pt x="25638" y="4452"/>
                  </a:cubicBezTo>
                  <a:cubicBezTo>
                    <a:pt x="26245" y="4839"/>
                    <a:pt x="26863" y="5153"/>
                    <a:pt x="27512" y="5414"/>
                  </a:cubicBezTo>
                  <a:cubicBezTo>
                    <a:pt x="27909" y="5540"/>
                    <a:pt x="28255" y="5718"/>
                    <a:pt x="28642" y="5843"/>
                  </a:cubicBezTo>
                  <a:lnTo>
                    <a:pt x="30996" y="5843"/>
                  </a:lnTo>
                  <a:lnTo>
                    <a:pt x="30996" y="5320"/>
                  </a:lnTo>
                  <a:lnTo>
                    <a:pt x="30002" y="5320"/>
                  </a:lnTo>
                  <a:lnTo>
                    <a:pt x="30002" y="4316"/>
                  </a:lnTo>
                  <a:cubicBezTo>
                    <a:pt x="28558" y="3928"/>
                    <a:pt x="27166" y="3489"/>
                    <a:pt x="25816" y="2966"/>
                  </a:cubicBezTo>
                  <a:cubicBezTo>
                    <a:pt x="25680" y="2924"/>
                    <a:pt x="25597" y="2882"/>
                    <a:pt x="25502" y="2840"/>
                  </a:cubicBezTo>
                  <a:lnTo>
                    <a:pt x="25502" y="2704"/>
                  </a:lnTo>
                  <a:cubicBezTo>
                    <a:pt x="25722" y="2620"/>
                    <a:pt x="25942" y="2484"/>
                    <a:pt x="26162" y="2484"/>
                  </a:cubicBezTo>
                  <a:cubicBezTo>
                    <a:pt x="26561" y="2455"/>
                    <a:pt x="26982" y="2425"/>
                    <a:pt x="27412" y="2425"/>
                  </a:cubicBezTo>
                  <a:cubicBezTo>
                    <a:pt x="27590" y="2425"/>
                    <a:pt x="27770" y="2430"/>
                    <a:pt x="27951" y="2442"/>
                  </a:cubicBezTo>
                  <a:cubicBezTo>
                    <a:pt x="28600" y="2484"/>
                    <a:pt x="29301" y="2579"/>
                    <a:pt x="30002" y="2704"/>
                  </a:cubicBezTo>
                  <a:lnTo>
                    <a:pt x="30002" y="266"/>
                  </a:lnTo>
                  <a:cubicBezTo>
                    <a:pt x="29539" y="214"/>
                    <a:pt x="29077" y="174"/>
                    <a:pt x="28614" y="174"/>
                  </a:cubicBezTo>
                  <a:cubicBezTo>
                    <a:pt x="28334" y="174"/>
                    <a:pt x="28054" y="188"/>
                    <a:pt x="27773" y="224"/>
                  </a:cubicBezTo>
                  <a:cubicBezTo>
                    <a:pt x="26381" y="391"/>
                    <a:pt x="25073" y="747"/>
                    <a:pt x="24111" y="1836"/>
                  </a:cubicBezTo>
                  <a:cubicBezTo>
                    <a:pt x="23765" y="2223"/>
                    <a:pt x="23284" y="2442"/>
                    <a:pt x="22803" y="2662"/>
                  </a:cubicBezTo>
                  <a:cubicBezTo>
                    <a:pt x="21884" y="3026"/>
                    <a:pt x="20895" y="3276"/>
                    <a:pt x="19900" y="3276"/>
                  </a:cubicBezTo>
                  <a:cubicBezTo>
                    <a:pt x="19807" y="3276"/>
                    <a:pt x="19714" y="3274"/>
                    <a:pt x="19621" y="3269"/>
                  </a:cubicBezTo>
                  <a:cubicBezTo>
                    <a:pt x="18575" y="3269"/>
                    <a:pt x="17487" y="3227"/>
                    <a:pt x="16440" y="3185"/>
                  </a:cubicBezTo>
                  <a:cubicBezTo>
                    <a:pt x="15038" y="3102"/>
                    <a:pt x="13688" y="2746"/>
                    <a:pt x="12380" y="2223"/>
                  </a:cubicBezTo>
                  <a:cubicBezTo>
                    <a:pt x="11208" y="1752"/>
                    <a:pt x="10026" y="1354"/>
                    <a:pt x="8854" y="915"/>
                  </a:cubicBezTo>
                  <a:cubicBezTo>
                    <a:pt x="7338" y="343"/>
                    <a:pt x="5757" y="1"/>
                    <a:pt x="41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1" name="Google Shape;1501;p50"/>
            <p:cNvSpPr/>
            <p:nvPr/>
          </p:nvSpPr>
          <p:spPr>
            <a:xfrm>
              <a:off x="1844480" y="1782646"/>
              <a:ext cx="139274" cy="11991"/>
            </a:xfrm>
            <a:custGeom>
              <a:avLst/>
              <a:gdLst/>
              <a:ahLst/>
              <a:cxnLst/>
              <a:rect l="l" t="t" r="r" b="b"/>
              <a:pathLst>
                <a:path w="6667" h="574" extrusionOk="0">
                  <a:moveTo>
                    <a:pt x="0" y="0"/>
                  </a:moveTo>
                  <a:lnTo>
                    <a:pt x="0" y="482"/>
                  </a:lnTo>
                  <a:cubicBezTo>
                    <a:pt x="565" y="482"/>
                    <a:pt x="1089" y="482"/>
                    <a:pt x="1654" y="524"/>
                  </a:cubicBezTo>
                  <a:cubicBezTo>
                    <a:pt x="2266" y="550"/>
                    <a:pt x="2886" y="573"/>
                    <a:pt x="3506" y="573"/>
                  </a:cubicBezTo>
                  <a:cubicBezTo>
                    <a:pt x="4126" y="573"/>
                    <a:pt x="4746" y="550"/>
                    <a:pt x="5358" y="482"/>
                  </a:cubicBezTo>
                  <a:cubicBezTo>
                    <a:pt x="5798" y="398"/>
                    <a:pt x="6279" y="356"/>
                    <a:pt x="6666" y="136"/>
                  </a:cubicBezTo>
                  <a:lnTo>
                    <a:pt x="6446" y="136"/>
                  </a:lnTo>
                  <a:cubicBezTo>
                    <a:pt x="4793" y="95"/>
                    <a:pt x="3087" y="53"/>
                    <a:pt x="1434" y="53"/>
                  </a:cubicBezTo>
                  <a:cubicBezTo>
                    <a:pt x="953" y="0"/>
                    <a:pt x="471"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2" name="Google Shape;1502;p50"/>
            <p:cNvSpPr/>
            <p:nvPr/>
          </p:nvSpPr>
          <p:spPr>
            <a:xfrm>
              <a:off x="824300" y="1463600"/>
              <a:ext cx="245061" cy="53813"/>
            </a:xfrm>
            <a:custGeom>
              <a:avLst/>
              <a:gdLst/>
              <a:ahLst/>
              <a:cxnLst/>
              <a:rect l="l" t="t" r="r" b="b"/>
              <a:pathLst>
                <a:path w="11731" h="2576" extrusionOk="0">
                  <a:moveTo>
                    <a:pt x="7236" y="1"/>
                  </a:moveTo>
                  <a:cubicBezTo>
                    <a:pt x="7133" y="1"/>
                    <a:pt x="7031" y="6"/>
                    <a:pt x="6928" y="16"/>
                  </a:cubicBezTo>
                  <a:cubicBezTo>
                    <a:pt x="5410" y="100"/>
                    <a:pt x="4008" y="540"/>
                    <a:pt x="2574" y="1063"/>
                  </a:cubicBezTo>
                  <a:cubicBezTo>
                    <a:pt x="2370" y="1141"/>
                    <a:pt x="2169" y="1188"/>
                    <a:pt x="1969" y="1188"/>
                  </a:cubicBezTo>
                  <a:cubicBezTo>
                    <a:pt x="1821" y="1188"/>
                    <a:pt x="1675" y="1162"/>
                    <a:pt x="1528" y="1105"/>
                  </a:cubicBezTo>
                  <a:cubicBezTo>
                    <a:pt x="1172" y="979"/>
                    <a:pt x="869" y="843"/>
                    <a:pt x="565" y="717"/>
                  </a:cubicBezTo>
                  <a:cubicBezTo>
                    <a:pt x="387" y="676"/>
                    <a:pt x="220" y="581"/>
                    <a:pt x="0" y="498"/>
                  </a:cubicBezTo>
                  <a:lnTo>
                    <a:pt x="0" y="1984"/>
                  </a:lnTo>
                  <a:cubicBezTo>
                    <a:pt x="84" y="1984"/>
                    <a:pt x="126" y="2025"/>
                    <a:pt x="220" y="2067"/>
                  </a:cubicBezTo>
                  <a:cubicBezTo>
                    <a:pt x="523" y="2245"/>
                    <a:pt x="869" y="2371"/>
                    <a:pt x="1224" y="2455"/>
                  </a:cubicBezTo>
                  <a:cubicBezTo>
                    <a:pt x="1470" y="2532"/>
                    <a:pt x="1707" y="2575"/>
                    <a:pt x="1939" y="2575"/>
                  </a:cubicBezTo>
                  <a:cubicBezTo>
                    <a:pt x="2243" y="2575"/>
                    <a:pt x="2540" y="2501"/>
                    <a:pt x="2836" y="2329"/>
                  </a:cubicBezTo>
                  <a:cubicBezTo>
                    <a:pt x="3746" y="1764"/>
                    <a:pt x="4835" y="1502"/>
                    <a:pt x="5839" y="1241"/>
                  </a:cubicBezTo>
                  <a:cubicBezTo>
                    <a:pt x="6199" y="1158"/>
                    <a:pt x="6544" y="1110"/>
                    <a:pt x="6876" y="1110"/>
                  </a:cubicBezTo>
                  <a:cubicBezTo>
                    <a:pt x="7596" y="1110"/>
                    <a:pt x="8251" y="1337"/>
                    <a:pt x="8853" y="1931"/>
                  </a:cubicBezTo>
                  <a:cubicBezTo>
                    <a:pt x="9198" y="2245"/>
                    <a:pt x="9638" y="2329"/>
                    <a:pt x="10067" y="2329"/>
                  </a:cubicBezTo>
                  <a:cubicBezTo>
                    <a:pt x="10266" y="2350"/>
                    <a:pt x="10462" y="2350"/>
                    <a:pt x="10658" y="2350"/>
                  </a:cubicBezTo>
                  <a:cubicBezTo>
                    <a:pt x="10854" y="2350"/>
                    <a:pt x="11050" y="2350"/>
                    <a:pt x="11249" y="2371"/>
                  </a:cubicBezTo>
                  <a:cubicBezTo>
                    <a:pt x="11427" y="2413"/>
                    <a:pt x="11595" y="2413"/>
                    <a:pt x="11731" y="2455"/>
                  </a:cubicBezTo>
                  <a:lnTo>
                    <a:pt x="11731" y="1063"/>
                  </a:lnTo>
                  <a:lnTo>
                    <a:pt x="10464" y="1063"/>
                  </a:lnTo>
                  <a:cubicBezTo>
                    <a:pt x="10389" y="1069"/>
                    <a:pt x="10316" y="1073"/>
                    <a:pt x="10247" y="1073"/>
                  </a:cubicBezTo>
                  <a:cubicBezTo>
                    <a:pt x="9873" y="1073"/>
                    <a:pt x="9575" y="973"/>
                    <a:pt x="9240" y="717"/>
                  </a:cubicBezTo>
                  <a:cubicBezTo>
                    <a:pt x="8671" y="259"/>
                    <a:pt x="7965" y="1"/>
                    <a:pt x="72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3" name="Google Shape;1503;p50"/>
            <p:cNvSpPr/>
            <p:nvPr/>
          </p:nvSpPr>
          <p:spPr>
            <a:xfrm>
              <a:off x="824300" y="1239874"/>
              <a:ext cx="245061" cy="76102"/>
            </a:xfrm>
            <a:custGeom>
              <a:avLst/>
              <a:gdLst/>
              <a:ahLst/>
              <a:cxnLst/>
              <a:rect l="l" t="t" r="r" b="b"/>
              <a:pathLst>
                <a:path w="11731" h="3643" extrusionOk="0">
                  <a:moveTo>
                    <a:pt x="0" y="0"/>
                  </a:moveTo>
                  <a:lnTo>
                    <a:pt x="0" y="2051"/>
                  </a:lnTo>
                  <a:cubicBezTo>
                    <a:pt x="281" y="2031"/>
                    <a:pt x="558" y="2020"/>
                    <a:pt x="834" y="2020"/>
                  </a:cubicBezTo>
                  <a:cubicBezTo>
                    <a:pt x="1671" y="2020"/>
                    <a:pt x="2491" y="2116"/>
                    <a:pt x="3317" y="2313"/>
                  </a:cubicBezTo>
                  <a:cubicBezTo>
                    <a:pt x="4929" y="2658"/>
                    <a:pt x="6582" y="3014"/>
                    <a:pt x="8236" y="3318"/>
                  </a:cubicBezTo>
                  <a:cubicBezTo>
                    <a:pt x="9172" y="3498"/>
                    <a:pt x="10129" y="3643"/>
                    <a:pt x="11095" y="3643"/>
                  </a:cubicBezTo>
                  <a:cubicBezTo>
                    <a:pt x="11307" y="3643"/>
                    <a:pt x="11519" y="3636"/>
                    <a:pt x="11731" y="3621"/>
                  </a:cubicBezTo>
                  <a:lnTo>
                    <a:pt x="11731" y="2271"/>
                  </a:lnTo>
                  <a:cubicBezTo>
                    <a:pt x="10381" y="2135"/>
                    <a:pt x="9073" y="1915"/>
                    <a:pt x="7765" y="1706"/>
                  </a:cubicBezTo>
                  <a:cubicBezTo>
                    <a:pt x="7064" y="1612"/>
                    <a:pt x="6362" y="1528"/>
                    <a:pt x="5714" y="1267"/>
                  </a:cubicBezTo>
                  <a:cubicBezTo>
                    <a:pt x="4447" y="701"/>
                    <a:pt x="3139" y="482"/>
                    <a:pt x="1790" y="346"/>
                  </a:cubicBezTo>
                  <a:cubicBezTo>
                    <a:pt x="1434" y="304"/>
                    <a:pt x="1047" y="262"/>
                    <a:pt x="701" y="178"/>
                  </a:cubicBezTo>
                  <a:cubicBezTo>
                    <a:pt x="482" y="136"/>
                    <a:pt x="262" y="8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4" name="Google Shape;1504;p50"/>
            <p:cNvSpPr/>
            <p:nvPr/>
          </p:nvSpPr>
          <p:spPr>
            <a:xfrm>
              <a:off x="1039169" y="1426542"/>
              <a:ext cx="30186" cy="21893"/>
            </a:xfrm>
            <a:custGeom>
              <a:avLst/>
              <a:gdLst/>
              <a:ahLst/>
              <a:cxnLst/>
              <a:rect l="l" t="t" r="r" b="b"/>
              <a:pathLst>
                <a:path w="1445" h="1048" extrusionOk="0">
                  <a:moveTo>
                    <a:pt x="1445" y="1"/>
                  </a:moveTo>
                  <a:cubicBezTo>
                    <a:pt x="1089" y="43"/>
                    <a:pt x="744" y="95"/>
                    <a:pt x="356" y="179"/>
                  </a:cubicBezTo>
                  <a:cubicBezTo>
                    <a:pt x="220" y="221"/>
                    <a:pt x="42" y="221"/>
                    <a:pt x="1" y="440"/>
                  </a:cubicBezTo>
                  <a:cubicBezTo>
                    <a:pt x="1" y="618"/>
                    <a:pt x="137" y="744"/>
                    <a:pt x="304" y="786"/>
                  </a:cubicBezTo>
                  <a:cubicBezTo>
                    <a:pt x="566" y="880"/>
                    <a:pt x="880" y="1006"/>
                    <a:pt x="1141" y="1006"/>
                  </a:cubicBezTo>
                  <a:cubicBezTo>
                    <a:pt x="1267" y="1047"/>
                    <a:pt x="1351" y="1047"/>
                    <a:pt x="1445" y="1047"/>
                  </a:cubicBezTo>
                  <a:lnTo>
                    <a:pt x="14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5" name="Google Shape;1505;p50"/>
            <p:cNvSpPr/>
            <p:nvPr/>
          </p:nvSpPr>
          <p:spPr>
            <a:xfrm>
              <a:off x="824300" y="1529507"/>
              <a:ext cx="245061" cy="54669"/>
            </a:xfrm>
            <a:custGeom>
              <a:avLst/>
              <a:gdLst/>
              <a:ahLst/>
              <a:cxnLst/>
              <a:rect l="l" t="t" r="r" b="b"/>
              <a:pathLst>
                <a:path w="11731" h="2617" extrusionOk="0">
                  <a:moveTo>
                    <a:pt x="0" y="1"/>
                  </a:moveTo>
                  <a:lnTo>
                    <a:pt x="0" y="1183"/>
                  </a:lnTo>
                  <a:lnTo>
                    <a:pt x="1570" y="1570"/>
                  </a:lnTo>
                  <a:cubicBezTo>
                    <a:pt x="1988" y="1696"/>
                    <a:pt x="2409" y="1762"/>
                    <a:pt x="2825" y="1762"/>
                  </a:cubicBezTo>
                  <a:cubicBezTo>
                    <a:pt x="3273" y="1762"/>
                    <a:pt x="3715" y="1686"/>
                    <a:pt x="4144" y="1528"/>
                  </a:cubicBezTo>
                  <a:cubicBezTo>
                    <a:pt x="4573" y="1392"/>
                    <a:pt x="4971" y="1267"/>
                    <a:pt x="5358" y="1089"/>
                  </a:cubicBezTo>
                  <a:cubicBezTo>
                    <a:pt x="5531" y="1020"/>
                    <a:pt x="5688" y="989"/>
                    <a:pt x="5838" y="989"/>
                  </a:cubicBezTo>
                  <a:cubicBezTo>
                    <a:pt x="5960" y="989"/>
                    <a:pt x="6077" y="1009"/>
                    <a:pt x="6195" y="1047"/>
                  </a:cubicBezTo>
                  <a:cubicBezTo>
                    <a:pt x="6886" y="1309"/>
                    <a:pt x="7587" y="1570"/>
                    <a:pt x="8236" y="1790"/>
                  </a:cubicBezTo>
                  <a:cubicBezTo>
                    <a:pt x="8811" y="1968"/>
                    <a:pt x="9334" y="2135"/>
                    <a:pt x="9899" y="2271"/>
                  </a:cubicBezTo>
                  <a:cubicBezTo>
                    <a:pt x="10506" y="2397"/>
                    <a:pt x="11113" y="2491"/>
                    <a:pt x="11731" y="2617"/>
                  </a:cubicBezTo>
                  <a:lnTo>
                    <a:pt x="11731" y="2093"/>
                  </a:lnTo>
                  <a:cubicBezTo>
                    <a:pt x="11113" y="1968"/>
                    <a:pt x="10506" y="1832"/>
                    <a:pt x="9899" y="1654"/>
                  </a:cubicBezTo>
                  <a:cubicBezTo>
                    <a:pt x="9418" y="1528"/>
                    <a:pt x="8937" y="1351"/>
                    <a:pt x="8497" y="1183"/>
                  </a:cubicBezTo>
                  <a:cubicBezTo>
                    <a:pt x="7765" y="869"/>
                    <a:pt x="7064" y="524"/>
                    <a:pt x="6321" y="220"/>
                  </a:cubicBezTo>
                  <a:cubicBezTo>
                    <a:pt x="6089" y="114"/>
                    <a:pt x="5838" y="56"/>
                    <a:pt x="5580" y="56"/>
                  </a:cubicBezTo>
                  <a:cubicBezTo>
                    <a:pt x="5407" y="56"/>
                    <a:pt x="5231" y="82"/>
                    <a:pt x="5054" y="137"/>
                  </a:cubicBezTo>
                  <a:cubicBezTo>
                    <a:pt x="4709" y="262"/>
                    <a:pt x="4311" y="346"/>
                    <a:pt x="3966" y="482"/>
                  </a:cubicBezTo>
                  <a:cubicBezTo>
                    <a:pt x="3595" y="592"/>
                    <a:pt x="3223" y="647"/>
                    <a:pt x="2853" y="647"/>
                  </a:cubicBezTo>
                  <a:cubicBezTo>
                    <a:pt x="2483" y="647"/>
                    <a:pt x="2114" y="592"/>
                    <a:pt x="1748" y="482"/>
                  </a:cubicBezTo>
                  <a:cubicBezTo>
                    <a:pt x="1172" y="304"/>
                    <a:pt x="565" y="179"/>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6" name="Google Shape;1506;p50"/>
            <p:cNvSpPr/>
            <p:nvPr/>
          </p:nvSpPr>
          <p:spPr>
            <a:xfrm>
              <a:off x="1915525" y="1121952"/>
              <a:ext cx="169439" cy="35095"/>
            </a:xfrm>
            <a:custGeom>
              <a:avLst/>
              <a:gdLst/>
              <a:ahLst/>
              <a:cxnLst/>
              <a:rect l="l" t="t" r="r" b="b"/>
              <a:pathLst>
                <a:path w="8111" h="1680" extrusionOk="0">
                  <a:moveTo>
                    <a:pt x="4321" y="1"/>
                  </a:moveTo>
                  <a:cubicBezTo>
                    <a:pt x="3481" y="1"/>
                    <a:pt x="2649" y="123"/>
                    <a:pt x="1831" y="455"/>
                  </a:cubicBezTo>
                  <a:cubicBezTo>
                    <a:pt x="1476" y="633"/>
                    <a:pt x="1088" y="717"/>
                    <a:pt x="733" y="811"/>
                  </a:cubicBezTo>
                  <a:cubicBezTo>
                    <a:pt x="565" y="853"/>
                    <a:pt x="387" y="895"/>
                    <a:pt x="262" y="936"/>
                  </a:cubicBezTo>
                  <a:cubicBezTo>
                    <a:pt x="168" y="1020"/>
                    <a:pt x="42" y="1114"/>
                    <a:pt x="42" y="1198"/>
                  </a:cubicBezTo>
                  <a:cubicBezTo>
                    <a:pt x="0" y="1282"/>
                    <a:pt x="126" y="1418"/>
                    <a:pt x="209" y="1501"/>
                  </a:cubicBezTo>
                  <a:cubicBezTo>
                    <a:pt x="262" y="1543"/>
                    <a:pt x="346" y="1596"/>
                    <a:pt x="429" y="1596"/>
                  </a:cubicBezTo>
                  <a:cubicBezTo>
                    <a:pt x="607" y="1638"/>
                    <a:pt x="827" y="1679"/>
                    <a:pt x="994" y="1679"/>
                  </a:cubicBezTo>
                  <a:cubicBezTo>
                    <a:pt x="1695" y="1679"/>
                    <a:pt x="2397" y="1638"/>
                    <a:pt x="3045" y="1376"/>
                  </a:cubicBezTo>
                  <a:cubicBezTo>
                    <a:pt x="3922" y="1067"/>
                    <a:pt x="4814" y="970"/>
                    <a:pt x="5720" y="970"/>
                  </a:cubicBezTo>
                  <a:cubicBezTo>
                    <a:pt x="6349" y="970"/>
                    <a:pt x="6985" y="1017"/>
                    <a:pt x="7629" y="1072"/>
                  </a:cubicBezTo>
                  <a:cubicBezTo>
                    <a:pt x="7754" y="1072"/>
                    <a:pt x="7932" y="1114"/>
                    <a:pt x="8110" y="1114"/>
                  </a:cubicBezTo>
                  <a:lnTo>
                    <a:pt x="8110" y="455"/>
                  </a:lnTo>
                  <a:cubicBezTo>
                    <a:pt x="7409" y="371"/>
                    <a:pt x="6750" y="235"/>
                    <a:pt x="6101" y="152"/>
                  </a:cubicBezTo>
                  <a:cubicBezTo>
                    <a:pt x="5505" y="61"/>
                    <a:pt x="4911" y="1"/>
                    <a:pt x="43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7" name="Google Shape;1507;p50"/>
            <p:cNvSpPr/>
            <p:nvPr/>
          </p:nvSpPr>
          <p:spPr>
            <a:xfrm>
              <a:off x="824300" y="858869"/>
              <a:ext cx="541928" cy="95112"/>
            </a:xfrm>
            <a:custGeom>
              <a:avLst/>
              <a:gdLst/>
              <a:ahLst/>
              <a:cxnLst/>
              <a:rect l="l" t="t" r="r" b="b"/>
              <a:pathLst>
                <a:path w="25942" h="4553" extrusionOk="0">
                  <a:moveTo>
                    <a:pt x="2205" y="0"/>
                  </a:moveTo>
                  <a:cubicBezTo>
                    <a:pt x="2066" y="0"/>
                    <a:pt x="1927" y="3"/>
                    <a:pt x="1790" y="10"/>
                  </a:cubicBezTo>
                  <a:cubicBezTo>
                    <a:pt x="1172" y="63"/>
                    <a:pt x="607" y="105"/>
                    <a:pt x="0" y="188"/>
                  </a:cubicBezTo>
                  <a:lnTo>
                    <a:pt x="0" y="3108"/>
                  </a:lnTo>
                  <a:cubicBezTo>
                    <a:pt x="1005" y="3286"/>
                    <a:pt x="1957" y="3464"/>
                    <a:pt x="2962" y="3631"/>
                  </a:cubicBezTo>
                  <a:cubicBezTo>
                    <a:pt x="4751" y="3935"/>
                    <a:pt x="6582" y="4196"/>
                    <a:pt x="8413" y="4374"/>
                  </a:cubicBezTo>
                  <a:cubicBezTo>
                    <a:pt x="9544" y="4510"/>
                    <a:pt x="10642" y="4552"/>
                    <a:pt x="11731" y="4552"/>
                  </a:cubicBezTo>
                  <a:lnTo>
                    <a:pt x="11731" y="4196"/>
                  </a:lnTo>
                  <a:cubicBezTo>
                    <a:pt x="10548" y="4113"/>
                    <a:pt x="9334" y="4029"/>
                    <a:pt x="8152" y="3851"/>
                  </a:cubicBezTo>
                  <a:cubicBezTo>
                    <a:pt x="5933" y="3464"/>
                    <a:pt x="3705" y="2888"/>
                    <a:pt x="1528" y="2239"/>
                  </a:cubicBezTo>
                  <a:cubicBezTo>
                    <a:pt x="1434" y="2239"/>
                    <a:pt x="1350" y="2198"/>
                    <a:pt x="1266" y="2156"/>
                  </a:cubicBezTo>
                  <a:lnTo>
                    <a:pt x="1266" y="2020"/>
                  </a:lnTo>
                  <a:lnTo>
                    <a:pt x="2480" y="2020"/>
                  </a:lnTo>
                  <a:cubicBezTo>
                    <a:pt x="3657" y="2049"/>
                    <a:pt x="4807" y="2079"/>
                    <a:pt x="5950" y="2079"/>
                  </a:cubicBezTo>
                  <a:cubicBezTo>
                    <a:pt x="6423" y="2079"/>
                    <a:pt x="6895" y="2074"/>
                    <a:pt x="7367" y="2062"/>
                  </a:cubicBezTo>
                  <a:cubicBezTo>
                    <a:pt x="7503" y="2058"/>
                    <a:pt x="7639" y="2056"/>
                    <a:pt x="7775" y="2056"/>
                  </a:cubicBezTo>
                  <a:cubicBezTo>
                    <a:pt x="9294" y="2056"/>
                    <a:pt x="10817" y="2264"/>
                    <a:pt x="12296" y="2543"/>
                  </a:cubicBezTo>
                  <a:cubicBezTo>
                    <a:pt x="13865" y="2846"/>
                    <a:pt x="15477" y="3108"/>
                    <a:pt x="17088" y="3244"/>
                  </a:cubicBezTo>
                  <a:lnTo>
                    <a:pt x="25680" y="3244"/>
                  </a:lnTo>
                  <a:cubicBezTo>
                    <a:pt x="25722" y="3150"/>
                    <a:pt x="25816" y="3066"/>
                    <a:pt x="25941" y="2982"/>
                  </a:cubicBezTo>
                  <a:cubicBezTo>
                    <a:pt x="25638" y="2941"/>
                    <a:pt x="25502" y="2888"/>
                    <a:pt x="25376" y="2888"/>
                  </a:cubicBezTo>
                  <a:cubicBezTo>
                    <a:pt x="24288" y="2804"/>
                    <a:pt x="23241" y="2721"/>
                    <a:pt x="22195" y="2585"/>
                  </a:cubicBezTo>
                  <a:cubicBezTo>
                    <a:pt x="20489" y="2417"/>
                    <a:pt x="18794" y="2239"/>
                    <a:pt x="17088" y="1978"/>
                  </a:cubicBezTo>
                  <a:cubicBezTo>
                    <a:pt x="14954" y="1632"/>
                    <a:pt x="12819" y="1151"/>
                    <a:pt x="10684" y="795"/>
                  </a:cubicBezTo>
                  <a:cubicBezTo>
                    <a:pt x="9638" y="628"/>
                    <a:pt x="8591" y="366"/>
                    <a:pt x="7503" y="324"/>
                  </a:cubicBezTo>
                  <a:cubicBezTo>
                    <a:pt x="6404" y="324"/>
                    <a:pt x="5274" y="188"/>
                    <a:pt x="4186" y="105"/>
                  </a:cubicBezTo>
                  <a:cubicBezTo>
                    <a:pt x="3538" y="70"/>
                    <a:pt x="2863" y="0"/>
                    <a:pt x="2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8" name="Google Shape;1508;p50"/>
            <p:cNvSpPr/>
            <p:nvPr/>
          </p:nvSpPr>
          <p:spPr>
            <a:xfrm>
              <a:off x="824300" y="1656077"/>
              <a:ext cx="245061" cy="75664"/>
            </a:xfrm>
            <a:custGeom>
              <a:avLst/>
              <a:gdLst/>
              <a:ahLst/>
              <a:cxnLst/>
              <a:rect l="l" t="t" r="r" b="b"/>
              <a:pathLst>
                <a:path w="11731" h="3622" extrusionOk="0">
                  <a:moveTo>
                    <a:pt x="0" y="0"/>
                  </a:moveTo>
                  <a:lnTo>
                    <a:pt x="0" y="1309"/>
                  </a:lnTo>
                  <a:cubicBezTo>
                    <a:pt x="1224" y="1528"/>
                    <a:pt x="2438" y="1790"/>
                    <a:pt x="3663" y="2051"/>
                  </a:cubicBezTo>
                  <a:cubicBezTo>
                    <a:pt x="5316" y="2397"/>
                    <a:pt x="6980" y="2658"/>
                    <a:pt x="8675" y="3014"/>
                  </a:cubicBezTo>
                  <a:cubicBezTo>
                    <a:pt x="9680" y="3182"/>
                    <a:pt x="10726" y="3360"/>
                    <a:pt x="11731" y="3621"/>
                  </a:cubicBezTo>
                  <a:lnTo>
                    <a:pt x="11731" y="3234"/>
                  </a:lnTo>
                  <a:cubicBezTo>
                    <a:pt x="10726" y="2972"/>
                    <a:pt x="9722" y="2711"/>
                    <a:pt x="8675" y="2449"/>
                  </a:cubicBezTo>
                  <a:cubicBezTo>
                    <a:pt x="7241" y="2093"/>
                    <a:pt x="5797" y="1748"/>
                    <a:pt x="4406" y="1225"/>
                  </a:cubicBezTo>
                  <a:cubicBezTo>
                    <a:pt x="2962" y="743"/>
                    <a:pt x="1486" y="30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9" name="Google Shape;1509;p50"/>
            <p:cNvSpPr/>
            <p:nvPr/>
          </p:nvSpPr>
          <p:spPr>
            <a:xfrm>
              <a:off x="824300" y="1955779"/>
              <a:ext cx="245061" cy="71068"/>
            </a:xfrm>
            <a:custGeom>
              <a:avLst/>
              <a:gdLst/>
              <a:ahLst/>
              <a:cxnLst/>
              <a:rect l="l" t="t" r="r" b="b"/>
              <a:pathLst>
                <a:path w="11731" h="3402" extrusionOk="0">
                  <a:moveTo>
                    <a:pt x="0" y="0"/>
                  </a:moveTo>
                  <a:lnTo>
                    <a:pt x="0" y="1224"/>
                  </a:lnTo>
                  <a:cubicBezTo>
                    <a:pt x="1486" y="1350"/>
                    <a:pt x="2920" y="1528"/>
                    <a:pt x="4311" y="1831"/>
                  </a:cubicBezTo>
                  <a:cubicBezTo>
                    <a:pt x="6101" y="2229"/>
                    <a:pt x="7848" y="2616"/>
                    <a:pt x="9638" y="2752"/>
                  </a:cubicBezTo>
                  <a:cubicBezTo>
                    <a:pt x="9805" y="2752"/>
                    <a:pt x="9983" y="2794"/>
                    <a:pt x="10119" y="2878"/>
                  </a:cubicBezTo>
                  <a:cubicBezTo>
                    <a:pt x="10684" y="3056"/>
                    <a:pt x="11207" y="3223"/>
                    <a:pt x="11731" y="3401"/>
                  </a:cubicBezTo>
                  <a:lnTo>
                    <a:pt x="11731" y="1266"/>
                  </a:lnTo>
                  <a:cubicBezTo>
                    <a:pt x="11507" y="1273"/>
                    <a:pt x="11284" y="1277"/>
                    <a:pt x="11060" y="1277"/>
                  </a:cubicBezTo>
                  <a:cubicBezTo>
                    <a:pt x="9932" y="1277"/>
                    <a:pt x="8804" y="1188"/>
                    <a:pt x="7712" y="1005"/>
                  </a:cubicBezTo>
                  <a:cubicBezTo>
                    <a:pt x="6540" y="827"/>
                    <a:pt x="5410" y="607"/>
                    <a:pt x="4270" y="398"/>
                  </a:cubicBezTo>
                  <a:cubicBezTo>
                    <a:pt x="2920" y="136"/>
                    <a:pt x="1570" y="42"/>
                    <a:pt x="2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0" name="Google Shape;1510;p50"/>
            <p:cNvSpPr/>
            <p:nvPr/>
          </p:nvSpPr>
          <p:spPr>
            <a:xfrm>
              <a:off x="1844480" y="1940968"/>
              <a:ext cx="240486" cy="28598"/>
            </a:xfrm>
            <a:custGeom>
              <a:avLst/>
              <a:gdLst/>
              <a:ahLst/>
              <a:cxnLst/>
              <a:rect l="l" t="t" r="r" b="b"/>
              <a:pathLst>
                <a:path w="11512" h="1369" extrusionOk="0">
                  <a:moveTo>
                    <a:pt x="10581" y="1"/>
                  </a:moveTo>
                  <a:cubicBezTo>
                    <a:pt x="8233" y="1"/>
                    <a:pt x="5917" y="142"/>
                    <a:pt x="3569" y="447"/>
                  </a:cubicBezTo>
                  <a:cubicBezTo>
                    <a:pt x="2480" y="584"/>
                    <a:pt x="1392" y="667"/>
                    <a:pt x="304" y="793"/>
                  </a:cubicBezTo>
                  <a:lnTo>
                    <a:pt x="0" y="793"/>
                  </a:lnTo>
                  <a:lnTo>
                    <a:pt x="0" y="1368"/>
                  </a:lnTo>
                  <a:cubicBezTo>
                    <a:pt x="1434" y="1274"/>
                    <a:pt x="2878" y="1149"/>
                    <a:pt x="4312" y="1013"/>
                  </a:cubicBezTo>
                  <a:cubicBezTo>
                    <a:pt x="5467" y="946"/>
                    <a:pt x="6615" y="818"/>
                    <a:pt x="7741" y="818"/>
                  </a:cubicBezTo>
                  <a:cubicBezTo>
                    <a:pt x="8023" y="818"/>
                    <a:pt x="8303" y="826"/>
                    <a:pt x="8581" y="845"/>
                  </a:cubicBezTo>
                  <a:cubicBezTo>
                    <a:pt x="9586" y="887"/>
                    <a:pt x="10548" y="929"/>
                    <a:pt x="11511" y="971"/>
                  </a:cubicBezTo>
                  <a:lnTo>
                    <a:pt x="11511" y="8"/>
                  </a:lnTo>
                  <a:cubicBezTo>
                    <a:pt x="11200" y="3"/>
                    <a:pt x="10890" y="1"/>
                    <a:pt x="10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1" name="Google Shape;1511;p50"/>
            <p:cNvSpPr/>
            <p:nvPr/>
          </p:nvSpPr>
          <p:spPr>
            <a:xfrm>
              <a:off x="1121140" y="2050429"/>
              <a:ext cx="811681" cy="82348"/>
            </a:xfrm>
            <a:custGeom>
              <a:avLst/>
              <a:gdLst/>
              <a:ahLst/>
              <a:cxnLst/>
              <a:rect l="l" t="t" r="r" b="b"/>
              <a:pathLst>
                <a:path w="38855" h="3942" extrusionOk="0">
                  <a:moveTo>
                    <a:pt x="1" y="0"/>
                  </a:moveTo>
                  <a:cubicBezTo>
                    <a:pt x="1" y="0"/>
                    <a:pt x="43" y="0"/>
                    <a:pt x="43" y="52"/>
                  </a:cubicBezTo>
                  <a:cubicBezTo>
                    <a:pt x="963" y="743"/>
                    <a:pt x="2052" y="1224"/>
                    <a:pt x="3182" y="1528"/>
                  </a:cubicBezTo>
                  <a:cubicBezTo>
                    <a:pt x="4357" y="1845"/>
                    <a:pt x="5531" y="1984"/>
                    <a:pt x="6715" y="1984"/>
                  </a:cubicBezTo>
                  <a:cubicBezTo>
                    <a:pt x="7640" y="1984"/>
                    <a:pt x="8572" y="1899"/>
                    <a:pt x="9513" y="1748"/>
                  </a:cubicBezTo>
                  <a:cubicBezTo>
                    <a:pt x="11553" y="1444"/>
                    <a:pt x="13646" y="1141"/>
                    <a:pt x="15791" y="1099"/>
                  </a:cubicBezTo>
                  <a:cubicBezTo>
                    <a:pt x="17099" y="1099"/>
                    <a:pt x="18449" y="1099"/>
                    <a:pt x="19716" y="1444"/>
                  </a:cubicBezTo>
                  <a:cubicBezTo>
                    <a:pt x="22374" y="2187"/>
                    <a:pt x="25073" y="2794"/>
                    <a:pt x="27731" y="3359"/>
                  </a:cubicBezTo>
                  <a:cubicBezTo>
                    <a:pt x="29260" y="3670"/>
                    <a:pt x="30789" y="3942"/>
                    <a:pt x="32338" y="3942"/>
                  </a:cubicBezTo>
                  <a:cubicBezTo>
                    <a:pt x="32560" y="3942"/>
                    <a:pt x="32783" y="3936"/>
                    <a:pt x="33005" y="3924"/>
                  </a:cubicBezTo>
                  <a:cubicBezTo>
                    <a:pt x="34408" y="3841"/>
                    <a:pt x="35841" y="3757"/>
                    <a:pt x="37243" y="3621"/>
                  </a:cubicBezTo>
                  <a:cubicBezTo>
                    <a:pt x="37631" y="3621"/>
                    <a:pt x="37976" y="3537"/>
                    <a:pt x="38374" y="3453"/>
                  </a:cubicBezTo>
                  <a:cubicBezTo>
                    <a:pt x="38551" y="3401"/>
                    <a:pt x="38761" y="3317"/>
                    <a:pt x="38855" y="3056"/>
                  </a:cubicBezTo>
                  <a:cubicBezTo>
                    <a:pt x="38761" y="3056"/>
                    <a:pt x="38677" y="3014"/>
                    <a:pt x="38635" y="3014"/>
                  </a:cubicBezTo>
                  <a:cubicBezTo>
                    <a:pt x="38290" y="2972"/>
                    <a:pt x="37934" y="2930"/>
                    <a:pt x="37589" y="2930"/>
                  </a:cubicBezTo>
                  <a:cubicBezTo>
                    <a:pt x="36239" y="2972"/>
                    <a:pt x="34889" y="3056"/>
                    <a:pt x="33581" y="3098"/>
                  </a:cubicBezTo>
                  <a:cubicBezTo>
                    <a:pt x="33100" y="3137"/>
                    <a:pt x="32622" y="3160"/>
                    <a:pt x="32148" y="3160"/>
                  </a:cubicBezTo>
                  <a:cubicBezTo>
                    <a:pt x="31496" y="3160"/>
                    <a:pt x="30852" y="3117"/>
                    <a:pt x="30222" y="3014"/>
                  </a:cubicBezTo>
                  <a:cubicBezTo>
                    <a:pt x="27951" y="2669"/>
                    <a:pt x="25680" y="2187"/>
                    <a:pt x="23504" y="1570"/>
                  </a:cubicBezTo>
                  <a:cubicBezTo>
                    <a:pt x="22070" y="1224"/>
                    <a:pt x="20710" y="743"/>
                    <a:pt x="19318" y="398"/>
                  </a:cubicBezTo>
                  <a:cubicBezTo>
                    <a:pt x="18711" y="220"/>
                    <a:pt x="18094" y="94"/>
                    <a:pt x="17487" y="0"/>
                  </a:cubicBezTo>
                  <a:lnTo>
                    <a:pt x="9774" y="0"/>
                  </a:lnTo>
                  <a:cubicBezTo>
                    <a:pt x="8719" y="106"/>
                    <a:pt x="7669" y="205"/>
                    <a:pt x="6640" y="205"/>
                  </a:cubicBezTo>
                  <a:cubicBezTo>
                    <a:pt x="6344" y="205"/>
                    <a:pt x="6049" y="197"/>
                    <a:pt x="5756" y="178"/>
                  </a:cubicBezTo>
                  <a:cubicBezTo>
                    <a:pt x="5275" y="136"/>
                    <a:pt x="4804" y="94"/>
                    <a:pt x="4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2" name="Google Shape;1512;p50"/>
            <p:cNvSpPr/>
            <p:nvPr/>
          </p:nvSpPr>
          <p:spPr>
            <a:xfrm>
              <a:off x="824300" y="982139"/>
              <a:ext cx="245061" cy="40025"/>
            </a:xfrm>
            <a:custGeom>
              <a:avLst/>
              <a:gdLst/>
              <a:ahLst/>
              <a:cxnLst/>
              <a:rect l="l" t="t" r="r" b="b"/>
              <a:pathLst>
                <a:path w="11731" h="1916" extrusionOk="0">
                  <a:moveTo>
                    <a:pt x="0" y="1"/>
                  </a:moveTo>
                  <a:lnTo>
                    <a:pt x="0" y="1435"/>
                  </a:lnTo>
                  <a:cubicBezTo>
                    <a:pt x="1088" y="1612"/>
                    <a:pt x="2177" y="1696"/>
                    <a:pt x="3265" y="1748"/>
                  </a:cubicBezTo>
                  <a:cubicBezTo>
                    <a:pt x="4929" y="1832"/>
                    <a:pt x="6582" y="1916"/>
                    <a:pt x="8236" y="1916"/>
                  </a:cubicBezTo>
                  <a:cubicBezTo>
                    <a:pt x="9418" y="1874"/>
                    <a:pt x="10548" y="1874"/>
                    <a:pt x="11731" y="1874"/>
                  </a:cubicBezTo>
                  <a:lnTo>
                    <a:pt x="11731" y="828"/>
                  </a:lnTo>
                  <a:cubicBezTo>
                    <a:pt x="10810" y="786"/>
                    <a:pt x="9899" y="744"/>
                    <a:pt x="8937" y="650"/>
                  </a:cubicBezTo>
                  <a:cubicBezTo>
                    <a:pt x="7545" y="608"/>
                    <a:pt x="6143" y="524"/>
                    <a:pt x="4709" y="440"/>
                  </a:cubicBezTo>
                  <a:cubicBezTo>
                    <a:pt x="3705" y="388"/>
                    <a:pt x="2742" y="263"/>
                    <a:pt x="1748" y="179"/>
                  </a:cubicBezTo>
                  <a:cubicBezTo>
                    <a:pt x="1172" y="126"/>
                    <a:pt x="565" y="85"/>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3" name="Google Shape;1513;p50"/>
            <p:cNvSpPr/>
            <p:nvPr/>
          </p:nvSpPr>
          <p:spPr>
            <a:xfrm>
              <a:off x="932716" y="1045684"/>
              <a:ext cx="136641" cy="26551"/>
            </a:xfrm>
            <a:custGeom>
              <a:avLst/>
              <a:gdLst/>
              <a:ahLst/>
              <a:cxnLst/>
              <a:rect l="l" t="t" r="r" b="b"/>
              <a:pathLst>
                <a:path w="6541" h="1271" extrusionOk="0">
                  <a:moveTo>
                    <a:pt x="2420" y="0"/>
                  </a:moveTo>
                  <a:cubicBezTo>
                    <a:pt x="2224" y="0"/>
                    <a:pt x="2028" y="5"/>
                    <a:pt x="1832" y="15"/>
                  </a:cubicBezTo>
                  <a:cubicBezTo>
                    <a:pt x="1214" y="56"/>
                    <a:pt x="607" y="56"/>
                    <a:pt x="0" y="485"/>
                  </a:cubicBezTo>
                  <a:cubicBezTo>
                    <a:pt x="168" y="538"/>
                    <a:pt x="304" y="580"/>
                    <a:pt x="429" y="621"/>
                  </a:cubicBezTo>
                  <a:cubicBezTo>
                    <a:pt x="911" y="663"/>
                    <a:pt x="1434" y="747"/>
                    <a:pt x="1957" y="747"/>
                  </a:cubicBezTo>
                  <a:cubicBezTo>
                    <a:pt x="3443" y="799"/>
                    <a:pt x="4877" y="1009"/>
                    <a:pt x="6321" y="1228"/>
                  </a:cubicBezTo>
                  <a:cubicBezTo>
                    <a:pt x="6405" y="1228"/>
                    <a:pt x="6447" y="1270"/>
                    <a:pt x="6541" y="1270"/>
                  </a:cubicBezTo>
                  <a:lnTo>
                    <a:pt x="6541" y="485"/>
                  </a:lnTo>
                  <a:cubicBezTo>
                    <a:pt x="6017" y="402"/>
                    <a:pt x="5494" y="318"/>
                    <a:pt x="4971" y="224"/>
                  </a:cubicBezTo>
                  <a:cubicBezTo>
                    <a:pt x="4121" y="88"/>
                    <a:pt x="3270" y="0"/>
                    <a:pt x="24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4" name="Google Shape;1514;p50"/>
            <p:cNvSpPr/>
            <p:nvPr/>
          </p:nvSpPr>
          <p:spPr>
            <a:xfrm>
              <a:off x="1844480" y="995048"/>
              <a:ext cx="240486" cy="27993"/>
            </a:xfrm>
            <a:custGeom>
              <a:avLst/>
              <a:gdLst/>
              <a:ahLst/>
              <a:cxnLst/>
              <a:rect l="l" t="t" r="r" b="b"/>
              <a:pathLst>
                <a:path w="11512" h="1340" extrusionOk="0">
                  <a:moveTo>
                    <a:pt x="11382" y="0"/>
                  </a:moveTo>
                  <a:cubicBezTo>
                    <a:pt x="11344" y="0"/>
                    <a:pt x="11312" y="11"/>
                    <a:pt x="11291" y="32"/>
                  </a:cubicBezTo>
                  <a:cubicBezTo>
                    <a:pt x="9460" y="293"/>
                    <a:pt x="7629" y="387"/>
                    <a:pt x="5756" y="387"/>
                  </a:cubicBezTo>
                  <a:cubicBezTo>
                    <a:pt x="5055" y="367"/>
                    <a:pt x="4356" y="367"/>
                    <a:pt x="3659" y="367"/>
                  </a:cubicBezTo>
                  <a:cubicBezTo>
                    <a:pt x="2962" y="367"/>
                    <a:pt x="2266" y="367"/>
                    <a:pt x="1570" y="346"/>
                  </a:cubicBezTo>
                  <a:cubicBezTo>
                    <a:pt x="1047" y="293"/>
                    <a:pt x="523" y="251"/>
                    <a:pt x="0" y="251"/>
                  </a:cubicBezTo>
                  <a:lnTo>
                    <a:pt x="0" y="1340"/>
                  </a:lnTo>
                  <a:cubicBezTo>
                    <a:pt x="1612" y="1340"/>
                    <a:pt x="3223" y="1256"/>
                    <a:pt x="4835" y="1172"/>
                  </a:cubicBezTo>
                  <a:cubicBezTo>
                    <a:pt x="5756" y="1130"/>
                    <a:pt x="6666" y="1078"/>
                    <a:pt x="7587" y="953"/>
                  </a:cubicBezTo>
                  <a:cubicBezTo>
                    <a:pt x="8801" y="733"/>
                    <a:pt x="10025" y="471"/>
                    <a:pt x="11291" y="210"/>
                  </a:cubicBezTo>
                  <a:cubicBezTo>
                    <a:pt x="11333" y="168"/>
                    <a:pt x="11417" y="168"/>
                    <a:pt x="11511" y="126"/>
                  </a:cubicBezTo>
                  <a:lnTo>
                    <a:pt x="11511" y="32"/>
                  </a:lnTo>
                  <a:cubicBezTo>
                    <a:pt x="11464" y="11"/>
                    <a:pt x="11419" y="0"/>
                    <a:pt x="113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5" name="Google Shape;1515;p50"/>
            <p:cNvSpPr/>
            <p:nvPr/>
          </p:nvSpPr>
          <p:spPr>
            <a:xfrm>
              <a:off x="1879010" y="922917"/>
              <a:ext cx="205955" cy="37727"/>
            </a:xfrm>
            <a:custGeom>
              <a:avLst/>
              <a:gdLst/>
              <a:ahLst/>
              <a:cxnLst/>
              <a:rect l="l" t="t" r="r" b="b"/>
              <a:pathLst>
                <a:path w="9859" h="1806" extrusionOk="0">
                  <a:moveTo>
                    <a:pt x="9722" y="0"/>
                  </a:moveTo>
                  <a:cubicBezTo>
                    <a:pt x="9073" y="178"/>
                    <a:pt x="8414" y="304"/>
                    <a:pt x="7765" y="345"/>
                  </a:cubicBezTo>
                  <a:cubicBezTo>
                    <a:pt x="6928" y="440"/>
                    <a:pt x="6101" y="398"/>
                    <a:pt x="5317" y="440"/>
                  </a:cubicBezTo>
                  <a:cubicBezTo>
                    <a:pt x="5105" y="461"/>
                    <a:pt x="4896" y="471"/>
                    <a:pt x="4689" y="471"/>
                  </a:cubicBezTo>
                  <a:cubicBezTo>
                    <a:pt x="4088" y="471"/>
                    <a:pt x="3504" y="383"/>
                    <a:pt x="2920" y="220"/>
                  </a:cubicBezTo>
                  <a:cubicBezTo>
                    <a:pt x="2423" y="83"/>
                    <a:pt x="1894" y="27"/>
                    <a:pt x="1359" y="27"/>
                  </a:cubicBezTo>
                  <a:cubicBezTo>
                    <a:pt x="1196" y="27"/>
                    <a:pt x="1033" y="32"/>
                    <a:pt x="869" y="42"/>
                  </a:cubicBezTo>
                  <a:cubicBezTo>
                    <a:pt x="608" y="84"/>
                    <a:pt x="346" y="136"/>
                    <a:pt x="1" y="304"/>
                  </a:cubicBezTo>
                  <a:cubicBezTo>
                    <a:pt x="346" y="398"/>
                    <a:pt x="566" y="440"/>
                    <a:pt x="785" y="481"/>
                  </a:cubicBezTo>
                  <a:cubicBezTo>
                    <a:pt x="1570" y="607"/>
                    <a:pt x="2313" y="827"/>
                    <a:pt x="3056" y="1130"/>
                  </a:cubicBezTo>
                  <a:cubicBezTo>
                    <a:pt x="3402" y="1266"/>
                    <a:pt x="3747" y="1350"/>
                    <a:pt x="4145" y="1392"/>
                  </a:cubicBezTo>
                  <a:cubicBezTo>
                    <a:pt x="4929" y="1528"/>
                    <a:pt x="5756" y="1612"/>
                    <a:pt x="6583" y="1706"/>
                  </a:cubicBezTo>
                  <a:cubicBezTo>
                    <a:pt x="7014" y="1772"/>
                    <a:pt x="7445" y="1806"/>
                    <a:pt x="7877" y="1806"/>
                  </a:cubicBezTo>
                  <a:cubicBezTo>
                    <a:pt x="8535" y="1806"/>
                    <a:pt x="9194" y="1728"/>
                    <a:pt x="9858" y="1570"/>
                  </a:cubicBezTo>
                  <a:lnTo>
                    <a:pt x="98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6" name="Google Shape;1516;p50"/>
            <p:cNvSpPr/>
            <p:nvPr/>
          </p:nvSpPr>
          <p:spPr>
            <a:xfrm>
              <a:off x="824300" y="778758"/>
              <a:ext cx="1203180" cy="128891"/>
            </a:xfrm>
            <a:custGeom>
              <a:avLst/>
              <a:gdLst/>
              <a:ahLst/>
              <a:cxnLst/>
              <a:rect l="l" t="t" r="r" b="b"/>
              <a:pathLst>
                <a:path w="57596" h="6170" extrusionOk="0">
                  <a:moveTo>
                    <a:pt x="5441" y="1"/>
                  </a:moveTo>
                  <a:cubicBezTo>
                    <a:pt x="4151" y="1"/>
                    <a:pt x="2860" y="94"/>
                    <a:pt x="1570" y="183"/>
                  </a:cubicBezTo>
                  <a:cubicBezTo>
                    <a:pt x="1047" y="235"/>
                    <a:pt x="523" y="319"/>
                    <a:pt x="0" y="361"/>
                  </a:cubicBezTo>
                  <a:lnTo>
                    <a:pt x="0" y="1627"/>
                  </a:lnTo>
                  <a:cubicBezTo>
                    <a:pt x="743" y="1543"/>
                    <a:pt x="1486" y="1491"/>
                    <a:pt x="2219" y="1491"/>
                  </a:cubicBezTo>
                  <a:cubicBezTo>
                    <a:pt x="3484" y="1461"/>
                    <a:pt x="4728" y="1432"/>
                    <a:pt x="5981" y="1432"/>
                  </a:cubicBezTo>
                  <a:cubicBezTo>
                    <a:pt x="6500" y="1432"/>
                    <a:pt x="7021" y="1437"/>
                    <a:pt x="7545" y="1449"/>
                  </a:cubicBezTo>
                  <a:cubicBezTo>
                    <a:pt x="9941" y="1585"/>
                    <a:pt x="12296" y="1889"/>
                    <a:pt x="14692" y="2328"/>
                  </a:cubicBezTo>
                  <a:cubicBezTo>
                    <a:pt x="17967" y="2851"/>
                    <a:pt x="21232" y="3458"/>
                    <a:pt x="24508" y="4107"/>
                  </a:cubicBezTo>
                  <a:cubicBezTo>
                    <a:pt x="26988" y="4588"/>
                    <a:pt x="29426" y="5070"/>
                    <a:pt x="31916" y="5331"/>
                  </a:cubicBezTo>
                  <a:cubicBezTo>
                    <a:pt x="33444" y="5551"/>
                    <a:pt x="34972" y="5729"/>
                    <a:pt x="36489" y="5855"/>
                  </a:cubicBezTo>
                  <a:cubicBezTo>
                    <a:pt x="38111" y="5991"/>
                    <a:pt x="39723" y="6158"/>
                    <a:pt x="41292" y="6158"/>
                  </a:cubicBezTo>
                  <a:cubicBezTo>
                    <a:pt x="41784" y="6166"/>
                    <a:pt x="42277" y="6170"/>
                    <a:pt x="42771" y="6170"/>
                  </a:cubicBezTo>
                  <a:cubicBezTo>
                    <a:pt x="44864" y="6170"/>
                    <a:pt x="46972" y="6108"/>
                    <a:pt x="49047" y="6074"/>
                  </a:cubicBezTo>
                  <a:cubicBezTo>
                    <a:pt x="51192" y="6033"/>
                    <a:pt x="53326" y="5897"/>
                    <a:pt x="55461" y="5593"/>
                  </a:cubicBezTo>
                  <a:cubicBezTo>
                    <a:pt x="56162" y="5509"/>
                    <a:pt x="56853" y="5373"/>
                    <a:pt x="57596" y="5028"/>
                  </a:cubicBezTo>
                  <a:lnTo>
                    <a:pt x="57596" y="5028"/>
                  </a:lnTo>
                  <a:cubicBezTo>
                    <a:pt x="56895" y="5112"/>
                    <a:pt x="56246" y="5206"/>
                    <a:pt x="55639" y="5248"/>
                  </a:cubicBezTo>
                  <a:cubicBezTo>
                    <a:pt x="53933" y="5331"/>
                    <a:pt x="52280" y="5467"/>
                    <a:pt x="50574" y="5551"/>
                  </a:cubicBezTo>
                  <a:cubicBezTo>
                    <a:pt x="49680" y="5572"/>
                    <a:pt x="48798" y="5572"/>
                    <a:pt x="47916" y="5572"/>
                  </a:cubicBezTo>
                  <a:cubicBezTo>
                    <a:pt x="47035" y="5572"/>
                    <a:pt x="46153" y="5572"/>
                    <a:pt x="45258" y="5593"/>
                  </a:cubicBezTo>
                  <a:cubicBezTo>
                    <a:pt x="45068" y="5596"/>
                    <a:pt x="44878" y="5597"/>
                    <a:pt x="44688" y="5597"/>
                  </a:cubicBezTo>
                  <a:cubicBezTo>
                    <a:pt x="42177" y="5597"/>
                    <a:pt x="39658" y="5346"/>
                    <a:pt x="37149" y="4986"/>
                  </a:cubicBezTo>
                  <a:cubicBezTo>
                    <a:pt x="33350" y="4463"/>
                    <a:pt x="29604" y="3720"/>
                    <a:pt x="25858" y="2935"/>
                  </a:cubicBezTo>
                  <a:cubicBezTo>
                    <a:pt x="23367" y="2412"/>
                    <a:pt x="20887" y="1889"/>
                    <a:pt x="18396" y="1449"/>
                  </a:cubicBezTo>
                  <a:cubicBezTo>
                    <a:pt x="16136" y="1062"/>
                    <a:pt x="13865" y="759"/>
                    <a:pt x="11595" y="497"/>
                  </a:cubicBezTo>
                  <a:cubicBezTo>
                    <a:pt x="10067" y="277"/>
                    <a:pt x="8591" y="183"/>
                    <a:pt x="7064" y="57"/>
                  </a:cubicBezTo>
                  <a:cubicBezTo>
                    <a:pt x="6523" y="17"/>
                    <a:pt x="5982"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7" name="Google Shape;1517;p50"/>
            <p:cNvSpPr/>
            <p:nvPr/>
          </p:nvSpPr>
          <p:spPr>
            <a:xfrm>
              <a:off x="824300" y="2187109"/>
              <a:ext cx="306937" cy="42804"/>
            </a:xfrm>
            <a:custGeom>
              <a:avLst/>
              <a:gdLst/>
              <a:ahLst/>
              <a:cxnLst/>
              <a:rect l="l" t="t" r="r" b="b"/>
              <a:pathLst>
                <a:path w="14693" h="2049" extrusionOk="0">
                  <a:moveTo>
                    <a:pt x="2364" y="1"/>
                  </a:moveTo>
                  <a:cubicBezTo>
                    <a:pt x="1579" y="1"/>
                    <a:pt x="801" y="59"/>
                    <a:pt x="0" y="175"/>
                  </a:cubicBezTo>
                  <a:lnTo>
                    <a:pt x="0" y="2048"/>
                  </a:lnTo>
                  <a:lnTo>
                    <a:pt x="14692" y="2048"/>
                  </a:lnTo>
                  <a:cubicBezTo>
                    <a:pt x="14211" y="1923"/>
                    <a:pt x="13688" y="1787"/>
                    <a:pt x="13206" y="1619"/>
                  </a:cubicBezTo>
                  <a:cubicBezTo>
                    <a:pt x="11689" y="1180"/>
                    <a:pt x="10161" y="782"/>
                    <a:pt x="8633" y="479"/>
                  </a:cubicBezTo>
                  <a:cubicBezTo>
                    <a:pt x="6980" y="133"/>
                    <a:pt x="5316" y="133"/>
                    <a:pt x="3621" y="50"/>
                  </a:cubicBezTo>
                  <a:cubicBezTo>
                    <a:pt x="3197" y="17"/>
                    <a:pt x="2779" y="1"/>
                    <a:pt x="23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8" name="Google Shape;1518;p50"/>
            <p:cNvSpPr/>
            <p:nvPr/>
          </p:nvSpPr>
          <p:spPr>
            <a:xfrm>
              <a:off x="824300" y="2051891"/>
              <a:ext cx="1006459" cy="178025"/>
            </a:xfrm>
            <a:custGeom>
              <a:avLst/>
              <a:gdLst/>
              <a:ahLst/>
              <a:cxnLst/>
              <a:rect l="l" t="t" r="r" b="b"/>
              <a:pathLst>
                <a:path w="48179" h="8522" extrusionOk="0">
                  <a:moveTo>
                    <a:pt x="8073" y="0"/>
                  </a:moveTo>
                  <a:cubicBezTo>
                    <a:pt x="7784" y="0"/>
                    <a:pt x="7489" y="22"/>
                    <a:pt x="7189" y="66"/>
                  </a:cubicBezTo>
                  <a:cubicBezTo>
                    <a:pt x="6237" y="192"/>
                    <a:pt x="5316" y="412"/>
                    <a:pt x="4364" y="589"/>
                  </a:cubicBezTo>
                  <a:cubicBezTo>
                    <a:pt x="3938" y="682"/>
                    <a:pt x="3541" y="735"/>
                    <a:pt x="3134" y="735"/>
                  </a:cubicBezTo>
                  <a:cubicBezTo>
                    <a:pt x="2991" y="735"/>
                    <a:pt x="2847" y="729"/>
                    <a:pt x="2700" y="715"/>
                  </a:cubicBezTo>
                  <a:cubicBezTo>
                    <a:pt x="1873" y="673"/>
                    <a:pt x="1088" y="631"/>
                    <a:pt x="262" y="506"/>
                  </a:cubicBezTo>
                  <a:cubicBezTo>
                    <a:pt x="178" y="506"/>
                    <a:pt x="84" y="506"/>
                    <a:pt x="0" y="453"/>
                  </a:cubicBezTo>
                  <a:lnTo>
                    <a:pt x="0" y="2860"/>
                  </a:lnTo>
                  <a:cubicBezTo>
                    <a:pt x="785" y="2944"/>
                    <a:pt x="1528" y="3028"/>
                    <a:pt x="2271" y="3122"/>
                  </a:cubicBezTo>
                  <a:cubicBezTo>
                    <a:pt x="2444" y="3134"/>
                    <a:pt x="2621" y="3139"/>
                    <a:pt x="2800" y="3139"/>
                  </a:cubicBezTo>
                  <a:cubicBezTo>
                    <a:pt x="3246" y="3139"/>
                    <a:pt x="3703" y="3107"/>
                    <a:pt x="4144" y="3069"/>
                  </a:cubicBezTo>
                  <a:cubicBezTo>
                    <a:pt x="4489" y="3069"/>
                    <a:pt x="4835" y="3069"/>
                    <a:pt x="5190" y="3164"/>
                  </a:cubicBezTo>
                  <a:cubicBezTo>
                    <a:pt x="6195" y="3467"/>
                    <a:pt x="7189" y="3948"/>
                    <a:pt x="8110" y="4472"/>
                  </a:cubicBezTo>
                  <a:cubicBezTo>
                    <a:pt x="8979" y="4953"/>
                    <a:pt x="9899" y="5424"/>
                    <a:pt x="10852" y="5686"/>
                  </a:cubicBezTo>
                  <a:cubicBezTo>
                    <a:pt x="12379" y="6041"/>
                    <a:pt x="13907" y="6345"/>
                    <a:pt x="15393" y="6690"/>
                  </a:cubicBezTo>
                  <a:cubicBezTo>
                    <a:pt x="15613" y="6732"/>
                    <a:pt x="15822" y="6732"/>
                    <a:pt x="16042" y="6784"/>
                  </a:cubicBezTo>
                  <a:cubicBezTo>
                    <a:pt x="17047" y="6910"/>
                    <a:pt x="18093" y="6994"/>
                    <a:pt x="19098" y="7130"/>
                  </a:cubicBezTo>
                  <a:cubicBezTo>
                    <a:pt x="19826" y="7210"/>
                    <a:pt x="20546" y="7254"/>
                    <a:pt x="21261" y="7254"/>
                  </a:cubicBezTo>
                  <a:cubicBezTo>
                    <a:pt x="22128" y="7254"/>
                    <a:pt x="22988" y="7189"/>
                    <a:pt x="23848" y="7046"/>
                  </a:cubicBezTo>
                  <a:cubicBezTo>
                    <a:pt x="25527" y="6761"/>
                    <a:pt x="27205" y="6623"/>
                    <a:pt x="28884" y="6623"/>
                  </a:cubicBezTo>
                  <a:cubicBezTo>
                    <a:pt x="29298" y="6623"/>
                    <a:pt x="29713" y="6632"/>
                    <a:pt x="30127" y="6648"/>
                  </a:cubicBezTo>
                  <a:cubicBezTo>
                    <a:pt x="31655" y="6732"/>
                    <a:pt x="33141" y="6826"/>
                    <a:pt x="34616" y="6910"/>
                  </a:cubicBezTo>
                  <a:cubicBezTo>
                    <a:pt x="35621" y="6994"/>
                    <a:pt x="36667" y="7046"/>
                    <a:pt x="37672" y="7171"/>
                  </a:cubicBezTo>
                  <a:cubicBezTo>
                    <a:pt x="39283" y="7391"/>
                    <a:pt x="40853" y="7873"/>
                    <a:pt x="42381" y="8354"/>
                  </a:cubicBezTo>
                  <a:cubicBezTo>
                    <a:pt x="42506" y="8438"/>
                    <a:pt x="42684" y="8480"/>
                    <a:pt x="42820" y="8521"/>
                  </a:cubicBezTo>
                  <a:lnTo>
                    <a:pt x="48052" y="8521"/>
                  </a:lnTo>
                  <a:cubicBezTo>
                    <a:pt x="48094" y="8480"/>
                    <a:pt x="48136" y="8438"/>
                    <a:pt x="48178" y="8396"/>
                  </a:cubicBezTo>
                  <a:cubicBezTo>
                    <a:pt x="47393" y="8354"/>
                    <a:pt x="46692" y="8302"/>
                    <a:pt x="46001" y="8302"/>
                  </a:cubicBezTo>
                  <a:cubicBezTo>
                    <a:pt x="44557" y="8302"/>
                    <a:pt x="43166" y="8092"/>
                    <a:pt x="41774" y="7611"/>
                  </a:cubicBezTo>
                  <a:cubicBezTo>
                    <a:pt x="39629" y="6826"/>
                    <a:pt x="37368" y="6345"/>
                    <a:pt x="35056" y="6209"/>
                  </a:cubicBezTo>
                  <a:cubicBezTo>
                    <a:pt x="33967" y="6167"/>
                    <a:pt x="32879" y="6083"/>
                    <a:pt x="31780" y="5947"/>
                  </a:cubicBezTo>
                  <a:cubicBezTo>
                    <a:pt x="30147" y="5735"/>
                    <a:pt x="28514" y="5653"/>
                    <a:pt x="26881" y="5653"/>
                  </a:cubicBezTo>
                  <a:cubicBezTo>
                    <a:pt x="25856" y="5653"/>
                    <a:pt x="24831" y="5685"/>
                    <a:pt x="23807" y="5738"/>
                  </a:cubicBezTo>
                  <a:cubicBezTo>
                    <a:pt x="23514" y="5758"/>
                    <a:pt x="23221" y="5768"/>
                    <a:pt x="22930" y="5768"/>
                  </a:cubicBezTo>
                  <a:cubicBezTo>
                    <a:pt x="22003" y="5768"/>
                    <a:pt x="21085" y="5663"/>
                    <a:pt x="20186" y="5424"/>
                  </a:cubicBezTo>
                  <a:cubicBezTo>
                    <a:pt x="18920" y="5120"/>
                    <a:pt x="17654" y="4901"/>
                    <a:pt x="16398" y="4691"/>
                  </a:cubicBezTo>
                  <a:cubicBezTo>
                    <a:pt x="15299" y="4555"/>
                    <a:pt x="14253" y="4210"/>
                    <a:pt x="13164" y="4074"/>
                  </a:cubicBezTo>
                  <a:cubicBezTo>
                    <a:pt x="11511" y="3812"/>
                    <a:pt x="9941" y="3425"/>
                    <a:pt x="8455" y="2724"/>
                  </a:cubicBezTo>
                  <a:cubicBezTo>
                    <a:pt x="8330" y="2640"/>
                    <a:pt x="8152" y="2640"/>
                    <a:pt x="8068" y="2421"/>
                  </a:cubicBezTo>
                  <a:lnTo>
                    <a:pt x="9334" y="2421"/>
                  </a:lnTo>
                  <a:cubicBezTo>
                    <a:pt x="9858" y="2463"/>
                    <a:pt x="10381" y="2546"/>
                    <a:pt x="10904" y="2546"/>
                  </a:cubicBezTo>
                  <a:cubicBezTo>
                    <a:pt x="10962" y="2561"/>
                    <a:pt x="11021" y="2567"/>
                    <a:pt x="11080" y="2567"/>
                  </a:cubicBezTo>
                  <a:cubicBezTo>
                    <a:pt x="11235" y="2567"/>
                    <a:pt x="11394" y="2523"/>
                    <a:pt x="11553" y="2463"/>
                  </a:cubicBezTo>
                  <a:cubicBezTo>
                    <a:pt x="12076" y="2243"/>
                    <a:pt x="12160" y="1720"/>
                    <a:pt x="11773" y="1291"/>
                  </a:cubicBezTo>
                  <a:cubicBezTo>
                    <a:pt x="11637" y="1154"/>
                    <a:pt x="11469" y="1029"/>
                    <a:pt x="11291" y="893"/>
                  </a:cubicBezTo>
                  <a:cubicBezTo>
                    <a:pt x="10281" y="333"/>
                    <a:pt x="9217" y="0"/>
                    <a:pt x="80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9" name="Google Shape;1519;p50"/>
            <p:cNvSpPr/>
            <p:nvPr/>
          </p:nvSpPr>
          <p:spPr>
            <a:xfrm>
              <a:off x="824300" y="1075055"/>
              <a:ext cx="245061" cy="84605"/>
            </a:xfrm>
            <a:custGeom>
              <a:avLst/>
              <a:gdLst/>
              <a:ahLst/>
              <a:cxnLst/>
              <a:rect l="l" t="t" r="r" b="b"/>
              <a:pathLst>
                <a:path w="11731" h="4050" extrusionOk="0">
                  <a:moveTo>
                    <a:pt x="0" y="0"/>
                  </a:moveTo>
                  <a:lnTo>
                    <a:pt x="0" y="1915"/>
                  </a:lnTo>
                  <a:cubicBezTo>
                    <a:pt x="1915" y="2271"/>
                    <a:pt x="3841" y="2700"/>
                    <a:pt x="5756" y="3223"/>
                  </a:cubicBezTo>
                  <a:cubicBezTo>
                    <a:pt x="7712" y="3746"/>
                    <a:pt x="9722" y="4008"/>
                    <a:pt x="11731" y="4050"/>
                  </a:cubicBezTo>
                  <a:lnTo>
                    <a:pt x="11731" y="2920"/>
                  </a:lnTo>
                  <a:cubicBezTo>
                    <a:pt x="11469" y="2920"/>
                    <a:pt x="11166" y="2878"/>
                    <a:pt x="10904" y="2878"/>
                  </a:cubicBezTo>
                  <a:cubicBezTo>
                    <a:pt x="10025" y="2836"/>
                    <a:pt x="9156" y="2742"/>
                    <a:pt x="8330" y="2574"/>
                  </a:cubicBezTo>
                  <a:cubicBezTo>
                    <a:pt x="6760" y="2219"/>
                    <a:pt x="5190" y="1790"/>
                    <a:pt x="3663" y="1392"/>
                  </a:cubicBezTo>
                  <a:cubicBezTo>
                    <a:pt x="2396" y="1047"/>
                    <a:pt x="1172" y="565"/>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0" name="Google Shape;1520;p50"/>
            <p:cNvSpPr/>
            <p:nvPr/>
          </p:nvSpPr>
          <p:spPr>
            <a:xfrm>
              <a:off x="1844480" y="1057926"/>
              <a:ext cx="240486" cy="65448"/>
            </a:xfrm>
            <a:custGeom>
              <a:avLst/>
              <a:gdLst/>
              <a:ahLst/>
              <a:cxnLst/>
              <a:rect l="l" t="t" r="r" b="b"/>
              <a:pathLst>
                <a:path w="11512" h="3133" extrusionOk="0">
                  <a:moveTo>
                    <a:pt x="6822" y="0"/>
                  </a:moveTo>
                  <a:cubicBezTo>
                    <a:pt x="4766" y="0"/>
                    <a:pt x="2724" y="268"/>
                    <a:pt x="733" y="778"/>
                  </a:cubicBezTo>
                  <a:cubicBezTo>
                    <a:pt x="471" y="820"/>
                    <a:pt x="262" y="862"/>
                    <a:pt x="0" y="862"/>
                  </a:cubicBezTo>
                  <a:lnTo>
                    <a:pt x="0" y="3133"/>
                  </a:lnTo>
                  <a:cubicBezTo>
                    <a:pt x="869" y="2871"/>
                    <a:pt x="1779" y="2693"/>
                    <a:pt x="2658" y="2568"/>
                  </a:cubicBezTo>
                  <a:cubicBezTo>
                    <a:pt x="4657" y="2306"/>
                    <a:pt x="6666" y="2086"/>
                    <a:pt x="8633" y="1825"/>
                  </a:cubicBezTo>
                  <a:cubicBezTo>
                    <a:pt x="9586" y="1689"/>
                    <a:pt x="10548" y="1647"/>
                    <a:pt x="11511" y="1605"/>
                  </a:cubicBezTo>
                  <a:lnTo>
                    <a:pt x="11511" y="517"/>
                  </a:lnTo>
                  <a:cubicBezTo>
                    <a:pt x="10370" y="339"/>
                    <a:pt x="9240" y="119"/>
                    <a:pt x="8110" y="35"/>
                  </a:cubicBezTo>
                  <a:cubicBezTo>
                    <a:pt x="7680" y="12"/>
                    <a:pt x="7251" y="0"/>
                    <a:pt x="68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1" name="Google Shape;1521;p50"/>
            <p:cNvSpPr/>
            <p:nvPr/>
          </p:nvSpPr>
          <p:spPr>
            <a:xfrm>
              <a:off x="1844480" y="1999480"/>
              <a:ext cx="93796" cy="24734"/>
            </a:xfrm>
            <a:custGeom>
              <a:avLst/>
              <a:gdLst/>
              <a:ahLst/>
              <a:cxnLst/>
              <a:rect l="l" t="t" r="r" b="b"/>
              <a:pathLst>
                <a:path w="4490" h="1184" extrusionOk="0">
                  <a:moveTo>
                    <a:pt x="0" y="1"/>
                  </a:moveTo>
                  <a:lnTo>
                    <a:pt x="0" y="922"/>
                  </a:lnTo>
                  <a:cubicBezTo>
                    <a:pt x="138" y="911"/>
                    <a:pt x="277" y="907"/>
                    <a:pt x="416" y="907"/>
                  </a:cubicBezTo>
                  <a:cubicBezTo>
                    <a:pt x="971" y="907"/>
                    <a:pt x="1532" y="980"/>
                    <a:pt x="2093" y="1047"/>
                  </a:cubicBezTo>
                  <a:cubicBezTo>
                    <a:pt x="2658" y="1089"/>
                    <a:pt x="3181" y="1131"/>
                    <a:pt x="3747" y="1183"/>
                  </a:cubicBezTo>
                  <a:cubicBezTo>
                    <a:pt x="4008" y="1183"/>
                    <a:pt x="4270" y="1131"/>
                    <a:pt x="4489" y="964"/>
                  </a:cubicBezTo>
                  <a:cubicBezTo>
                    <a:pt x="4395" y="870"/>
                    <a:pt x="4353" y="870"/>
                    <a:pt x="4312" y="828"/>
                  </a:cubicBezTo>
                  <a:cubicBezTo>
                    <a:pt x="3349" y="482"/>
                    <a:pt x="2355" y="304"/>
                    <a:pt x="1350" y="137"/>
                  </a:cubicBezTo>
                  <a:cubicBezTo>
                    <a:pt x="869" y="43"/>
                    <a:pt x="429"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2" name="Google Shape;1522;p50"/>
            <p:cNvSpPr/>
            <p:nvPr/>
          </p:nvSpPr>
          <p:spPr>
            <a:xfrm>
              <a:off x="1609494" y="2014938"/>
              <a:ext cx="475477" cy="89848"/>
            </a:xfrm>
            <a:custGeom>
              <a:avLst/>
              <a:gdLst/>
              <a:ahLst/>
              <a:cxnLst/>
              <a:rect l="l" t="t" r="r" b="b"/>
              <a:pathLst>
                <a:path w="22761" h="4301" extrusionOk="0">
                  <a:moveTo>
                    <a:pt x="20732" y="1"/>
                  </a:moveTo>
                  <a:cubicBezTo>
                    <a:pt x="19088" y="1"/>
                    <a:pt x="17527" y="352"/>
                    <a:pt x="16042" y="1134"/>
                  </a:cubicBezTo>
                  <a:cubicBezTo>
                    <a:pt x="14294" y="2013"/>
                    <a:pt x="12463" y="2317"/>
                    <a:pt x="10548" y="2358"/>
                  </a:cubicBezTo>
                  <a:cubicBezTo>
                    <a:pt x="8979" y="2358"/>
                    <a:pt x="7409" y="2139"/>
                    <a:pt x="5881" y="1751"/>
                  </a:cubicBezTo>
                  <a:cubicBezTo>
                    <a:pt x="5839" y="1751"/>
                    <a:pt x="5797" y="1751"/>
                    <a:pt x="5797" y="1699"/>
                  </a:cubicBezTo>
                  <a:lnTo>
                    <a:pt x="0" y="1699"/>
                  </a:lnTo>
                  <a:cubicBezTo>
                    <a:pt x="429" y="1835"/>
                    <a:pt x="869" y="2013"/>
                    <a:pt x="1308" y="2181"/>
                  </a:cubicBezTo>
                  <a:cubicBezTo>
                    <a:pt x="2920" y="2840"/>
                    <a:pt x="4573" y="3447"/>
                    <a:pt x="6279" y="3844"/>
                  </a:cubicBezTo>
                  <a:cubicBezTo>
                    <a:pt x="7495" y="4129"/>
                    <a:pt x="8734" y="4301"/>
                    <a:pt x="9983" y="4301"/>
                  </a:cubicBezTo>
                  <a:cubicBezTo>
                    <a:pt x="10432" y="4301"/>
                    <a:pt x="10882" y="4279"/>
                    <a:pt x="11333" y="4232"/>
                  </a:cubicBezTo>
                  <a:cubicBezTo>
                    <a:pt x="13342" y="4012"/>
                    <a:pt x="15215" y="3447"/>
                    <a:pt x="16910" y="2400"/>
                  </a:cubicBezTo>
                  <a:cubicBezTo>
                    <a:pt x="17695" y="1919"/>
                    <a:pt x="18522" y="1657"/>
                    <a:pt x="19401" y="1574"/>
                  </a:cubicBezTo>
                  <a:cubicBezTo>
                    <a:pt x="20092" y="1574"/>
                    <a:pt x="20793" y="1574"/>
                    <a:pt x="21494" y="1615"/>
                  </a:cubicBezTo>
                  <a:cubicBezTo>
                    <a:pt x="21881" y="1657"/>
                    <a:pt x="22321" y="1699"/>
                    <a:pt x="22760" y="1751"/>
                  </a:cubicBezTo>
                  <a:lnTo>
                    <a:pt x="22760" y="46"/>
                  </a:lnTo>
                  <a:cubicBezTo>
                    <a:pt x="22143" y="46"/>
                    <a:pt x="21578" y="4"/>
                    <a:pt x="21013" y="4"/>
                  </a:cubicBezTo>
                  <a:cubicBezTo>
                    <a:pt x="20919" y="2"/>
                    <a:pt x="20825" y="1"/>
                    <a:pt x="207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3" name="Google Shape;1523;p50"/>
            <p:cNvSpPr/>
            <p:nvPr/>
          </p:nvSpPr>
          <p:spPr>
            <a:xfrm>
              <a:off x="1423682" y="922603"/>
              <a:ext cx="74556" cy="4032"/>
            </a:xfrm>
            <a:custGeom>
              <a:avLst/>
              <a:gdLst/>
              <a:ahLst/>
              <a:cxnLst/>
              <a:rect l="l" t="t" r="r" b="b"/>
              <a:pathLst>
                <a:path w="3569" h="193" extrusionOk="0">
                  <a:moveTo>
                    <a:pt x="1736" y="0"/>
                  </a:moveTo>
                  <a:cubicBezTo>
                    <a:pt x="1155" y="0"/>
                    <a:pt x="562" y="57"/>
                    <a:pt x="0" y="193"/>
                  </a:cubicBezTo>
                  <a:lnTo>
                    <a:pt x="3569" y="193"/>
                  </a:lnTo>
                  <a:cubicBezTo>
                    <a:pt x="3140" y="99"/>
                    <a:pt x="2700" y="15"/>
                    <a:pt x="2261" y="15"/>
                  </a:cubicBezTo>
                  <a:cubicBezTo>
                    <a:pt x="2088" y="5"/>
                    <a:pt x="1912" y="0"/>
                    <a:pt x="1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4" name="Google Shape;1524;p50"/>
            <p:cNvSpPr/>
            <p:nvPr/>
          </p:nvSpPr>
          <p:spPr>
            <a:xfrm>
              <a:off x="1886217" y="1650186"/>
              <a:ext cx="198747" cy="50512"/>
            </a:xfrm>
            <a:custGeom>
              <a:avLst/>
              <a:gdLst/>
              <a:ahLst/>
              <a:cxnLst/>
              <a:rect l="l" t="t" r="r" b="b"/>
              <a:pathLst>
                <a:path w="9514" h="2418" extrusionOk="0">
                  <a:moveTo>
                    <a:pt x="8055" y="1"/>
                  </a:moveTo>
                  <a:cubicBezTo>
                    <a:pt x="6402" y="1"/>
                    <a:pt x="4754" y="190"/>
                    <a:pt x="3098" y="586"/>
                  </a:cubicBezTo>
                  <a:cubicBezTo>
                    <a:pt x="2440" y="753"/>
                    <a:pt x="1752" y="895"/>
                    <a:pt x="1061" y="895"/>
                  </a:cubicBezTo>
                  <a:cubicBezTo>
                    <a:pt x="840" y="895"/>
                    <a:pt x="619" y="880"/>
                    <a:pt x="399" y="848"/>
                  </a:cubicBezTo>
                  <a:cubicBezTo>
                    <a:pt x="304" y="848"/>
                    <a:pt x="179" y="900"/>
                    <a:pt x="43" y="942"/>
                  </a:cubicBezTo>
                  <a:cubicBezTo>
                    <a:pt x="1" y="1203"/>
                    <a:pt x="179" y="1329"/>
                    <a:pt x="357" y="1423"/>
                  </a:cubicBezTo>
                  <a:cubicBezTo>
                    <a:pt x="744" y="1591"/>
                    <a:pt x="1142" y="1768"/>
                    <a:pt x="1529" y="1852"/>
                  </a:cubicBezTo>
                  <a:cubicBezTo>
                    <a:pt x="2094" y="1988"/>
                    <a:pt x="2659" y="2030"/>
                    <a:pt x="3234" y="2030"/>
                  </a:cubicBezTo>
                  <a:cubicBezTo>
                    <a:pt x="3925" y="2072"/>
                    <a:pt x="4668" y="2072"/>
                    <a:pt x="5369" y="2114"/>
                  </a:cubicBezTo>
                  <a:cubicBezTo>
                    <a:pt x="6761" y="2208"/>
                    <a:pt x="8111" y="2333"/>
                    <a:pt x="9513" y="2417"/>
                  </a:cubicBezTo>
                  <a:lnTo>
                    <a:pt x="9513" y="63"/>
                  </a:lnTo>
                  <a:cubicBezTo>
                    <a:pt x="9335" y="21"/>
                    <a:pt x="9157" y="21"/>
                    <a:pt x="8990" y="21"/>
                  </a:cubicBezTo>
                  <a:cubicBezTo>
                    <a:pt x="8678" y="8"/>
                    <a:pt x="8366" y="1"/>
                    <a:pt x="80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5" name="Google Shape;1525;p50"/>
            <p:cNvSpPr/>
            <p:nvPr/>
          </p:nvSpPr>
          <p:spPr>
            <a:xfrm>
              <a:off x="853357" y="1198387"/>
              <a:ext cx="216003" cy="48715"/>
            </a:xfrm>
            <a:custGeom>
              <a:avLst/>
              <a:gdLst/>
              <a:ahLst/>
              <a:cxnLst/>
              <a:rect l="l" t="t" r="r" b="b"/>
              <a:pathLst>
                <a:path w="10340" h="2332" extrusionOk="0">
                  <a:moveTo>
                    <a:pt x="481" y="1"/>
                  </a:moveTo>
                  <a:cubicBezTo>
                    <a:pt x="333" y="1"/>
                    <a:pt x="179" y="24"/>
                    <a:pt x="1" y="71"/>
                  </a:cubicBezTo>
                  <a:cubicBezTo>
                    <a:pt x="179" y="155"/>
                    <a:pt x="263" y="197"/>
                    <a:pt x="357" y="239"/>
                  </a:cubicBezTo>
                  <a:cubicBezTo>
                    <a:pt x="1445" y="553"/>
                    <a:pt x="2575" y="898"/>
                    <a:pt x="3705" y="1160"/>
                  </a:cubicBezTo>
                  <a:cubicBezTo>
                    <a:pt x="5892" y="1641"/>
                    <a:pt x="8111" y="2028"/>
                    <a:pt x="10340" y="2332"/>
                  </a:cubicBezTo>
                  <a:lnTo>
                    <a:pt x="10340" y="1725"/>
                  </a:lnTo>
                  <a:cubicBezTo>
                    <a:pt x="10036" y="1683"/>
                    <a:pt x="9680" y="1641"/>
                    <a:pt x="9377" y="1599"/>
                  </a:cubicBezTo>
                  <a:cubicBezTo>
                    <a:pt x="7588" y="1338"/>
                    <a:pt x="5850" y="1076"/>
                    <a:pt x="4103" y="762"/>
                  </a:cubicBezTo>
                  <a:cubicBezTo>
                    <a:pt x="3015" y="595"/>
                    <a:pt x="1968" y="291"/>
                    <a:pt x="922" y="71"/>
                  </a:cubicBezTo>
                  <a:cubicBezTo>
                    <a:pt x="770" y="24"/>
                    <a:pt x="629" y="1"/>
                    <a:pt x="4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6" name="Google Shape;1526;p50"/>
            <p:cNvSpPr/>
            <p:nvPr/>
          </p:nvSpPr>
          <p:spPr>
            <a:xfrm>
              <a:off x="1844480" y="1177142"/>
              <a:ext cx="240486" cy="46355"/>
            </a:xfrm>
            <a:custGeom>
              <a:avLst/>
              <a:gdLst/>
              <a:ahLst/>
              <a:cxnLst/>
              <a:rect l="l" t="t" r="r" b="b"/>
              <a:pathLst>
                <a:path w="11512" h="2219" extrusionOk="0">
                  <a:moveTo>
                    <a:pt x="9544" y="0"/>
                  </a:moveTo>
                  <a:cubicBezTo>
                    <a:pt x="8497" y="42"/>
                    <a:pt x="7493" y="126"/>
                    <a:pt x="6446" y="262"/>
                  </a:cubicBezTo>
                  <a:cubicBezTo>
                    <a:pt x="5316" y="387"/>
                    <a:pt x="4186" y="607"/>
                    <a:pt x="3045" y="733"/>
                  </a:cubicBezTo>
                  <a:cubicBezTo>
                    <a:pt x="2041" y="869"/>
                    <a:pt x="1047" y="952"/>
                    <a:pt x="0" y="1088"/>
                  </a:cubicBezTo>
                  <a:lnTo>
                    <a:pt x="0" y="2219"/>
                  </a:lnTo>
                  <a:cubicBezTo>
                    <a:pt x="1873" y="1915"/>
                    <a:pt x="3747" y="1517"/>
                    <a:pt x="5620" y="994"/>
                  </a:cubicBezTo>
                  <a:cubicBezTo>
                    <a:pt x="6802" y="691"/>
                    <a:pt x="8016" y="523"/>
                    <a:pt x="9282" y="429"/>
                  </a:cubicBezTo>
                  <a:cubicBezTo>
                    <a:pt x="10025" y="387"/>
                    <a:pt x="10768" y="345"/>
                    <a:pt x="11511" y="345"/>
                  </a:cubicBezTo>
                  <a:lnTo>
                    <a:pt x="115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7" name="Google Shape;1527;p50"/>
            <p:cNvSpPr/>
            <p:nvPr/>
          </p:nvSpPr>
          <p:spPr>
            <a:xfrm>
              <a:off x="824300" y="1143259"/>
              <a:ext cx="245061" cy="58388"/>
            </a:xfrm>
            <a:custGeom>
              <a:avLst/>
              <a:gdLst/>
              <a:ahLst/>
              <a:cxnLst/>
              <a:rect l="l" t="t" r="r" b="b"/>
              <a:pathLst>
                <a:path w="11731" h="2795" extrusionOk="0">
                  <a:moveTo>
                    <a:pt x="0" y="0"/>
                  </a:moveTo>
                  <a:lnTo>
                    <a:pt x="0" y="1266"/>
                  </a:lnTo>
                  <a:cubicBezTo>
                    <a:pt x="2135" y="1622"/>
                    <a:pt x="4270" y="1967"/>
                    <a:pt x="6362" y="2313"/>
                  </a:cubicBezTo>
                  <a:cubicBezTo>
                    <a:pt x="7587" y="2533"/>
                    <a:pt x="8811" y="2752"/>
                    <a:pt x="10025" y="2794"/>
                  </a:cubicBezTo>
                  <a:lnTo>
                    <a:pt x="11731" y="2794"/>
                  </a:lnTo>
                  <a:lnTo>
                    <a:pt x="11731" y="2229"/>
                  </a:lnTo>
                  <a:cubicBezTo>
                    <a:pt x="10423" y="2187"/>
                    <a:pt x="9115" y="2051"/>
                    <a:pt x="7807" y="1790"/>
                  </a:cubicBezTo>
                  <a:cubicBezTo>
                    <a:pt x="5839" y="1361"/>
                    <a:pt x="3882" y="879"/>
                    <a:pt x="1915" y="440"/>
                  </a:cubicBezTo>
                  <a:cubicBezTo>
                    <a:pt x="1266" y="314"/>
                    <a:pt x="649" y="13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8" name="Google Shape;1528;p50"/>
            <p:cNvSpPr/>
            <p:nvPr/>
          </p:nvSpPr>
          <p:spPr>
            <a:xfrm>
              <a:off x="824300" y="1608490"/>
              <a:ext cx="245061" cy="53938"/>
            </a:xfrm>
            <a:custGeom>
              <a:avLst/>
              <a:gdLst/>
              <a:ahLst/>
              <a:cxnLst/>
              <a:rect l="l" t="t" r="r" b="b"/>
              <a:pathLst>
                <a:path w="11731" h="2582" extrusionOk="0">
                  <a:moveTo>
                    <a:pt x="6731" y="0"/>
                  </a:moveTo>
                  <a:cubicBezTo>
                    <a:pt x="6394" y="0"/>
                    <a:pt x="6057" y="23"/>
                    <a:pt x="5714" y="60"/>
                  </a:cubicBezTo>
                  <a:cubicBezTo>
                    <a:pt x="5316" y="102"/>
                    <a:pt x="4929" y="186"/>
                    <a:pt x="4573" y="186"/>
                  </a:cubicBezTo>
                  <a:cubicBezTo>
                    <a:pt x="3056" y="227"/>
                    <a:pt x="1528" y="280"/>
                    <a:pt x="0" y="322"/>
                  </a:cubicBezTo>
                  <a:lnTo>
                    <a:pt x="0" y="1797"/>
                  </a:lnTo>
                  <a:cubicBezTo>
                    <a:pt x="1831" y="1672"/>
                    <a:pt x="3621" y="1410"/>
                    <a:pt x="5410" y="1106"/>
                  </a:cubicBezTo>
                  <a:cubicBezTo>
                    <a:pt x="5830" y="1035"/>
                    <a:pt x="6241" y="992"/>
                    <a:pt x="6647" y="992"/>
                  </a:cubicBezTo>
                  <a:cubicBezTo>
                    <a:pt x="7255" y="992"/>
                    <a:pt x="7853" y="1088"/>
                    <a:pt x="8455" y="1326"/>
                  </a:cubicBezTo>
                  <a:cubicBezTo>
                    <a:pt x="9282" y="1672"/>
                    <a:pt x="10161" y="1933"/>
                    <a:pt x="10988" y="2278"/>
                  </a:cubicBezTo>
                  <a:cubicBezTo>
                    <a:pt x="11249" y="2373"/>
                    <a:pt x="11469" y="2456"/>
                    <a:pt x="11731" y="2582"/>
                  </a:cubicBezTo>
                  <a:lnTo>
                    <a:pt x="11731" y="970"/>
                  </a:lnTo>
                  <a:cubicBezTo>
                    <a:pt x="10590" y="751"/>
                    <a:pt x="9418" y="447"/>
                    <a:pt x="8288" y="186"/>
                  </a:cubicBezTo>
                  <a:cubicBezTo>
                    <a:pt x="7757" y="53"/>
                    <a:pt x="7245" y="0"/>
                    <a:pt x="6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9" name="Google Shape;1529;p50"/>
            <p:cNvSpPr/>
            <p:nvPr/>
          </p:nvSpPr>
          <p:spPr>
            <a:xfrm>
              <a:off x="824300" y="1845628"/>
              <a:ext cx="245061" cy="39127"/>
            </a:xfrm>
            <a:custGeom>
              <a:avLst/>
              <a:gdLst/>
              <a:ahLst/>
              <a:cxnLst/>
              <a:rect l="l" t="t" r="r" b="b"/>
              <a:pathLst>
                <a:path w="11731" h="1873" extrusionOk="0">
                  <a:moveTo>
                    <a:pt x="1465" y="0"/>
                  </a:moveTo>
                  <a:cubicBezTo>
                    <a:pt x="1138" y="0"/>
                    <a:pt x="809" y="23"/>
                    <a:pt x="482" y="83"/>
                  </a:cubicBezTo>
                  <a:cubicBezTo>
                    <a:pt x="345" y="125"/>
                    <a:pt x="178" y="177"/>
                    <a:pt x="0" y="177"/>
                  </a:cubicBezTo>
                  <a:lnTo>
                    <a:pt x="0" y="1569"/>
                  </a:lnTo>
                  <a:cubicBezTo>
                    <a:pt x="482" y="1433"/>
                    <a:pt x="911" y="1265"/>
                    <a:pt x="1350" y="1046"/>
                  </a:cubicBezTo>
                  <a:cubicBezTo>
                    <a:pt x="1915" y="826"/>
                    <a:pt x="2480" y="700"/>
                    <a:pt x="3098" y="700"/>
                  </a:cubicBezTo>
                  <a:cubicBezTo>
                    <a:pt x="4489" y="742"/>
                    <a:pt x="5839" y="868"/>
                    <a:pt x="7189" y="1129"/>
                  </a:cubicBezTo>
                  <a:cubicBezTo>
                    <a:pt x="8717" y="1433"/>
                    <a:pt x="10203" y="1694"/>
                    <a:pt x="11731" y="1872"/>
                  </a:cubicBezTo>
                  <a:lnTo>
                    <a:pt x="11731" y="1527"/>
                  </a:lnTo>
                  <a:cubicBezTo>
                    <a:pt x="11113" y="1433"/>
                    <a:pt x="10464" y="1349"/>
                    <a:pt x="9858" y="1265"/>
                  </a:cubicBezTo>
                  <a:cubicBezTo>
                    <a:pt x="7629" y="909"/>
                    <a:pt x="5452" y="386"/>
                    <a:pt x="3181" y="125"/>
                  </a:cubicBezTo>
                  <a:cubicBezTo>
                    <a:pt x="2625" y="71"/>
                    <a:pt x="2047" y="0"/>
                    <a:pt x="1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30" name="Google Shape;1530;p50"/>
            <p:cNvSpPr/>
            <p:nvPr/>
          </p:nvSpPr>
          <p:spPr>
            <a:xfrm>
              <a:off x="1844480" y="1811056"/>
              <a:ext cx="240486" cy="82871"/>
            </a:xfrm>
            <a:custGeom>
              <a:avLst/>
              <a:gdLst/>
              <a:ahLst/>
              <a:cxnLst/>
              <a:rect l="l" t="t" r="r" b="b"/>
              <a:pathLst>
                <a:path w="11512" h="3967" extrusionOk="0">
                  <a:moveTo>
                    <a:pt x="11511" y="1"/>
                  </a:moveTo>
                  <a:cubicBezTo>
                    <a:pt x="11030" y="43"/>
                    <a:pt x="10590" y="84"/>
                    <a:pt x="10151" y="84"/>
                  </a:cubicBezTo>
                  <a:cubicBezTo>
                    <a:pt x="10025" y="84"/>
                    <a:pt x="9889" y="126"/>
                    <a:pt x="9805" y="168"/>
                  </a:cubicBezTo>
                  <a:cubicBezTo>
                    <a:pt x="9627" y="210"/>
                    <a:pt x="9460" y="304"/>
                    <a:pt x="9282" y="346"/>
                  </a:cubicBezTo>
                  <a:cubicBezTo>
                    <a:pt x="8979" y="388"/>
                    <a:pt x="8675" y="388"/>
                    <a:pt x="8414" y="430"/>
                  </a:cubicBezTo>
                  <a:cubicBezTo>
                    <a:pt x="7106" y="649"/>
                    <a:pt x="5798" y="911"/>
                    <a:pt x="4489" y="1173"/>
                  </a:cubicBezTo>
                  <a:cubicBezTo>
                    <a:pt x="3004" y="1476"/>
                    <a:pt x="1518" y="1696"/>
                    <a:pt x="0" y="1874"/>
                  </a:cubicBezTo>
                  <a:lnTo>
                    <a:pt x="0" y="3967"/>
                  </a:lnTo>
                  <a:cubicBezTo>
                    <a:pt x="953" y="3873"/>
                    <a:pt x="1873" y="3705"/>
                    <a:pt x="2826" y="3527"/>
                  </a:cubicBezTo>
                  <a:cubicBezTo>
                    <a:pt x="4709" y="3140"/>
                    <a:pt x="6582" y="2701"/>
                    <a:pt x="8455" y="2355"/>
                  </a:cubicBezTo>
                  <a:cubicBezTo>
                    <a:pt x="9136" y="2229"/>
                    <a:pt x="9833" y="2104"/>
                    <a:pt x="10537" y="2104"/>
                  </a:cubicBezTo>
                  <a:cubicBezTo>
                    <a:pt x="10829" y="2104"/>
                    <a:pt x="11123" y="2125"/>
                    <a:pt x="11417" y="2177"/>
                  </a:cubicBezTo>
                  <a:cubicBezTo>
                    <a:pt x="11417" y="2177"/>
                    <a:pt x="11459" y="2177"/>
                    <a:pt x="11511" y="2219"/>
                  </a:cubicBezTo>
                  <a:lnTo>
                    <a:pt x="115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31" name="Google Shape;1531;p50"/>
            <p:cNvSpPr/>
            <p:nvPr/>
          </p:nvSpPr>
          <p:spPr>
            <a:xfrm>
              <a:off x="824300" y="1733451"/>
              <a:ext cx="245061" cy="98392"/>
            </a:xfrm>
            <a:custGeom>
              <a:avLst/>
              <a:gdLst/>
              <a:ahLst/>
              <a:cxnLst/>
              <a:rect l="l" t="t" r="r" b="b"/>
              <a:pathLst>
                <a:path w="11731" h="4710" extrusionOk="0">
                  <a:moveTo>
                    <a:pt x="1975" y="0"/>
                  </a:moveTo>
                  <a:cubicBezTo>
                    <a:pt x="1297" y="0"/>
                    <a:pt x="648" y="194"/>
                    <a:pt x="0" y="576"/>
                  </a:cubicBezTo>
                  <a:lnTo>
                    <a:pt x="0" y="2355"/>
                  </a:lnTo>
                  <a:cubicBezTo>
                    <a:pt x="262" y="2188"/>
                    <a:pt x="523" y="2052"/>
                    <a:pt x="785" y="1884"/>
                  </a:cubicBezTo>
                  <a:cubicBezTo>
                    <a:pt x="1089" y="1660"/>
                    <a:pt x="1409" y="1544"/>
                    <a:pt x="1746" y="1544"/>
                  </a:cubicBezTo>
                  <a:cubicBezTo>
                    <a:pt x="1943" y="1544"/>
                    <a:pt x="2146" y="1584"/>
                    <a:pt x="2355" y="1665"/>
                  </a:cubicBezTo>
                  <a:cubicBezTo>
                    <a:pt x="3098" y="1968"/>
                    <a:pt x="3882" y="2188"/>
                    <a:pt x="4667" y="2491"/>
                  </a:cubicBezTo>
                  <a:cubicBezTo>
                    <a:pt x="6624" y="3234"/>
                    <a:pt x="8633" y="4019"/>
                    <a:pt x="10684" y="4501"/>
                  </a:cubicBezTo>
                  <a:cubicBezTo>
                    <a:pt x="11030" y="4584"/>
                    <a:pt x="11375" y="4626"/>
                    <a:pt x="11731" y="4710"/>
                  </a:cubicBezTo>
                  <a:lnTo>
                    <a:pt x="11731" y="2575"/>
                  </a:lnTo>
                  <a:lnTo>
                    <a:pt x="11689" y="2575"/>
                  </a:lnTo>
                  <a:cubicBezTo>
                    <a:pt x="10025" y="2355"/>
                    <a:pt x="8413" y="1968"/>
                    <a:pt x="6844" y="1403"/>
                  </a:cubicBezTo>
                  <a:cubicBezTo>
                    <a:pt x="5672" y="964"/>
                    <a:pt x="4447" y="618"/>
                    <a:pt x="3265" y="221"/>
                  </a:cubicBezTo>
                  <a:cubicBezTo>
                    <a:pt x="2819" y="73"/>
                    <a:pt x="2391" y="0"/>
                    <a:pt x="19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32" name="Google Shape;1532;p50"/>
            <p:cNvSpPr/>
            <p:nvPr/>
          </p:nvSpPr>
          <p:spPr>
            <a:xfrm>
              <a:off x="824300" y="1904829"/>
              <a:ext cx="195008" cy="40882"/>
            </a:xfrm>
            <a:custGeom>
              <a:avLst/>
              <a:gdLst/>
              <a:ahLst/>
              <a:cxnLst/>
              <a:rect l="l" t="t" r="r" b="b"/>
              <a:pathLst>
                <a:path w="9335" h="1957" extrusionOk="0">
                  <a:moveTo>
                    <a:pt x="0" y="1"/>
                  </a:moveTo>
                  <a:lnTo>
                    <a:pt x="0" y="1351"/>
                  </a:lnTo>
                  <a:cubicBezTo>
                    <a:pt x="649" y="1435"/>
                    <a:pt x="1308" y="1571"/>
                    <a:pt x="1915" y="1654"/>
                  </a:cubicBezTo>
                  <a:cubicBezTo>
                    <a:pt x="2988" y="1843"/>
                    <a:pt x="4057" y="1956"/>
                    <a:pt x="5133" y="1956"/>
                  </a:cubicBezTo>
                  <a:cubicBezTo>
                    <a:pt x="6031" y="1956"/>
                    <a:pt x="6934" y="1877"/>
                    <a:pt x="7848" y="1696"/>
                  </a:cubicBezTo>
                  <a:cubicBezTo>
                    <a:pt x="8236" y="1612"/>
                    <a:pt x="8633" y="1571"/>
                    <a:pt x="9073" y="1476"/>
                  </a:cubicBezTo>
                  <a:cubicBezTo>
                    <a:pt x="9156" y="1476"/>
                    <a:pt x="9240" y="1393"/>
                    <a:pt x="9334" y="1309"/>
                  </a:cubicBezTo>
                  <a:cubicBezTo>
                    <a:pt x="9240" y="1215"/>
                    <a:pt x="9198" y="1131"/>
                    <a:pt x="9115" y="1047"/>
                  </a:cubicBezTo>
                  <a:cubicBezTo>
                    <a:pt x="9020" y="1005"/>
                    <a:pt x="8895" y="953"/>
                    <a:pt x="8811" y="953"/>
                  </a:cubicBezTo>
                  <a:cubicBezTo>
                    <a:pt x="8455" y="911"/>
                    <a:pt x="8152" y="869"/>
                    <a:pt x="7807" y="869"/>
                  </a:cubicBezTo>
                  <a:cubicBezTo>
                    <a:pt x="6195" y="828"/>
                    <a:pt x="4625" y="692"/>
                    <a:pt x="3098" y="388"/>
                  </a:cubicBezTo>
                  <a:cubicBezTo>
                    <a:pt x="2051" y="168"/>
                    <a:pt x="1047" y="43"/>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33" name="Google Shape;1533;p50"/>
            <p:cNvSpPr/>
            <p:nvPr/>
          </p:nvSpPr>
          <p:spPr>
            <a:xfrm>
              <a:off x="1864367" y="1888452"/>
              <a:ext cx="220598" cy="48110"/>
            </a:xfrm>
            <a:custGeom>
              <a:avLst/>
              <a:gdLst/>
              <a:ahLst/>
              <a:cxnLst/>
              <a:rect l="l" t="t" r="r" b="b"/>
              <a:pathLst>
                <a:path w="10560" h="2303" extrusionOk="0">
                  <a:moveTo>
                    <a:pt x="10559" y="0"/>
                  </a:moveTo>
                  <a:cubicBezTo>
                    <a:pt x="9513" y="42"/>
                    <a:pt x="8466" y="220"/>
                    <a:pt x="7420" y="523"/>
                  </a:cubicBezTo>
                  <a:cubicBezTo>
                    <a:pt x="7200" y="565"/>
                    <a:pt x="6938" y="649"/>
                    <a:pt x="6677" y="649"/>
                  </a:cubicBezTo>
                  <a:cubicBezTo>
                    <a:pt x="4490" y="827"/>
                    <a:pt x="2397" y="1434"/>
                    <a:pt x="304" y="1999"/>
                  </a:cubicBezTo>
                  <a:cubicBezTo>
                    <a:pt x="220" y="1999"/>
                    <a:pt x="137" y="2093"/>
                    <a:pt x="1" y="2135"/>
                  </a:cubicBezTo>
                  <a:cubicBezTo>
                    <a:pt x="95" y="2177"/>
                    <a:pt x="137" y="2177"/>
                    <a:pt x="178" y="2219"/>
                  </a:cubicBezTo>
                  <a:cubicBezTo>
                    <a:pt x="482" y="2278"/>
                    <a:pt x="787" y="2302"/>
                    <a:pt x="1090" y="2302"/>
                  </a:cubicBezTo>
                  <a:cubicBezTo>
                    <a:pt x="1697" y="2302"/>
                    <a:pt x="2299" y="2205"/>
                    <a:pt x="2878" y="2093"/>
                  </a:cubicBezTo>
                  <a:cubicBezTo>
                    <a:pt x="3841" y="1873"/>
                    <a:pt x="4804" y="1653"/>
                    <a:pt x="5714" y="1528"/>
                  </a:cubicBezTo>
                  <a:cubicBezTo>
                    <a:pt x="6635" y="1392"/>
                    <a:pt x="7545" y="1172"/>
                    <a:pt x="8414" y="952"/>
                  </a:cubicBezTo>
                  <a:cubicBezTo>
                    <a:pt x="9115" y="743"/>
                    <a:pt x="9816" y="649"/>
                    <a:pt x="10559" y="607"/>
                  </a:cubicBezTo>
                  <a:lnTo>
                    <a:pt x="105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3" name="ZoneTexte 2">
            <a:extLst>
              <a:ext uri="{FF2B5EF4-FFF2-40B4-BE49-F238E27FC236}">
                <a16:creationId xmlns:a16="http://schemas.microsoft.com/office/drawing/2014/main" id="{187F3844-1AE1-9F5A-09E4-6CD46C6564D3}"/>
              </a:ext>
            </a:extLst>
          </p:cNvPr>
          <p:cNvSpPr txBox="1"/>
          <p:nvPr/>
        </p:nvSpPr>
        <p:spPr>
          <a:xfrm>
            <a:off x="3973605" y="1694149"/>
            <a:ext cx="1196789" cy="400110"/>
          </a:xfrm>
          <a:prstGeom prst="rect">
            <a:avLst/>
          </a:prstGeom>
          <a:noFill/>
        </p:spPr>
        <p:txBody>
          <a:bodyPr wrap="square" rtlCol="0">
            <a:spAutoFit/>
          </a:bodyPr>
          <a:lstStyle/>
          <a:p>
            <a:r>
              <a:rPr lang="fr-FR" sz="1050" dirty="0">
                <a:solidFill>
                  <a:srgbClr val="C40CA1"/>
                </a:solidFill>
                <a:latin typeface="Josefin Sans"/>
              </a:rPr>
              <a:t>SOLUTION</a:t>
            </a:r>
            <a:r>
              <a:rPr lang="fr-FR" sz="2000" dirty="0">
                <a:solidFill>
                  <a:srgbClr val="C40CA1"/>
                </a:solidFill>
              </a:rPr>
              <a:t> </a:t>
            </a:r>
            <a:r>
              <a:rPr lang="fr-FR" sz="1050" dirty="0">
                <a:solidFill>
                  <a:srgbClr val="C40CA1"/>
                </a:solidFill>
                <a:latin typeface="Josefin Sans"/>
              </a:rPr>
              <a:t>2D</a:t>
            </a:r>
          </a:p>
        </p:txBody>
      </p:sp>
      <p:sp>
        <p:nvSpPr>
          <p:cNvPr id="4" name="ZoneTexte 3">
            <a:extLst>
              <a:ext uri="{FF2B5EF4-FFF2-40B4-BE49-F238E27FC236}">
                <a16:creationId xmlns:a16="http://schemas.microsoft.com/office/drawing/2014/main" id="{856FD482-A59C-5E4C-67B2-E649A82375FF}"/>
              </a:ext>
            </a:extLst>
          </p:cNvPr>
          <p:cNvSpPr txBox="1"/>
          <p:nvPr/>
        </p:nvSpPr>
        <p:spPr>
          <a:xfrm>
            <a:off x="1656816" y="2062053"/>
            <a:ext cx="5738871" cy="1169551"/>
          </a:xfrm>
          <a:prstGeom prst="rect">
            <a:avLst/>
          </a:prstGeom>
          <a:noFill/>
        </p:spPr>
        <p:txBody>
          <a:bodyPr wrap="square" rtlCol="0">
            <a:spAutoFit/>
          </a:bodyPr>
          <a:lstStyle/>
          <a:p>
            <a:pPr algn="ctr"/>
            <a:r>
              <a:rPr lang="fr-FR" dirty="0">
                <a:solidFill>
                  <a:schemeClr val="dk1"/>
                </a:solidFill>
                <a:latin typeface="Josefin Sans"/>
                <a:sym typeface="Josefin Sans"/>
              </a:rPr>
              <a:t>Les systèmes HR-VITON visent à fournir une représentation réaliste et précise de la façon dont les vêtements ou les accessoires apparaîtraient sur une personne, lui permettant ainsi de prendre des décisions éclairées concernant l'ajustement, le style et l'apparence générale avant d'effectuer un achat.</a:t>
            </a:r>
          </a:p>
        </p:txBody>
      </p:sp>
    </p:spTree>
    <p:extLst>
      <p:ext uri="{BB962C8B-B14F-4D97-AF65-F5344CB8AC3E}">
        <p14:creationId xmlns:p14="http://schemas.microsoft.com/office/powerpoint/2010/main" val="710429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4" name="Google Shape;914;p38"/>
          <p:cNvSpPr txBox="1">
            <a:spLocks noGrp="1"/>
          </p:cNvSpPr>
          <p:nvPr>
            <p:ph type="title"/>
          </p:nvPr>
        </p:nvSpPr>
        <p:spPr>
          <a:xfrm>
            <a:off x="715125" y="2838600"/>
            <a:ext cx="45639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ARCHITECTURE</a:t>
            </a:r>
            <a:endParaRPr sz="3200" dirty="0"/>
          </a:p>
        </p:txBody>
      </p:sp>
      <p:sp>
        <p:nvSpPr>
          <p:cNvPr id="915" name="Google Shape;915;p38"/>
          <p:cNvSpPr txBox="1">
            <a:spLocks noGrp="1"/>
          </p:cNvSpPr>
          <p:nvPr>
            <p:ph type="title" idx="2"/>
          </p:nvPr>
        </p:nvSpPr>
        <p:spPr>
          <a:xfrm>
            <a:off x="715125" y="0"/>
            <a:ext cx="1368300" cy="287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grpSp>
        <p:nvGrpSpPr>
          <p:cNvPr id="916" name="Google Shape;916;p38"/>
          <p:cNvGrpSpPr/>
          <p:nvPr/>
        </p:nvGrpSpPr>
        <p:grpSpPr>
          <a:xfrm rot="5400000">
            <a:off x="5122175" y="2715500"/>
            <a:ext cx="393900" cy="398300"/>
            <a:chOff x="362775" y="688925"/>
            <a:chExt cx="393900" cy="398300"/>
          </a:xfrm>
        </p:grpSpPr>
        <p:sp>
          <p:nvSpPr>
            <p:cNvPr id="917" name="Google Shape;917;p38"/>
            <p:cNvSpPr/>
            <p:nvPr/>
          </p:nvSpPr>
          <p:spPr>
            <a:xfrm>
              <a:off x="362775" y="6933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8"/>
            <p:cNvSpPr/>
            <p:nvPr/>
          </p:nvSpPr>
          <p:spPr>
            <a:xfrm rot="-5400000">
              <a:off x="499275" y="5524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19" name="Google Shape;919;p38"/>
          <p:cNvPicPr preferRelativeResize="0"/>
          <p:nvPr/>
        </p:nvPicPr>
        <p:blipFill rotWithShape="1">
          <a:blip r:embed="rId3">
            <a:alphaModFix/>
          </a:blip>
          <a:srcRect t="4743"/>
          <a:stretch/>
        </p:blipFill>
        <p:spPr>
          <a:xfrm rot="470463">
            <a:off x="5694314" y="902900"/>
            <a:ext cx="3107867" cy="4456854"/>
          </a:xfrm>
          <a:prstGeom prst="rect">
            <a:avLst/>
          </a:prstGeom>
          <a:noFill/>
          <a:ln>
            <a:noFill/>
          </a:ln>
        </p:spPr>
      </p:pic>
      <p:sp>
        <p:nvSpPr>
          <p:cNvPr id="920" name="Google Shape;920;p38"/>
          <p:cNvSpPr/>
          <p:nvPr/>
        </p:nvSpPr>
        <p:spPr>
          <a:xfrm rot="1484768">
            <a:off x="4537612" y="27776"/>
            <a:ext cx="1425623" cy="2219274"/>
          </a:xfrm>
          <a:custGeom>
            <a:avLst/>
            <a:gdLst/>
            <a:ahLst/>
            <a:cxnLst/>
            <a:rect l="l" t="t" r="r" b="b"/>
            <a:pathLst>
              <a:path w="23490" h="36565" extrusionOk="0">
                <a:moveTo>
                  <a:pt x="12034" y="9414"/>
                </a:moveTo>
                <a:cubicBezTo>
                  <a:pt x="12268" y="9414"/>
                  <a:pt x="12233" y="9778"/>
                  <a:pt x="12199" y="9994"/>
                </a:cubicBezTo>
                <a:cubicBezTo>
                  <a:pt x="12157" y="10381"/>
                  <a:pt x="12063" y="10726"/>
                  <a:pt x="11937" y="11082"/>
                </a:cubicBezTo>
                <a:cubicBezTo>
                  <a:pt x="11576" y="12189"/>
                  <a:pt x="10897" y="13155"/>
                  <a:pt x="10081" y="13975"/>
                </a:cubicBezTo>
                <a:lnTo>
                  <a:pt x="10081" y="13975"/>
                </a:lnTo>
                <a:cubicBezTo>
                  <a:pt x="10032" y="13442"/>
                  <a:pt x="10100" y="12871"/>
                  <a:pt x="10190" y="12390"/>
                </a:cubicBezTo>
                <a:cubicBezTo>
                  <a:pt x="10410" y="11469"/>
                  <a:pt x="10849" y="10559"/>
                  <a:pt x="11456" y="9858"/>
                </a:cubicBezTo>
                <a:cubicBezTo>
                  <a:pt x="11540" y="9774"/>
                  <a:pt x="11718" y="9512"/>
                  <a:pt x="11843" y="9470"/>
                </a:cubicBezTo>
                <a:cubicBezTo>
                  <a:pt x="11921" y="9431"/>
                  <a:pt x="11984" y="9414"/>
                  <a:pt x="12034" y="9414"/>
                </a:cubicBezTo>
                <a:close/>
                <a:moveTo>
                  <a:pt x="20629" y="298"/>
                </a:moveTo>
                <a:cubicBezTo>
                  <a:pt x="21228" y="298"/>
                  <a:pt x="21763" y="1000"/>
                  <a:pt x="22004" y="1444"/>
                </a:cubicBezTo>
                <a:cubicBezTo>
                  <a:pt x="23490" y="4060"/>
                  <a:pt x="22140" y="7681"/>
                  <a:pt x="20612" y="9994"/>
                </a:cubicBezTo>
                <a:cubicBezTo>
                  <a:pt x="19437" y="11782"/>
                  <a:pt x="17743" y="13465"/>
                  <a:pt x="15818" y="14588"/>
                </a:cubicBezTo>
                <a:lnTo>
                  <a:pt x="15818" y="14588"/>
                </a:lnTo>
                <a:cubicBezTo>
                  <a:pt x="15818" y="14581"/>
                  <a:pt x="15819" y="14574"/>
                  <a:pt x="15820" y="14567"/>
                </a:cubicBezTo>
                <a:cubicBezTo>
                  <a:pt x="15945" y="12777"/>
                  <a:pt x="16290" y="10988"/>
                  <a:pt x="16688" y="9251"/>
                </a:cubicBezTo>
                <a:cubicBezTo>
                  <a:pt x="17169" y="7116"/>
                  <a:pt x="17693" y="4971"/>
                  <a:pt x="18561" y="2972"/>
                </a:cubicBezTo>
                <a:cubicBezTo>
                  <a:pt x="18865" y="2229"/>
                  <a:pt x="19262" y="1444"/>
                  <a:pt x="19827" y="837"/>
                </a:cubicBezTo>
                <a:cubicBezTo>
                  <a:pt x="20005" y="659"/>
                  <a:pt x="20215" y="398"/>
                  <a:pt x="20476" y="314"/>
                </a:cubicBezTo>
                <a:cubicBezTo>
                  <a:pt x="20528" y="303"/>
                  <a:pt x="20579" y="298"/>
                  <a:pt x="20629" y="298"/>
                </a:cubicBezTo>
                <a:close/>
                <a:moveTo>
                  <a:pt x="20654" y="0"/>
                </a:moveTo>
                <a:cubicBezTo>
                  <a:pt x="20089" y="0"/>
                  <a:pt x="19566" y="659"/>
                  <a:pt x="19304" y="1047"/>
                </a:cubicBezTo>
                <a:cubicBezTo>
                  <a:pt x="18697" y="1831"/>
                  <a:pt x="18300" y="2794"/>
                  <a:pt x="17954" y="3715"/>
                </a:cubicBezTo>
                <a:cubicBezTo>
                  <a:pt x="17033" y="6195"/>
                  <a:pt x="16427" y="8811"/>
                  <a:pt x="15987" y="11385"/>
                </a:cubicBezTo>
                <a:cubicBezTo>
                  <a:pt x="15773" y="12505"/>
                  <a:pt x="15613" y="13637"/>
                  <a:pt x="15487" y="14774"/>
                </a:cubicBezTo>
                <a:lnTo>
                  <a:pt x="15487" y="14774"/>
                </a:lnTo>
                <a:cubicBezTo>
                  <a:pt x="15083" y="14993"/>
                  <a:pt x="14670" y="15187"/>
                  <a:pt x="14250" y="15351"/>
                </a:cubicBezTo>
                <a:cubicBezTo>
                  <a:pt x="13628" y="15566"/>
                  <a:pt x="12881" y="15781"/>
                  <a:pt x="12157" y="15781"/>
                </a:cubicBezTo>
                <a:cubicBezTo>
                  <a:pt x="11856" y="15781"/>
                  <a:pt x="11560" y="15744"/>
                  <a:pt x="11278" y="15655"/>
                </a:cubicBezTo>
                <a:cubicBezTo>
                  <a:pt x="10584" y="15462"/>
                  <a:pt x="10257" y="14941"/>
                  <a:pt x="10131" y="14322"/>
                </a:cubicBezTo>
                <a:lnTo>
                  <a:pt x="10131" y="14322"/>
                </a:lnTo>
                <a:cubicBezTo>
                  <a:pt x="10770" y="13698"/>
                  <a:pt x="11329" y="12989"/>
                  <a:pt x="11759" y="12212"/>
                </a:cubicBezTo>
                <a:cubicBezTo>
                  <a:pt x="12063" y="11605"/>
                  <a:pt x="12324" y="10946"/>
                  <a:pt x="12461" y="10255"/>
                </a:cubicBezTo>
                <a:cubicBezTo>
                  <a:pt x="12502" y="9941"/>
                  <a:pt x="12722" y="9156"/>
                  <a:pt x="12324" y="8989"/>
                </a:cubicBezTo>
                <a:cubicBezTo>
                  <a:pt x="12269" y="8960"/>
                  <a:pt x="12211" y="8948"/>
                  <a:pt x="12154" y="8948"/>
                </a:cubicBezTo>
                <a:cubicBezTo>
                  <a:pt x="11856" y="8948"/>
                  <a:pt x="11554" y="9286"/>
                  <a:pt x="11414" y="9470"/>
                </a:cubicBezTo>
                <a:cubicBezTo>
                  <a:pt x="10849" y="10119"/>
                  <a:pt x="10410" y="10820"/>
                  <a:pt x="10148" y="11605"/>
                </a:cubicBezTo>
                <a:cubicBezTo>
                  <a:pt x="9874" y="12327"/>
                  <a:pt x="9664" y="13357"/>
                  <a:pt x="9804" y="14242"/>
                </a:cubicBezTo>
                <a:lnTo>
                  <a:pt x="9804" y="14242"/>
                </a:lnTo>
                <a:cubicBezTo>
                  <a:pt x="9617" y="14417"/>
                  <a:pt x="9424" y="14584"/>
                  <a:pt x="9227" y="14744"/>
                </a:cubicBezTo>
                <a:cubicBezTo>
                  <a:pt x="8055" y="15697"/>
                  <a:pt x="6705" y="16481"/>
                  <a:pt x="5303" y="17141"/>
                </a:cubicBezTo>
                <a:cubicBezTo>
                  <a:pt x="4612" y="17444"/>
                  <a:pt x="3869" y="17748"/>
                  <a:pt x="3126" y="18009"/>
                </a:cubicBezTo>
                <a:cubicBezTo>
                  <a:pt x="2370" y="18305"/>
                  <a:pt x="1606" y="18774"/>
                  <a:pt x="769" y="18774"/>
                </a:cubicBezTo>
                <a:cubicBezTo>
                  <a:pt x="599" y="18774"/>
                  <a:pt x="425" y="18755"/>
                  <a:pt x="249" y="18710"/>
                </a:cubicBezTo>
                <a:cubicBezTo>
                  <a:pt x="236" y="18707"/>
                  <a:pt x="223" y="18706"/>
                  <a:pt x="211" y="18706"/>
                </a:cubicBezTo>
                <a:cubicBezTo>
                  <a:pt x="60" y="18706"/>
                  <a:pt x="0" y="18933"/>
                  <a:pt x="165" y="18972"/>
                </a:cubicBezTo>
                <a:cubicBezTo>
                  <a:pt x="363" y="19017"/>
                  <a:pt x="552" y="19036"/>
                  <a:pt x="736" y="19036"/>
                </a:cubicBezTo>
                <a:cubicBezTo>
                  <a:pt x="1280" y="19036"/>
                  <a:pt x="1775" y="18864"/>
                  <a:pt x="2300" y="18669"/>
                </a:cubicBezTo>
                <a:cubicBezTo>
                  <a:pt x="3084" y="18365"/>
                  <a:pt x="3827" y="18051"/>
                  <a:pt x="4612" y="17748"/>
                </a:cubicBezTo>
                <a:cubicBezTo>
                  <a:pt x="6088" y="17099"/>
                  <a:pt x="7532" y="16356"/>
                  <a:pt x="8840" y="15393"/>
                </a:cubicBezTo>
                <a:cubicBezTo>
                  <a:pt x="9198" y="15141"/>
                  <a:pt x="9544" y="14864"/>
                  <a:pt x="9873" y="14564"/>
                </a:cubicBezTo>
                <a:lnTo>
                  <a:pt x="9873" y="14564"/>
                </a:lnTo>
                <a:cubicBezTo>
                  <a:pt x="9948" y="14839"/>
                  <a:pt x="10064" y="15093"/>
                  <a:pt x="10232" y="15309"/>
                </a:cubicBezTo>
                <a:cubicBezTo>
                  <a:pt x="10679" y="15899"/>
                  <a:pt x="11342" y="16116"/>
                  <a:pt x="12071" y="16116"/>
                </a:cubicBezTo>
                <a:cubicBezTo>
                  <a:pt x="13232" y="16116"/>
                  <a:pt x="14560" y="15566"/>
                  <a:pt x="15453" y="15090"/>
                </a:cubicBezTo>
                <a:lnTo>
                  <a:pt x="15453" y="15090"/>
                </a:lnTo>
                <a:cubicBezTo>
                  <a:pt x="15245" y="17079"/>
                  <a:pt x="15138" y="19082"/>
                  <a:pt x="15035" y="21065"/>
                </a:cubicBezTo>
                <a:cubicBezTo>
                  <a:pt x="14899" y="23639"/>
                  <a:pt x="14899" y="26213"/>
                  <a:pt x="15244" y="28735"/>
                </a:cubicBezTo>
                <a:cubicBezTo>
                  <a:pt x="15600" y="31351"/>
                  <a:pt x="16343" y="33926"/>
                  <a:pt x="16950" y="36458"/>
                </a:cubicBezTo>
                <a:cubicBezTo>
                  <a:pt x="16968" y="36531"/>
                  <a:pt x="17029" y="36565"/>
                  <a:pt x="17087" y="36565"/>
                </a:cubicBezTo>
                <a:cubicBezTo>
                  <a:pt x="17163" y="36565"/>
                  <a:pt x="17235" y="36510"/>
                  <a:pt x="17211" y="36416"/>
                </a:cubicBezTo>
                <a:cubicBezTo>
                  <a:pt x="16290" y="32534"/>
                  <a:pt x="15338" y="28735"/>
                  <a:pt x="15244" y="24727"/>
                </a:cubicBezTo>
                <a:cubicBezTo>
                  <a:pt x="15204" y="21439"/>
                  <a:pt x="15535" y="18150"/>
                  <a:pt x="15793" y="14899"/>
                </a:cubicBezTo>
                <a:lnTo>
                  <a:pt x="15793" y="14899"/>
                </a:lnTo>
                <a:cubicBezTo>
                  <a:pt x="18665" y="13192"/>
                  <a:pt x="21108" y="10560"/>
                  <a:pt x="22224" y="7378"/>
                </a:cubicBezTo>
                <a:cubicBezTo>
                  <a:pt x="22747" y="5892"/>
                  <a:pt x="23092" y="4238"/>
                  <a:pt x="22747" y="2669"/>
                </a:cubicBezTo>
                <a:cubicBezTo>
                  <a:pt x="22569" y="1748"/>
                  <a:pt x="21878" y="0"/>
                  <a:pt x="20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nvGrpSpPr>
          <p:cNvPr id="921" name="Google Shape;921;p38"/>
          <p:cNvGrpSpPr/>
          <p:nvPr/>
        </p:nvGrpSpPr>
        <p:grpSpPr>
          <a:xfrm rot="341019">
            <a:off x="7797289" y="-1360970"/>
            <a:ext cx="2717629" cy="3138809"/>
            <a:chOff x="2229641" y="2678891"/>
            <a:chExt cx="1011055" cy="1167749"/>
          </a:xfrm>
        </p:grpSpPr>
        <p:sp>
          <p:nvSpPr>
            <p:cNvPr id="922" name="Google Shape;922;p38"/>
            <p:cNvSpPr/>
            <p:nvPr/>
          </p:nvSpPr>
          <p:spPr>
            <a:xfrm>
              <a:off x="2668571" y="3235430"/>
              <a:ext cx="572114" cy="69480"/>
            </a:xfrm>
            <a:custGeom>
              <a:avLst/>
              <a:gdLst/>
              <a:ahLst/>
              <a:cxnLst/>
              <a:rect l="l" t="t" r="r" b="b"/>
              <a:pathLst>
                <a:path w="27387" h="3326" extrusionOk="0">
                  <a:moveTo>
                    <a:pt x="16221" y="0"/>
                  </a:moveTo>
                  <a:cubicBezTo>
                    <a:pt x="15090" y="42"/>
                    <a:pt x="14002" y="304"/>
                    <a:pt x="12956" y="618"/>
                  </a:cubicBezTo>
                  <a:cubicBezTo>
                    <a:pt x="11867" y="921"/>
                    <a:pt x="10821" y="1183"/>
                    <a:pt x="9733" y="1350"/>
                  </a:cubicBezTo>
                  <a:cubicBezTo>
                    <a:pt x="9275" y="1405"/>
                    <a:pt x="8826" y="1437"/>
                    <a:pt x="8380" y="1437"/>
                  </a:cubicBezTo>
                  <a:cubicBezTo>
                    <a:pt x="7712" y="1437"/>
                    <a:pt x="7051" y="1365"/>
                    <a:pt x="6374" y="1183"/>
                  </a:cubicBezTo>
                  <a:cubicBezTo>
                    <a:pt x="5673" y="1005"/>
                    <a:pt x="4930" y="827"/>
                    <a:pt x="4187" y="660"/>
                  </a:cubicBezTo>
                  <a:cubicBezTo>
                    <a:pt x="3669" y="556"/>
                    <a:pt x="3159" y="500"/>
                    <a:pt x="2654" y="500"/>
                  </a:cubicBezTo>
                  <a:cubicBezTo>
                    <a:pt x="1883" y="500"/>
                    <a:pt x="1122" y="630"/>
                    <a:pt x="357" y="921"/>
                  </a:cubicBezTo>
                  <a:cubicBezTo>
                    <a:pt x="221" y="963"/>
                    <a:pt x="95" y="1005"/>
                    <a:pt x="1" y="1183"/>
                  </a:cubicBezTo>
                  <a:cubicBezTo>
                    <a:pt x="82" y="1258"/>
                    <a:pt x="160" y="1273"/>
                    <a:pt x="248" y="1273"/>
                  </a:cubicBezTo>
                  <a:cubicBezTo>
                    <a:pt x="306" y="1273"/>
                    <a:pt x="369" y="1267"/>
                    <a:pt x="440" y="1267"/>
                  </a:cubicBezTo>
                  <a:cubicBezTo>
                    <a:pt x="838" y="1267"/>
                    <a:pt x="1225" y="1267"/>
                    <a:pt x="1623" y="1308"/>
                  </a:cubicBezTo>
                  <a:cubicBezTo>
                    <a:pt x="2355" y="1403"/>
                    <a:pt x="3015" y="1664"/>
                    <a:pt x="3663" y="1968"/>
                  </a:cubicBezTo>
                  <a:cubicBezTo>
                    <a:pt x="4323" y="2271"/>
                    <a:pt x="5024" y="2616"/>
                    <a:pt x="5714" y="2878"/>
                  </a:cubicBezTo>
                  <a:cubicBezTo>
                    <a:pt x="6486" y="3190"/>
                    <a:pt x="7250" y="3325"/>
                    <a:pt x="8040" y="3325"/>
                  </a:cubicBezTo>
                  <a:cubicBezTo>
                    <a:pt x="8150" y="3325"/>
                    <a:pt x="8261" y="3323"/>
                    <a:pt x="8372" y="3318"/>
                  </a:cubicBezTo>
                  <a:cubicBezTo>
                    <a:pt x="9419" y="3234"/>
                    <a:pt x="10382" y="2972"/>
                    <a:pt x="11386" y="2575"/>
                  </a:cubicBezTo>
                  <a:cubicBezTo>
                    <a:pt x="11611" y="2482"/>
                    <a:pt x="11812" y="2429"/>
                    <a:pt x="12042" y="2429"/>
                  </a:cubicBezTo>
                  <a:cubicBezTo>
                    <a:pt x="12122" y="2429"/>
                    <a:pt x="12207" y="2435"/>
                    <a:pt x="12296" y="2449"/>
                  </a:cubicBezTo>
                  <a:cubicBezTo>
                    <a:pt x="12820" y="2533"/>
                    <a:pt x="13395" y="2616"/>
                    <a:pt x="13960" y="2711"/>
                  </a:cubicBezTo>
                  <a:cubicBezTo>
                    <a:pt x="14415" y="2773"/>
                    <a:pt x="14871" y="2818"/>
                    <a:pt x="15326" y="2818"/>
                  </a:cubicBezTo>
                  <a:cubicBezTo>
                    <a:pt x="16085" y="2818"/>
                    <a:pt x="16841" y="2693"/>
                    <a:pt x="17581" y="2313"/>
                  </a:cubicBezTo>
                  <a:cubicBezTo>
                    <a:pt x="17704" y="2252"/>
                    <a:pt x="17877" y="2213"/>
                    <a:pt x="18030" y="2213"/>
                  </a:cubicBezTo>
                  <a:cubicBezTo>
                    <a:pt x="18087" y="2213"/>
                    <a:pt x="18140" y="2218"/>
                    <a:pt x="18188" y="2229"/>
                  </a:cubicBezTo>
                  <a:cubicBezTo>
                    <a:pt x="18837" y="2397"/>
                    <a:pt x="19496" y="2491"/>
                    <a:pt x="20197" y="2533"/>
                  </a:cubicBezTo>
                  <a:cubicBezTo>
                    <a:pt x="20930" y="2575"/>
                    <a:pt x="21673" y="2616"/>
                    <a:pt x="22416" y="2658"/>
                  </a:cubicBezTo>
                  <a:cubicBezTo>
                    <a:pt x="22719" y="2658"/>
                    <a:pt x="23022" y="2616"/>
                    <a:pt x="23336" y="2397"/>
                  </a:cubicBezTo>
                  <a:cubicBezTo>
                    <a:pt x="22761" y="2355"/>
                    <a:pt x="22290" y="2271"/>
                    <a:pt x="21809" y="2229"/>
                  </a:cubicBezTo>
                  <a:cubicBezTo>
                    <a:pt x="21243" y="2187"/>
                    <a:pt x="20668" y="2135"/>
                    <a:pt x="20103" y="2093"/>
                  </a:cubicBezTo>
                  <a:cubicBezTo>
                    <a:pt x="19580" y="2051"/>
                    <a:pt x="19056" y="2051"/>
                    <a:pt x="18533" y="1790"/>
                  </a:cubicBezTo>
                  <a:cubicBezTo>
                    <a:pt x="18229" y="1638"/>
                    <a:pt x="17925" y="1574"/>
                    <a:pt x="17613" y="1574"/>
                  </a:cubicBezTo>
                  <a:cubicBezTo>
                    <a:pt x="17388" y="1574"/>
                    <a:pt x="17158" y="1607"/>
                    <a:pt x="16922" y="1664"/>
                  </a:cubicBezTo>
                  <a:cubicBezTo>
                    <a:pt x="16576" y="1706"/>
                    <a:pt x="16221" y="1748"/>
                    <a:pt x="15875" y="1748"/>
                  </a:cubicBezTo>
                  <a:cubicBezTo>
                    <a:pt x="15352" y="1706"/>
                    <a:pt x="14787" y="1664"/>
                    <a:pt x="14264" y="1612"/>
                  </a:cubicBezTo>
                  <a:cubicBezTo>
                    <a:pt x="14086" y="1612"/>
                    <a:pt x="13960" y="1570"/>
                    <a:pt x="13824" y="1570"/>
                  </a:cubicBezTo>
                  <a:cubicBezTo>
                    <a:pt x="13824" y="1528"/>
                    <a:pt x="13824" y="1486"/>
                    <a:pt x="13782" y="1486"/>
                  </a:cubicBezTo>
                  <a:cubicBezTo>
                    <a:pt x="13866" y="1444"/>
                    <a:pt x="13918" y="1403"/>
                    <a:pt x="13960" y="1350"/>
                  </a:cubicBezTo>
                  <a:cubicBezTo>
                    <a:pt x="14965" y="963"/>
                    <a:pt x="16011" y="701"/>
                    <a:pt x="17141" y="701"/>
                  </a:cubicBezTo>
                  <a:cubicBezTo>
                    <a:pt x="19716" y="701"/>
                    <a:pt x="22290" y="1089"/>
                    <a:pt x="24770" y="1873"/>
                  </a:cubicBezTo>
                  <a:lnTo>
                    <a:pt x="27386" y="2658"/>
                  </a:lnTo>
                  <a:lnTo>
                    <a:pt x="27386" y="2313"/>
                  </a:lnTo>
                  <a:cubicBezTo>
                    <a:pt x="27124" y="2229"/>
                    <a:pt x="26863" y="2135"/>
                    <a:pt x="26601" y="2051"/>
                  </a:cubicBezTo>
                  <a:cubicBezTo>
                    <a:pt x="25335" y="1664"/>
                    <a:pt x="24027" y="1225"/>
                    <a:pt x="22761" y="879"/>
                  </a:cubicBezTo>
                  <a:cubicBezTo>
                    <a:pt x="21066" y="440"/>
                    <a:pt x="19360" y="220"/>
                    <a:pt x="17665" y="42"/>
                  </a:cubicBezTo>
                  <a:cubicBezTo>
                    <a:pt x="17183" y="0"/>
                    <a:pt x="16702" y="0"/>
                    <a:pt x="162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23" name="Google Shape;923;p38"/>
            <p:cNvSpPr/>
            <p:nvPr/>
          </p:nvSpPr>
          <p:spPr>
            <a:xfrm>
              <a:off x="2566713" y="3307248"/>
              <a:ext cx="615607" cy="74870"/>
            </a:xfrm>
            <a:custGeom>
              <a:avLst/>
              <a:gdLst/>
              <a:ahLst/>
              <a:cxnLst/>
              <a:rect l="l" t="t" r="r" b="b"/>
              <a:pathLst>
                <a:path w="29469" h="3584" extrusionOk="0">
                  <a:moveTo>
                    <a:pt x="28286" y="1835"/>
                  </a:moveTo>
                  <a:cubicBezTo>
                    <a:pt x="28289" y="1836"/>
                    <a:pt x="28293" y="1836"/>
                    <a:pt x="28296" y="1836"/>
                  </a:cubicBezTo>
                  <a:cubicBezTo>
                    <a:pt x="28293" y="1836"/>
                    <a:pt x="28289" y="1835"/>
                    <a:pt x="28286" y="1835"/>
                  </a:cubicBezTo>
                  <a:close/>
                  <a:moveTo>
                    <a:pt x="4530" y="0"/>
                  </a:moveTo>
                  <a:cubicBezTo>
                    <a:pt x="4284" y="0"/>
                    <a:pt x="4036" y="30"/>
                    <a:pt x="3789" y="99"/>
                  </a:cubicBezTo>
                  <a:cubicBezTo>
                    <a:pt x="2700" y="445"/>
                    <a:pt x="1612" y="790"/>
                    <a:pt x="524" y="1188"/>
                  </a:cubicBezTo>
                  <a:cubicBezTo>
                    <a:pt x="430" y="1188"/>
                    <a:pt x="304" y="1271"/>
                    <a:pt x="220" y="1313"/>
                  </a:cubicBezTo>
                  <a:cubicBezTo>
                    <a:pt x="0" y="1491"/>
                    <a:pt x="42" y="1795"/>
                    <a:pt x="304" y="1889"/>
                  </a:cubicBezTo>
                  <a:cubicBezTo>
                    <a:pt x="430" y="1931"/>
                    <a:pt x="566" y="1931"/>
                    <a:pt x="743" y="1931"/>
                  </a:cubicBezTo>
                  <a:cubicBezTo>
                    <a:pt x="1832" y="1931"/>
                    <a:pt x="2962" y="1795"/>
                    <a:pt x="4008" y="1491"/>
                  </a:cubicBezTo>
                  <a:cubicBezTo>
                    <a:pt x="4224" y="1446"/>
                    <a:pt x="4429" y="1423"/>
                    <a:pt x="4627" y="1423"/>
                  </a:cubicBezTo>
                  <a:cubicBezTo>
                    <a:pt x="4987" y="1423"/>
                    <a:pt x="5324" y="1500"/>
                    <a:pt x="5662" y="1669"/>
                  </a:cubicBezTo>
                  <a:cubicBezTo>
                    <a:pt x="5798" y="1711"/>
                    <a:pt x="5976" y="1795"/>
                    <a:pt x="6101" y="1889"/>
                  </a:cubicBezTo>
                  <a:cubicBezTo>
                    <a:pt x="7067" y="2301"/>
                    <a:pt x="8058" y="2551"/>
                    <a:pt x="9076" y="2551"/>
                  </a:cubicBezTo>
                  <a:cubicBezTo>
                    <a:pt x="9349" y="2551"/>
                    <a:pt x="9623" y="2533"/>
                    <a:pt x="9900" y="2496"/>
                  </a:cubicBezTo>
                  <a:cubicBezTo>
                    <a:pt x="10141" y="2456"/>
                    <a:pt x="10382" y="2436"/>
                    <a:pt x="10622" y="2436"/>
                  </a:cubicBezTo>
                  <a:cubicBezTo>
                    <a:pt x="11205" y="2436"/>
                    <a:pt x="11782" y="2554"/>
                    <a:pt x="12338" y="2799"/>
                  </a:cubicBezTo>
                  <a:cubicBezTo>
                    <a:pt x="13772" y="3364"/>
                    <a:pt x="15299" y="3584"/>
                    <a:pt x="16827" y="3584"/>
                  </a:cubicBezTo>
                  <a:cubicBezTo>
                    <a:pt x="18051" y="3542"/>
                    <a:pt x="19265" y="3500"/>
                    <a:pt x="20490" y="3500"/>
                  </a:cubicBezTo>
                  <a:cubicBezTo>
                    <a:pt x="21081" y="3479"/>
                    <a:pt x="21670" y="3469"/>
                    <a:pt x="22252" y="3469"/>
                  </a:cubicBezTo>
                  <a:cubicBezTo>
                    <a:pt x="22834" y="3469"/>
                    <a:pt x="23409" y="3479"/>
                    <a:pt x="23974" y="3500"/>
                  </a:cubicBezTo>
                  <a:cubicBezTo>
                    <a:pt x="24080" y="3503"/>
                    <a:pt x="24185" y="3504"/>
                    <a:pt x="24290" y="3504"/>
                  </a:cubicBezTo>
                  <a:cubicBezTo>
                    <a:pt x="25917" y="3504"/>
                    <a:pt x="27431" y="3199"/>
                    <a:pt x="28945" y="2579"/>
                  </a:cubicBezTo>
                  <a:cubicBezTo>
                    <a:pt x="29123" y="2537"/>
                    <a:pt x="29301" y="2454"/>
                    <a:pt x="29468" y="2234"/>
                  </a:cubicBezTo>
                  <a:lnTo>
                    <a:pt x="29468" y="2234"/>
                  </a:lnTo>
                  <a:cubicBezTo>
                    <a:pt x="29206" y="2276"/>
                    <a:pt x="29039" y="2276"/>
                    <a:pt x="28819" y="2318"/>
                  </a:cubicBezTo>
                  <a:cubicBezTo>
                    <a:pt x="28558" y="2360"/>
                    <a:pt x="28296" y="2454"/>
                    <a:pt x="27993" y="2537"/>
                  </a:cubicBezTo>
                  <a:cubicBezTo>
                    <a:pt x="27428" y="2674"/>
                    <a:pt x="26852" y="2841"/>
                    <a:pt x="26287" y="2935"/>
                  </a:cubicBezTo>
                  <a:cubicBezTo>
                    <a:pt x="25680" y="3047"/>
                    <a:pt x="25068" y="3065"/>
                    <a:pt x="24458" y="3065"/>
                  </a:cubicBezTo>
                  <a:cubicBezTo>
                    <a:pt x="24153" y="3065"/>
                    <a:pt x="23849" y="3061"/>
                    <a:pt x="23545" y="3061"/>
                  </a:cubicBezTo>
                  <a:cubicBezTo>
                    <a:pt x="21358" y="3061"/>
                    <a:pt x="19182" y="3061"/>
                    <a:pt x="17005" y="3019"/>
                  </a:cubicBezTo>
                  <a:cubicBezTo>
                    <a:pt x="16566" y="3019"/>
                    <a:pt x="16084" y="3019"/>
                    <a:pt x="15697" y="2935"/>
                  </a:cubicBezTo>
                  <a:cubicBezTo>
                    <a:pt x="14912" y="2799"/>
                    <a:pt x="14169" y="2579"/>
                    <a:pt x="13426" y="2412"/>
                  </a:cubicBezTo>
                  <a:cubicBezTo>
                    <a:pt x="13301" y="2360"/>
                    <a:pt x="13206" y="2318"/>
                    <a:pt x="13081" y="2234"/>
                  </a:cubicBezTo>
                  <a:lnTo>
                    <a:pt x="13081" y="2150"/>
                  </a:lnTo>
                  <a:cubicBezTo>
                    <a:pt x="13343" y="2098"/>
                    <a:pt x="13604" y="2098"/>
                    <a:pt x="13824" y="2056"/>
                  </a:cubicBezTo>
                  <a:cubicBezTo>
                    <a:pt x="14734" y="1972"/>
                    <a:pt x="15603" y="1836"/>
                    <a:pt x="16524" y="1753"/>
                  </a:cubicBezTo>
                  <a:cubicBezTo>
                    <a:pt x="16723" y="1735"/>
                    <a:pt x="16922" y="1725"/>
                    <a:pt x="17121" y="1725"/>
                  </a:cubicBezTo>
                  <a:cubicBezTo>
                    <a:pt x="17402" y="1725"/>
                    <a:pt x="17681" y="1745"/>
                    <a:pt x="17957" y="1795"/>
                  </a:cubicBezTo>
                  <a:cubicBezTo>
                    <a:pt x="18549" y="1883"/>
                    <a:pt x="19150" y="1949"/>
                    <a:pt x="19751" y="1949"/>
                  </a:cubicBezTo>
                  <a:cubicBezTo>
                    <a:pt x="20351" y="1949"/>
                    <a:pt x="20950" y="1883"/>
                    <a:pt x="21536" y="1711"/>
                  </a:cubicBezTo>
                  <a:cubicBezTo>
                    <a:pt x="21632" y="1695"/>
                    <a:pt x="21728" y="1686"/>
                    <a:pt x="21825" y="1686"/>
                  </a:cubicBezTo>
                  <a:cubicBezTo>
                    <a:pt x="21995" y="1686"/>
                    <a:pt x="22170" y="1715"/>
                    <a:pt x="22363" y="1795"/>
                  </a:cubicBezTo>
                  <a:cubicBezTo>
                    <a:pt x="22631" y="1897"/>
                    <a:pt x="22917" y="1946"/>
                    <a:pt x="23230" y="1946"/>
                  </a:cubicBezTo>
                  <a:cubicBezTo>
                    <a:pt x="23332" y="1946"/>
                    <a:pt x="23437" y="1941"/>
                    <a:pt x="23545" y="1931"/>
                  </a:cubicBezTo>
                  <a:cubicBezTo>
                    <a:pt x="24330" y="1889"/>
                    <a:pt x="25115" y="1836"/>
                    <a:pt x="25900" y="1753"/>
                  </a:cubicBezTo>
                  <a:cubicBezTo>
                    <a:pt x="26187" y="1737"/>
                    <a:pt x="26474" y="1728"/>
                    <a:pt x="26764" y="1728"/>
                  </a:cubicBezTo>
                  <a:cubicBezTo>
                    <a:pt x="27262" y="1728"/>
                    <a:pt x="27766" y="1756"/>
                    <a:pt x="28286" y="1835"/>
                  </a:cubicBezTo>
                  <a:lnTo>
                    <a:pt x="28286" y="1835"/>
                  </a:lnTo>
                  <a:cubicBezTo>
                    <a:pt x="28247" y="1824"/>
                    <a:pt x="28208" y="1753"/>
                    <a:pt x="28160" y="1753"/>
                  </a:cubicBezTo>
                  <a:cubicBezTo>
                    <a:pt x="27538" y="1684"/>
                    <a:pt x="26903" y="1652"/>
                    <a:pt x="26268" y="1652"/>
                  </a:cubicBezTo>
                  <a:cubicBezTo>
                    <a:pt x="25749" y="1652"/>
                    <a:pt x="25230" y="1673"/>
                    <a:pt x="24717" y="1711"/>
                  </a:cubicBezTo>
                  <a:cubicBezTo>
                    <a:pt x="24341" y="1735"/>
                    <a:pt x="23948" y="1791"/>
                    <a:pt x="23558" y="1791"/>
                  </a:cubicBezTo>
                  <a:cubicBezTo>
                    <a:pt x="23274" y="1791"/>
                    <a:pt x="22992" y="1761"/>
                    <a:pt x="22719" y="1669"/>
                  </a:cubicBezTo>
                  <a:cubicBezTo>
                    <a:pt x="22059" y="1491"/>
                    <a:pt x="21411" y="1365"/>
                    <a:pt x="20709" y="1365"/>
                  </a:cubicBezTo>
                  <a:lnTo>
                    <a:pt x="20668" y="1365"/>
                  </a:lnTo>
                  <a:cubicBezTo>
                    <a:pt x="19789" y="1229"/>
                    <a:pt x="19004" y="968"/>
                    <a:pt x="18177" y="706"/>
                  </a:cubicBezTo>
                  <a:cubicBezTo>
                    <a:pt x="17915" y="581"/>
                    <a:pt x="17654" y="486"/>
                    <a:pt x="17392" y="445"/>
                  </a:cubicBezTo>
                  <a:cubicBezTo>
                    <a:pt x="16848" y="377"/>
                    <a:pt x="16306" y="330"/>
                    <a:pt x="15764" y="330"/>
                  </a:cubicBezTo>
                  <a:cubicBezTo>
                    <a:pt x="15307" y="330"/>
                    <a:pt x="14849" y="363"/>
                    <a:pt x="14389" y="445"/>
                  </a:cubicBezTo>
                  <a:cubicBezTo>
                    <a:pt x="13824" y="581"/>
                    <a:pt x="13301" y="664"/>
                    <a:pt x="12725" y="748"/>
                  </a:cubicBezTo>
                  <a:cubicBezTo>
                    <a:pt x="12115" y="867"/>
                    <a:pt x="11500" y="944"/>
                    <a:pt x="10875" y="944"/>
                  </a:cubicBezTo>
                  <a:cubicBezTo>
                    <a:pt x="10567" y="944"/>
                    <a:pt x="10256" y="926"/>
                    <a:pt x="9942" y="884"/>
                  </a:cubicBezTo>
                  <a:cubicBezTo>
                    <a:pt x="9764" y="863"/>
                    <a:pt x="9588" y="853"/>
                    <a:pt x="9414" y="853"/>
                  </a:cubicBezTo>
                  <a:cubicBezTo>
                    <a:pt x="9240" y="853"/>
                    <a:pt x="9068" y="863"/>
                    <a:pt x="8895" y="884"/>
                  </a:cubicBezTo>
                  <a:cubicBezTo>
                    <a:pt x="8717" y="884"/>
                    <a:pt x="8498" y="926"/>
                    <a:pt x="8330" y="968"/>
                  </a:cubicBezTo>
                  <a:cubicBezTo>
                    <a:pt x="8219" y="1020"/>
                    <a:pt x="8109" y="1060"/>
                    <a:pt x="8000" y="1060"/>
                  </a:cubicBezTo>
                  <a:cubicBezTo>
                    <a:pt x="7935" y="1060"/>
                    <a:pt x="7870" y="1045"/>
                    <a:pt x="7807" y="1010"/>
                  </a:cubicBezTo>
                  <a:cubicBezTo>
                    <a:pt x="7409" y="884"/>
                    <a:pt x="7022" y="748"/>
                    <a:pt x="6624" y="581"/>
                  </a:cubicBezTo>
                  <a:cubicBezTo>
                    <a:pt x="6447" y="528"/>
                    <a:pt x="6279" y="403"/>
                    <a:pt x="6101" y="319"/>
                  </a:cubicBezTo>
                  <a:cubicBezTo>
                    <a:pt x="5593" y="140"/>
                    <a:pt x="5065" y="0"/>
                    <a:pt x="4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24" name="Google Shape;924;p38"/>
            <p:cNvSpPr/>
            <p:nvPr/>
          </p:nvSpPr>
          <p:spPr>
            <a:xfrm>
              <a:off x="3085880" y="3206456"/>
              <a:ext cx="154795" cy="34657"/>
            </a:xfrm>
            <a:custGeom>
              <a:avLst/>
              <a:gdLst/>
              <a:ahLst/>
              <a:cxnLst/>
              <a:rect l="l" t="t" r="r" b="b"/>
              <a:pathLst>
                <a:path w="7410" h="1659" extrusionOk="0">
                  <a:moveTo>
                    <a:pt x="1637" y="1"/>
                  </a:moveTo>
                  <a:cubicBezTo>
                    <a:pt x="1254" y="1"/>
                    <a:pt x="868" y="57"/>
                    <a:pt x="482" y="173"/>
                  </a:cubicBezTo>
                  <a:cubicBezTo>
                    <a:pt x="387" y="215"/>
                    <a:pt x="304" y="215"/>
                    <a:pt x="220" y="257"/>
                  </a:cubicBezTo>
                  <a:cubicBezTo>
                    <a:pt x="42" y="383"/>
                    <a:pt x="0" y="603"/>
                    <a:pt x="220" y="697"/>
                  </a:cubicBezTo>
                  <a:cubicBezTo>
                    <a:pt x="346" y="780"/>
                    <a:pt x="524" y="780"/>
                    <a:pt x="649" y="822"/>
                  </a:cubicBezTo>
                  <a:cubicBezTo>
                    <a:pt x="1476" y="906"/>
                    <a:pt x="2261" y="1084"/>
                    <a:pt x="3004" y="1387"/>
                  </a:cubicBezTo>
                  <a:cubicBezTo>
                    <a:pt x="3098" y="1429"/>
                    <a:pt x="3181" y="1482"/>
                    <a:pt x="3265" y="1482"/>
                  </a:cubicBezTo>
                  <a:cubicBezTo>
                    <a:pt x="3635" y="1592"/>
                    <a:pt x="4005" y="1659"/>
                    <a:pt x="4373" y="1659"/>
                  </a:cubicBezTo>
                  <a:cubicBezTo>
                    <a:pt x="4703" y="1659"/>
                    <a:pt x="5032" y="1605"/>
                    <a:pt x="5358" y="1482"/>
                  </a:cubicBezTo>
                  <a:cubicBezTo>
                    <a:pt x="5536" y="1429"/>
                    <a:pt x="5756" y="1429"/>
                    <a:pt x="5923" y="1429"/>
                  </a:cubicBezTo>
                  <a:cubicBezTo>
                    <a:pt x="6363" y="1482"/>
                    <a:pt x="6844" y="1523"/>
                    <a:pt x="7325" y="1565"/>
                  </a:cubicBezTo>
                  <a:lnTo>
                    <a:pt x="7409" y="1565"/>
                  </a:lnTo>
                  <a:lnTo>
                    <a:pt x="7409" y="1126"/>
                  </a:lnTo>
                  <a:cubicBezTo>
                    <a:pt x="6802" y="1084"/>
                    <a:pt x="6237" y="1042"/>
                    <a:pt x="5620" y="958"/>
                  </a:cubicBezTo>
                  <a:cubicBezTo>
                    <a:pt x="4751" y="822"/>
                    <a:pt x="3924" y="561"/>
                    <a:pt x="3045" y="257"/>
                  </a:cubicBezTo>
                  <a:cubicBezTo>
                    <a:pt x="2586" y="89"/>
                    <a:pt x="2114" y="1"/>
                    <a:pt x="1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25" name="Google Shape;925;p38"/>
            <p:cNvSpPr/>
            <p:nvPr/>
          </p:nvSpPr>
          <p:spPr>
            <a:xfrm>
              <a:off x="3157803" y="3345601"/>
              <a:ext cx="21" cy="21"/>
            </a:xfrm>
            <a:custGeom>
              <a:avLst/>
              <a:gdLst/>
              <a:ahLst/>
              <a:cxnLst/>
              <a:rect l="l" t="t" r="r" b="b"/>
              <a:pathLst>
                <a:path w="1" h="1" extrusionOk="0">
                  <a:moveTo>
                    <a:pt x="0"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26" name="Google Shape;926;p38"/>
            <p:cNvSpPr/>
            <p:nvPr/>
          </p:nvSpPr>
          <p:spPr>
            <a:xfrm>
              <a:off x="3204135" y="3320763"/>
              <a:ext cx="36537" cy="26823"/>
            </a:xfrm>
            <a:custGeom>
              <a:avLst/>
              <a:gdLst/>
              <a:ahLst/>
              <a:cxnLst/>
              <a:rect l="l" t="t" r="r" b="b"/>
              <a:pathLst>
                <a:path w="1749" h="1284" extrusionOk="0">
                  <a:moveTo>
                    <a:pt x="1123" y="0"/>
                  </a:moveTo>
                  <a:cubicBezTo>
                    <a:pt x="1033" y="0"/>
                    <a:pt x="939" y="5"/>
                    <a:pt x="838" y="17"/>
                  </a:cubicBezTo>
                  <a:cubicBezTo>
                    <a:pt x="524" y="59"/>
                    <a:pt x="262" y="143"/>
                    <a:pt x="1" y="405"/>
                  </a:cubicBezTo>
                  <a:cubicBezTo>
                    <a:pt x="262" y="499"/>
                    <a:pt x="482" y="541"/>
                    <a:pt x="702" y="666"/>
                  </a:cubicBezTo>
                  <a:cubicBezTo>
                    <a:pt x="1047" y="844"/>
                    <a:pt x="1403" y="1064"/>
                    <a:pt x="1748" y="1284"/>
                  </a:cubicBezTo>
                  <a:lnTo>
                    <a:pt x="1748" y="59"/>
                  </a:lnTo>
                  <a:cubicBezTo>
                    <a:pt x="1533" y="30"/>
                    <a:pt x="1340" y="0"/>
                    <a:pt x="1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27" name="Google Shape;927;p38"/>
            <p:cNvSpPr/>
            <p:nvPr/>
          </p:nvSpPr>
          <p:spPr>
            <a:xfrm>
              <a:off x="3027515" y="3058809"/>
              <a:ext cx="213162" cy="42407"/>
            </a:xfrm>
            <a:custGeom>
              <a:avLst/>
              <a:gdLst/>
              <a:ahLst/>
              <a:cxnLst/>
              <a:rect l="l" t="t" r="r" b="b"/>
              <a:pathLst>
                <a:path w="10204" h="2030" extrusionOk="0">
                  <a:moveTo>
                    <a:pt x="6059" y="0"/>
                  </a:moveTo>
                  <a:cubicBezTo>
                    <a:pt x="5233" y="0"/>
                    <a:pt x="4448" y="220"/>
                    <a:pt x="3663" y="440"/>
                  </a:cubicBezTo>
                  <a:cubicBezTo>
                    <a:pt x="2794" y="701"/>
                    <a:pt x="1968" y="869"/>
                    <a:pt x="1130" y="1088"/>
                  </a:cubicBezTo>
                  <a:cubicBezTo>
                    <a:pt x="827" y="1172"/>
                    <a:pt x="524" y="1266"/>
                    <a:pt x="262" y="1350"/>
                  </a:cubicBezTo>
                  <a:cubicBezTo>
                    <a:pt x="136" y="1392"/>
                    <a:pt x="42" y="1486"/>
                    <a:pt x="0" y="1612"/>
                  </a:cubicBezTo>
                  <a:cubicBezTo>
                    <a:pt x="0" y="1748"/>
                    <a:pt x="136" y="1831"/>
                    <a:pt x="262" y="1831"/>
                  </a:cubicBezTo>
                  <a:cubicBezTo>
                    <a:pt x="607" y="1915"/>
                    <a:pt x="921" y="1957"/>
                    <a:pt x="1267" y="2009"/>
                  </a:cubicBezTo>
                  <a:cubicBezTo>
                    <a:pt x="1456" y="2023"/>
                    <a:pt x="1643" y="2030"/>
                    <a:pt x="1830" y="2030"/>
                  </a:cubicBezTo>
                  <a:cubicBezTo>
                    <a:pt x="2761" y="2030"/>
                    <a:pt x="3669" y="1864"/>
                    <a:pt x="4584" y="1612"/>
                  </a:cubicBezTo>
                  <a:cubicBezTo>
                    <a:pt x="5416" y="1383"/>
                    <a:pt x="6255" y="1258"/>
                    <a:pt x="7096" y="1258"/>
                  </a:cubicBezTo>
                  <a:cubicBezTo>
                    <a:pt x="7218" y="1258"/>
                    <a:pt x="7340" y="1261"/>
                    <a:pt x="7461" y="1266"/>
                  </a:cubicBezTo>
                  <a:cubicBezTo>
                    <a:pt x="7985" y="1266"/>
                    <a:pt x="8456" y="1308"/>
                    <a:pt x="8979" y="1308"/>
                  </a:cubicBezTo>
                  <a:cubicBezTo>
                    <a:pt x="9418" y="1350"/>
                    <a:pt x="9816" y="1350"/>
                    <a:pt x="10203" y="1350"/>
                  </a:cubicBezTo>
                  <a:lnTo>
                    <a:pt x="10203" y="963"/>
                  </a:lnTo>
                  <a:cubicBezTo>
                    <a:pt x="9502" y="743"/>
                    <a:pt x="8769" y="523"/>
                    <a:pt x="8068" y="304"/>
                  </a:cubicBezTo>
                  <a:cubicBezTo>
                    <a:pt x="7409" y="84"/>
                    <a:pt x="6760" y="0"/>
                    <a:pt x="6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28" name="Google Shape;928;p38"/>
            <p:cNvSpPr/>
            <p:nvPr/>
          </p:nvSpPr>
          <p:spPr>
            <a:xfrm>
              <a:off x="2229641" y="3125864"/>
              <a:ext cx="539296" cy="55024"/>
            </a:xfrm>
            <a:custGeom>
              <a:avLst/>
              <a:gdLst/>
              <a:ahLst/>
              <a:cxnLst/>
              <a:rect l="l" t="t" r="r" b="b"/>
              <a:pathLst>
                <a:path w="25816" h="2634" extrusionOk="0">
                  <a:moveTo>
                    <a:pt x="1474" y="1"/>
                  </a:moveTo>
                  <a:cubicBezTo>
                    <a:pt x="981" y="1"/>
                    <a:pt x="491" y="44"/>
                    <a:pt x="0" y="149"/>
                  </a:cubicBezTo>
                  <a:lnTo>
                    <a:pt x="0" y="1279"/>
                  </a:lnTo>
                  <a:cubicBezTo>
                    <a:pt x="178" y="1279"/>
                    <a:pt x="346" y="1238"/>
                    <a:pt x="566" y="1238"/>
                  </a:cubicBezTo>
                  <a:cubicBezTo>
                    <a:pt x="876" y="1223"/>
                    <a:pt x="1187" y="1216"/>
                    <a:pt x="1497" y="1216"/>
                  </a:cubicBezTo>
                  <a:cubicBezTo>
                    <a:pt x="2976" y="1216"/>
                    <a:pt x="4455" y="1374"/>
                    <a:pt x="5934" y="1625"/>
                  </a:cubicBezTo>
                  <a:cubicBezTo>
                    <a:pt x="6760" y="1803"/>
                    <a:pt x="7629" y="2064"/>
                    <a:pt x="8508" y="2284"/>
                  </a:cubicBezTo>
                  <a:cubicBezTo>
                    <a:pt x="9264" y="2515"/>
                    <a:pt x="10039" y="2634"/>
                    <a:pt x="10822" y="2634"/>
                  </a:cubicBezTo>
                  <a:cubicBezTo>
                    <a:pt x="11211" y="2634"/>
                    <a:pt x="11601" y="2604"/>
                    <a:pt x="11993" y="2546"/>
                  </a:cubicBezTo>
                  <a:cubicBezTo>
                    <a:pt x="12694" y="2462"/>
                    <a:pt x="13301" y="2284"/>
                    <a:pt x="13949" y="2106"/>
                  </a:cubicBezTo>
                  <a:cubicBezTo>
                    <a:pt x="14842" y="1951"/>
                    <a:pt x="15735" y="1714"/>
                    <a:pt x="16662" y="1714"/>
                  </a:cubicBezTo>
                  <a:cubicBezTo>
                    <a:pt x="16734" y="1714"/>
                    <a:pt x="16807" y="1716"/>
                    <a:pt x="16879" y="1719"/>
                  </a:cubicBezTo>
                  <a:cubicBezTo>
                    <a:pt x="17368" y="1719"/>
                    <a:pt x="17842" y="1700"/>
                    <a:pt x="18324" y="1700"/>
                  </a:cubicBezTo>
                  <a:cubicBezTo>
                    <a:pt x="18565" y="1700"/>
                    <a:pt x="18808" y="1705"/>
                    <a:pt x="19056" y="1719"/>
                  </a:cubicBezTo>
                  <a:cubicBezTo>
                    <a:pt x="20186" y="1803"/>
                    <a:pt x="21274" y="1886"/>
                    <a:pt x="22373" y="1980"/>
                  </a:cubicBezTo>
                  <a:cubicBezTo>
                    <a:pt x="23200" y="2064"/>
                    <a:pt x="23985" y="2200"/>
                    <a:pt x="24811" y="2284"/>
                  </a:cubicBezTo>
                  <a:cubicBezTo>
                    <a:pt x="24913" y="2298"/>
                    <a:pt x="25018" y="2303"/>
                    <a:pt x="25126" y="2303"/>
                  </a:cubicBezTo>
                  <a:cubicBezTo>
                    <a:pt x="25342" y="2303"/>
                    <a:pt x="25565" y="2284"/>
                    <a:pt x="25774" y="2284"/>
                  </a:cubicBezTo>
                  <a:lnTo>
                    <a:pt x="25816" y="2242"/>
                  </a:lnTo>
                  <a:cubicBezTo>
                    <a:pt x="25638" y="2200"/>
                    <a:pt x="25513" y="2200"/>
                    <a:pt x="25376" y="2200"/>
                  </a:cubicBezTo>
                  <a:cubicBezTo>
                    <a:pt x="24110" y="2022"/>
                    <a:pt x="22802" y="1844"/>
                    <a:pt x="21536" y="1677"/>
                  </a:cubicBezTo>
                  <a:cubicBezTo>
                    <a:pt x="20774" y="1558"/>
                    <a:pt x="19980" y="1406"/>
                    <a:pt x="19174" y="1406"/>
                  </a:cubicBezTo>
                  <a:cubicBezTo>
                    <a:pt x="19062" y="1406"/>
                    <a:pt x="18949" y="1409"/>
                    <a:pt x="18836" y="1415"/>
                  </a:cubicBezTo>
                  <a:lnTo>
                    <a:pt x="16743" y="1415"/>
                  </a:lnTo>
                  <a:cubicBezTo>
                    <a:pt x="15435" y="1415"/>
                    <a:pt x="14085" y="1363"/>
                    <a:pt x="12736" y="1363"/>
                  </a:cubicBezTo>
                  <a:cubicBezTo>
                    <a:pt x="11250" y="1363"/>
                    <a:pt x="9764" y="1279"/>
                    <a:pt x="8330" y="976"/>
                  </a:cubicBezTo>
                  <a:cubicBezTo>
                    <a:pt x="6363" y="578"/>
                    <a:pt x="4448" y="233"/>
                    <a:pt x="2491" y="55"/>
                  </a:cubicBezTo>
                  <a:cubicBezTo>
                    <a:pt x="2150" y="21"/>
                    <a:pt x="1811" y="1"/>
                    <a:pt x="14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29" name="Google Shape;929;p38"/>
            <p:cNvSpPr/>
            <p:nvPr/>
          </p:nvSpPr>
          <p:spPr>
            <a:xfrm>
              <a:off x="2848910" y="3133363"/>
              <a:ext cx="391771" cy="78484"/>
            </a:xfrm>
            <a:custGeom>
              <a:avLst/>
              <a:gdLst/>
              <a:ahLst/>
              <a:cxnLst/>
              <a:rect l="l" t="t" r="r" b="b"/>
              <a:pathLst>
                <a:path w="18754" h="3757" extrusionOk="0">
                  <a:moveTo>
                    <a:pt x="14981" y="1"/>
                  </a:moveTo>
                  <a:cubicBezTo>
                    <a:pt x="13655" y="1"/>
                    <a:pt x="12354" y="236"/>
                    <a:pt x="11083" y="795"/>
                  </a:cubicBezTo>
                  <a:cubicBezTo>
                    <a:pt x="10518" y="1056"/>
                    <a:pt x="9900" y="1266"/>
                    <a:pt x="9293" y="1266"/>
                  </a:cubicBezTo>
                  <a:cubicBezTo>
                    <a:pt x="9210" y="1266"/>
                    <a:pt x="9115" y="1266"/>
                    <a:pt x="9032" y="1318"/>
                  </a:cubicBezTo>
                  <a:cubicBezTo>
                    <a:pt x="8205" y="1485"/>
                    <a:pt x="7378" y="1621"/>
                    <a:pt x="6541" y="1841"/>
                  </a:cubicBezTo>
                  <a:cubicBezTo>
                    <a:pt x="5585" y="2052"/>
                    <a:pt x="4629" y="2180"/>
                    <a:pt x="3673" y="2180"/>
                  </a:cubicBezTo>
                  <a:cubicBezTo>
                    <a:pt x="3059" y="2180"/>
                    <a:pt x="2446" y="2127"/>
                    <a:pt x="1832" y="2009"/>
                  </a:cubicBezTo>
                  <a:cubicBezTo>
                    <a:pt x="1361" y="1883"/>
                    <a:pt x="922" y="1841"/>
                    <a:pt x="440" y="1747"/>
                  </a:cubicBezTo>
                  <a:cubicBezTo>
                    <a:pt x="400" y="1747"/>
                    <a:pt x="355" y="1743"/>
                    <a:pt x="307" y="1743"/>
                  </a:cubicBezTo>
                  <a:cubicBezTo>
                    <a:pt x="205" y="1743"/>
                    <a:pt x="93" y="1762"/>
                    <a:pt x="1" y="1883"/>
                  </a:cubicBezTo>
                  <a:cubicBezTo>
                    <a:pt x="1" y="1925"/>
                    <a:pt x="1" y="1925"/>
                    <a:pt x="53" y="1967"/>
                  </a:cubicBezTo>
                  <a:cubicBezTo>
                    <a:pt x="95" y="2009"/>
                    <a:pt x="137" y="2051"/>
                    <a:pt x="221" y="2103"/>
                  </a:cubicBezTo>
                  <a:cubicBezTo>
                    <a:pt x="1623" y="2888"/>
                    <a:pt x="3057" y="3411"/>
                    <a:pt x="4668" y="3453"/>
                  </a:cubicBezTo>
                  <a:cubicBezTo>
                    <a:pt x="5934" y="3453"/>
                    <a:pt x="7159" y="3233"/>
                    <a:pt x="8425" y="2930"/>
                  </a:cubicBezTo>
                  <a:cubicBezTo>
                    <a:pt x="9397" y="2720"/>
                    <a:pt x="10375" y="2537"/>
                    <a:pt x="11377" y="2537"/>
                  </a:cubicBezTo>
                  <a:cubicBezTo>
                    <a:pt x="11626" y="2537"/>
                    <a:pt x="11877" y="2549"/>
                    <a:pt x="12129" y="2574"/>
                  </a:cubicBezTo>
                  <a:cubicBezTo>
                    <a:pt x="13301" y="2668"/>
                    <a:pt x="14484" y="2835"/>
                    <a:pt x="15572" y="3191"/>
                  </a:cubicBezTo>
                  <a:cubicBezTo>
                    <a:pt x="16535" y="3453"/>
                    <a:pt x="17487" y="3620"/>
                    <a:pt x="18491" y="3714"/>
                  </a:cubicBezTo>
                  <a:cubicBezTo>
                    <a:pt x="18575" y="3714"/>
                    <a:pt x="18669" y="3714"/>
                    <a:pt x="18753" y="3756"/>
                  </a:cubicBezTo>
                  <a:lnTo>
                    <a:pt x="18753" y="2626"/>
                  </a:lnTo>
                  <a:cubicBezTo>
                    <a:pt x="17623" y="2406"/>
                    <a:pt x="16535" y="2103"/>
                    <a:pt x="15394" y="1747"/>
                  </a:cubicBezTo>
                  <a:cubicBezTo>
                    <a:pt x="15352" y="1747"/>
                    <a:pt x="15268" y="1705"/>
                    <a:pt x="15227" y="1663"/>
                  </a:cubicBezTo>
                  <a:cubicBezTo>
                    <a:pt x="15227" y="1621"/>
                    <a:pt x="15268" y="1621"/>
                    <a:pt x="15268" y="1621"/>
                  </a:cubicBezTo>
                  <a:cubicBezTo>
                    <a:pt x="15394" y="1621"/>
                    <a:pt x="15488" y="1580"/>
                    <a:pt x="15614" y="1580"/>
                  </a:cubicBezTo>
                  <a:cubicBezTo>
                    <a:pt x="16482" y="1580"/>
                    <a:pt x="17361" y="1663"/>
                    <a:pt x="18230" y="1789"/>
                  </a:cubicBezTo>
                  <a:cubicBezTo>
                    <a:pt x="18408" y="1789"/>
                    <a:pt x="18575" y="1841"/>
                    <a:pt x="18753" y="1841"/>
                  </a:cubicBezTo>
                  <a:lnTo>
                    <a:pt x="18753" y="533"/>
                  </a:lnTo>
                  <a:cubicBezTo>
                    <a:pt x="18366" y="439"/>
                    <a:pt x="17968" y="355"/>
                    <a:pt x="17581" y="272"/>
                  </a:cubicBezTo>
                  <a:cubicBezTo>
                    <a:pt x="16706" y="99"/>
                    <a:pt x="15838" y="1"/>
                    <a:pt x="149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0" name="Google Shape;930;p38"/>
            <p:cNvSpPr/>
            <p:nvPr/>
          </p:nvSpPr>
          <p:spPr>
            <a:xfrm>
              <a:off x="2229641" y="3181994"/>
              <a:ext cx="126593" cy="47107"/>
            </a:xfrm>
            <a:custGeom>
              <a:avLst/>
              <a:gdLst/>
              <a:ahLst/>
              <a:cxnLst/>
              <a:rect l="l" t="t" r="r" b="b"/>
              <a:pathLst>
                <a:path w="6060" h="2255" extrusionOk="0">
                  <a:moveTo>
                    <a:pt x="3572" y="0"/>
                  </a:moveTo>
                  <a:cubicBezTo>
                    <a:pt x="3402" y="0"/>
                    <a:pt x="3229" y="12"/>
                    <a:pt x="3056" y="36"/>
                  </a:cubicBezTo>
                  <a:cubicBezTo>
                    <a:pt x="2753" y="78"/>
                    <a:pt x="2439" y="162"/>
                    <a:pt x="2135" y="204"/>
                  </a:cubicBezTo>
                  <a:cubicBezTo>
                    <a:pt x="1445" y="382"/>
                    <a:pt x="702" y="560"/>
                    <a:pt x="0" y="727"/>
                  </a:cubicBezTo>
                  <a:lnTo>
                    <a:pt x="0" y="2255"/>
                  </a:lnTo>
                  <a:cubicBezTo>
                    <a:pt x="607" y="2171"/>
                    <a:pt x="1225" y="2035"/>
                    <a:pt x="1832" y="1815"/>
                  </a:cubicBezTo>
                  <a:cubicBezTo>
                    <a:pt x="2836" y="1470"/>
                    <a:pt x="3841" y="1250"/>
                    <a:pt x="4929" y="1250"/>
                  </a:cubicBezTo>
                  <a:lnTo>
                    <a:pt x="5149" y="1250"/>
                  </a:lnTo>
                  <a:cubicBezTo>
                    <a:pt x="5369" y="1208"/>
                    <a:pt x="5578" y="1167"/>
                    <a:pt x="5756" y="1083"/>
                  </a:cubicBezTo>
                  <a:cubicBezTo>
                    <a:pt x="5840" y="1031"/>
                    <a:pt x="5976" y="905"/>
                    <a:pt x="5976" y="821"/>
                  </a:cubicBezTo>
                  <a:cubicBezTo>
                    <a:pt x="6059" y="685"/>
                    <a:pt x="5892" y="643"/>
                    <a:pt x="5756" y="560"/>
                  </a:cubicBezTo>
                  <a:cubicBezTo>
                    <a:pt x="5080" y="234"/>
                    <a:pt x="4340" y="0"/>
                    <a:pt x="3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1" name="Google Shape;931;p38"/>
            <p:cNvSpPr/>
            <p:nvPr/>
          </p:nvSpPr>
          <p:spPr>
            <a:xfrm>
              <a:off x="2521028" y="3056761"/>
              <a:ext cx="490121" cy="84166"/>
            </a:xfrm>
            <a:custGeom>
              <a:avLst/>
              <a:gdLst/>
              <a:ahLst/>
              <a:cxnLst/>
              <a:rect l="l" t="t" r="r" b="b"/>
              <a:pathLst>
                <a:path w="23462" h="4029" extrusionOk="0">
                  <a:moveTo>
                    <a:pt x="11839" y="0"/>
                  </a:moveTo>
                  <a:cubicBezTo>
                    <a:pt x="11474" y="0"/>
                    <a:pt x="11105" y="30"/>
                    <a:pt x="10726" y="98"/>
                  </a:cubicBezTo>
                  <a:cubicBezTo>
                    <a:pt x="10339" y="140"/>
                    <a:pt x="9900" y="182"/>
                    <a:pt x="9471" y="224"/>
                  </a:cubicBezTo>
                  <a:cubicBezTo>
                    <a:pt x="8110" y="360"/>
                    <a:pt x="6802" y="485"/>
                    <a:pt x="5547" y="883"/>
                  </a:cubicBezTo>
                  <a:cubicBezTo>
                    <a:pt x="4929" y="1061"/>
                    <a:pt x="4280" y="1145"/>
                    <a:pt x="3621" y="1186"/>
                  </a:cubicBezTo>
                  <a:cubicBezTo>
                    <a:pt x="3318" y="1186"/>
                    <a:pt x="3014" y="1228"/>
                    <a:pt x="2711" y="1270"/>
                  </a:cubicBezTo>
                  <a:cubicBezTo>
                    <a:pt x="2533" y="1270"/>
                    <a:pt x="2355" y="1322"/>
                    <a:pt x="2271" y="1532"/>
                  </a:cubicBezTo>
                  <a:cubicBezTo>
                    <a:pt x="2391" y="1652"/>
                    <a:pt x="2549" y="1691"/>
                    <a:pt x="2706" y="1691"/>
                  </a:cubicBezTo>
                  <a:cubicBezTo>
                    <a:pt x="2782" y="1691"/>
                    <a:pt x="2859" y="1681"/>
                    <a:pt x="2930" y="1668"/>
                  </a:cubicBezTo>
                  <a:lnTo>
                    <a:pt x="5756" y="1668"/>
                  </a:lnTo>
                  <a:cubicBezTo>
                    <a:pt x="6237" y="1668"/>
                    <a:pt x="6719" y="1710"/>
                    <a:pt x="7200" y="1710"/>
                  </a:cubicBezTo>
                  <a:cubicBezTo>
                    <a:pt x="7242" y="1710"/>
                    <a:pt x="7325" y="1752"/>
                    <a:pt x="7378" y="1793"/>
                  </a:cubicBezTo>
                  <a:cubicBezTo>
                    <a:pt x="7284" y="1888"/>
                    <a:pt x="7158" y="1971"/>
                    <a:pt x="7064" y="1971"/>
                  </a:cubicBezTo>
                  <a:cubicBezTo>
                    <a:pt x="6635" y="2107"/>
                    <a:pt x="6195" y="2191"/>
                    <a:pt x="5756" y="2275"/>
                  </a:cubicBezTo>
                  <a:cubicBezTo>
                    <a:pt x="3977" y="2578"/>
                    <a:pt x="2093" y="2672"/>
                    <a:pt x="262" y="2714"/>
                  </a:cubicBezTo>
                  <a:cubicBezTo>
                    <a:pt x="178" y="2714"/>
                    <a:pt x="95" y="2756"/>
                    <a:pt x="0" y="2756"/>
                  </a:cubicBezTo>
                  <a:cubicBezTo>
                    <a:pt x="0" y="2976"/>
                    <a:pt x="136" y="2976"/>
                    <a:pt x="262" y="3018"/>
                  </a:cubicBezTo>
                  <a:cubicBezTo>
                    <a:pt x="482" y="3101"/>
                    <a:pt x="702" y="3196"/>
                    <a:pt x="963" y="3196"/>
                  </a:cubicBezTo>
                  <a:cubicBezTo>
                    <a:pt x="1640" y="3247"/>
                    <a:pt x="2325" y="3277"/>
                    <a:pt x="3015" y="3277"/>
                  </a:cubicBezTo>
                  <a:cubicBezTo>
                    <a:pt x="4011" y="3277"/>
                    <a:pt x="5016" y="3214"/>
                    <a:pt x="6017" y="3060"/>
                  </a:cubicBezTo>
                  <a:cubicBezTo>
                    <a:pt x="6457" y="3018"/>
                    <a:pt x="6896" y="2840"/>
                    <a:pt x="7378" y="2840"/>
                  </a:cubicBezTo>
                  <a:cubicBezTo>
                    <a:pt x="7606" y="2829"/>
                    <a:pt x="7835" y="2824"/>
                    <a:pt x="8064" y="2824"/>
                  </a:cubicBezTo>
                  <a:cubicBezTo>
                    <a:pt x="8707" y="2824"/>
                    <a:pt x="9357" y="2865"/>
                    <a:pt x="10036" y="2934"/>
                  </a:cubicBezTo>
                  <a:cubicBezTo>
                    <a:pt x="10904" y="3060"/>
                    <a:pt x="11731" y="3279"/>
                    <a:pt x="12610" y="3625"/>
                  </a:cubicBezTo>
                  <a:cubicBezTo>
                    <a:pt x="13271" y="3861"/>
                    <a:pt x="13974" y="4028"/>
                    <a:pt x="14681" y="4028"/>
                  </a:cubicBezTo>
                  <a:cubicBezTo>
                    <a:pt x="14758" y="4028"/>
                    <a:pt x="14835" y="4026"/>
                    <a:pt x="14912" y="4022"/>
                  </a:cubicBezTo>
                  <a:cubicBezTo>
                    <a:pt x="15791" y="4022"/>
                    <a:pt x="16618" y="3980"/>
                    <a:pt x="17445" y="3886"/>
                  </a:cubicBezTo>
                  <a:cubicBezTo>
                    <a:pt x="18187" y="3844"/>
                    <a:pt x="18930" y="3761"/>
                    <a:pt x="19621" y="3583"/>
                  </a:cubicBezTo>
                  <a:cubicBezTo>
                    <a:pt x="20438" y="3419"/>
                    <a:pt x="21227" y="3331"/>
                    <a:pt x="22025" y="3331"/>
                  </a:cubicBezTo>
                  <a:cubicBezTo>
                    <a:pt x="22300" y="3331"/>
                    <a:pt x="22576" y="3342"/>
                    <a:pt x="22855" y="3363"/>
                  </a:cubicBezTo>
                  <a:lnTo>
                    <a:pt x="23462" y="3363"/>
                  </a:lnTo>
                  <a:lnTo>
                    <a:pt x="23462" y="3321"/>
                  </a:lnTo>
                  <a:cubicBezTo>
                    <a:pt x="23336" y="3321"/>
                    <a:pt x="23158" y="3279"/>
                    <a:pt x="22980" y="3279"/>
                  </a:cubicBezTo>
                  <a:cubicBezTo>
                    <a:pt x="22499" y="3198"/>
                    <a:pt x="22022" y="3147"/>
                    <a:pt x="21544" y="3147"/>
                  </a:cubicBezTo>
                  <a:cubicBezTo>
                    <a:pt x="21284" y="3147"/>
                    <a:pt x="21024" y="3162"/>
                    <a:pt x="20762" y="3196"/>
                  </a:cubicBezTo>
                  <a:cubicBezTo>
                    <a:pt x="19959" y="3292"/>
                    <a:pt x="19156" y="3394"/>
                    <a:pt x="18354" y="3394"/>
                  </a:cubicBezTo>
                  <a:cubicBezTo>
                    <a:pt x="18110" y="3394"/>
                    <a:pt x="17866" y="3385"/>
                    <a:pt x="17622" y="3363"/>
                  </a:cubicBezTo>
                  <a:cubicBezTo>
                    <a:pt x="17183" y="3363"/>
                    <a:pt x="16743" y="3321"/>
                    <a:pt x="16314" y="3279"/>
                  </a:cubicBezTo>
                  <a:cubicBezTo>
                    <a:pt x="15226" y="3237"/>
                    <a:pt x="14127" y="3060"/>
                    <a:pt x="13133" y="2578"/>
                  </a:cubicBezTo>
                  <a:cubicBezTo>
                    <a:pt x="12348" y="2191"/>
                    <a:pt x="11511" y="1929"/>
                    <a:pt x="10601" y="1888"/>
                  </a:cubicBezTo>
                  <a:cubicBezTo>
                    <a:pt x="10517" y="1888"/>
                    <a:pt x="10381" y="1888"/>
                    <a:pt x="10297" y="1752"/>
                  </a:cubicBezTo>
                  <a:cubicBezTo>
                    <a:pt x="10423" y="1710"/>
                    <a:pt x="10517" y="1668"/>
                    <a:pt x="10601" y="1668"/>
                  </a:cubicBezTo>
                  <a:cubicBezTo>
                    <a:pt x="11208" y="1584"/>
                    <a:pt x="11867" y="1490"/>
                    <a:pt x="12474" y="1448"/>
                  </a:cubicBezTo>
                  <a:cubicBezTo>
                    <a:pt x="12777" y="1448"/>
                    <a:pt x="13081" y="1448"/>
                    <a:pt x="13395" y="1532"/>
                  </a:cubicBezTo>
                  <a:cubicBezTo>
                    <a:pt x="15006" y="1888"/>
                    <a:pt x="16660" y="2013"/>
                    <a:pt x="18313" y="2055"/>
                  </a:cubicBezTo>
                  <a:cubicBezTo>
                    <a:pt x="19014" y="2055"/>
                    <a:pt x="19715" y="2107"/>
                    <a:pt x="20364" y="2107"/>
                  </a:cubicBezTo>
                  <a:cubicBezTo>
                    <a:pt x="20762" y="2107"/>
                    <a:pt x="21107" y="2149"/>
                    <a:pt x="21452" y="2149"/>
                  </a:cubicBezTo>
                  <a:cubicBezTo>
                    <a:pt x="21630" y="2149"/>
                    <a:pt x="21808" y="2149"/>
                    <a:pt x="21934" y="2013"/>
                  </a:cubicBezTo>
                  <a:cubicBezTo>
                    <a:pt x="21714" y="1793"/>
                    <a:pt x="21410" y="1752"/>
                    <a:pt x="21107" y="1710"/>
                  </a:cubicBezTo>
                  <a:cubicBezTo>
                    <a:pt x="20720" y="1626"/>
                    <a:pt x="20280" y="1626"/>
                    <a:pt x="19841" y="1532"/>
                  </a:cubicBezTo>
                  <a:cubicBezTo>
                    <a:pt x="19056" y="1406"/>
                    <a:pt x="18229" y="1322"/>
                    <a:pt x="17403" y="1145"/>
                  </a:cubicBezTo>
                  <a:cubicBezTo>
                    <a:pt x="16356" y="925"/>
                    <a:pt x="15310" y="621"/>
                    <a:pt x="14263" y="360"/>
                  </a:cubicBezTo>
                  <a:cubicBezTo>
                    <a:pt x="13446" y="150"/>
                    <a:pt x="12654" y="0"/>
                    <a:pt x="118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2" name="Google Shape;932;p38"/>
            <p:cNvSpPr/>
            <p:nvPr/>
          </p:nvSpPr>
          <p:spPr>
            <a:xfrm>
              <a:off x="3157803" y="3345601"/>
              <a:ext cx="13558" cy="21"/>
            </a:xfrm>
            <a:custGeom>
              <a:avLst/>
              <a:gdLst/>
              <a:ahLst/>
              <a:cxnLst/>
              <a:rect l="l" t="t" r="r" b="b"/>
              <a:pathLst>
                <a:path w="649" h="1" extrusionOk="0">
                  <a:moveTo>
                    <a:pt x="0" y="0"/>
                  </a:moveTo>
                  <a:lnTo>
                    <a:pt x="0" y="0"/>
                  </a:lnTo>
                  <a:lnTo>
                    <a:pt x="649"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3" name="Google Shape;933;p38"/>
            <p:cNvSpPr/>
            <p:nvPr/>
          </p:nvSpPr>
          <p:spPr>
            <a:xfrm>
              <a:off x="2597525" y="3390346"/>
              <a:ext cx="626763" cy="75496"/>
            </a:xfrm>
            <a:custGeom>
              <a:avLst/>
              <a:gdLst/>
              <a:ahLst/>
              <a:cxnLst/>
              <a:rect l="l" t="t" r="r" b="b"/>
              <a:pathLst>
                <a:path w="30003" h="3614" extrusionOk="0">
                  <a:moveTo>
                    <a:pt x="8232" y="1"/>
                  </a:moveTo>
                  <a:cubicBezTo>
                    <a:pt x="7647" y="1"/>
                    <a:pt x="7057" y="45"/>
                    <a:pt x="6457" y="129"/>
                  </a:cubicBezTo>
                  <a:cubicBezTo>
                    <a:pt x="5714" y="265"/>
                    <a:pt x="5066" y="527"/>
                    <a:pt x="4406" y="914"/>
                  </a:cubicBezTo>
                  <a:cubicBezTo>
                    <a:pt x="3318" y="1479"/>
                    <a:pt x="2230" y="1877"/>
                    <a:pt x="964" y="1919"/>
                  </a:cubicBezTo>
                  <a:cubicBezTo>
                    <a:pt x="702" y="1919"/>
                    <a:pt x="440" y="2002"/>
                    <a:pt x="179" y="2044"/>
                  </a:cubicBezTo>
                  <a:cubicBezTo>
                    <a:pt x="137" y="2044"/>
                    <a:pt x="53" y="2180"/>
                    <a:pt x="1" y="2222"/>
                  </a:cubicBezTo>
                  <a:cubicBezTo>
                    <a:pt x="95" y="2306"/>
                    <a:pt x="137" y="2400"/>
                    <a:pt x="221" y="2400"/>
                  </a:cubicBezTo>
                  <a:cubicBezTo>
                    <a:pt x="786" y="2484"/>
                    <a:pt x="1403" y="2620"/>
                    <a:pt x="1968" y="2662"/>
                  </a:cubicBezTo>
                  <a:cubicBezTo>
                    <a:pt x="2091" y="2671"/>
                    <a:pt x="2214" y="2675"/>
                    <a:pt x="2335" y="2675"/>
                  </a:cubicBezTo>
                  <a:cubicBezTo>
                    <a:pt x="3293" y="2675"/>
                    <a:pt x="4221" y="2397"/>
                    <a:pt x="5149" y="2044"/>
                  </a:cubicBezTo>
                  <a:cubicBezTo>
                    <a:pt x="5547" y="1919"/>
                    <a:pt x="5976" y="1783"/>
                    <a:pt x="6416" y="1699"/>
                  </a:cubicBezTo>
                  <a:cubicBezTo>
                    <a:pt x="6882" y="1641"/>
                    <a:pt x="7357" y="1609"/>
                    <a:pt x="7833" y="1609"/>
                  </a:cubicBezTo>
                  <a:cubicBezTo>
                    <a:pt x="8382" y="1609"/>
                    <a:pt x="8933" y="1651"/>
                    <a:pt x="9471" y="1741"/>
                  </a:cubicBezTo>
                  <a:cubicBezTo>
                    <a:pt x="10779" y="1960"/>
                    <a:pt x="12087" y="2264"/>
                    <a:pt x="13395" y="2484"/>
                  </a:cubicBezTo>
                  <a:cubicBezTo>
                    <a:pt x="14525" y="2703"/>
                    <a:pt x="15656" y="2881"/>
                    <a:pt x="16796" y="3007"/>
                  </a:cubicBezTo>
                  <a:cubicBezTo>
                    <a:pt x="18146" y="3185"/>
                    <a:pt x="19538" y="3268"/>
                    <a:pt x="20930" y="3352"/>
                  </a:cubicBezTo>
                  <a:cubicBezTo>
                    <a:pt x="22154" y="3446"/>
                    <a:pt x="23378" y="3488"/>
                    <a:pt x="24592" y="3572"/>
                  </a:cubicBezTo>
                  <a:lnTo>
                    <a:pt x="25639" y="3572"/>
                  </a:lnTo>
                  <a:cubicBezTo>
                    <a:pt x="26779" y="3614"/>
                    <a:pt x="27909" y="3614"/>
                    <a:pt x="29040" y="3614"/>
                  </a:cubicBezTo>
                  <a:cubicBezTo>
                    <a:pt x="29353" y="3614"/>
                    <a:pt x="29699" y="3572"/>
                    <a:pt x="29960" y="3404"/>
                  </a:cubicBezTo>
                  <a:cubicBezTo>
                    <a:pt x="29960" y="3404"/>
                    <a:pt x="29960" y="3352"/>
                    <a:pt x="30002" y="3310"/>
                  </a:cubicBezTo>
                  <a:cubicBezTo>
                    <a:pt x="29479" y="3268"/>
                    <a:pt x="28998" y="3185"/>
                    <a:pt x="28474" y="3143"/>
                  </a:cubicBezTo>
                  <a:cubicBezTo>
                    <a:pt x="27261" y="3091"/>
                    <a:pt x="25994" y="3049"/>
                    <a:pt x="24770" y="2965"/>
                  </a:cubicBezTo>
                  <a:cubicBezTo>
                    <a:pt x="24331" y="2965"/>
                    <a:pt x="23860" y="2923"/>
                    <a:pt x="23420" y="2881"/>
                  </a:cubicBezTo>
                  <a:cubicBezTo>
                    <a:pt x="22593" y="2745"/>
                    <a:pt x="21714" y="2620"/>
                    <a:pt x="20888" y="2484"/>
                  </a:cubicBezTo>
                  <a:cubicBezTo>
                    <a:pt x="18366" y="2138"/>
                    <a:pt x="15917" y="1657"/>
                    <a:pt x="13479" y="956"/>
                  </a:cubicBezTo>
                  <a:cubicBezTo>
                    <a:pt x="12391" y="652"/>
                    <a:pt x="11302" y="391"/>
                    <a:pt x="10162" y="171"/>
                  </a:cubicBezTo>
                  <a:cubicBezTo>
                    <a:pt x="9523" y="55"/>
                    <a:pt x="8881" y="1"/>
                    <a:pt x="82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4" name="Google Shape;934;p38"/>
            <p:cNvSpPr/>
            <p:nvPr/>
          </p:nvSpPr>
          <p:spPr>
            <a:xfrm>
              <a:off x="2467468" y="2678891"/>
              <a:ext cx="773222" cy="82202"/>
            </a:xfrm>
            <a:custGeom>
              <a:avLst/>
              <a:gdLst/>
              <a:ahLst/>
              <a:cxnLst/>
              <a:rect l="l" t="t" r="r" b="b"/>
              <a:pathLst>
                <a:path w="37014" h="3935" extrusionOk="0">
                  <a:moveTo>
                    <a:pt x="210" y="0"/>
                  </a:moveTo>
                  <a:cubicBezTo>
                    <a:pt x="126" y="52"/>
                    <a:pt x="43" y="94"/>
                    <a:pt x="1" y="220"/>
                  </a:cubicBezTo>
                  <a:cubicBezTo>
                    <a:pt x="210" y="398"/>
                    <a:pt x="304" y="398"/>
                    <a:pt x="649" y="440"/>
                  </a:cubicBezTo>
                  <a:cubicBezTo>
                    <a:pt x="1957" y="481"/>
                    <a:pt x="3224" y="659"/>
                    <a:pt x="4490" y="963"/>
                  </a:cubicBezTo>
                  <a:cubicBezTo>
                    <a:pt x="5756" y="1308"/>
                    <a:pt x="7064" y="1664"/>
                    <a:pt x="8320" y="2009"/>
                  </a:cubicBezTo>
                  <a:cubicBezTo>
                    <a:pt x="9328" y="2249"/>
                    <a:pt x="10326" y="2454"/>
                    <a:pt x="11357" y="2454"/>
                  </a:cubicBezTo>
                  <a:cubicBezTo>
                    <a:pt x="11450" y="2454"/>
                    <a:pt x="11543" y="2452"/>
                    <a:pt x="11637" y="2449"/>
                  </a:cubicBezTo>
                  <a:cubicBezTo>
                    <a:pt x="11721" y="2449"/>
                    <a:pt x="11815" y="2491"/>
                    <a:pt x="11899" y="2491"/>
                  </a:cubicBezTo>
                  <a:cubicBezTo>
                    <a:pt x="13123" y="2836"/>
                    <a:pt x="14337" y="3139"/>
                    <a:pt x="15519" y="3453"/>
                  </a:cubicBezTo>
                  <a:cubicBezTo>
                    <a:pt x="16220" y="3621"/>
                    <a:pt x="16869" y="3799"/>
                    <a:pt x="17570" y="3841"/>
                  </a:cubicBezTo>
                  <a:cubicBezTo>
                    <a:pt x="18154" y="3905"/>
                    <a:pt x="18739" y="3935"/>
                    <a:pt x="19323" y="3935"/>
                  </a:cubicBezTo>
                  <a:cubicBezTo>
                    <a:pt x="20739" y="3935"/>
                    <a:pt x="22153" y="3757"/>
                    <a:pt x="23545" y="3453"/>
                  </a:cubicBezTo>
                  <a:cubicBezTo>
                    <a:pt x="24676" y="3234"/>
                    <a:pt x="25848" y="2972"/>
                    <a:pt x="27030" y="2930"/>
                  </a:cubicBezTo>
                  <a:cubicBezTo>
                    <a:pt x="28035" y="2836"/>
                    <a:pt x="28987" y="2794"/>
                    <a:pt x="29991" y="2752"/>
                  </a:cubicBezTo>
                  <a:cubicBezTo>
                    <a:pt x="31559" y="2677"/>
                    <a:pt x="33127" y="2526"/>
                    <a:pt x="34688" y="2526"/>
                  </a:cubicBezTo>
                  <a:cubicBezTo>
                    <a:pt x="34866" y="2526"/>
                    <a:pt x="35045" y="2528"/>
                    <a:pt x="35224" y="2533"/>
                  </a:cubicBezTo>
                  <a:cubicBezTo>
                    <a:pt x="35841" y="2574"/>
                    <a:pt x="36448" y="2574"/>
                    <a:pt x="37013" y="2574"/>
                  </a:cubicBezTo>
                  <a:lnTo>
                    <a:pt x="37013" y="2229"/>
                  </a:lnTo>
                  <a:lnTo>
                    <a:pt x="36887" y="2229"/>
                  </a:lnTo>
                  <a:cubicBezTo>
                    <a:pt x="35542" y="2081"/>
                    <a:pt x="34174" y="1999"/>
                    <a:pt x="32827" y="1999"/>
                  </a:cubicBezTo>
                  <a:cubicBezTo>
                    <a:pt x="32551" y="1999"/>
                    <a:pt x="32275" y="2002"/>
                    <a:pt x="32001" y="2009"/>
                  </a:cubicBezTo>
                  <a:cubicBezTo>
                    <a:pt x="31300" y="2009"/>
                    <a:pt x="30609" y="2051"/>
                    <a:pt x="29908" y="2051"/>
                  </a:cubicBezTo>
                  <a:cubicBezTo>
                    <a:pt x="28558" y="2009"/>
                    <a:pt x="27250" y="1967"/>
                    <a:pt x="25942" y="1926"/>
                  </a:cubicBezTo>
                  <a:cubicBezTo>
                    <a:pt x="23545" y="1926"/>
                    <a:pt x="21139" y="2145"/>
                    <a:pt x="18700" y="2271"/>
                  </a:cubicBezTo>
                  <a:cubicBezTo>
                    <a:pt x="18348" y="2286"/>
                    <a:pt x="17997" y="2296"/>
                    <a:pt x="17649" y="2296"/>
                  </a:cubicBezTo>
                  <a:cubicBezTo>
                    <a:pt x="17045" y="2296"/>
                    <a:pt x="16448" y="2267"/>
                    <a:pt x="15865" y="2187"/>
                  </a:cubicBezTo>
                  <a:cubicBezTo>
                    <a:pt x="15519" y="2145"/>
                    <a:pt x="15216" y="2093"/>
                    <a:pt x="14912" y="2051"/>
                  </a:cubicBezTo>
                  <a:cubicBezTo>
                    <a:pt x="14860" y="2051"/>
                    <a:pt x="14860" y="2009"/>
                    <a:pt x="14860" y="2009"/>
                  </a:cubicBezTo>
                  <a:cubicBezTo>
                    <a:pt x="14954" y="1967"/>
                    <a:pt x="15038" y="1926"/>
                    <a:pt x="15080" y="1926"/>
                  </a:cubicBezTo>
                  <a:cubicBezTo>
                    <a:pt x="15865" y="1748"/>
                    <a:pt x="16649" y="1570"/>
                    <a:pt x="17434" y="1444"/>
                  </a:cubicBezTo>
                  <a:cubicBezTo>
                    <a:pt x="18878" y="1183"/>
                    <a:pt x="20354" y="921"/>
                    <a:pt x="21798" y="743"/>
                  </a:cubicBezTo>
                  <a:cubicBezTo>
                    <a:pt x="23493" y="576"/>
                    <a:pt x="25157" y="356"/>
                    <a:pt x="26852" y="262"/>
                  </a:cubicBezTo>
                  <a:cubicBezTo>
                    <a:pt x="27407" y="248"/>
                    <a:pt x="27965" y="243"/>
                    <a:pt x="28526" y="243"/>
                  </a:cubicBezTo>
                  <a:cubicBezTo>
                    <a:pt x="29647" y="243"/>
                    <a:pt x="30780" y="262"/>
                    <a:pt x="31917" y="262"/>
                  </a:cubicBezTo>
                  <a:cubicBezTo>
                    <a:pt x="32084" y="262"/>
                    <a:pt x="32304" y="314"/>
                    <a:pt x="32482" y="314"/>
                  </a:cubicBezTo>
                  <a:cubicBezTo>
                    <a:pt x="33131" y="356"/>
                    <a:pt x="33832" y="440"/>
                    <a:pt x="34481" y="481"/>
                  </a:cubicBezTo>
                  <a:cubicBezTo>
                    <a:pt x="34742" y="481"/>
                    <a:pt x="35004" y="440"/>
                    <a:pt x="35266" y="440"/>
                  </a:cubicBezTo>
                  <a:cubicBezTo>
                    <a:pt x="34742" y="356"/>
                    <a:pt x="34271" y="314"/>
                    <a:pt x="33748" y="262"/>
                  </a:cubicBezTo>
                  <a:cubicBezTo>
                    <a:pt x="33047" y="178"/>
                    <a:pt x="32346" y="136"/>
                    <a:pt x="31655" y="94"/>
                  </a:cubicBezTo>
                  <a:cubicBezTo>
                    <a:pt x="31237" y="73"/>
                    <a:pt x="30831" y="73"/>
                    <a:pt x="30432" y="73"/>
                  </a:cubicBezTo>
                  <a:cubicBezTo>
                    <a:pt x="30033" y="73"/>
                    <a:pt x="29641" y="73"/>
                    <a:pt x="29249" y="52"/>
                  </a:cubicBezTo>
                  <a:cubicBezTo>
                    <a:pt x="28819" y="52"/>
                    <a:pt x="28422" y="52"/>
                    <a:pt x="27993" y="0"/>
                  </a:cubicBezTo>
                  <a:lnTo>
                    <a:pt x="16649" y="0"/>
                  </a:lnTo>
                  <a:cubicBezTo>
                    <a:pt x="16566" y="0"/>
                    <a:pt x="16524" y="0"/>
                    <a:pt x="16430" y="52"/>
                  </a:cubicBezTo>
                  <a:cubicBezTo>
                    <a:pt x="14693" y="481"/>
                    <a:pt x="12903" y="837"/>
                    <a:pt x="11114" y="921"/>
                  </a:cubicBezTo>
                  <a:cubicBezTo>
                    <a:pt x="10690" y="951"/>
                    <a:pt x="10266" y="971"/>
                    <a:pt x="9840" y="971"/>
                  </a:cubicBezTo>
                  <a:cubicBezTo>
                    <a:pt x="9089" y="971"/>
                    <a:pt x="8336" y="910"/>
                    <a:pt x="7587" y="743"/>
                  </a:cubicBezTo>
                  <a:cubicBezTo>
                    <a:pt x="6802" y="576"/>
                    <a:pt x="6060" y="398"/>
                    <a:pt x="5275" y="262"/>
                  </a:cubicBezTo>
                  <a:cubicBezTo>
                    <a:pt x="4574" y="136"/>
                    <a:pt x="3925" y="52"/>
                    <a:pt x="32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5" name="Google Shape;935;p38"/>
            <p:cNvSpPr/>
            <p:nvPr/>
          </p:nvSpPr>
          <p:spPr>
            <a:xfrm>
              <a:off x="2729777" y="3750356"/>
              <a:ext cx="510907" cy="96282"/>
            </a:xfrm>
            <a:custGeom>
              <a:avLst/>
              <a:gdLst/>
              <a:ahLst/>
              <a:cxnLst/>
              <a:rect l="l" t="t" r="r" b="b"/>
              <a:pathLst>
                <a:path w="24457" h="4609" extrusionOk="0">
                  <a:moveTo>
                    <a:pt x="3257" y="0"/>
                  </a:moveTo>
                  <a:cubicBezTo>
                    <a:pt x="2986" y="0"/>
                    <a:pt x="2713" y="12"/>
                    <a:pt x="2439" y="36"/>
                  </a:cubicBezTo>
                  <a:cubicBezTo>
                    <a:pt x="1958" y="78"/>
                    <a:pt x="1476" y="119"/>
                    <a:pt x="995" y="203"/>
                  </a:cubicBezTo>
                  <a:cubicBezTo>
                    <a:pt x="828" y="203"/>
                    <a:pt x="608" y="203"/>
                    <a:pt x="430" y="245"/>
                  </a:cubicBezTo>
                  <a:cubicBezTo>
                    <a:pt x="262" y="297"/>
                    <a:pt x="85" y="339"/>
                    <a:pt x="43" y="507"/>
                  </a:cubicBezTo>
                  <a:cubicBezTo>
                    <a:pt x="1" y="685"/>
                    <a:pt x="85" y="862"/>
                    <a:pt x="304" y="946"/>
                  </a:cubicBezTo>
                  <a:cubicBezTo>
                    <a:pt x="524" y="1030"/>
                    <a:pt x="692" y="1124"/>
                    <a:pt x="911" y="1166"/>
                  </a:cubicBezTo>
                  <a:cubicBezTo>
                    <a:pt x="1257" y="1208"/>
                    <a:pt x="1654" y="1250"/>
                    <a:pt x="2041" y="1250"/>
                  </a:cubicBezTo>
                  <a:cubicBezTo>
                    <a:pt x="3444" y="1291"/>
                    <a:pt x="4835" y="1469"/>
                    <a:pt x="6185" y="1909"/>
                  </a:cubicBezTo>
                  <a:cubicBezTo>
                    <a:pt x="7148" y="2212"/>
                    <a:pt x="8153" y="2516"/>
                    <a:pt x="9157" y="2819"/>
                  </a:cubicBezTo>
                  <a:cubicBezTo>
                    <a:pt x="10204" y="3175"/>
                    <a:pt x="11292" y="3437"/>
                    <a:pt x="12422" y="3479"/>
                  </a:cubicBezTo>
                  <a:cubicBezTo>
                    <a:pt x="13385" y="3520"/>
                    <a:pt x="14295" y="3562"/>
                    <a:pt x="15258" y="3562"/>
                  </a:cubicBezTo>
                  <a:cubicBezTo>
                    <a:pt x="15373" y="3568"/>
                    <a:pt x="15488" y="3570"/>
                    <a:pt x="15604" y="3570"/>
                  </a:cubicBezTo>
                  <a:cubicBezTo>
                    <a:pt x="16401" y="3570"/>
                    <a:pt x="17204" y="3445"/>
                    <a:pt x="18000" y="3217"/>
                  </a:cubicBezTo>
                  <a:cubicBezTo>
                    <a:pt x="18275" y="3140"/>
                    <a:pt x="18546" y="3100"/>
                    <a:pt x="18811" y="3100"/>
                  </a:cubicBezTo>
                  <a:cubicBezTo>
                    <a:pt x="19301" y="3100"/>
                    <a:pt x="19774" y="3235"/>
                    <a:pt x="20228" y="3520"/>
                  </a:cubicBezTo>
                  <a:cubicBezTo>
                    <a:pt x="20710" y="3824"/>
                    <a:pt x="21191" y="4044"/>
                    <a:pt x="21714" y="4263"/>
                  </a:cubicBezTo>
                  <a:cubicBezTo>
                    <a:pt x="22018" y="4389"/>
                    <a:pt x="22321" y="4483"/>
                    <a:pt x="22625" y="4609"/>
                  </a:cubicBezTo>
                  <a:lnTo>
                    <a:pt x="24456" y="4609"/>
                  </a:lnTo>
                  <a:lnTo>
                    <a:pt x="24456" y="3646"/>
                  </a:lnTo>
                  <a:cubicBezTo>
                    <a:pt x="23064" y="3259"/>
                    <a:pt x="21714" y="2819"/>
                    <a:pt x="20354" y="2338"/>
                  </a:cubicBezTo>
                  <a:cubicBezTo>
                    <a:pt x="20270" y="2296"/>
                    <a:pt x="20187" y="2254"/>
                    <a:pt x="20145" y="2212"/>
                  </a:cubicBezTo>
                  <a:lnTo>
                    <a:pt x="20145" y="2129"/>
                  </a:lnTo>
                  <a:cubicBezTo>
                    <a:pt x="20312" y="2076"/>
                    <a:pt x="20448" y="1951"/>
                    <a:pt x="20616" y="1951"/>
                  </a:cubicBezTo>
                  <a:cubicBezTo>
                    <a:pt x="20956" y="1921"/>
                    <a:pt x="21296" y="1892"/>
                    <a:pt x="21637" y="1892"/>
                  </a:cubicBezTo>
                  <a:cubicBezTo>
                    <a:pt x="21778" y="1892"/>
                    <a:pt x="21919" y="1897"/>
                    <a:pt x="22060" y="1909"/>
                  </a:cubicBezTo>
                  <a:cubicBezTo>
                    <a:pt x="22845" y="1993"/>
                    <a:pt x="23671" y="2129"/>
                    <a:pt x="24456" y="2296"/>
                  </a:cubicBezTo>
                  <a:lnTo>
                    <a:pt x="24456" y="339"/>
                  </a:lnTo>
                  <a:cubicBezTo>
                    <a:pt x="23849" y="209"/>
                    <a:pt x="23242" y="129"/>
                    <a:pt x="22614" y="129"/>
                  </a:cubicBezTo>
                  <a:cubicBezTo>
                    <a:pt x="22387" y="129"/>
                    <a:pt x="22157" y="139"/>
                    <a:pt x="21924" y="161"/>
                  </a:cubicBezTo>
                  <a:cubicBezTo>
                    <a:pt x="20835" y="297"/>
                    <a:pt x="19789" y="601"/>
                    <a:pt x="19004" y="1427"/>
                  </a:cubicBezTo>
                  <a:cubicBezTo>
                    <a:pt x="18743" y="1731"/>
                    <a:pt x="18397" y="1909"/>
                    <a:pt x="18000" y="2076"/>
                  </a:cubicBezTo>
                  <a:cubicBezTo>
                    <a:pt x="17173" y="2390"/>
                    <a:pt x="16346" y="2599"/>
                    <a:pt x="15478" y="2599"/>
                  </a:cubicBezTo>
                  <a:cubicBezTo>
                    <a:pt x="14651" y="2558"/>
                    <a:pt x="13814" y="2558"/>
                    <a:pt x="12987" y="2516"/>
                  </a:cubicBezTo>
                  <a:cubicBezTo>
                    <a:pt x="11857" y="2432"/>
                    <a:pt x="10811" y="2170"/>
                    <a:pt x="9764" y="1731"/>
                  </a:cubicBezTo>
                  <a:cubicBezTo>
                    <a:pt x="8843" y="1386"/>
                    <a:pt x="7933" y="1030"/>
                    <a:pt x="6970" y="726"/>
                  </a:cubicBezTo>
                  <a:cubicBezTo>
                    <a:pt x="5787" y="260"/>
                    <a:pt x="4540" y="0"/>
                    <a:pt x="32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6" name="Google Shape;936;p38"/>
            <p:cNvSpPr/>
            <p:nvPr/>
          </p:nvSpPr>
          <p:spPr>
            <a:xfrm>
              <a:off x="2699612" y="3448565"/>
              <a:ext cx="445542" cy="64007"/>
            </a:xfrm>
            <a:custGeom>
              <a:avLst/>
              <a:gdLst/>
              <a:ahLst/>
              <a:cxnLst/>
              <a:rect l="l" t="t" r="r" b="b"/>
              <a:pathLst>
                <a:path w="21328" h="3064" extrusionOk="0">
                  <a:moveTo>
                    <a:pt x="3001" y="1"/>
                  </a:moveTo>
                  <a:cubicBezTo>
                    <a:pt x="2242" y="1"/>
                    <a:pt x="1494" y="154"/>
                    <a:pt x="786" y="440"/>
                  </a:cubicBezTo>
                  <a:cubicBezTo>
                    <a:pt x="566" y="523"/>
                    <a:pt x="346" y="659"/>
                    <a:pt x="179" y="827"/>
                  </a:cubicBezTo>
                  <a:cubicBezTo>
                    <a:pt x="1" y="963"/>
                    <a:pt x="43" y="1183"/>
                    <a:pt x="221" y="1266"/>
                  </a:cubicBezTo>
                  <a:cubicBezTo>
                    <a:pt x="346" y="1308"/>
                    <a:pt x="482" y="1350"/>
                    <a:pt x="608" y="1350"/>
                  </a:cubicBezTo>
                  <a:cubicBezTo>
                    <a:pt x="964" y="1350"/>
                    <a:pt x="1309" y="1350"/>
                    <a:pt x="1654" y="1402"/>
                  </a:cubicBezTo>
                  <a:cubicBezTo>
                    <a:pt x="2136" y="1402"/>
                    <a:pt x="2617" y="1402"/>
                    <a:pt x="3098" y="1528"/>
                  </a:cubicBezTo>
                  <a:cubicBezTo>
                    <a:pt x="4009" y="1748"/>
                    <a:pt x="4930" y="2093"/>
                    <a:pt x="5840" y="2355"/>
                  </a:cubicBezTo>
                  <a:cubicBezTo>
                    <a:pt x="6363" y="2491"/>
                    <a:pt x="6844" y="2710"/>
                    <a:pt x="7326" y="2794"/>
                  </a:cubicBezTo>
                  <a:cubicBezTo>
                    <a:pt x="8272" y="2949"/>
                    <a:pt x="9218" y="3064"/>
                    <a:pt x="10198" y="3064"/>
                  </a:cubicBezTo>
                  <a:cubicBezTo>
                    <a:pt x="10345" y="3064"/>
                    <a:pt x="10494" y="3061"/>
                    <a:pt x="10643" y="3056"/>
                  </a:cubicBezTo>
                  <a:cubicBezTo>
                    <a:pt x="12035" y="2920"/>
                    <a:pt x="13427" y="2794"/>
                    <a:pt x="14829" y="2616"/>
                  </a:cubicBezTo>
                  <a:cubicBezTo>
                    <a:pt x="15434" y="2555"/>
                    <a:pt x="16039" y="2516"/>
                    <a:pt x="16644" y="2516"/>
                  </a:cubicBezTo>
                  <a:cubicBezTo>
                    <a:pt x="16866" y="2516"/>
                    <a:pt x="17087" y="2521"/>
                    <a:pt x="17309" y="2532"/>
                  </a:cubicBezTo>
                  <a:cubicBezTo>
                    <a:pt x="17811" y="2574"/>
                    <a:pt x="18303" y="2595"/>
                    <a:pt x="18795" y="2595"/>
                  </a:cubicBezTo>
                  <a:cubicBezTo>
                    <a:pt x="19287" y="2595"/>
                    <a:pt x="19778" y="2574"/>
                    <a:pt x="20281" y="2532"/>
                  </a:cubicBezTo>
                  <a:cubicBezTo>
                    <a:pt x="20626" y="2491"/>
                    <a:pt x="20971" y="2449"/>
                    <a:pt x="21327" y="2271"/>
                  </a:cubicBezTo>
                  <a:lnTo>
                    <a:pt x="21149" y="2271"/>
                  </a:lnTo>
                  <a:cubicBezTo>
                    <a:pt x="19799" y="2229"/>
                    <a:pt x="18491" y="2187"/>
                    <a:pt x="17183" y="2187"/>
                  </a:cubicBezTo>
                  <a:cubicBezTo>
                    <a:pt x="16398" y="2135"/>
                    <a:pt x="15614" y="2135"/>
                    <a:pt x="14829" y="2135"/>
                  </a:cubicBezTo>
                  <a:cubicBezTo>
                    <a:pt x="13688" y="2135"/>
                    <a:pt x="12600" y="2187"/>
                    <a:pt x="11512" y="2187"/>
                  </a:cubicBezTo>
                  <a:cubicBezTo>
                    <a:pt x="10810" y="2187"/>
                    <a:pt x="10162" y="2093"/>
                    <a:pt x="9502" y="1926"/>
                  </a:cubicBezTo>
                  <a:cubicBezTo>
                    <a:pt x="8979" y="1706"/>
                    <a:pt x="8414" y="1570"/>
                    <a:pt x="7891" y="1402"/>
                  </a:cubicBezTo>
                  <a:cubicBezTo>
                    <a:pt x="7504" y="1266"/>
                    <a:pt x="7148" y="1183"/>
                    <a:pt x="6803" y="1005"/>
                  </a:cubicBezTo>
                  <a:cubicBezTo>
                    <a:pt x="5976" y="565"/>
                    <a:pt x="5107" y="356"/>
                    <a:pt x="4228" y="136"/>
                  </a:cubicBezTo>
                  <a:cubicBezTo>
                    <a:pt x="3819" y="45"/>
                    <a:pt x="3408" y="1"/>
                    <a:pt x="30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7" name="Google Shape;937;p38"/>
            <p:cNvSpPr/>
            <p:nvPr/>
          </p:nvSpPr>
          <p:spPr>
            <a:xfrm>
              <a:off x="2229641" y="3241634"/>
              <a:ext cx="404430" cy="76833"/>
            </a:xfrm>
            <a:custGeom>
              <a:avLst/>
              <a:gdLst/>
              <a:ahLst/>
              <a:cxnLst/>
              <a:rect l="l" t="t" r="r" b="b"/>
              <a:pathLst>
                <a:path w="19360" h="3678" extrusionOk="0">
                  <a:moveTo>
                    <a:pt x="5636" y="1"/>
                  </a:moveTo>
                  <a:cubicBezTo>
                    <a:pt x="5575" y="1"/>
                    <a:pt x="5514" y="3"/>
                    <a:pt x="5452" y="7"/>
                  </a:cubicBezTo>
                  <a:cubicBezTo>
                    <a:pt x="4270" y="101"/>
                    <a:pt x="3140" y="446"/>
                    <a:pt x="2010" y="844"/>
                  </a:cubicBezTo>
                  <a:cubicBezTo>
                    <a:pt x="1848" y="896"/>
                    <a:pt x="1670" y="931"/>
                    <a:pt x="1496" y="931"/>
                  </a:cubicBezTo>
                  <a:cubicBezTo>
                    <a:pt x="1389" y="931"/>
                    <a:pt x="1283" y="918"/>
                    <a:pt x="1183" y="886"/>
                  </a:cubicBezTo>
                  <a:cubicBezTo>
                    <a:pt x="921" y="792"/>
                    <a:pt x="660" y="666"/>
                    <a:pt x="440" y="582"/>
                  </a:cubicBezTo>
                  <a:cubicBezTo>
                    <a:pt x="262" y="530"/>
                    <a:pt x="136" y="446"/>
                    <a:pt x="0" y="404"/>
                  </a:cubicBezTo>
                  <a:lnTo>
                    <a:pt x="0" y="1535"/>
                  </a:lnTo>
                  <a:cubicBezTo>
                    <a:pt x="42" y="1576"/>
                    <a:pt x="84" y="1576"/>
                    <a:pt x="136" y="1629"/>
                  </a:cubicBezTo>
                  <a:cubicBezTo>
                    <a:pt x="398" y="1754"/>
                    <a:pt x="660" y="1890"/>
                    <a:pt x="963" y="1974"/>
                  </a:cubicBezTo>
                  <a:cubicBezTo>
                    <a:pt x="1129" y="2010"/>
                    <a:pt x="1312" y="2038"/>
                    <a:pt x="1498" y="2038"/>
                  </a:cubicBezTo>
                  <a:cubicBezTo>
                    <a:pt x="1747" y="2038"/>
                    <a:pt x="2002" y="1988"/>
                    <a:pt x="2229" y="1838"/>
                  </a:cubicBezTo>
                  <a:cubicBezTo>
                    <a:pt x="2962" y="1409"/>
                    <a:pt x="3799" y="1189"/>
                    <a:pt x="4626" y="1011"/>
                  </a:cubicBezTo>
                  <a:cubicBezTo>
                    <a:pt x="4904" y="937"/>
                    <a:pt x="5182" y="894"/>
                    <a:pt x="5455" y="894"/>
                  </a:cubicBezTo>
                  <a:cubicBezTo>
                    <a:pt x="5994" y="894"/>
                    <a:pt x="6515" y="1062"/>
                    <a:pt x="6980" y="1493"/>
                  </a:cubicBezTo>
                  <a:cubicBezTo>
                    <a:pt x="7242" y="1754"/>
                    <a:pt x="7587" y="1838"/>
                    <a:pt x="7932" y="1838"/>
                  </a:cubicBezTo>
                  <a:cubicBezTo>
                    <a:pt x="8246" y="1838"/>
                    <a:pt x="8550" y="1838"/>
                    <a:pt x="8853" y="1890"/>
                  </a:cubicBezTo>
                  <a:cubicBezTo>
                    <a:pt x="9900" y="2016"/>
                    <a:pt x="10862" y="2278"/>
                    <a:pt x="11773" y="2759"/>
                  </a:cubicBezTo>
                  <a:cubicBezTo>
                    <a:pt x="12338" y="3062"/>
                    <a:pt x="12955" y="3282"/>
                    <a:pt x="13562" y="3544"/>
                  </a:cubicBezTo>
                  <a:cubicBezTo>
                    <a:pt x="13803" y="3633"/>
                    <a:pt x="14054" y="3677"/>
                    <a:pt x="14310" y="3677"/>
                  </a:cubicBezTo>
                  <a:cubicBezTo>
                    <a:pt x="14567" y="3677"/>
                    <a:pt x="14828" y="3633"/>
                    <a:pt x="15090" y="3544"/>
                  </a:cubicBezTo>
                  <a:cubicBezTo>
                    <a:pt x="16304" y="3198"/>
                    <a:pt x="17528" y="2843"/>
                    <a:pt x="18794" y="2801"/>
                  </a:cubicBezTo>
                  <a:cubicBezTo>
                    <a:pt x="18920" y="2801"/>
                    <a:pt x="19098" y="2717"/>
                    <a:pt x="19234" y="2623"/>
                  </a:cubicBezTo>
                  <a:cubicBezTo>
                    <a:pt x="19318" y="2539"/>
                    <a:pt x="19359" y="2414"/>
                    <a:pt x="19276" y="2319"/>
                  </a:cubicBezTo>
                  <a:cubicBezTo>
                    <a:pt x="19098" y="2152"/>
                    <a:pt x="18972" y="2016"/>
                    <a:pt x="18753" y="1890"/>
                  </a:cubicBezTo>
                  <a:cubicBezTo>
                    <a:pt x="18397" y="1671"/>
                    <a:pt x="18010" y="1629"/>
                    <a:pt x="17570" y="1576"/>
                  </a:cubicBezTo>
                  <a:cubicBezTo>
                    <a:pt x="17490" y="1572"/>
                    <a:pt x="17411" y="1570"/>
                    <a:pt x="17331" y="1570"/>
                  </a:cubicBezTo>
                  <a:cubicBezTo>
                    <a:pt x="16625" y="1570"/>
                    <a:pt x="15916" y="1725"/>
                    <a:pt x="15174" y="1838"/>
                  </a:cubicBezTo>
                  <a:cubicBezTo>
                    <a:pt x="14958" y="1897"/>
                    <a:pt x="14721" y="1935"/>
                    <a:pt x="14490" y="1935"/>
                  </a:cubicBezTo>
                  <a:cubicBezTo>
                    <a:pt x="14351" y="1935"/>
                    <a:pt x="14215" y="1922"/>
                    <a:pt x="14085" y="1890"/>
                  </a:cubicBezTo>
                  <a:cubicBezTo>
                    <a:pt x="13301" y="1671"/>
                    <a:pt x="12558" y="1493"/>
                    <a:pt x="11773" y="1315"/>
                  </a:cubicBezTo>
                  <a:cubicBezTo>
                    <a:pt x="10766" y="1054"/>
                    <a:pt x="9752" y="824"/>
                    <a:pt x="8743" y="824"/>
                  </a:cubicBezTo>
                  <a:cubicBezTo>
                    <a:pt x="8577" y="824"/>
                    <a:pt x="8412" y="831"/>
                    <a:pt x="8246" y="844"/>
                  </a:cubicBezTo>
                  <a:cubicBezTo>
                    <a:pt x="8184" y="850"/>
                    <a:pt x="8126" y="854"/>
                    <a:pt x="8070" y="854"/>
                  </a:cubicBezTo>
                  <a:cubicBezTo>
                    <a:pt x="7766" y="854"/>
                    <a:pt x="7540" y="759"/>
                    <a:pt x="7284" y="582"/>
                  </a:cubicBezTo>
                  <a:cubicBezTo>
                    <a:pt x="6810" y="184"/>
                    <a:pt x="6224" y="1"/>
                    <a:pt x="5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8" name="Google Shape;938;p38"/>
            <p:cNvSpPr/>
            <p:nvPr/>
          </p:nvSpPr>
          <p:spPr>
            <a:xfrm>
              <a:off x="2229641" y="3065138"/>
              <a:ext cx="252289" cy="59829"/>
            </a:xfrm>
            <a:custGeom>
              <a:avLst/>
              <a:gdLst/>
              <a:ahLst/>
              <a:cxnLst/>
              <a:rect l="l" t="t" r="r" b="b"/>
              <a:pathLst>
                <a:path w="12077" h="2864" extrusionOk="0">
                  <a:moveTo>
                    <a:pt x="0" y="1"/>
                  </a:moveTo>
                  <a:lnTo>
                    <a:pt x="0" y="1612"/>
                  </a:lnTo>
                  <a:cubicBezTo>
                    <a:pt x="193" y="1603"/>
                    <a:pt x="385" y="1598"/>
                    <a:pt x="576" y="1598"/>
                  </a:cubicBezTo>
                  <a:cubicBezTo>
                    <a:pt x="1243" y="1598"/>
                    <a:pt x="1899" y="1661"/>
                    <a:pt x="2575" y="1832"/>
                  </a:cubicBezTo>
                  <a:lnTo>
                    <a:pt x="6499" y="2617"/>
                  </a:lnTo>
                  <a:cubicBezTo>
                    <a:pt x="7270" y="2743"/>
                    <a:pt x="8063" y="2864"/>
                    <a:pt x="8865" y="2864"/>
                  </a:cubicBezTo>
                  <a:cubicBezTo>
                    <a:pt x="9195" y="2864"/>
                    <a:pt x="9526" y="2843"/>
                    <a:pt x="9858" y="2795"/>
                  </a:cubicBezTo>
                  <a:cubicBezTo>
                    <a:pt x="10423" y="2700"/>
                    <a:pt x="10946" y="2575"/>
                    <a:pt x="11511" y="2397"/>
                  </a:cubicBezTo>
                  <a:cubicBezTo>
                    <a:pt x="11689" y="2355"/>
                    <a:pt x="11909" y="2271"/>
                    <a:pt x="12076" y="2010"/>
                  </a:cubicBezTo>
                  <a:cubicBezTo>
                    <a:pt x="11951" y="1968"/>
                    <a:pt x="11815" y="1874"/>
                    <a:pt x="11689" y="1874"/>
                  </a:cubicBezTo>
                  <a:cubicBezTo>
                    <a:pt x="11511" y="1832"/>
                    <a:pt x="11291" y="1832"/>
                    <a:pt x="11072" y="1832"/>
                  </a:cubicBezTo>
                  <a:lnTo>
                    <a:pt x="10078" y="1832"/>
                  </a:lnTo>
                  <a:cubicBezTo>
                    <a:pt x="8717" y="1790"/>
                    <a:pt x="7409" y="1570"/>
                    <a:pt x="6101" y="1351"/>
                  </a:cubicBezTo>
                  <a:cubicBezTo>
                    <a:pt x="5536" y="1267"/>
                    <a:pt x="5013" y="1183"/>
                    <a:pt x="4490" y="1005"/>
                  </a:cubicBezTo>
                  <a:cubicBezTo>
                    <a:pt x="3485" y="566"/>
                    <a:pt x="2439" y="398"/>
                    <a:pt x="1392" y="262"/>
                  </a:cubicBezTo>
                  <a:cubicBezTo>
                    <a:pt x="1089" y="220"/>
                    <a:pt x="827" y="220"/>
                    <a:pt x="524" y="137"/>
                  </a:cubicBezTo>
                  <a:cubicBezTo>
                    <a:pt x="346" y="84"/>
                    <a:pt x="178" y="4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9" name="Google Shape;939;p38"/>
            <p:cNvSpPr/>
            <p:nvPr/>
          </p:nvSpPr>
          <p:spPr>
            <a:xfrm>
              <a:off x="2399054" y="3190266"/>
              <a:ext cx="490999" cy="64425"/>
            </a:xfrm>
            <a:custGeom>
              <a:avLst/>
              <a:gdLst/>
              <a:ahLst/>
              <a:cxnLst/>
              <a:rect l="l" t="t" r="r" b="b"/>
              <a:pathLst>
                <a:path w="23504" h="3084" extrusionOk="0">
                  <a:moveTo>
                    <a:pt x="6767" y="1"/>
                  </a:moveTo>
                  <a:cubicBezTo>
                    <a:pt x="6617" y="1"/>
                    <a:pt x="6468" y="9"/>
                    <a:pt x="6321" y="28"/>
                  </a:cubicBezTo>
                  <a:cubicBezTo>
                    <a:pt x="5892" y="69"/>
                    <a:pt x="5494" y="164"/>
                    <a:pt x="5055" y="247"/>
                  </a:cubicBezTo>
                  <a:cubicBezTo>
                    <a:pt x="4793" y="331"/>
                    <a:pt x="4584" y="467"/>
                    <a:pt x="4448" y="771"/>
                  </a:cubicBezTo>
                  <a:cubicBezTo>
                    <a:pt x="4626" y="896"/>
                    <a:pt x="4845" y="948"/>
                    <a:pt x="5055" y="948"/>
                  </a:cubicBezTo>
                  <a:cubicBezTo>
                    <a:pt x="5241" y="911"/>
                    <a:pt x="5428" y="879"/>
                    <a:pt x="5615" y="879"/>
                  </a:cubicBezTo>
                  <a:cubicBezTo>
                    <a:pt x="5690" y="879"/>
                    <a:pt x="5765" y="884"/>
                    <a:pt x="5839" y="896"/>
                  </a:cubicBezTo>
                  <a:cubicBezTo>
                    <a:pt x="6541" y="948"/>
                    <a:pt x="7242" y="1032"/>
                    <a:pt x="7932" y="1074"/>
                  </a:cubicBezTo>
                  <a:cubicBezTo>
                    <a:pt x="7985" y="1116"/>
                    <a:pt x="8026" y="1158"/>
                    <a:pt x="8068" y="1158"/>
                  </a:cubicBezTo>
                  <a:cubicBezTo>
                    <a:pt x="8026" y="1252"/>
                    <a:pt x="7985" y="1252"/>
                    <a:pt x="7890" y="1294"/>
                  </a:cubicBezTo>
                  <a:cubicBezTo>
                    <a:pt x="7200" y="1472"/>
                    <a:pt x="6457" y="1733"/>
                    <a:pt x="5756" y="1901"/>
                  </a:cubicBezTo>
                  <a:cubicBezTo>
                    <a:pt x="5533" y="1951"/>
                    <a:pt x="5309" y="1977"/>
                    <a:pt x="5087" y="1977"/>
                  </a:cubicBezTo>
                  <a:cubicBezTo>
                    <a:pt x="4703" y="1977"/>
                    <a:pt x="4324" y="1899"/>
                    <a:pt x="3966" y="1733"/>
                  </a:cubicBezTo>
                  <a:cubicBezTo>
                    <a:pt x="3663" y="1597"/>
                    <a:pt x="3318" y="1378"/>
                    <a:pt x="2962" y="1294"/>
                  </a:cubicBezTo>
                  <a:cubicBezTo>
                    <a:pt x="2616" y="1158"/>
                    <a:pt x="2313" y="1074"/>
                    <a:pt x="1968" y="1032"/>
                  </a:cubicBezTo>
                  <a:cubicBezTo>
                    <a:pt x="1867" y="1025"/>
                    <a:pt x="1766" y="1021"/>
                    <a:pt x="1665" y="1021"/>
                  </a:cubicBezTo>
                  <a:cubicBezTo>
                    <a:pt x="1194" y="1021"/>
                    <a:pt x="728" y="1098"/>
                    <a:pt x="262" y="1210"/>
                  </a:cubicBezTo>
                  <a:cubicBezTo>
                    <a:pt x="178" y="1210"/>
                    <a:pt x="42" y="1252"/>
                    <a:pt x="0" y="1378"/>
                  </a:cubicBezTo>
                  <a:cubicBezTo>
                    <a:pt x="0" y="1555"/>
                    <a:pt x="84" y="1639"/>
                    <a:pt x="220" y="1681"/>
                  </a:cubicBezTo>
                  <a:cubicBezTo>
                    <a:pt x="440" y="1775"/>
                    <a:pt x="660" y="1859"/>
                    <a:pt x="921" y="1859"/>
                  </a:cubicBezTo>
                  <a:cubicBezTo>
                    <a:pt x="1654" y="1943"/>
                    <a:pt x="2397" y="2162"/>
                    <a:pt x="3056" y="2560"/>
                  </a:cubicBezTo>
                  <a:cubicBezTo>
                    <a:pt x="3140" y="2602"/>
                    <a:pt x="3223" y="2644"/>
                    <a:pt x="3276" y="2686"/>
                  </a:cubicBezTo>
                  <a:cubicBezTo>
                    <a:pt x="3841" y="2905"/>
                    <a:pt x="4364" y="3083"/>
                    <a:pt x="4971" y="3083"/>
                  </a:cubicBezTo>
                  <a:cubicBezTo>
                    <a:pt x="5578" y="3083"/>
                    <a:pt x="6153" y="2947"/>
                    <a:pt x="6718" y="2780"/>
                  </a:cubicBezTo>
                  <a:cubicBezTo>
                    <a:pt x="7849" y="2424"/>
                    <a:pt x="8895" y="1943"/>
                    <a:pt x="9941" y="1472"/>
                  </a:cubicBezTo>
                  <a:cubicBezTo>
                    <a:pt x="10423" y="1252"/>
                    <a:pt x="10946" y="1158"/>
                    <a:pt x="11469" y="1158"/>
                  </a:cubicBezTo>
                  <a:cubicBezTo>
                    <a:pt x="12296" y="1210"/>
                    <a:pt x="13164" y="1252"/>
                    <a:pt x="14043" y="1336"/>
                  </a:cubicBezTo>
                  <a:cubicBezTo>
                    <a:pt x="16000" y="1472"/>
                    <a:pt x="17926" y="1775"/>
                    <a:pt x="19883" y="2120"/>
                  </a:cubicBezTo>
                  <a:cubicBezTo>
                    <a:pt x="20709" y="2298"/>
                    <a:pt x="21536" y="2424"/>
                    <a:pt x="22373" y="2602"/>
                  </a:cubicBezTo>
                  <a:cubicBezTo>
                    <a:pt x="22488" y="2613"/>
                    <a:pt x="22601" y="2618"/>
                    <a:pt x="22710" y="2618"/>
                  </a:cubicBezTo>
                  <a:cubicBezTo>
                    <a:pt x="23008" y="2618"/>
                    <a:pt x="23281" y="2579"/>
                    <a:pt x="23503" y="2518"/>
                  </a:cubicBezTo>
                  <a:cubicBezTo>
                    <a:pt x="23420" y="2466"/>
                    <a:pt x="23367" y="2466"/>
                    <a:pt x="23325" y="2466"/>
                  </a:cubicBezTo>
                  <a:cubicBezTo>
                    <a:pt x="21892" y="2162"/>
                    <a:pt x="20364" y="1943"/>
                    <a:pt x="18920" y="1639"/>
                  </a:cubicBezTo>
                  <a:cubicBezTo>
                    <a:pt x="16660" y="1158"/>
                    <a:pt x="14389" y="635"/>
                    <a:pt x="12076" y="509"/>
                  </a:cubicBezTo>
                  <a:cubicBezTo>
                    <a:pt x="11731" y="509"/>
                    <a:pt x="11427" y="425"/>
                    <a:pt x="11124" y="425"/>
                  </a:cubicBezTo>
                  <a:cubicBezTo>
                    <a:pt x="10931" y="443"/>
                    <a:pt x="10737" y="451"/>
                    <a:pt x="10541" y="451"/>
                  </a:cubicBezTo>
                  <a:cubicBezTo>
                    <a:pt x="9802" y="451"/>
                    <a:pt x="9050" y="338"/>
                    <a:pt x="8330" y="206"/>
                  </a:cubicBezTo>
                  <a:cubicBezTo>
                    <a:pt x="7818" y="100"/>
                    <a:pt x="7288" y="1"/>
                    <a:pt x="67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0" name="Google Shape;940;p38"/>
            <p:cNvSpPr/>
            <p:nvPr/>
          </p:nvSpPr>
          <p:spPr>
            <a:xfrm>
              <a:off x="2229641" y="3293795"/>
              <a:ext cx="273262" cy="52267"/>
            </a:xfrm>
            <a:custGeom>
              <a:avLst/>
              <a:gdLst/>
              <a:ahLst/>
              <a:cxnLst/>
              <a:rect l="l" t="t" r="r" b="b"/>
              <a:pathLst>
                <a:path w="13081" h="2502" extrusionOk="0">
                  <a:moveTo>
                    <a:pt x="0" y="0"/>
                  </a:moveTo>
                  <a:lnTo>
                    <a:pt x="0" y="911"/>
                  </a:lnTo>
                  <a:cubicBezTo>
                    <a:pt x="398" y="1047"/>
                    <a:pt x="785" y="1130"/>
                    <a:pt x="1225" y="1225"/>
                  </a:cubicBezTo>
                  <a:cubicBezTo>
                    <a:pt x="1549" y="1329"/>
                    <a:pt x="1887" y="1382"/>
                    <a:pt x="2231" y="1382"/>
                  </a:cubicBezTo>
                  <a:cubicBezTo>
                    <a:pt x="2575" y="1382"/>
                    <a:pt x="2925" y="1329"/>
                    <a:pt x="3276" y="1225"/>
                  </a:cubicBezTo>
                  <a:cubicBezTo>
                    <a:pt x="3579" y="1089"/>
                    <a:pt x="3883" y="963"/>
                    <a:pt x="4228" y="869"/>
                  </a:cubicBezTo>
                  <a:cubicBezTo>
                    <a:pt x="4349" y="800"/>
                    <a:pt x="4470" y="769"/>
                    <a:pt x="4591" y="769"/>
                  </a:cubicBezTo>
                  <a:cubicBezTo>
                    <a:pt x="4690" y="769"/>
                    <a:pt x="4789" y="789"/>
                    <a:pt x="4887" y="827"/>
                  </a:cubicBezTo>
                  <a:cubicBezTo>
                    <a:pt x="5411" y="1005"/>
                    <a:pt x="5934" y="1225"/>
                    <a:pt x="6499" y="1392"/>
                  </a:cubicBezTo>
                  <a:cubicBezTo>
                    <a:pt x="6938" y="1528"/>
                    <a:pt x="7325" y="1696"/>
                    <a:pt x="7765" y="1790"/>
                  </a:cubicBezTo>
                  <a:cubicBezTo>
                    <a:pt x="8717" y="1957"/>
                    <a:pt x="9680" y="2093"/>
                    <a:pt x="10643" y="2355"/>
                  </a:cubicBezTo>
                  <a:cubicBezTo>
                    <a:pt x="11073" y="2458"/>
                    <a:pt x="11499" y="2501"/>
                    <a:pt x="11926" y="2501"/>
                  </a:cubicBezTo>
                  <a:cubicBezTo>
                    <a:pt x="12237" y="2501"/>
                    <a:pt x="12548" y="2478"/>
                    <a:pt x="12861" y="2439"/>
                  </a:cubicBezTo>
                  <a:cubicBezTo>
                    <a:pt x="12955" y="2439"/>
                    <a:pt x="13039" y="2397"/>
                    <a:pt x="13081" y="2355"/>
                  </a:cubicBezTo>
                  <a:lnTo>
                    <a:pt x="13081" y="2271"/>
                  </a:lnTo>
                  <a:cubicBezTo>
                    <a:pt x="12777" y="2219"/>
                    <a:pt x="12474" y="2219"/>
                    <a:pt x="12170" y="2177"/>
                  </a:cubicBezTo>
                  <a:cubicBezTo>
                    <a:pt x="11909" y="2177"/>
                    <a:pt x="11647" y="2177"/>
                    <a:pt x="11386" y="2135"/>
                  </a:cubicBezTo>
                  <a:cubicBezTo>
                    <a:pt x="10203" y="1873"/>
                    <a:pt x="8979" y="1612"/>
                    <a:pt x="7807" y="1308"/>
                  </a:cubicBezTo>
                  <a:cubicBezTo>
                    <a:pt x="7409" y="1225"/>
                    <a:pt x="7064" y="1047"/>
                    <a:pt x="6677" y="911"/>
                  </a:cubicBezTo>
                  <a:cubicBezTo>
                    <a:pt x="6101" y="649"/>
                    <a:pt x="5536" y="440"/>
                    <a:pt x="4971" y="178"/>
                  </a:cubicBezTo>
                  <a:cubicBezTo>
                    <a:pt x="4773" y="90"/>
                    <a:pt x="4558" y="41"/>
                    <a:pt x="4333" y="41"/>
                  </a:cubicBezTo>
                  <a:cubicBezTo>
                    <a:pt x="4213" y="41"/>
                    <a:pt x="4090" y="55"/>
                    <a:pt x="3966" y="84"/>
                  </a:cubicBezTo>
                  <a:cubicBezTo>
                    <a:pt x="3663" y="178"/>
                    <a:pt x="3401" y="262"/>
                    <a:pt x="3098" y="346"/>
                  </a:cubicBezTo>
                  <a:cubicBezTo>
                    <a:pt x="2815" y="435"/>
                    <a:pt x="2520" y="479"/>
                    <a:pt x="2224" y="479"/>
                  </a:cubicBezTo>
                  <a:cubicBezTo>
                    <a:pt x="1929" y="479"/>
                    <a:pt x="1633" y="435"/>
                    <a:pt x="1350" y="346"/>
                  </a:cubicBezTo>
                  <a:cubicBezTo>
                    <a:pt x="921" y="220"/>
                    <a:pt x="440" y="126"/>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1" name="Google Shape;941;p38"/>
            <p:cNvSpPr/>
            <p:nvPr/>
          </p:nvSpPr>
          <p:spPr>
            <a:xfrm>
              <a:off x="3090476" y="2972409"/>
              <a:ext cx="150199" cy="27178"/>
            </a:xfrm>
            <a:custGeom>
              <a:avLst/>
              <a:gdLst/>
              <a:ahLst/>
              <a:cxnLst/>
              <a:rect l="l" t="t" r="r" b="b"/>
              <a:pathLst>
                <a:path w="7190" h="1301" extrusionOk="0">
                  <a:moveTo>
                    <a:pt x="3382" y="1"/>
                  </a:moveTo>
                  <a:cubicBezTo>
                    <a:pt x="2737" y="1"/>
                    <a:pt x="2098" y="92"/>
                    <a:pt x="1476" y="338"/>
                  </a:cubicBezTo>
                  <a:cubicBezTo>
                    <a:pt x="1172" y="474"/>
                    <a:pt x="869" y="516"/>
                    <a:pt x="607" y="599"/>
                  </a:cubicBezTo>
                  <a:cubicBezTo>
                    <a:pt x="471" y="652"/>
                    <a:pt x="345" y="693"/>
                    <a:pt x="209" y="735"/>
                  </a:cubicBezTo>
                  <a:cubicBezTo>
                    <a:pt x="126" y="777"/>
                    <a:pt x="42" y="861"/>
                    <a:pt x="42" y="913"/>
                  </a:cubicBezTo>
                  <a:cubicBezTo>
                    <a:pt x="0" y="997"/>
                    <a:pt x="84" y="1081"/>
                    <a:pt x="167" y="1122"/>
                  </a:cubicBezTo>
                  <a:cubicBezTo>
                    <a:pt x="209" y="1217"/>
                    <a:pt x="304" y="1217"/>
                    <a:pt x="345" y="1217"/>
                  </a:cubicBezTo>
                  <a:cubicBezTo>
                    <a:pt x="523" y="1258"/>
                    <a:pt x="649" y="1300"/>
                    <a:pt x="785" y="1300"/>
                  </a:cubicBezTo>
                  <a:cubicBezTo>
                    <a:pt x="1350" y="1300"/>
                    <a:pt x="1873" y="1258"/>
                    <a:pt x="2396" y="1081"/>
                  </a:cubicBezTo>
                  <a:cubicBezTo>
                    <a:pt x="3095" y="825"/>
                    <a:pt x="3812" y="751"/>
                    <a:pt x="4536" y="751"/>
                  </a:cubicBezTo>
                  <a:cubicBezTo>
                    <a:pt x="5028" y="751"/>
                    <a:pt x="5522" y="785"/>
                    <a:pt x="6017" y="819"/>
                  </a:cubicBezTo>
                  <a:cubicBezTo>
                    <a:pt x="6404" y="861"/>
                    <a:pt x="6802" y="913"/>
                    <a:pt x="7189" y="913"/>
                  </a:cubicBezTo>
                  <a:lnTo>
                    <a:pt x="7189" y="474"/>
                  </a:lnTo>
                  <a:lnTo>
                    <a:pt x="7147" y="474"/>
                  </a:lnTo>
                  <a:cubicBezTo>
                    <a:pt x="6404" y="338"/>
                    <a:pt x="5619" y="212"/>
                    <a:pt x="4835" y="128"/>
                  </a:cubicBezTo>
                  <a:cubicBezTo>
                    <a:pt x="4351" y="52"/>
                    <a:pt x="3865" y="1"/>
                    <a:pt x="33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2" name="Google Shape;942;p38"/>
            <p:cNvSpPr/>
            <p:nvPr/>
          </p:nvSpPr>
          <p:spPr>
            <a:xfrm>
              <a:off x="2229641" y="2764329"/>
              <a:ext cx="427159" cy="74912"/>
            </a:xfrm>
            <a:custGeom>
              <a:avLst/>
              <a:gdLst/>
              <a:ahLst/>
              <a:cxnLst/>
              <a:rect l="l" t="t" r="r" b="b"/>
              <a:pathLst>
                <a:path w="20448" h="3586" extrusionOk="0">
                  <a:moveTo>
                    <a:pt x="1749" y="1"/>
                  </a:moveTo>
                  <a:cubicBezTo>
                    <a:pt x="1629" y="1"/>
                    <a:pt x="1510" y="4"/>
                    <a:pt x="1392" y="12"/>
                  </a:cubicBezTo>
                  <a:cubicBezTo>
                    <a:pt x="921" y="54"/>
                    <a:pt x="440" y="96"/>
                    <a:pt x="0" y="148"/>
                  </a:cubicBezTo>
                  <a:lnTo>
                    <a:pt x="0" y="2450"/>
                  </a:lnTo>
                  <a:cubicBezTo>
                    <a:pt x="743" y="2586"/>
                    <a:pt x="1528" y="2712"/>
                    <a:pt x="2313" y="2848"/>
                  </a:cubicBezTo>
                  <a:cubicBezTo>
                    <a:pt x="3747" y="3110"/>
                    <a:pt x="5191" y="3329"/>
                    <a:pt x="6624" y="3455"/>
                  </a:cubicBezTo>
                  <a:cubicBezTo>
                    <a:pt x="7609" y="3555"/>
                    <a:pt x="8594" y="3586"/>
                    <a:pt x="9570" y="3586"/>
                  </a:cubicBezTo>
                  <a:cubicBezTo>
                    <a:pt x="10325" y="3586"/>
                    <a:pt x="11075" y="3567"/>
                    <a:pt x="11815" y="3549"/>
                  </a:cubicBezTo>
                  <a:cubicBezTo>
                    <a:pt x="11951" y="3549"/>
                    <a:pt x="12034" y="3497"/>
                    <a:pt x="12118" y="3497"/>
                  </a:cubicBezTo>
                  <a:cubicBezTo>
                    <a:pt x="11333" y="3413"/>
                    <a:pt x="10549" y="3329"/>
                    <a:pt x="9764" y="3329"/>
                  </a:cubicBezTo>
                  <a:cubicBezTo>
                    <a:pt x="8634" y="3287"/>
                    <a:pt x="7545" y="3193"/>
                    <a:pt x="6415" y="3026"/>
                  </a:cubicBezTo>
                  <a:cubicBezTo>
                    <a:pt x="4668" y="2712"/>
                    <a:pt x="2920" y="2283"/>
                    <a:pt x="1183" y="1760"/>
                  </a:cubicBezTo>
                  <a:cubicBezTo>
                    <a:pt x="1089" y="1760"/>
                    <a:pt x="1047" y="1718"/>
                    <a:pt x="963" y="1666"/>
                  </a:cubicBezTo>
                  <a:lnTo>
                    <a:pt x="963" y="1624"/>
                  </a:lnTo>
                  <a:cubicBezTo>
                    <a:pt x="1193" y="1624"/>
                    <a:pt x="1405" y="1605"/>
                    <a:pt x="1626" y="1605"/>
                  </a:cubicBezTo>
                  <a:cubicBezTo>
                    <a:pt x="1736" y="1605"/>
                    <a:pt x="1849" y="1610"/>
                    <a:pt x="1968" y="1624"/>
                  </a:cubicBezTo>
                  <a:cubicBezTo>
                    <a:pt x="2805" y="1624"/>
                    <a:pt x="3665" y="1642"/>
                    <a:pt x="4521" y="1642"/>
                  </a:cubicBezTo>
                  <a:cubicBezTo>
                    <a:pt x="4949" y="1642"/>
                    <a:pt x="5376" y="1638"/>
                    <a:pt x="5798" y="1624"/>
                  </a:cubicBezTo>
                  <a:cubicBezTo>
                    <a:pt x="7106" y="1624"/>
                    <a:pt x="8414" y="1760"/>
                    <a:pt x="9680" y="2021"/>
                  </a:cubicBezTo>
                  <a:cubicBezTo>
                    <a:pt x="10988" y="2283"/>
                    <a:pt x="12254" y="2450"/>
                    <a:pt x="13604" y="2545"/>
                  </a:cubicBezTo>
                  <a:cubicBezTo>
                    <a:pt x="14211" y="2586"/>
                    <a:pt x="14828" y="2628"/>
                    <a:pt x="15435" y="2628"/>
                  </a:cubicBezTo>
                  <a:cubicBezTo>
                    <a:pt x="16743" y="2670"/>
                    <a:pt x="18051" y="2712"/>
                    <a:pt x="19359" y="2764"/>
                  </a:cubicBezTo>
                  <a:cubicBezTo>
                    <a:pt x="19621" y="2764"/>
                    <a:pt x="19883" y="2670"/>
                    <a:pt x="20144" y="2586"/>
                  </a:cubicBezTo>
                  <a:cubicBezTo>
                    <a:pt x="20228" y="2545"/>
                    <a:pt x="20322" y="2450"/>
                    <a:pt x="20448" y="2367"/>
                  </a:cubicBezTo>
                  <a:cubicBezTo>
                    <a:pt x="20228" y="2325"/>
                    <a:pt x="20102" y="2283"/>
                    <a:pt x="20019" y="2283"/>
                  </a:cubicBezTo>
                  <a:cubicBezTo>
                    <a:pt x="19182" y="2189"/>
                    <a:pt x="18313" y="2147"/>
                    <a:pt x="17486" y="2063"/>
                  </a:cubicBezTo>
                  <a:cubicBezTo>
                    <a:pt x="16136" y="1885"/>
                    <a:pt x="14787" y="1760"/>
                    <a:pt x="13479" y="1540"/>
                  </a:cubicBezTo>
                  <a:cubicBezTo>
                    <a:pt x="11773" y="1278"/>
                    <a:pt x="10119" y="933"/>
                    <a:pt x="8414" y="619"/>
                  </a:cubicBezTo>
                  <a:cubicBezTo>
                    <a:pt x="7587" y="494"/>
                    <a:pt x="6760" y="274"/>
                    <a:pt x="5892" y="274"/>
                  </a:cubicBezTo>
                  <a:cubicBezTo>
                    <a:pt x="5013" y="232"/>
                    <a:pt x="4144" y="148"/>
                    <a:pt x="3276" y="96"/>
                  </a:cubicBezTo>
                  <a:cubicBezTo>
                    <a:pt x="2776" y="62"/>
                    <a:pt x="2256" y="1"/>
                    <a:pt x="17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3" name="Google Shape;943;p38"/>
            <p:cNvSpPr/>
            <p:nvPr/>
          </p:nvSpPr>
          <p:spPr>
            <a:xfrm>
              <a:off x="2229641" y="3393041"/>
              <a:ext cx="339734" cy="88030"/>
            </a:xfrm>
            <a:custGeom>
              <a:avLst/>
              <a:gdLst/>
              <a:ahLst/>
              <a:cxnLst/>
              <a:rect l="l" t="t" r="r" b="b"/>
              <a:pathLst>
                <a:path w="16263" h="4214" extrusionOk="0">
                  <a:moveTo>
                    <a:pt x="0" y="0"/>
                  </a:moveTo>
                  <a:lnTo>
                    <a:pt x="0" y="1047"/>
                  </a:lnTo>
                  <a:cubicBezTo>
                    <a:pt x="963" y="1266"/>
                    <a:pt x="1915" y="1444"/>
                    <a:pt x="2878" y="1654"/>
                  </a:cubicBezTo>
                  <a:cubicBezTo>
                    <a:pt x="4186" y="1915"/>
                    <a:pt x="5494" y="2135"/>
                    <a:pt x="6802" y="2396"/>
                  </a:cubicBezTo>
                  <a:cubicBezTo>
                    <a:pt x="7849" y="2574"/>
                    <a:pt x="8853" y="2752"/>
                    <a:pt x="9858" y="3056"/>
                  </a:cubicBezTo>
                  <a:cubicBezTo>
                    <a:pt x="11291" y="3443"/>
                    <a:pt x="12694" y="3841"/>
                    <a:pt x="14169" y="4060"/>
                  </a:cubicBezTo>
                  <a:cubicBezTo>
                    <a:pt x="14707" y="4125"/>
                    <a:pt x="15246" y="4213"/>
                    <a:pt x="15779" y="4213"/>
                  </a:cubicBezTo>
                  <a:cubicBezTo>
                    <a:pt x="15940" y="4213"/>
                    <a:pt x="16102" y="4205"/>
                    <a:pt x="16262" y="4186"/>
                  </a:cubicBezTo>
                  <a:cubicBezTo>
                    <a:pt x="15875" y="4144"/>
                    <a:pt x="15435" y="4102"/>
                    <a:pt x="15048" y="4060"/>
                  </a:cubicBezTo>
                  <a:cubicBezTo>
                    <a:pt x="13824" y="3882"/>
                    <a:pt x="12600" y="3663"/>
                    <a:pt x="11469" y="3275"/>
                  </a:cubicBezTo>
                  <a:cubicBezTo>
                    <a:pt x="9942" y="2752"/>
                    <a:pt x="8414" y="2313"/>
                    <a:pt x="6844" y="1967"/>
                  </a:cubicBezTo>
                  <a:cubicBezTo>
                    <a:pt x="5714" y="1706"/>
                    <a:pt x="4532" y="1392"/>
                    <a:pt x="3443" y="1005"/>
                  </a:cubicBezTo>
                  <a:cubicBezTo>
                    <a:pt x="2313" y="607"/>
                    <a:pt x="1183" y="262"/>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4" name="Google Shape;944;p38"/>
            <p:cNvSpPr/>
            <p:nvPr/>
          </p:nvSpPr>
          <p:spPr>
            <a:xfrm>
              <a:off x="2229641" y="3595126"/>
              <a:ext cx="1011055" cy="174515"/>
            </a:xfrm>
            <a:custGeom>
              <a:avLst/>
              <a:gdLst/>
              <a:ahLst/>
              <a:cxnLst/>
              <a:rect l="l" t="t" r="r" b="b"/>
              <a:pathLst>
                <a:path w="48399" h="8354" extrusionOk="0">
                  <a:moveTo>
                    <a:pt x="17042" y="0"/>
                  </a:moveTo>
                  <a:cubicBezTo>
                    <a:pt x="16230" y="0"/>
                    <a:pt x="15418" y="120"/>
                    <a:pt x="14609" y="309"/>
                  </a:cubicBezTo>
                  <a:cubicBezTo>
                    <a:pt x="14347" y="403"/>
                    <a:pt x="14127" y="487"/>
                    <a:pt x="13908" y="613"/>
                  </a:cubicBezTo>
                  <a:cubicBezTo>
                    <a:pt x="13688" y="707"/>
                    <a:pt x="13688" y="874"/>
                    <a:pt x="13908" y="968"/>
                  </a:cubicBezTo>
                  <a:cubicBezTo>
                    <a:pt x="14085" y="1052"/>
                    <a:pt x="14305" y="1136"/>
                    <a:pt x="14525" y="1136"/>
                  </a:cubicBezTo>
                  <a:cubicBezTo>
                    <a:pt x="14912" y="1188"/>
                    <a:pt x="15352" y="1230"/>
                    <a:pt x="15739" y="1230"/>
                  </a:cubicBezTo>
                  <a:cubicBezTo>
                    <a:pt x="16702" y="1314"/>
                    <a:pt x="17664" y="1397"/>
                    <a:pt x="18533" y="1795"/>
                  </a:cubicBezTo>
                  <a:cubicBezTo>
                    <a:pt x="19098" y="2015"/>
                    <a:pt x="19705" y="2235"/>
                    <a:pt x="20280" y="2444"/>
                  </a:cubicBezTo>
                  <a:cubicBezTo>
                    <a:pt x="20322" y="2496"/>
                    <a:pt x="20406" y="2538"/>
                    <a:pt x="20490" y="2580"/>
                  </a:cubicBezTo>
                  <a:cubicBezTo>
                    <a:pt x="20364" y="2622"/>
                    <a:pt x="20322" y="2622"/>
                    <a:pt x="20280" y="2622"/>
                  </a:cubicBezTo>
                  <a:cubicBezTo>
                    <a:pt x="19496" y="2580"/>
                    <a:pt x="18753" y="2496"/>
                    <a:pt x="17968" y="2402"/>
                  </a:cubicBezTo>
                  <a:cubicBezTo>
                    <a:pt x="16785" y="2235"/>
                    <a:pt x="15613" y="2015"/>
                    <a:pt x="14431" y="1837"/>
                  </a:cubicBezTo>
                  <a:cubicBezTo>
                    <a:pt x="14031" y="1781"/>
                    <a:pt x="13636" y="1747"/>
                    <a:pt x="13245" y="1747"/>
                  </a:cubicBezTo>
                  <a:cubicBezTo>
                    <a:pt x="12401" y="1747"/>
                    <a:pt x="11577" y="1903"/>
                    <a:pt x="10768" y="2318"/>
                  </a:cubicBezTo>
                  <a:cubicBezTo>
                    <a:pt x="10287" y="2580"/>
                    <a:pt x="9764" y="2622"/>
                    <a:pt x="9240" y="2664"/>
                  </a:cubicBezTo>
                  <a:cubicBezTo>
                    <a:pt x="8993" y="2673"/>
                    <a:pt x="8744" y="2679"/>
                    <a:pt x="8493" y="2679"/>
                  </a:cubicBezTo>
                  <a:cubicBezTo>
                    <a:pt x="7683" y="2679"/>
                    <a:pt x="6859" y="2624"/>
                    <a:pt x="6059" y="2496"/>
                  </a:cubicBezTo>
                  <a:cubicBezTo>
                    <a:pt x="5149" y="2318"/>
                    <a:pt x="4228" y="2140"/>
                    <a:pt x="3360" y="1973"/>
                  </a:cubicBezTo>
                  <a:cubicBezTo>
                    <a:pt x="2271" y="1753"/>
                    <a:pt x="1225" y="1711"/>
                    <a:pt x="178" y="1659"/>
                  </a:cubicBezTo>
                  <a:lnTo>
                    <a:pt x="0" y="1659"/>
                  </a:lnTo>
                  <a:lnTo>
                    <a:pt x="0" y="2664"/>
                  </a:lnTo>
                  <a:cubicBezTo>
                    <a:pt x="1131" y="2758"/>
                    <a:pt x="2271" y="2883"/>
                    <a:pt x="3401" y="3145"/>
                  </a:cubicBezTo>
                  <a:cubicBezTo>
                    <a:pt x="4793" y="3448"/>
                    <a:pt x="6153" y="3752"/>
                    <a:pt x="7587" y="3846"/>
                  </a:cubicBezTo>
                  <a:cubicBezTo>
                    <a:pt x="7723" y="3846"/>
                    <a:pt x="7849" y="3888"/>
                    <a:pt x="7985" y="3930"/>
                  </a:cubicBezTo>
                  <a:cubicBezTo>
                    <a:pt x="8456" y="4108"/>
                    <a:pt x="8895" y="4275"/>
                    <a:pt x="9377" y="4411"/>
                  </a:cubicBezTo>
                  <a:cubicBezTo>
                    <a:pt x="10078" y="4589"/>
                    <a:pt x="10685" y="4851"/>
                    <a:pt x="11208" y="5280"/>
                  </a:cubicBezTo>
                  <a:cubicBezTo>
                    <a:pt x="11951" y="5845"/>
                    <a:pt x="12819" y="6201"/>
                    <a:pt x="13688" y="6462"/>
                  </a:cubicBezTo>
                  <a:cubicBezTo>
                    <a:pt x="14585" y="6722"/>
                    <a:pt x="15480" y="6826"/>
                    <a:pt x="16381" y="6826"/>
                  </a:cubicBezTo>
                  <a:cubicBezTo>
                    <a:pt x="17151" y="6826"/>
                    <a:pt x="17925" y="6750"/>
                    <a:pt x="18711" y="6630"/>
                  </a:cubicBezTo>
                  <a:cubicBezTo>
                    <a:pt x="20322" y="6368"/>
                    <a:pt x="21976" y="6159"/>
                    <a:pt x="23629" y="6106"/>
                  </a:cubicBezTo>
                  <a:cubicBezTo>
                    <a:pt x="24675" y="6106"/>
                    <a:pt x="25722" y="6106"/>
                    <a:pt x="26768" y="6420"/>
                  </a:cubicBezTo>
                  <a:cubicBezTo>
                    <a:pt x="28861" y="6985"/>
                    <a:pt x="30954" y="7467"/>
                    <a:pt x="33099" y="7896"/>
                  </a:cubicBezTo>
                  <a:cubicBezTo>
                    <a:pt x="34288" y="8155"/>
                    <a:pt x="35447" y="8353"/>
                    <a:pt x="36627" y="8353"/>
                  </a:cubicBezTo>
                  <a:cubicBezTo>
                    <a:pt x="36828" y="8353"/>
                    <a:pt x="37030" y="8347"/>
                    <a:pt x="37233" y="8335"/>
                  </a:cubicBezTo>
                  <a:cubicBezTo>
                    <a:pt x="38373" y="8293"/>
                    <a:pt x="39462" y="8199"/>
                    <a:pt x="40592" y="8116"/>
                  </a:cubicBezTo>
                  <a:cubicBezTo>
                    <a:pt x="40895" y="8116"/>
                    <a:pt x="41209" y="8032"/>
                    <a:pt x="41471" y="7990"/>
                  </a:cubicBezTo>
                  <a:cubicBezTo>
                    <a:pt x="41638" y="7938"/>
                    <a:pt x="41774" y="7854"/>
                    <a:pt x="41858" y="7676"/>
                  </a:cubicBezTo>
                  <a:cubicBezTo>
                    <a:pt x="41816" y="7634"/>
                    <a:pt x="41732" y="7634"/>
                    <a:pt x="41680" y="7634"/>
                  </a:cubicBezTo>
                  <a:cubicBezTo>
                    <a:pt x="41495" y="7605"/>
                    <a:pt x="41289" y="7575"/>
                    <a:pt x="41092" y="7575"/>
                  </a:cubicBezTo>
                  <a:cubicBezTo>
                    <a:pt x="41010" y="7575"/>
                    <a:pt x="40930" y="7580"/>
                    <a:pt x="40853" y="7592"/>
                  </a:cubicBezTo>
                  <a:cubicBezTo>
                    <a:pt x="39807" y="7592"/>
                    <a:pt x="38760" y="7634"/>
                    <a:pt x="37672" y="7728"/>
                  </a:cubicBezTo>
                  <a:cubicBezTo>
                    <a:pt x="37362" y="7743"/>
                    <a:pt x="37051" y="7753"/>
                    <a:pt x="36739" y="7753"/>
                  </a:cubicBezTo>
                  <a:cubicBezTo>
                    <a:pt x="36178" y="7753"/>
                    <a:pt x="35615" y="7722"/>
                    <a:pt x="35056" y="7634"/>
                  </a:cubicBezTo>
                  <a:cubicBezTo>
                    <a:pt x="33267" y="7373"/>
                    <a:pt x="31477" y="6985"/>
                    <a:pt x="29740" y="6504"/>
                  </a:cubicBezTo>
                  <a:cubicBezTo>
                    <a:pt x="28652" y="6242"/>
                    <a:pt x="27553" y="5845"/>
                    <a:pt x="26465" y="5541"/>
                  </a:cubicBezTo>
                  <a:cubicBezTo>
                    <a:pt x="25040" y="5193"/>
                    <a:pt x="23600" y="5060"/>
                    <a:pt x="22154" y="5060"/>
                  </a:cubicBezTo>
                  <a:cubicBezTo>
                    <a:pt x="21252" y="5060"/>
                    <a:pt x="20348" y="5112"/>
                    <a:pt x="19443" y="5196"/>
                  </a:cubicBezTo>
                  <a:cubicBezTo>
                    <a:pt x="18346" y="5306"/>
                    <a:pt x="17272" y="5423"/>
                    <a:pt x="16202" y="5423"/>
                  </a:cubicBezTo>
                  <a:cubicBezTo>
                    <a:pt x="16048" y="5423"/>
                    <a:pt x="15893" y="5421"/>
                    <a:pt x="15739" y="5416"/>
                  </a:cubicBezTo>
                  <a:cubicBezTo>
                    <a:pt x="14389" y="5322"/>
                    <a:pt x="13123" y="4976"/>
                    <a:pt x="11951" y="4327"/>
                  </a:cubicBezTo>
                  <a:cubicBezTo>
                    <a:pt x="11553" y="4150"/>
                    <a:pt x="11124" y="3972"/>
                    <a:pt x="10726" y="3752"/>
                  </a:cubicBezTo>
                  <a:cubicBezTo>
                    <a:pt x="10685" y="3752"/>
                    <a:pt x="10643" y="3710"/>
                    <a:pt x="10549" y="3668"/>
                  </a:cubicBezTo>
                  <a:cubicBezTo>
                    <a:pt x="10810" y="3543"/>
                    <a:pt x="11072" y="3448"/>
                    <a:pt x="11291" y="3323"/>
                  </a:cubicBezTo>
                  <a:cubicBezTo>
                    <a:pt x="11836" y="3032"/>
                    <a:pt x="12425" y="2931"/>
                    <a:pt x="13026" y="2931"/>
                  </a:cubicBezTo>
                  <a:cubicBezTo>
                    <a:pt x="13245" y="2931"/>
                    <a:pt x="13467" y="2945"/>
                    <a:pt x="13688" y="2967"/>
                  </a:cubicBezTo>
                  <a:cubicBezTo>
                    <a:pt x="14525" y="3061"/>
                    <a:pt x="15352" y="3187"/>
                    <a:pt x="16178" y="3323"/>
                  </a:cubicBezTo>
                  <a:cubicBezTo>
                    <a:pt x="17359" y="3538"/>
                    <a:pt x="18519" y="3690"/>
                    <a:pt x="19692" y="3690"/>
                  </a:cubicBezTo>
                  <a:cubicBezTo>
                    <a:pt x="19943" y="3690"/>
                    <a:pt x="20195" y="3683"/>
                    <a:pt x="20448" y="3668"/>
                  </a:cubicBezTo>
                  <a:cubicBezTo>
                    <a:pt x="21191" y="3626"/>
                    <a:pt x="21892" y="3543"/>
                    <a:pt x="22583" y="3323"/>
                  </a:cubicBezTo>
                  <a:cubicBezTo>
                    <a:pt x="23064" y="3103"/>
                    <a:pt x="23587" y="3061"/>
                    <a:pt x="24110" y="3061"/>
                  </a:cubicBezTo>
                  <a:cubicBezTo>
                    <a:pt x="24853" y="3061"/>
                    <a:pt x="25554" y="2925"/>
                    <a:pt x="26161" y="2538"/>
                  </a:cubicBezTo>
                  <a:cubicBezTo>
                    <a:pt x="26759" y="2151"/>
                    <a:pt x="27439" y="1987"/>
                    <a:pt x="28140" y="1987"/>
                  </a:cubicBezTo>
                  <a:cubicBezTo>
                    <a:pt x="28309" y="1987"/>
                    <a:pt x="28480" y="1996"/>
                    <a:pt x="28652" y="2015"/>
                  </a:cubicBezTo>
                  <a:cubicBezTo>
                    <a:pt x="29081" y="2057"/>
                    <a:pt x="29520" y="2140"/>
                    <a:pt x="29960" y="2235"/>
                  </a:cubicBezTo>
                  <a:cubicBezTo>
                    <a:pt x="31014" y="2501"/>
                    <a:pt x="32089" y="2619"/>
                    <a:pt x="33169" y="2619"/>
                  </a:cubicBezTo>
                  <a:cubicBezTo>
                    <a:pt x="33825" y="2619"/>
                    <a:pt x="34483" y="2575"/>
                    <a:pt x="35140" y="2496"/>
                  </a:cubicBezTo>
                  <a:cubicBezTo>
                    <a:pt x="35925" y="2402"/>
                    <a:pt x="36709" y="2318"/>
                    <a:pt x="37494" y="2276"/>
                  </a:cubicBezTo>
                  <a:cubicBezTo>
                    <a:pt x="38980" y="2182"/>
                    <a:pt x="40466" y="2057"/>
                    <a:pt x="41942" y="1921"/>
                  </a:cubicBezTo>
                  <a:cubicBezTo>
                    <a:pt x="42817" y="1856"/>
                    <a:pt x="43686" y="1767"/>
                    <a:pt x="44554" y="1767"/>
                  </a:cubicBezTo>
                  <a:cubicBezTo>
                    <a:pt x="44817" y="1767"/>
                    <a:pt x="45080" y="1776"/>
                    <a:pt x="45342" y="1795"/>
                  </a:cubicBezTo>
                  <a:cubicBezTo>
                    <a:pt x="46347" y="1837"/>
                    <a:pt x="47393" y="1837"/>
                    <a:pt x="48398" y="1921"/>
                  </a:cubicBezTo>
                  <a:lnTo>
                    <a:pt x="48398" y="1136"/>
                  </a:lnTo>
                  <a:cubicBezTo>
                    <a:pt x="47835" y="1116"/>
                    <a:pt x="47271" y="1105"/>
                    <a:pt x="46709" y="1105"/>
                  </a:cubicBezTo>
                  <a:cubicBezTo>
                    <a:pt x="44919" y="1105"/>
                    <a:pt x="43136" y="1211"/>
                    <a:pt x="41376" y="1450"/>
                  </a:cubicBezTo>
                  <a:cubicBezTo>
                    <a:pt x="40508" y="1575"/>
                    <a:pt x="39639" y="1659"/>
                    <a:pt x="38760" y="1711"/>
                  </a:cubicBezTo>
                  <a:cubicBezTo>
                    <a:pt x="38153" y="1795"/>
                    <a:pt x="37494" y="1795"/>
                    <a:pt x="36887" y="1837"/>
                  </a:cubicBezTo>
                  <a:cubicBezTo>
                    <a:pt x="36364" y="1879"/>
                    <a:pt x="35883" y="1973"/>
                    <a:pt x="35359" y="2015"/>
                  </a:cubicBezTo>
                  <a:cubicBezTo>
                    <a:pt x="35138" y="2027"/>
                    <a:pt x="34919" y="2032"/>
                    <a:pt x="34701" y="2032"/>
                  </a:cubicBezTo>
                  <a:cubicBezTo>
                    <a:pt x="33373" y="2032"/>
                    <a:pt x="32105" y="1818"/>
                    <a:pt x="30828" y="1450"/>
                  </a:cubicBezTo>
                  <a:cubicBezTo>
                    <a:pt x="30169" y="1272"/>
                    <a:pt x="29520" y="1052"/>
                    <a:pt x="28819" y="968"/>
                  </a:cubicBezTo>
                  <a:cubicBezTo>
                    <a:pt x="28469" y="911"/>
                    <a:pt x="28120" y="881"/>
                    <a:pt x="27773" y="881"/>
                  </a:cubicBezTo>
                  <a:cubicBezTo>
                    <a:pt x="27040" y="881"/>
                    <a:pt x="26320" y="1015"/>
                    <a:pt x="25638" y="1314"/>
                  </a:cubicBezTo>
                  <a:cubicBezTo>
                    <a:pt x="25335" y="1397"/>
                    <a:pt x="25073" y="1492"/>
                    <a:pt x="24770" y="1492"/>
                  </a:cubicBezTo>
                  <a:cubicBezTo>
                    <a:pt x="24288" y="1492"/>
                    <a:pt x="23807" y="1450"/>
                    <a:pt x="23325" y="1397"/>
                  </a:cubicBezTo>
                  <a:cubicBezTo>
                    <a:pt x="22017" y="1230"/>
                    <a:pt x="20804" y="874"/>
                    <a:pt x="19579" y="445"/>
                  </a:cubicBezTo>
                  <a:cubicBezTo>
                    <a:pt x="18735" y="130"/>
                    <a:pt x="17889" y="0"/>
                    <a:pt x="170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5" name="Google Shape;945;p38"/>
            <p:cNvSpPr/>
            <p:nvPr/>
          </p:nvSpPr>
          <p:spPr>
            <a:xfrm>
              <a:off x="2229641" y="2852754"/>
              <a:ext cx="996390" cy="87592"/>
            </a:xfrm>
            <a:custGeom>
              <a:avLst/>
              <a:gdLst/>
              <a:ahLst/>
              <a:cxnLst/>
              <a:rect l="l" t="t" r="r" b="b"/>
              <a:pathLst>
                <a:path w="47697" h="4193" extrusionOk="0">
                  <a:moveTo>
                    <a:pt x="25344" y="1"/>
                  </a:moveTo>
                  <a:cubicBezTo>
                    <a:pt x="25167" y="1"/>
                    <a:pt x="24989" y="3"/>
                    <a:pt x="24811" y="7"/>
                  </a:cubicBezTo>
                  <a:cubicBezTo>
                    <a:pt x="23462" y="49"/>
                    <a:pt x="22112" y="185"/>
                    <a:pt x="20751" y="530"/>
                  </a:cubicBezTo>
                  <a:cubicBezTo>
                    <a:pt x="19182" y="928"/>
                    <a:pt x="17570" y="1231"/>
                    <a:pt x="16000" y="1576"/>
                  </a:cubicBezTo>
                  <a:cubicBezTo>
                    <a:pt x="15655" y="1644"/>
                    <a:pt x="15318" y="1678"/>
                    <a:pt x="14979" y="1678"/>
                  </a:cubicBezTo>
                  <a:cubicBezTo>
                    <a:pt x="14640" y="1678"/>
                    <a:pt x="14300" y="1644"/>
                    <a:pt x="13949" y="1576"/>
                  </a:cubicBezTo>
                  <a:cubicBezTo>
                    <a:pt x="13165" y="1451"/>
                    <a:pt x="12338" y="1273"/>
                    <a:pt x="11511" y="1231"/>
                  </a:cubicBezTo>
                  <a:cubicBezTo>
                    <a:pt x="10025" y="1095"/>
                    <a:pt x="8550" y="1053"/>
                    <a:pt x="7064" y="969"/>
                  </a:cubicBezTo>
                  <a:cubicBezTo>
                    <a:pt x="5934" y="886"/>
                    <a:pt x="4845" y="833"/>
                    <a:pt x="3705" y="792"/>
                  </a:cubicBezTo>
                  <a:cubicBezTo>
                    <a:pt x="2920" y="708"/>
                    <a:pt x="2135" y="624"/>
                    <a:pt x="1350" y="572"/>
                  </a:cubicBezTo>
                  <a:cubicBezTo>
                    <a:pt x="921" y="488"/>
                    <a:pt x="440" y="488"/>
                    <a:pt x="0" y="404"/>
                  </a:cubicBezTo>
                  <a:lnTo>
                    <a:pt x="0" y="1576"/>
                  </a:lnTo>
                  <a:cubicBezTo>
                    <a:pt x="827" y="1712"/>
                    <a:pt x="1706" y="1754"/>
                    <a:pt x="2575" y="1796"/>
                  </a:cubicBezTo>
                  <a:cubicBezTo>
                    <a:pt x="3883" y="1880"/>
                    <a:pt x="5191" y="1932"/>
                    <a:pt x="6499" y="1932"/>
                  </a:cubicBezTo>
                  <a:cubicBezTo>
                    <a:pt x="7346" y="1914"/>
                    <a:pt x="8194" y="1898"/>
                    <a:pt x="9043" y="1898"/>
                  </a:cubicBezTo>
                  <a:cubicBezTo>
                    <a:pt x="10679" y="1898"/>
                    <a:pt x="12316" y="1960"/>
                    <a:pt x="13949" y="2194"/>
                  </a:cubicBezTo>
                  <a:cubicBezTo>
                    <a:pt x="14159" y="2211"/>
                    <a:pt x="14376" y="2221"/>
                    <a:pt x="14596" y="2221"/>
                  </a:cubicBezTo>
                  <a:cubicBezTo>
                    <a:pt x="14925" y="2221"/>
                    <a:pt x="15257" y="2198"/>
                    <a:pt x="15571" y="2141"/>
                  </a:cubicBezTo>
                  <a:cubicBezTo>
                    <a:pt x="17308" y="1838"/>
                    <a:pt x="19056" y="1493"/>
                    <a:pt x="20804" y="1147"/>
                  </a:cubicBezTo>
                  <a:cubicBezTo>
                    <a:pt x="21371" y="1010"/>
                    <a:pt x="21970" y="897"/>
                    <a:pt x="22576" y="897"/>
                  </a:cubicBezTo>
                  <a:cubicBezTo>
                    <a:pt x="22752" y="897"/>
                    <a:pt x="22929" y="906"/>
                    <a:pt x="23106" y="928"/>
                  </a:cubicBezTo>
                  <a:cubicBezTo>
                    <a:pt x="24152" y="1053"/>
                    <a:pt x="25157" y="1147"/>
                    <a:pt x="26161" y="1273"/>
                  </a:cubicBezTo>
                  <a:cubicBezTo>
                    <a:pt x="26245" y="1273"/>
                    <a:pt x="26381" y="1315"/>
                    <a:pt x="26465" y="1315"/>
                  </a:cubicBezTo>
                  <a:cubicBezTo>
                    <a:pt x="26339" y="1451"/>
                    <a:pt x="26245" y="1493"/>
                    <a:pt x="26119" y="1493"/>
                  </a:cubicBezTo>
                  <a:cubicBezTo>
                    <a:pt x="25900" y="1535"/>
                    <a:pt x="25638" y="1576"/>
                    <a:pt x="25418" y="1618"/>
                  </a:cubicBezTo>
                  <a:cubicBezTo>
                    <a:pt x="24592" y="1796"/>
                    <a:pt x="23765" y="1932"/>
                    <a:pt x="22938" y="2141"/>
                  </a:cubicBezTo>
                  <a:cubicBezTo>
                    <a:pt x="22373" y="2278"/>
                    <a:pt x="21798" y="2403"/>
                    <a:pt x="21274" y="2581"/>
                  </a:cubicBezTo>
                  <a:cubicBezTo>
                    <a:pt x="19579" y="3188"/>
                    <a:pt x="17874" y="3586"/>
                    <a:pt x="16095" y="3627"/>
                  </a:cubicBezTo>
                  <a:cubicBezTo>
                    <a:pt x="15659" y="3641"/>
                    <a:pt x="15217" y="3646"/>
                    <a:pt x="14771" y="3646"/>
                  </a:cubicBezTo>
                  <a:cubicBezTo>
                    <a:pt x="13881" y="3646"/>
                    <a:pt x="12976" y="3627"/>
                    <a:pt x="12076" y="3627"/>
                  </a:cubicBezTo>
                  <a:cubicBezTo>
                    <a:pt x="11731" y="3627"/>
                    <a:pt x="11428" y="3586"/>
                    <a:pt x="11072" y="3502"/>
                  </a:cubicBezTo>
                  <a:cubicBezTo>
                    <a:pt x="10078" y="3366"/>
                    <a:pt x="9031" y="3188"/>
                    <a:pt x="8027" y="3020"/>
                  </a:cubicBezTo>
                  <a:cubicBezTo>
                    <a:pt x="7345" y="2908"/>
                    <a:pt x="6628" y="2832"/>
                    <a:pt x="5934" y="2832"/>
                  </a:cubicBezTo>
                  <a:cubicBezTo>
                    <a:pt x="5786" y="2832"/>
                    <a:pt x="5639" y="2835"/>
                    <a:pt x="5494" y="2843"/>
                  </a:cubicBezTo>
                  <a:cubicBezTo>
                    <a:pt x="5013" y="2843"/>
                    <a:pt x="4532" y="2884"/>
                    <a:pt x="4061" y="3188"/>
                  </a:cubicBezTo>
                  <a:cubicBezTo>
                    <a:pt x="4228" y="3240"/>
                    <a:pt x="4322" y="3282"/>
                    <a:pt x="4406" y="3282"/>
                  </a:cubicBezTo>
                  <a:cubicBezTo>
                    <a:pt x="4793" y="3366"/>
                    <a:pt x="5233" y="3408"/>
                    <a:pt x="5630" y="3408"/>
                  </a:cubicBezTo>
                  <a:cubicBezTo>
                    <a:pt x="6802" y="3450"/>
                    <a:pt x="7932" y="3627"/>
                    <a:pt x="9073" y="3805"/>
                  </a:cubicBezTo>
                  <a:cubicBezTo>
                    <a:pt x="10245" y="3973"/>
                    <a:pt x="11386" y="4192"/>
                    <a:pt x="12558" y="4192"/>
                  </a:cubicBezTo>
                  <a:cubicBezTo>
                    <a:pt x="13562" y="4192"/>
                    <a:pt x="14525" y="4192"/>
                    <a:pt x="15477" y="4151"/>
                  </a:cubicBezTo>
                  <a:cubicBezTo>
                    <a:pt x="16702" y="4109"/>
                    <a:pt x="17968" y="3973"/>
                    <a:pt x="19140" y="3669"/>
                  </a:cubicBezTo>
                  <a:cubicBezTo>
                    <a:pt x="20019" y="3450"/>
                    <a:pt x="20845" y="3188"/>
                    <a:pt x="21714" y="2979"/>
                  </a:cubicBezTo>
                  <a:cubicBezTo>
                    <a:pt x="22153" y="2843"/>
                    <a:pt x="22635" y="2801"/>
                    <a:pt x="23106" y="2759"/>
                  </a:cubicBezTo>
                  <a:cubicBezTo>
                    <a:pt x="23165" y="2752"/>
                    <a:pt x="23223" y="2748"/>
                    <a:pt x="23282" y="2748"/>
                  </a:cubicBezTo>
                  <a:cubicBezTo>
                    <a:pt x="23576" y="2748"/>
                    <a:pt x="23864" y="2837"/>
                    <a:pt x="24152" y="3020"/>
                  </a:cubicBezTo>
                  <a:cubicBezTo>
                    <a:pt x="24414" y="3188"/>
                    <a:pt x="24728" y="3282"/>
                    <a:pt x="25073" y="3366"/>
                  </a:cubicBezTo>
                  <a:cubicBezTo>
                    <a:pt x="25286" y="3426"/>
                    <a:pt x="25499" y="3449"/>
                    <a:pt x="25716" y="3449"/>
                  </a:cubicBezTo>
                  <a:cubicBezTo>
                    <a:pt x="25989" y="3449"/>
                    <a:pt x="26267" y="3412"/>
                    <a:pt x="26559" y="3366"/>
                  </a:cubicBezTo>
                  <a:cubicBezTo>
                    <a:pt x="27250" y="3188"/>
                    <a:pt x="27909" y="2926"/>
                    <a:pt x="28558" y="2581"/>
                  </a:cubicBezTo>
                  <a:cubicBezTo>
                    <a:pt x="29424" y="2131"/>
                    <a:pt x="30324" y="1761"/>
                    <a:pt x="31294" y="1761"/>
                  </a:cubicBezTo>
                  <a:cubicBezTo>
                    <a:pt x="31542" y="1761"/>
                    <a:pt x="31795" y="1785"/>
                    <a:pt x="32053" y="1838"/>
                  </a:cubicBezTo>
                  <a:lnTo>
                    <a:pt x="32178" y="1838"/>
                  </a:lnTo>
                  <a:cubicBezTo>
                    <a:pt x="33664" y="1880"/>
                    <a:pt x="35098" y="1932"/>
                    <a:pt x="36584" y="1974"/>
                  </a:cubicBezTo>
                  <a:cubicBezTo>
                    <a:pt x="36932" y="1982"/>
                    <a:pt x="37281" y="1985"/>
                    <a:pt x="37630" y="1985"/>
                  </a:cubicBezTo>
                  <a:cubicBezTo>
                    <a:pt x="39200" y="1985"/>
                    <a:pt x="40780" y="1915"/>
                    <a:pt x="42381" y="1838"/>
                  </a:cubicBezTo>
                  <a:cubicBezTo>
                    <a:pt x="43082" y="1796"/>
                    <a:pt x="43773" y="1754"/>
                    <a:pt x="44516" y="1671"/>
                  </a:cubicBezTo>
                  <a:cubicBezTo>
                    <a:pt x="45479" y="1493"/>
                    <a:pt x="46441" y="1273"/>
                    <a:pt x="47435" y="1053"/>
                  </a:cubicBezTo>
                  <a:cubicBezTo>
                    <a:pt x="47530" y="1053"/>
                    <a:pt x="47613" y="1011"/>
                    <a:pt x="47697" y="969"/>
                  </a:cubicBezTo>
                  <a:cubicBezTo>
                    <a:pt x="47613" y="928"/>
                    <a:pt x="47530" y="928"/>
                    <a:pt x="47435" y="928"/>
                  </a:cubicBezTo>
                  <a:cubicBezTo>
                    <a:pt x="46239" y="1111"/>
                    <a:pt x="45006" y="1200"/>
                    <a:pt x="43798" y="1200"/>
                  </a:cubicBezTo>
                  <a:cubicBezTo>
                    <a:pt x="43558" y="1200"/>
                    <a:pt x="43319" y="1196"/>
                    <a:pt x="43082" y="1189"/>
                  </a:cubicBezTo>
                  <a:cubicBezTo>
                    <a:pt x="42357" y="1189"/>
                    <a:pt x="41608" y="1208"/>
                    <a:pt x="40867" y="1208"/>
                  </a:cubicBezTo>
                  <a:cubicBezTo>
                    <a:pt x="40496" y="1208"/>
                    <a:pt x="40128" y="1203"/>
                    <a:pt x="39765" y="1189"/>
                  </a:cubicBezTo>
                  <a:cubicBezTo>
                    <a:pt x="38070" y="1095"/>
                    <a:pt x="36406" y="969"/>
                    <a:pt x="34711" y="833"/>
                  </a:cubicBezTo>
                  <a:cubicBezTo>
                    <a:pt x="33183" y="708"/>
                    <a:pt x="31655" y="530"/>
                    <a:pt x="30169" y="363"/>
                  </a:cubicBezTo>
                  <a:cubicBezTo>
                    <a:pt x="28567" y="165"/>
                    <a:pt x="26956" y="1"/>
                    <a:pt x="253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6" name="Google Shape;946;p38"/>
            <p:cNvSpPr/>
            <p:nvPr/>
          </p:nvSpPr>
          <p:spPr>
            <a:xfrm>
              <a:off x="3062045" y="2811142"/>
              <a:ext cx="178630" cy="33675"/>
            </a:xfrm>
            <a:custGeom>
              <a:avLst/>
              <a:gdLst/>
              <a:ahLst/>
              <a:cxnLst/>
              <a:rect l="l" t="t" r="r" b="b"/>
              <a:pathLst>
                <a:path w="8551" h="1612" extrusionOk="0">
                  <a:moveTo>
                    <a:pt x="8550" y="0"/>
                  </a:moveTo>
                  <a:cubicBezTo>
                    <a:pt x="8288" y="42"/>
                    <a:pt x="7985" y="126"/>
                    <a:pt x="7682" y="167"/>
                  </a:cubicBezTo>
                  <a:cubicBezTo>
                    <a:pt x="7158" y="304"/>
                    <a:pt x="6635" y="387"/>
                    <a:pt x="6112" y="429"/>
                  </a:cubicBezTo>
                  <a:cubicBezTo>
                    <a:pt x="5453" y="523"/>
                    <a:pt x="4804" y="523"/>
                    <a:pt x="4186" y="523"/>
                  </a:cubicBezTo>
                  <a:cubicBezTo>
                    <a:pt x="4035" y="533"/>
                    <a:pt x="3886" y="538"/>
                    <a:pt x="3739" y="538"/>
                  </a:cubicBezTo>
                  <a:cubicBezTo>
                    <a:pt x="3254" y="538"/>
                    <a:pt x="2787" y="482"/>
                    <a:pt x="2313" y="345"/>
                  </a:cubicBezTo>
                  <a:cubicBezTo>
                    <a:pt x="1919" y="243"/>
                    <a:pt x="1501" y="194"/>
                    <a:pt x="1077" y="194"/>
                  </a:cubicBezTo>
                  <a:cubicBezTo>
                    <a:pt x="938" y="194"/>
                    <a:pt x="799" y="199"/>
                    <a:pt x="660" y="209"/>
                  </a:cubicBezTo>
                  <a:cubicBezTo>
                    <a:pt x="482" y="262"/>
                    <a:pt x="262" y="262"/>
                    <a:pt x="1" y="387"/>
                  </a:cubicBezTo>
                  <a:cubicBezTo>
                    <a:pt x="262" y="471"/>
                    <a:pt x="440" y="523"/>
                    <a:pt x="618" y="565"/>
                  </a:cubicBezTo>
                  <a:cubicBezTo>
                    <a:pt x="1225" y="649"/>
                    <a:pt x="1832" y="827"/>
                    <a:pt x="2407" y="1088"/>
                  </a:cubicBezTo>
                  <a:cubicBezTo>
                    <a:pt x="2669" y="1172"/>
                    <a:pt x="2973" y="1256"/>
                    <a:pt x="3234" y="1308"/>
                  </a:cubicBezTo>
                  <a:cubicBezTo>
                    <a:pt x="3883" y="1392"/>
                    <a:pt x="4542" y="1434"/>
                    <a:pt x="5191" y="1517"/>
                  </a:cubicBezTo>
                  <a:cubicBezTo>
                    <a:pt x="5538" y="1582"/>
                    <a:pt x="5886" y="1612"/>
                    <a:pt x="6233" y="1612"/>
                  </a:cubicBezTo>
                  <a:cubicBezTo>
                    <a:pt x="6847" y="1612"/>
                    <a:pt x="7460" y="1517"/>
                    <a:pt x="8069" y="1350"/>
                  </a:cubicBezTo>
                  <a:cubicBezTo>
                    <a:pt x="8247" y="1256"/>
                    <a:pt x="8424" y="1256"/>
                    <a:pt x="8550" y="1214"/>
                  </a:cubicBezTo>
                  <a:lnTo>
                    <a:pt x="85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7" name="Google Shape;947;p38"/>
            <p:cNvSpPr/>
            <p:nvPr/>
          </p:nvSpPr>
          <p:spPr>
            <a:xfrm>
              <a:off x="2229641" y="2701034"/>
              <a:ext cx="949179" cy="101818"/>
            </a:xfrm>
            <a:custGeom>
              <a:avLst/>
              <a:gdLst/>
              <a:ahLst/>
              <a:cxnLst/>
              <a:rect l="l" t="t" r="r" b="b"/>
              <a:pathLst>
                <a:path w="45437" h="4874" extrusionOk="0">
                  <a:moveTo>
                    <a:pt x="4330" y="1"/>
                  </a:moveTo>
                  <a:cubicBezTo>
                    <a:pt x="3285" y="1"/>
                    <a:pt x="2252" y="74"/>
                    <a:pt x="1225" y="164"/>
                  </a:cubicBezTo>
                  <a:cubicBezTo>
                    <a:pt x="785" y="206"/>
                    <a:pt x="398" y="248"/>
                    <a:pt x="0" y="301"/>
                  </a:cubicBezTo>
                  <a:lnTo>
                    <a:pt x="0" y="1253"/>
                  </a:lnTo>
                  <a:cubicBezTo>
                    <a:pt x="566" y="1211"/>
                    <a:pt x="1183" y="1211"/>
                    <a:pt x="1748" y="1169"/>
                  </a:cubicBezTo>
                  <a:cubicBezTo>
                    <a:pt x="2552" y="1145"/>
                    <a:pt x="3355" y="1121"/>
                    <a:pt x="4161" y="1121"/>
                  </a:cubicBezTo>
                  <a:cubicBezTo>
                    <a:pt x="4750" y="1121"/>
                    <a:pt x="5341" y="1134"/>
                    <a:pt x="5934" y="1169"/>
                  </a:cubicBezTo>
                  <a:cubicBezTo>
                    <a:pt x="7807" y="1253"/>
                    <a:pt x="9680" y="1514"/>
                    <a:pt x="11553" y="1818"/>
                  </a:cubicBezTo>
                  <a:cubicBezTo>
                    <a:pt x="14169" y="2257"/>
                    <a:pt x="16743" y="2739"/>
                    <a:pt x="19318" y="3220"/>
                  </a:cubicBezTo>
                  <a:cubicBezTo>
                    <a:pt x="21274" y="3607"/>
                    <a:pt x="23200" y="4005"/>
                    <a:pt x="25199" y="4225"/>
                  </a:cubicBezTo>
                  <a:cubicBezTo>
                    <a:pt x="26381" y="4350"/>
                    <a:pt x="27605" y="4486"/>
                    <a:pt x="28819" y="4612"/>
                  </a:cubicBezTo>
                  <a:cubicBezTo>
                    <a:pt x="30044" y="4696"/>
                    <a:pt x="31310" y="4832"/>
                    <a:pt x="32576" y="4873"/>
                  </a:cubicBezTo>
                  <a:cubicBezTo>
                    <a:pt x="34617" y="4873"/>
                    <a:pt x="36668" y="4832"/>
                    <a:pt x="38677" y="4790"/>
                  </a:cubicBezTo>
                  <a:cubicBezTo>
                    <a:pt x="40372" y="4790"/>
                    <a:pt x="42078" y="4654"/>
                    <a:pt x="43773" y="4434"/>
                  </a:cubicBezTo>
                  <a:cubicBezTo>
                    <a:pt x="44348" y="4350"/>
                    <a:pt x="44872" y="4225"/>
                    <a:pt x="45437" y="4005"/>
                  </a:cubicBezTo>
                  <a:lnTo>
                    <a:pt x="45437" y="4005"/>
                  </a:lnTo>
                  <a:cubicBezTo>
                    <a:pt x="44872" y="4047"/>
                    <a:pt x="44390" y="4089"/>
                    <a:pt x="43909" y="4130"/>
                  </a:cubicBezTo>
                  <a:cubicBezTo>
                    <a:pt x="42559" y="4225"/>
                    <a:pt x="41251" y="4308"/>
                    <a:pt x="39901" y="4350"/>
                  </a:cubicBezTo>
                  <a:cubicBezTo>
                    <a:pt x="39200" y="4392"/>
                    <a:pt x="38501" y="4403"/>
                    <a:pt x="37804" y="4403"/>
                  </a:cubicBezTo>
                  <a:cubicBezTo>
                    <a:pt x="37107" y="4403"/>
                    <a:pt x="36411" y="4392"/>
                    <a:pt x="35715" y="4392"/>
                  </a:cubicBezTo>
                  <a:cubicBezTo>
                    <a:pt x="35532" y="4396"/>
                    <a:pt x="35349" y="4397"/>
                    <a:pt x="35165" y="4397"/>
                  </a:cubicBezTo>
                  <a:cubicBezTo>
                    <a:pt x="33205" y="4397"/>
                    <a:pt x="31253" y="4198"/>
                    <a:pt x="29301" y="3911"/>
                  </a:cubicBezTo>
                  <a:cubicBezTo>
                    <a:pt x="26297" y="3524"/>
                    <a:pt x="23325" y="2917"/>
                    <a:pt x="20364" y="2299"/>
                  </a:cubicBezTo>
                  <a:cubicBezTo>
                    <a:pt x="18397" y="1912"/>
                    <a:pt x="16440" y="1473"/>
                    <a:pt x="14473" y="1169"/>
                  </a:cubicBezTo>
                  <a:cubicBezTo>
                    <a:pt x="12694" y="866"/>
                    <a:pt x="10904" y="604"/>
                    <a:pt x="9115" y="384"/>
                  </a:cubicBezTo>
                  <a:cubicBezTo>
                    <a:pt x="7932" y="206"/>
                    <a:pt x="6760" y="123"/>
                    <a:pt x="5578" y="39"/>
                  </a:cubicBezTo>
                  <a:cubicBezTo>
                    <a:pt x="5160" y="12"/>
                    <a:pt x="4744" y="1"/>
                    <a:pt x="43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8" name="Google Shape;948;p38"/>
            <p:cNvSpPr/>
            <p:nvPr/>
          </p:nvSpPr>
          <p:spPr>
            <a:xfrm>
              <a:off x="2229641" y="3812628"/>
              <a:ext cx="242220" cy="34009"/>
            </a:xfrm>
            <a:custGeom>
              <a:avLst/>
              <a:gdLst/>
              <a:ahLst/>
              <a:cxnLst/>
              <a:rect l="l" t="t" r="r" b="b"/>
              <a:pathLst>
                <a:path w="11595" h="1628" extrusionOk="0">
                  <a:moveTo>
                    <a:pt x="2117" y="0"/>
                  </a:moveTo>
                  <a:cubicBezTo>
                    <a:pt x="1399" y="0"/>
                    <a:pt x="691" y="48"/>
                    <a:pt x="0" y="142"/>
                  </a:cubicBezTo>
                  <a:lnTo>
                    <a:pt x="0" y="1628"/>
                  </a:lnTo>
                  <a:lnTo>
                    <a:pt x="11595" y="1628"/>
                  </a:lnTo>
                  <a:cubicBezTo>
                    <a:pt x="11208" y="1502"/>
                    <a:pt x="10810" y="1408"/>
                    <a:pt x="10381" y="1282"/>
                  </a:cubicBezTo>
                  <a:cubicBezTo>
                    <a:pt x="9199" y="927"/>
                    <a:pt x="8027" y="623"/>
                    <a:pt x="6802" y="361"/>
                  </a:cubicBezTo>
                  <a:cubicBezTo>
                    <a:pt x="5494" y="100"/>
                    <a:pt x="4186" y="100"/>
                    <a:pt x="2836" y="16"/>
                  </a:cubicBezTo>
                  <a:cubicBezTo>
                    <a:pt x="2596" y="6"/>
                    <a:pt x="2356" y="0"/>
                    <a:pt x="2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9" name="Google Shape;949;p38"/>
            <p:cNvSpPr/>
            <p:nvPr/>
          </p:nvSpPr>
          <p:spPr>
            <a:xfrm>
              <a:off x="2229641" y="3706217"/>
              <a:ext cx="794196" cy="140423"/>
            </a:xfrm>
            <a:custGeom>
              <a:avLst/>
              <a:gdLst/>
              <a:ahLst/>
              <a:cxnLst/>
              <a:rect l="l" t="t" r="r" b="b"/>
              <a:pathLst>
                <a:path w="38018" h="6722" extrusionOk="0">
                  <a:moveTo>
                    <a:pt x="6375" y="1"/>
                  </a:moveTo>
                  <a:cubicBezTo>
                    <a:pt x="6143" y="1"/>
                    <a:pt x="5909" y="19"/>
                    <a:pt x="5672" y="56"/>
                  </a:cubicBezTo>
                  <a:cubicBezTo>
                    <a:pt x="4929" y="140"/>
                    <a:pt x="4144" y="317"/>
                    <a:pt x="3401" y="485"/>
                  </a:cubicBezTo>
                  <a:cubicBezTo>
                    <a:pt x="3077" y="554"/>
                    <a:pt x="2782" y="595"/>
                    <a:pt x="2456" y="595"/>
                  </a:cubicBezTo>
                  <a:cubicBezTo>
                    <a:pt x="2340" y="595"/>
                    <a:pt x="2220" y="590"/>
                    <a:pt x="2093" y="579"/>
                  </a:cubicBezTo>
                  <a:cubicBezTo>
                    <a:pt x="1486" y="527"/>
                    <a:pt x="827" y="485"/>
                    <a:pt x="178" y="401"/>
                  </a:cubicBezTo>
                  <a:cubicBezTo>
                    <a:pt x="136" y="401"/>
                    <a:pt x="42" y="359"/>
                    <a:pt x="0" y="359"/>
                  </a:cubicBezTo>
                  <a:lnTo>
                    <a:pt x="0" y="2274"/>
                  </a:lnTo>
                  <a:cubicBezTo>
                    <a:pt x="566" y="2316"/>
                    <a:pt x="1183" y="2410"/>
                    <a:pt x="1790" y="2452"/>
                  </a:cubicBezTo>
                  <a:cubicBezTo>
                    <a:pt x="1931" y="2464"/>
                    <a:pt x="2072" y="2470"/>
                    <a:pt x="2213" y="2470"/>
                  </a:cubicBezTo>
                  <a:cubicBezTo>
                    <a:pt x="2552" y="2470"/>
                    <a:pt x="2890" y="2440"/>
                    <a:pt x="3223" y="2410"/>
                  </a:cubicBezTo>
                  <a:cubicBezTo>
                    <a:pt x="3537" y="2410"/>
                    <a:pt x="3799" y="2410"/>
                    <a:pt x="4061" y="2494"/>
                  </a:cubicBezTo>
                  <a:cubicBezTo>
                    <a:pt x="4887" y="2714"/>
                    <a:pt x="5630" y="3101"/>
                    <a:pt x="6363" y="3540"/>
                  </a:cubicBezTo>
                  <a:cubicBezTo>
                    <a:pt x="7064" y="3886"/>
                    <a:pt x="7765" y="4283"/>
                    <a:pt x="8550" y="4451"/>
                  </a:cubicBezTo>
                  <a:cubicBezTo>
                    <a:pt x="9722" y="4765"/>
                    <a:pt x="10946" y="5026"/>
                    <a:pt x="12118" y="5288"/>
                  </a:cubicBezTo>
                  <a:cubicBezTo>
                    <a:pt x="12296" y="5288"/>
                    <a:pt x="12474" y="5330"/>
                    <a:pt x="12641" y="5330"/>
                  </a:cubicBezTo>
                  <a:cubicBezTo>
                    <a:pt x="13479" y="5414"/>
                    <a:pt x="14263" y="5497"/>
                    <a:pt x="15090" y="5633"/>
                  </a:cubicBezTo>
                  <a:cubicBezTo>
                    <a:pt x="15620" y="5688"/>
                    <a:pt x="16160" y="5719"/>
                    <a:pt x="16702" y="5719"/>
                  </a:cubicBezTo>
                  <a:cubicBezTo>
                    <a:pt x="17401" y="5719"/>
                    <a:pt x="18105" y="5668"/>
                    <a:pt x="18794" y="5550"/>
                  </a:cubicBezTo>
                  <a:cubicBezTo>
                    <a:pt x="20198" y="5328"/>
                    <a:pt x="21609" y="5226"/>
                    <a:pt x="23014" y="5226"/>
                  </a:cubicBezTo>
                  <a:cubicBezTo>
                    <a:pt x="23265" y="5226"/>
                    <a:pt x="23515" y="5229"/>
                    <a:pt x="23765" y="5236"/>
                  </a:cubicBezTo>
                  <a:cubicBezTo>
                    <a:pt x="24937" y="5288"/>
                    <a:pt x="26119" y="5372"/>
                    <a:pt x="27291" y="5455"/>
                  </a:cubicBezTo>
                  <a:cubicBezTo>
                    <a:pt x="28129" y="5497"/>
                    <a:pt x="28913" y="5550"/>
                    <a:pt x="29740" y="5675"/>
                  </a:cubicBezTo>
                  <a:cubicBezTo>
                    <a:pt x="31006" y="5853"/>
                    <a:pt x="32220" y="6198"/>
                    <a:pt x="33445" y="6596"/>
                  </a:cubicBezTo>
                  <a:cubicBezTo>
                    <a:pt x="33528" y="6638"/>
                    <a:pt x="33664" y="6680"/>
                    <a:pt x="33790" y="6722"/>
                  </a:cubicBezTo>
                  <a:lnTo>
                    <a:pt x="37892" y="6722"/>
                  </a:lnTo>
                  <a:cubicBezTo>
                    <a:pt x="37934" y="6680"/>
                    <a:pt x="37976" y="6638"/>
                    <a:pt x="38017" y="6638"/>
                  </a:cubicBezTo>
                  <a:cubicBezTo>
                    <a:pt x="37411" y="6596"/>
                    <a:pt x="36845" y="6544"/>
                    <a:pt x="36280" y="6544"/>
                  </a:cubicBezTo>
                  <a:cubicBezTo>
                    <a:pt x="35140" y="6544"/>
                    <a:pt x="34051" y="6376"/>
                    <a:pt x="32963" y="5979"/>
                  </a:cubicBezTo>
                  <a:cubicBezTo>
                    <a:pt x="31268" y="5414"/>
                    <a:pt x="29479" y="5026"/>
                    <a:pt x="27689" y="4890"/>
                  </a:cubicBezTo>
                  <a:cubicBezTo>
                    <a:pt x="26821" y="4849"/>
                    <a:pt x="25942" y="4765"/>
                    <a:pt x="25073" y="4671"/>
                  </a:cubicBezTo>
                  <a:cubicBezTo>
                    <a:pt x="23765" y="4507"/>
                    <a:pt x="22457" y="4446"/>
                    <a:pt x="21139" y="4446"/>
                  </a:cubicBezTo>
                  <a:cubicBezTo>
                    <a:pt x="20348" y="4446"/>
                    <a:pt x="19553" y="4468"/>
                    <a:pt x="18753" y="4503"/>
                  </a:cubicBezTo>
                  <a:cubicBezTo>
                    <a:pt x="18506" y="4525"/>
                    <a:pt x="18259" y="4535"/>
                    <a:pt x="18014" y="4535"/>
                  </a:cubicBezTo>
                  <a:cubicBezTo>
                    <a:pt x="17300" y="4535"/>
                    <a:pt x="16594" y="4447"/>
                    <a:pt x="15917" y="4283"/>
                  </a:cubicBezTo>
                  <a:cubicBezTo>
                    <a:pt x="14912" y="4064"/>
                    <a:pt x="13908" y="3844"/>
                    <a:pt x="12903" y="3718"/>
                  </a:cubicBezTo>
                  <a:cubicBezTo>
                    <a:pt x="12076" y="3582"/>
                    <a:pt x="11250" y="3321"/>
                    <a:pt x="10381" y="3195"/>
                  </a:cubicBezTo>
                  <a:cubicBezTo>
                    <a:pt x="9073" y="3017"/>
                    <a:pt x="7849" y="2672"/>
                    <a:pt x="6624" y="2149"/>
                  </a:cubicBezTo>
                  <a:cubicBezTo>
                    <a:pt x="6541" y="2096"/>
                    <a:pt x="6415" y="2096"/>
                    <a:pt x="6363" y="1929"/>
                  </a:cubicBezTo>
                  <a:cubicBezTo>
                    <a:pt x="6600" y="1929"/>
                    <a:pt x="6814" y="1910"/>
                    <a:pt x="7032" y="1910"/>
                  </a:cubicBezTo>
                  <a:cubicBezTo>
                    <a:pt x="7142" y="1910"/>
                    <a:pt x="7252" y="1915"/>
                    <a:pt x="7367" y="1929"/>
                  </a:cubicBezTo>
                  <a:cubicBezTo>
                    <a:pt x="7765" y="1929"/>
                    <a:pt x="8152" y="2013"/>
                    <a:pt x="8592" y="2013"/>
                  </a:cubicBezTo>
                  <a:cubicBezTo>
                    <a:pt x="8770" y="2013"/>
                    <a:pt x="8937" y="2013"/>
                    <a:pt x="9073" y="1929"/>
                  </a:cubicBezTo>
                  <a:cubicBezTo>
                    <a:pt x="9502" y="1751"/>
                    <a:pt x="9596" y="1364"/>
                    <a:pt x="9293" y="1008"/>
                  </a:cubicBezTo>
                  <a:cubicBezTo>
                    <a:pt x="9157" y="883"/>
                    <a:pt x="9031" y="788"/>
                    <a:pt x="8895" y="705"/>
                  </a:cubicBezTo>
                  <a:cubicBezTo>
                    <a:pt x="8101" y="258"/>
                    <a:pt x="7254" y="1"/>
                    <a:pt x="63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0" name="Google Shape;950;p38"/>
            <p:cNvSpPr/>
            <p:nvPr/>
          </p:nvSpPr>
          <p:spPr>
            <a:xfrm>
              <a:off x="2229641" y="2920603"/>
              <a:ext cx="1011055" cy="81555"/>
            </a:xfrm>
            <a:custGeom>
              <a:avLst/>
              <a:gdLst/>
              <a:ahLst/>
              <a:cxnLst/>
              <a:rect l="l" t="t" r="r" b="b"/>
              <a:pathLst>
                <a:path w="48399" h="3904" extrusionOk="0">
                  <a:moveTo>
                    <a:pt x="32495" y="0"/>
                  </a:moveTo>
                  <a:cubicBezTo>
                    <a:pt x="31466" y="0"/>
                    <a:pt x="30448" y="125"/>
                    <a:pt x="29479" y="421"/>
                  </a:cubicBezTo>
                  <a:cubicBezTo>
                    <a:pt x="29039" y="515"/>
                    <a:pt x="28600" y="725"/>
                    <a:pt x="28170" y="777"/>
                  </a:cubicBezTo>
                  <a:cubicBezTo>
                    <a:pt x="27469" y="903"/>
                    <a:pt x="26768" y="903"/>
                    <a:pt x="26078" y="986"/>
                  </a:cubicBezTo>
                  <a:cubicBezTo>
                    <a:pt x="27017" y="928"/>
                    <a:pt x="27955" y="896"/>
                    <a:pt x="28893" y="896"/>
                  </a:cubicBezTo>
                  <a:cubicBezTo>
                    <a:pt x="31310" y="896"/>
                    <a:pt x="33724" y="1110"/>
                    <a:pt x="36144" y="1646"/>
                  </a:cubicBezTo>
                  <a:lnTo>
                    <a:pt x="35977" y="1823"/>
                  </a:lnTo>
                  <a:cubicBezTo>
                    <a:pt x="35276" y="2085"/>
                    <a:pt x="34533" y="2294"/>
                    <a:pt x="33748" y="2347"/>
                  </a:cubicBezTo>
                  <a:cubicBezTo>
                    <a:pt x="33533" y="2354"/>
                    <a:pt x="33318" y="2357"/>
                    <a:pt x="33104" y="2357"/>
                  </a:cubicBezTo>
                  <a:cubicBezTo>
                    <a:pt x="32010" y="2357"/>
                    <a:pt x="30917" y="2274"/>
                    <a:pt x="29824" y="2169"/>
                  </a:cubicBezTo>
                  <a:cubicBezTo>
                    <a:pt x="28558" y="1991"/>
                    <a:pt x="27250" y="1729"/>
                    <a:pt x="25983" y="1687"/>
                  </a:cubicBezTo>
                  <a:cubicBezTo>
                    <a:pt x="25157" y="1687"/>
                    <a:pt x="24372" y="1687"/>
                    <a:pt x="23587" y="1771"/>
                  </a:cubicBezTo>
                  <a:cubicBezTo>
                    <a:pt x="22938" y="1865"/>
                    <a:pt x="22237" y="2033"/>
                    <a:pt x="21588" y="2127"/>
                  </a:cubicBezTo>
                  <a:cubicBezTo>
                    <a:pt x="20280" y="2253"/>
                    <a:pt x="19014" y="2430"/>
                    <a:pt x="17748" y="2556"/>
                  </a:cubicBezTo>
                  <a:cubicBezTo>
                    <a:pt x="16660" y="2692"/>
                    <a:pt x="15571" y="2776"/>
                    <a:pt x="14473" y="2870"/>
                  </a:cubicBezTo>
                  <a:cubicBezTo>
                    <a:pt x="13479" y="2912"/>
                    <a:pt x="12516" y="2996"/>
                    <a:pt x="11511" y="2996"/>
                  </a:cubicBezTo>
                  <a:cubicBezTo>
                    <a:pt x="11229" y="3008"/>
                    <a:pt x="10945" y="3013"/>
                    <a:pt x="10659" y="3013"/>
                  </a:cubicBezTo>
                  <a:cubicBezTo>
                    <a:pt x="9969" y="3013"/>
                    <a:pt x="9272" y="2983"/>
                    <a:pt x="8592" y="2954"/>
                  </a:cubicBezTo>
                  <a:cubicBezTo>
                    <a:pt x="7891" y="2912"/>
                    <a:pt x="7242" y="2870"/>
                    <a:pt x="6541" y="2734"/>
                  </a:cubicBezTo>
                  <a:cubicBezTo>
                    <a:pt x="5316" y="2430"/>
                    <a:pt x="4102" y="2085"/>
                    <a:pt x="2878" y="1771"/>
                  </a:cubicBezTo>
                  <a:cubicBezTo>
                    <a:pt x="1874" y="1510"/>
                    <a:pt x="921" y="1164"/>
                    <a:pt x="0" y="683"/>
                  </a:cubicBezTo>
                  <a:lnTo>
                    <a:pt x="0" y="2211"/>
                  </a:lnTo>
                  <a:cubicBezTo>
                    <a:pt x="1528" y="2472"/>
                    <a:pt x="3014" y="2818"/>
                    <a:pt x="4490" y="3215"/>
                  </a:cubicBezTo>
                  <a:cubicBezTo>
                    <a:pt x="6215" y="3672"/>
                    <a:pt x="7975" y="3903"/>
                    <a:pt x="9735" y="3903"/>
                  </a:cubicBezTo>
                  <a:cubicBezTo>
                    <a:pt x="10153" y="3903"/>
                    <a:pt x="10571" y="3890"/>
                    <a:pt x="10988" y="3864"/>
                  </a:cubicBezTo>
                  <a:cubicBezTo>
                    <a:pt x="12296" y="3780"/>
                    <a:pt x="13646" y="3697"/>
                    <a:pt x="14996" y="3519"/>
                  </a:cubicBezTo>
                  <a:cubicBezTo>
                    <a:pt x="16482" y="3341"/>
                    <a:pt x="17968" y="3132"/>
                    <a:pt x="19443" y="2912"/>
                  </a:cubicBezTo>
                  <a:cubicBezTo>
                    <a:pt x="20804" y="2692"/>
                    <a:pt x="22112" y="2430"/>
                    <a:pt x="23503" y="2294"/>
                  </a:cubicBezTo>
                  <a:cubicBezTo>
                    <a:pt x="24044" y="2234"/>
                    <a:pt x="24588" y="2206"/>
                    <a:pt x="25134" y="2206"/>
                  </a:cubicBezTo>
                  <a:cubicBezTo>
                    <a:pt x="26089" y="2206"/>
                    <a:pt x="27047" y="2291"/>
                    <a:pt x="27993" y="2430"/>
                  </a:cubicBezTo>
                  <a:cubicBezTo>
                    <a:pt x="29479" y="2650"/>
                    <a:pt x="30954" y="2954"/>
                    <a:pt x="32482" y="3215"/>
                  </a:cubicBezTo>
                  <a:cubicBezTo>
                    <a:pt x="33058" y="3346"/>
                    <a:pt x="33657" y="3426"/>
                    <a:pt x="34267" y="3426"/>
                  </a:cubicBezTo>
                  <a:cubicBezTo>
                    <a:pt x="34487" y="3426"/>
                    <a:pt x="34708" y="3415"/>
                    <a:pt x="34930" y="3393"/>
                  </a:cubicBezTo>
                  <a:cubicBezTo>
                    <a:pt x="35799" y="3299"/>
                    <a:pt x="36584" y="3132"/>
                    <a:pt x="37411" y="2818"/>
                  </a:cubicBezTo>
                  <a:cubicBezTo>
                    <a:pt x="38457" y="2472"/>
                    <a:pt x="39545" y="2211"/>
                    <a:pt x="40634" y="2085"/>
                  </a:cubicBezTo>
                  <a:cubicBezTo>
                    <a:pt x="42203" y="1865"/>
                    <a:pt x="43773" y="1687"/>
                    <a:pt x="45342" y="1468"/>
                  </a:cubicBezTo>
                  <a:cubicBezTo>
                    <a:pt x="46127" y="1374"/>
                    <a:pt x="46889" y="1326"/>
                    <a:pt x="47644" y="1326"/>
                  </a:cubicBezTo>
                  <a:cubicBezTo>
                    <a:pt x="47896" y="1326"/>
                    <a:pt x="48147" y="1332"/>
                    <a:pt x="48398" y="1342"/>
                  </a:cubicBezTo>
                  <a:lnTo>
                    <a:pt x="48398" y="557"/>
                  </a:lnTo>
                  <a:cubicBezTo>
                    <a:pt x="48272" y="557"/>
                    <a:pt x="48136" y="515"/>
                    <a:pt x="47959" y="515"/>
                  </a:cubicBezTo>
                  <a:cubicBezTo>
                    <a:pt x="46964" y="338"/>
                    <a:pt x="45960" y="160"/>
                    <a:pt x="44913" y="76"/>
                  </a:cubicBezTo>
                  <a:cubicBezTo>
                    <a:pt x="44527" y="49"/>
                    <a:pt x="44143" y="36"/>
                    <a:pt x="43761" y="36"/>
                  </a:cubicBezTo>
                  <a:cubicBezTo>
                    <a:pt x="42194" y="36"/>
                    <a:pt x="40655" y="254"/>
                    <a:pt x="39116" y="641"/>
                  </a:cubicBezTo>
                  <a:cubicBezTo>
                    <a:pt x="38899" y="715"/>
                    <a:pt x="38685" y="749"/>
                    <a:pt x="38471" y="749"/>
                  </a:cubicBezTo>
                  <a:cubicBezTo>
                    <a:pt x="38293" y="749"/>
                    <a:pt x="38114" y="726"/>
                    <a:pt x="37934" y="683"/>
                  </a:cubicBezTo>
                  <a:cubicBezTo>
                    <a:pt x="36448" y="379"/>
                    <a:pt x="34930" y="118"/>
                    <a:pt x="33445" y="34"/>
                  </a:cubicBezTo>
                  <a:cubicBezTo>
                    <a:pt x="33128" y="12"/>
                    <a:pt x="32811" y="0"/>
                    <a:pt x="324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1" name="Google Shape;951;p38"/>
            <p:cNvSpPr/>
            <p:nvPr/>
          </p:nvSpPr>
          <p:spPr>
            <a:xfrm>
              <a:off x="2785301" y="3664835"/>
              <a:ext cx="455381" cy="82704"/>
            </a:xfrm>
            <a:custGeom>
              <a:avLst/>
              <a:gdLst/>
              <a:ahLst/>
              <a:cxnLst/>
              <a:rect l="l" t="t" r="r" b="b"/>
              <a:pathLst>
                <a:path w="21799" h="3959" extrusionOk="0">
                  <a:moveTo>
                    <a:pt x="11664" y="1"/>
                  </a:moveTo>
                  <a:cubicBezTo>
                    <a:pt x="10778" y="1"/>
                    <a:pt x="9911" y="159"/>
                    <a:pt x="9063" y="509"/>
                  </a:cubicBezTo>
                  <a:cubicBezTo>
                    <a:pt x="8052" y="952"/>
                    <a:pt x="7008" y="1146"/>
                    <a:pt x="5951" y="1146"/>
                  </a:cubicBezTo>
                  <a:cubicBezTo>
                    <a:pt x="5234" y="1146"/>
                    <a:pt x="4512" y="1057"/>
                    <a:pt x="3789" y="896"/>
                  </a:cubicBezTo>
                  <a:cubicBezTo>
                    <a:pt x="3265" y="782"/>
                    <a:pt x="2744" y="715"/>
                    <a:pt x="2222" y="715"/>
                  </a:cubicBezTo>
                  <a:cubicBezTo>
                    <a:pt x="1744" y="715"/>
                    <a:pt x="1266" y="771"/>
                    <a:pt x="786" y="896"/>
                  </a:cubicBezTo>
                  <a:cubicBezTo>
                    <a:pt x="524" y="938"/>
                    <a:pt x="304" y="1032"/>
                    <a:pt x="85" y="1116"/>
                  </a:cubicBezTo>
                  <a:cubicBezTo>
                    <a:pt x="43" y="1158"/>
                    <a:pt x="1" y="1294"/>
                    <a:pt x="1" y="1378"/>
                  </a:cubicBezTo>
                  <a:cubicBezTo>
                    <a:pt x="1" y="1419"/>
                    <a:pt x="85" y="1514"/>
                    <a:pt x="168" y="1556"/>
                  </a:cubicBezTo>
                  <a:cubicBezTo>
                    <a:pt x="304" y="1556"/>
                    <a:pt x="430" y="1597"/>
                    <a:pt x="608" y="1597"/>
                  </a:cubicBezTo>
                  <a:cubicBezTo>
                    <a:pt x="1790" y="1597"/>
                    <a:pt x="2962" y="1817"/>
                    <a:pt x="4051" y="2298"/>
                  </a:cubicBezTo>
                  <a:cubicBezTo>
                    <a:pt x="5359" y="2822"/>
                    <a:pt x="6625" y="3293"/>
                    <a:pt x="8017" y="3607"/>
                  </a:cubicBezTo>
                  <a:cubicBezTo>
                    <a:pt x="8985" y="3831"/>
                    <a:pt x="9981" y="3958"/>
                    <a:pt x="10982" y="3958"/>
                  </a:cubicBezTo>
                  <a:cubicBezTo>
                    <a:pt x="11333" y="3958"/>
                    <a:pt x="11684" y="3943"/>
                    <a:pt x="12035" y="3910"/>
                  </a:cubicBezTo>
                  <a:cubicBezTo>
                    <a:pt x="13563" y="3732"/>
                    <a:pt x="15038" y="3293"/>
                    <a:pt x="16388" y="2466"/>
                  </a:cubicBezTo>
                  <a:cubicBezTo>
                    <a:pt x="17005" y="2121"/>
                    <a:pt x="17654" y="1859"/>
                    <a:pt x="18355" y="1817"/>
                  </a:cubicBezTo>
                  <a:cubicBezTo>
                    <a:pt x="18920" y="1817"/>
                    <a:pt x="19444" y="1817"/>
                    <a:pt x="20009" y="1859"/>
                  </a:cubicBezTo>
                  <a:cubicBezTo>
                    <a:pt x="20626" y="1901"/>
                    <a:pt x="21233" y="1985"/>
                    <a:pt x="21798" y="2079"/>
                  </a:cubicBezTo>
                  <a:lnTo>
                    <a:pt x="21798" y="677"/>
                  </a:lnTo>
                  <a:cubicBezTo>
                    <a:pt x="21097" y="635"/>
                    <a:pt x="20364" y="593"/>
                    <a:pt x="19663" y="593"/>
                  </a:cubicBezTo>
                  <a:cubicBezTo>
                    <a:pt x="19568" y="590"/>
                    <a:pt x="19474" y="588"/>
                    <a:pt x="19379" y="588"/>
                  </a:cubicBezTo>
                  <a:cubicBezTo>
                    <a:pt x="18093" y="588"/>
                    <a:pt x="16877" y="857"/>
                    <a:pt x="15697" y="1461"/>
                  </a:cubicBezTo>
                  <a:cubicBezTo>
                    <a:pt x="14347" y="2162"/>
                    <a:pt x="12862" y="2424"/>
                    <a:pt x="11376" y="2424"/>
                  </a:cubicBezTo>
                  <a:cubicBezTo>
                    <a:pt x="11271" y="2427"/>
                    <a:pt x="11168" y="2429"/>
                    <a:pt x="11064" y="2429"/>
                  </a:cubicBezTo>
                  <a:cubicBezTo>
                    <a:pt x="9910" y="2429"/>
                    <a:pt x="8798" y="2221"/>
                    <a:pt x="7713" y="1943"/>
                  </a:cubicBezTo>
                  <a:cubicBezTo>
                    <a:pt x="7587" y="1943"/>
                    <a:pt x="7546" y="1901"/>
                    <a:pt x="7451" y="1859"/>
                  </a:cubicBezTo>
                  <a:lnTo>
                    <a:pt x="7451" y="1775"/>
                  </a:lnTo>
                  <a:cubicBezTo>
                    <a:pt x="7629" y="1723"/>
                    <a:pt x="7849" y="1723"/>
                    <a:pt x="8017" y="1681"/>
                  </a:cubicBezTo>
                  <a:cubicBezTo>
                    <a:pt x="8759" y="1461"/>
                    <a:pt x="9502" y="1252"/>
                    <a:pt x="10245" y="1032"/>
                  </a:cubicBezTo>
                  <a:cubicBezTo>
                    <a:pt x="10549" y="896"/>
                    <a:pt x="10852" y="813"/>
                    <a:pt x="11208" y="771"/>
                  </a:cubicBezTo>
                  <a:cubicBezTo>
                    <a:pt x="11495" y="721"/>
                    <a:pt x="11781" y="702"/>
                    <a:pt x="12070" y="702"/>
                  </a:cubicBezTo>
                  <a:cubicBezTo>
                    <a:pt x="12572" y="702"/>
                    <a:pt x="13080" y="759"/>
                    <a:pt x="13604" y="813"/>
                  </a:cubicBezTo>
                  <a:cubicBezTo>
                    <a:pt x="14034" y="854"/>
                    <a:pt x="14473" y="896"/>
                    <a:pt x="14913" y="896"/>
                  </a:cubicBezTo>
                  <a:cubicBezTo>
                    <a:pt x="15080" y="896"/>
                    <a:pt x="15300" y="896"/>
                    <a:pt x="15478" y="729"/>
                  </a:cubicBezTo>
                  <a:cubicBezTo>
                    <a:pt x="15394" y="677"/>
                    <a:pt x="15394" y="677"/>
                    <a:pt x="15342" y="677"/>
                  </a:cubicBezTo>
                  <a:cubicBezTo>
                    <a:pt x="14609" y="373"/>
                    <a:pt x="13772" y="206"/>
                    <a:pt x="12987" y="111"/>
                  </a:cubicBezTo>
                  <a:cubicBezTo>
                    <a:pt x="12542" y="39"/>
                    <a:pt x="12101" y="1"/>
                    <a:pt x="11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2" name="Google Shape;952;p38"/>
            <p:cNvSpPr/>
            <p:nvPr/>
          </p:nvSpPr>
          <p:spPr>
            <a:xfrm>
              <a:off x="2531076" y="2814526"/>
              <a:ext cx="479196" cy="49948"/>
            </a:xfrm>
            <a:custGeom>
              <a:avLst/>
              <a:gdLst/>
              <a:ahLst/>
              <a:cxnLst/>
              <a:rect l="l" t="t" r="r" b="b"/>
              <a:pathLst>
                <a:path w="22939" h="2391" extrusionOk="0">
                  <a:moveTo>
                    <a:pt x="9716" y="0"/>
                  </a:moveTo>
                  <a:cubicBezTo>
                    <a:pt x="8723" y="0"/>
                    <a:pt x="7763" y="208"/>
                    <a:pt x="6803" y="487"/>
                  </a:cubicBezTo>
                  <a:cubicBezTo>
                    <a:pt x="5854" y="751"/>
                    <a:pt x="4906" y="984"/>
                    <a:pt x="3895" y="984"/>
                  </a:cubicBezTo>
                  <a:cubicBezTo>
                    <a:pt x="3746" y="984"/>
                    <a:pt x="3595" y="979"/>
                    <a:pt x="3444" y="968"/>
                  </a:cubicBezTo>
                  <a:lnTo>
                    <a:pt x="2617" y="968"/>
                  </a:lnTo>
                  <a:cubicBezTo>
                    <a:pt x="1832" y="968"/>
                    <a:pt x="1089" y="1146"/>
                    <a:pt x="357" y="1355"/>
                  </a:cubicBezTo>
                  <a:cubicBezTo>
                    <a:pt x="304" y="1355"/>
                    <a:pt x="262" y="1408"/>
                    <a:pt x="221" y="1408"/>
                  </a:cubicBezTo>
                  <a:cubicBezTo>
                    <a:pt x="43" y="1491"/>
                    <a:pt x="1" y="1617"/>
                    <a:pt x="137" y="1795"/>
                  </a:cubicBezTo>
                  <a:cubicBezTo>
                    <a:pt x="262" y="1931"/>
                    <a:pt x="398" y="2015"/>
                    <a:pt x="524" y="2098"/>
                  </a:cubicBezTo>
                  <a:cubicBezTo>
                    <a:pt x="1006" y="2270"/>
                    <a:pt x="1506" y="2390"/>
                    <a:pt x="2016" y="2390"/>
                  </a:cubicBezTo>
                  <a:cubicBezTo>
                    <a:pt x="2160" y="2390"/>
                    <a:pt x="2304" y="2381"/>
                    <a:pt x="2449" y="2360"/>
                  </a:cubicBezTo>
                  <a:cubicBezTo>
                    <a:pt x="3182" y="2276"/>
                    <a:pt x="3883" y="2015"/>
                    <a:pt x="4584" y="1711"/>
                  </a:cubicBezTo>
                  <a:cubicBezTo>
                    <a:pt x="5411" y="1355"/>
                    <a:pt x="6238" y="1010"/>
                    <a:pt x="7106" y="665"/>
                  </a:cubicBezTo>
                  <a:cubicBezTo>
                    <a:pt x="7624" y="459"/>
                    <a:pt x="8167" y="331"/>
                    <a:pt x="8731" y="331"/>
                  </a:cubicBezTo>
                  <a:cubicBezTo>
                    <a:pt x="8885" y="331"/>
                    <a:pt x="9041" y="341"/>
                    <a:pt x="9199" y="361"/>
                  </a:cubicBezTo>
                  <a:cubicBezTo>
                    <a:pt x="9900" y="445"/>
                    <a:pt x="10601" y="529"/>
                    <a:pt x="11292" y="707"/>
                  </a:cubicBezTo>
                  <a:cubicBezTo>
                    <a:pt x="12151" y="887"/>
                    <a:pt x="12981" y="1032"/>
                    <a:pt x="13853" y="1032"/>
                  </a:cubicBezTo>
                  <a:cubicBezTo>
                    <a:pt x="14043" y="1032"/>
                    <a:pt x="14236" y="1025"/>
                    <a:pt x="14431" y="1010"/>
                  </a:cubicBezTo>
                  <a:cubicBezTo>
                    <a:pt x="14609" y="1010"/>
                    <a:pt x="14787" y="1052"/>
                    <a:pt x="14912" y="1052"/>
                  </a:cubicBezTo>
                  <a:lnTo>
                    <a:pt x="16315" y="1052"/>
                  </a:lnTo>
                  <a:cubicBezTo>
                    <a:pt x="16517" y="1052"/>
                    <a:pt x="16701" y="1033"/>
                    <a:pt x="16891" y="1033"/>
                  </a:cubicBezTo>
                  <a:cubicBezTo>
                    <a:pt x="16986" y="1033"/>
                    <a:pt x="17082" y="1038"/>
                    <a:pt x="17183" y="1052"/>
                  </a:cubicBezTo>
                  <a:cubicBezTo>
                    <a:pt x="18355" y="1188"/>
                    <a:pt x="19580" y="1355"/>
                    <a:pt x="20762" y="1491"/>
                  </a:cubicBezTo>
                  <a:cubicBezTo>
                    <a:pt x="21285" y="1533"/>
                    <a:pt x="21808" y="1575"/>
                    <a:pt x="22332" y="1617"/>
                  </a:cubicBezTo>
                  <a:cubicBezTo>
                    <a:pt x="22394" y="1617"/>
                    <a:pt x="22463" y="1624"/>
                    <a:pt x="22537" y="1624"/>
                  </a:cubicBezTo>
                  <a:cubicBezTo>
                    <a:pt x="22662" y="1624"/>
                    <a:pt x="22800" y="1603"/>
                    <a:pt x="22939" y="1491"/>
                  </a:cubicBezTo>
                  <a:cubicBezTo>
                    <a:pt x="22855" y="1450"/>
                    <a:pt x="22855" y="1450"/>
                    <a:pt x="22803" y="1450"/>
                  </a:cubicBezTo>
                  <a:cubicBezTo>
                    <a:pt x="21149" y="1188"/>
                    <a:pt x="19496" y="968"/>
                    <a:pt x="17832" y="790"/>
                  </a:cubicBezTo>
                  <a:cubicBezTo>
                    <a:pt x="17668" y="761"/>
                    <a:pt x="17503" y="747"/>
                    <a:pt x="17338" y="747"/>
                  </a:cubicBezTo>
                  <a:cubicBezTo>
                    <a:pt x="17031" y="747"/>
                    <a:pt x="16727" y="796"/>
                    <a:pt x="16440" y="884"/>
                  </a:cubicBezTo>
                  <a:cubicBezTo>
                    <a:pt x="16091" y="955"/>
                    <a:pt x="15734" y="981"/>
                    <a:pt x="15375" y="981"/>
                  </a:cubicBezTo>
                  <a:cubicBezTo>
                    <a:pt x="14885" y="981"/>
                    <a:pt x="14391" y="933"/>
                    <a:pt x="13908" y="884"/>
                  </a:cubicBezTo>
                  <a:cubicBezTo>
                    <a:pt x="13343" y="790"/>
                    <a:pt x="12736" y="571"/>
                    <a:pt x="12129" y="403"/>
                  </a:cubicBezTo>
                  <a:cubicBezTo>
                    <a:pt x="11428" y="225"/>
                    <a:pt x="10727" y="47"/>
                    <a:pt x="9984" y="5"/>
                  </a:cubicBezTo>
                  <a:cubicBezTo>
                    <a:pt x="9894" y="2"/>
                    <a:pt x="9805" y="0"/>
                    <a:pt x="9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3" name="Google Shape;953;p38"/>
            <p:cNvSpPr/>
            <p:nvPr/>
          </p:nvSpPr>
          <p:spPr>
            <a:xfrm>
              <a:off x="3067518" y="3388821"/>
              <a:ext cx="173157" cy="41613"/>
            </a:xfrm>
            <a:custGeom>
              <a:avLst/>
              <a:gdLst/>
              <a:ahLst/>
              <a:cxnLst/>
              <a:rect l="l" t="t" r="r" b="b"/>
              <a:pathLst>
                <a:path w="8289" h="1992" extrusionOk="0">
                  <a:moveTo>
                    <a:pt x="6231" y="1"/>
                  </a:moveTo>
                  <a:cubicBezTo>
                    <a:pt x="4958" y="1"/>
                    <a:pt x="3690" y="149"/>
                    <a:pt x="2449" y="464"/>
                  </a:cubicBezTo>
                  <a:cubicBezTo>
                    <a:pt x="1901" y="603"/>
                    <a:pt x="1352" y="710"/>
                    <a:pt x="789" y="710"/>
                  </a:cubicBezTo>
                  <a:cubicBezTo>
                    <a:pt x="632" y="710"/>
                    <a:pt x="474" y="702"/>
                    <a:pt x="314" y="684"/>
                  </a:cubicBezTo>
                  <a:cubicBezTo>
                    <a:pt x="220" y="684"/>
                    <a:pt x="136" y="725"/>
                    <a:pt x="53" y="725"/>
                  </a:cubicBezTo>
                  <a:cubicBezTo>
                    <a:pt x="0" y="987"/>
                    <a:pt x="136" y="1071"/>
                    <a:pt x="262" y="1123"/>
                  </a:cubicBezTo>
                  <a:cubicBezTo>
                    <a:pt x="576" y="1249"/>
                    <a:pt x="879" y="1426"/>
                    <a:pt x="1225" y="1468"/>
                  </a:cubicBezTo>
                  <a:cubicBezTo>
                    <a:pt x="1664" y="1552"/>
                    <a:pt x="2093" y="1594"/>
                    <a:pt x="2533" y="1646"/>
                  </a:cubicBezTo>
                  <a:cubicBezTo>
                    <a:pt x="3098" y="1646"/>
                    <a:pt x="3663" y="1646"/>
                    <a:pt x="4238" y="1688"/>
                  </a:cubicBezTo>
                  <a:cubicBezTo>
                    <a:pt x="5588" y="1772"/>
                    <a:pt x="6938" y="1908"/>
                    <a:pt x="8288" y="1992"/>
                  </a:cubicBezTo>
                  <a:lnTo>
                    <a:pt x="8288" y="77"/>
                  </a:lnTo>
                  <a:cubicBezTo>
                    <a:pt x="7901" y="77"/>
                    <a:pt x="7503" y="24"/>
                    <a:pt x="7116" y="24"/>
                  </a:cubicBezTo>
                  <a:cubicBezTo>
                    <a:pt x="6821" y="9"/>
                    <a:pt x="6526" y="1"/>
                    <a:pt x="62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4" name="Google Shape;954;p38"/>
            <p:cNvSpPr/>
            <p:nvPr/>
          </p:nvSpPr>
          <p:spPr>
            <a:xfrm>
              <a:off x="2252368" y="2997811"/>
              <a:ext cx="988327" cy="76813"/>
            </a:xfrm>
            <a:custGeom>
              <a:avLst/>
              <a:gdLst/>
              <a:ahLst/>
              <a:cxnLst/>
              <a:rect l="l" t="t" r="r" b="b"/>
              <a:pathLst>
                <a:path w="47311" h="3677" extrusionOk="0">
                  <a:moveTo>
                    <a:pt x="23504" y="1"/>
                  </a:moveTo>
                  <a:cubicBezTo>
                    <a:pt x="21892" y="1"/>
                    <a:pt x="20323" y="220"/>
                    <a:pt x="18753" y="524"/>
                  </a:cubicBezTo>
                  <a:cubicBezTo>
                    <a:pt x="17790" y="691"/>
                    <a:pt x="16880" y="953"/>
                    <a:pt x="15959" y="1392"/>
                  </a:cubicBezTo>
                  <a:cubicBezTo>
                    <a:pt x="15310" y="1696"/>
                    <a:pt x="14651" y="1999"/>
                    <a:pt x="13960" y="2261"/>
                  </a:cubicBezTo>
                  <a:cubicBezTo>
                    <a:pt x="12694" y="2784"/>
                    <a:pt x="11386" y="3004"/>
                    <a:pt x="10036" y="3046"/>
                  </a:cubicBezTo>
                  <a:cubicBezTo>
                    <a:pt x="9807" y="3059"/>
                    <a:pt x="9577" y="3066"/>
                    <a:pt x="9345" y="3066"/>
                  </a:cubicBezTo>
                  <a:cubicBezTo>
                    <a:pt x="8685" y="3066"/>
                    <a:pt x="8018" y="3013"/>
                    <a:pt x="7368" y="2920"/>
                  </a:cubicBezTo>
                  <a:cubicBezTo>
                    <a:pt x="5976" y="2700"/>
                    <a:pt x="4626" y="2481"/>
                    <a:pt x="3234" y="2261"/>
                  </a:cubicBezTo>
                  <a:cubicBezTo>
                    <a:pt x="2355" y="2093"/>
                    <a:pt x="1529" y="1874"/>
                    <a:pt x="702" y="1696"/>
                  </a:cubicBezTo>
                  <a:cubicBezTo>
                    <a:pt x="575" y="1672"/>
                    <a:pt x="448" y="1648"/>
                    <a:pt x="313" y="1648"/>
                  </a:cubicBezTo>
                  <a:cubicBezTo>
                    <a:pt x="214" y="1648"/>
                    <a:pt x="111" y="1660"/>
                    <a:pt x="1" y="1696"/>
                  </a:cubicBezTo>
                  <a:cubicBezTo>
                    <a:pt x="137" y="1790"/>
                    <a:pt x="179" y="1790"/>
                    <a:pt x="262" y="1832"/>
                  </a:cubicBezTo>
                  <a:cubicBezTo>
                    <a:pt x="1141" y="2093"/>
                    <a:pt x="2010" y="2355"/>
                    <a:pt x="2920" y="2575"/>
                  </a:cubicBezTo>
                  <a:cubicBezTo>
                    <a:pt x="4804" y="2962"/>
                    <a:pt x="6719" y="3307"/>
                    <a:pt x="8634" y="3527"/>
                  </a:cubicBezTo>
                  <a:cubicBezTo>
                    <a:pt x="9278" y="3621"/>
                    <a:pt x="9934" y="3677"/>
                    <a:pt x="10595" y="3677"/>
                  </a:cubicBezTo>
                  <a:cubicBezTo>
                    <a:pt x="11190" y="3677"/>
                    <a:pt x="11790" y="3631"/>
                    <a:pt x="12391" y="3527"/>
                  </a:cubicBezTo>
                  <a:cubicBezTo>
                    <a:pt x="13301" y="3402"/>
                    <a:pt x="14169" y="3265"/>
                    <a:pt x="15090" y="3046"/>
                  </a:cubicBezTo>
                  <a:cubicBezTo>
                    <a:pt x="16179" y="2784"/>
                    <a:pt x="17267" y="2439"/>
                    <a:pt x="18355" y="2177"/>
                  </a:cubicBezTo>
                  <a:cubicBezTo>
                    <a:pt x="20019" y="1738"/>
                    <a:pt x="21631" y="1267"/>
                    <a:pt x="23242" y="827"/>
                  </a:cubicBezTo>
                  <a:cubicBezTo>
                    <a:pt x="23352" y="806"/>
                    <a:pt x="23462" y="796"/>
                    <a:pt x="23572" y="796"/>
                  </a:cubicBezTo>
                  <a:cubicBezTo>
                    <a:pt x="23682" y="796"/>
                    <a:pt x="23791" y="806"/>
                    <a:pt x="23901" y="827"/>
                  </a:cubicBezTo>
                  <a:cubicBezTo>
                    <a:pt x="24770" y="953"/>
                    <a:pt x="25597" y="1089"/>
                    <a:pt x="26423" y="1309"/>
                  </a:cubicBezTo>
                  <a:cubicBezTo>
                    <a:pt x="28129" y="1738"/>
                    <a:pt x="29782" y="2219"/>
                    <a:pt x="31436" y="2659"/>
                  </a:cubicBezTo>
                  <a:cubicBezTo>
                    <a:pt x="32232" y="2866"/>
                    <a:pt x="33028" y="2988"/>
                    <a:pt x="33845" y="2988"/>
                  </a:cubicBezTo>
                  <a:cubicBezTo>
                    <a:pt x="34059" y="2988"/>
                    <a:pt x="34274" y="2979"/>
                    <a:pt x="34491" y="2962"/>
                  </a:cubicBezTo>
                  <a:cubicBezTo>
                    <a:pt x="35412" y="2920"/>
                    <a:pt x="36323" y="2784"/>
                    <a:pt x="37191" y="2659"/>
                  </a:cubicBezTo>
                  <a:cubicBezTo>
                    <a:pt x="38761" y="2397"/>
                    <a:pt x="40330" y="2093"/>
                    <a:pt x="41858" y="1654"/>
                  </a:cubicBezTo>
                  <a:cubicBezTo>
                    <a:pt x="42821" y="1392"/>
                    <a:pt x="43784" y="1267"/>
                    <a:pt x="44778" y="1173"/>
                  </a:cubicBezTo>
                  <a:cubicBezTo>
                    <a:pt x="45370" y="1143"/>
                    <a:pt x="45977" y="1113"/>
                    <a:pt x="46575" y="1113"/>
                  </a:cubicBezTo>
                  <a:cubicBezTo>
                    <a:pt x="46822" y="1113"/>
                    <a:pt x="47068" y="1119"/>
                    <a:pt x="47310" y="1131"/>
                  </a:cubicBezTo>
                  <a:lnTo>
                    <a:pt x="47310" y="827"/>
                  </a:lnTo>
                  <a:cubicBezTo>
                    <a:pt x="46525" y="827"/>
                    <a:pt x="45740" y="827"/>
                    <a:pt x="44956" y="869"/>
                  </a:cubicBezTo>
                  <a:cubicBezTo>
                    <a:pt x="44171" y="869"/>
                    <a:pt x="43344" y="953"/>
                    <a:pt x="42559" y="1047"/>
                  </a:cubicBezTo>
                  <a:cubicBezTo>
                    <a:pt x="41638" y="1173"/>
                    <a:pt x="40728" y="1309"/>
                    <a:pt x="39859" y="1434"/>
                  </a:cubicBezTo>
                  <a:cubicBezTo>
                    <a:pt x="38761" y="1570"/>
                    <a:pt x="37672" y="1654"/>
                    <a:pt x="36584" y="1790"/>
                  </a:cubicBezTo>
                  <a:cubicBezTo>
                    <a:pt x="36110" y="1832"/>
                    <a:pt x="35635" y="1855"/>
                    <a:pt x="35161" y="1855"/>
                  </a:cubicBezTo>
                  <a:cubicBezTo>
                    <a:pt x="34201" y="1855"/>
                    <a:pt x="33246" y="1760"/>
                    <a:pt x="32315" y="1528"/>
                  </a:cubicBezTo>
                  <a:cubicBezTo>
                    <a:pt x="31394" y="1267"/>
                    <a:pt x="30483" y="1047"/>
                    <a:pt x="29563" y="827"/>
                  </a:cubicBezTo>
                  <a:cubicBezTo>
                    <a:pt x="27606" y="304"/>
                    <a:pt x="25555" y="42"/>
                    <a:pt x="235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5" name="Google Shape;955;p38"/>
            <p:cNvSpPr/>
            <p:nvPr/>
          </p:nvSpPr>
          <p:spPr>
            <a:xfrm>
              <a:off x="2229641" y="2988641"/>
              <a:ext cx="280490" cy="45958"/>
            </a:xfrm>
            <a:custGeom>
              <a:avLst/>
              <a:gdLst/>
              <a:ahLst/>
              <a:cxnLst/>
              <a:rect l="l" t="t" r="r" b="b"/>
              <a:pathLst>
                <a:path w="13427" h="2200" extrusionOk="0">
                  <a:moveTo>
                    <a:pt x="0" y="0"/>
                  </a:moveTo>
                  <a:lnTo>
                    <a:pt x="0" y="1005"/>
                  </a:lnTo>
                  <a:cubicBezTo>
                    <a:pt x="1654" y="1308"/>
                    <a:pt x="3360" y="1528"/>
                    <a:pt x="5013" y="1831"/>
                  </a:cubicBezTo>
                  <a:cubicBezTo>
                    <a:pt x="5976" y="2009"/>
                    <a:pt x="6938" y="2177"/>
                    <a:pt x="7891" y="2177"/>
                  </a:cubicBezTo>
                  <a:cubicBezTo>
                    <a:pt x="8173" y="2192"/>
                    <a:pt x="8453" y="2199"/>
                    <a:pt x="8730" y="2199"/>
                  </a:cubicBezTo>
                  <a:cubicBezTo>
                    <a:pt x="10131" y="2199"/>
                    <a:pt x="11481" y="2022"/>
                    <a:pt x="12861" y="1873"/>
                  </a:cubicBezTo>
                  <a:cubicBezTo>
                    <a:pt x="13039" y="1831"/>
                    <a:pt x="13259" y="1831"/>
                    <a:pt x="13426" y="1790"/>
                  </a:cubicBezTo>
                  <a:lnTo>
                    <a:pt x="13426" y="1706"/>
                  </a:lnTo>
                  <a:lnTo>
                    <a:pt x="12254" y="1706"/>
                  </a:lnTo>
                  <a:cubicBezTo>
                    <a:pt x="11333" y="1748"/>
                    <a:pt x="10423" y="1748"/>
                    <a:pt x="9502" y="1748"/>
                  </a:cubicBezTo>
                  <a:cubicBezTo>
                    <a:pt x="8372" y="1748"/>
                    <a:pt x="7242" y="1653"/>
                    <a:pt x="6153" y="1392"/>
                  </a:cubicBezTo>
                  <a:cubicBezTo>
                    <a:pt x="4584" y="1047"/>
                    <a:pt x="3056" y="701"/>
                    <a:pt x="1486" y="345"/>
                  </a:cubicBezTo>
                  <a:cubicBezTo>
                    <a:pt x="1005" y="220"/>
                    <a:pt x="482" y="136"/>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6" name="Google Shape;956;p38"/>
            <p:cNvSpPr/>
            <p:nvPr/>
          </p:nvSpPr>
          <p:spPr>
            <a:xfrm>
              <a:off x="2229641" y="3356046"/>
              <a:ext cx="440069" cy="63923"/>
            </a:xfrm>
            <a:custGeom>
              <a:avLst/>
              <a:gdLst/>
              <a:ahLst/>
              <a:cxnLst/>
              <a:rect l="l" t="t" r="r" b="b"/>
              <a:pathLst>
                <a:path w="21066" h="3060" extrusionOk="0">
                  <a:moveTo>
                    <a:pt x="5144" y="1"/>
                  </a:moveTo>
                  <a:cubicBezTo>
                    <a:pt x="4924" y="1"/>
                    <a:pt x="4705" y="10"/>
                    <a:pt x="4490" y="24"/>
                  </a:cubicBezTo>
                  <a:cubicBezTo>
                    <a:pt x="4186" y="76"/>
                    <a:pt x="3883" y="118"/>
                    <a:pt x="3579" y="160"/>
                  </a:cubicBezTo>
                  <a:cubicBezTo>
                    <a:pt x="2397" y="201"/>
                    <a:pt x="1183" y="243"/>
                    <a:pt x="0" y="243"/>
                  </a:cubicBezTo>
                  <a:lnTo>
                    <a:pt x="0" y="1426"/>
                  </a:lnTo>
                  <a:cubicBezTo>
                    <a:pt x="1392" y="1332"/>
                    <a:pt x="2836" y="1122"/>
                    <a:pt x="4228" y="861"/>
                  </a:cubicBezTo>
                  <a:cubicBezTo>
                    <a:pt x="4560" y="806"/>
                    <a:pt x="4893" y="774"/>
                    <a:pt x="5224" y="774"/>
                  </a:cubicBezTo>
                  <a:cubicBezTo>
                    <a:pt x="5718" y="774"/>
                    <a:pt x="6207" y="846"/>
                    <a:pt x="6677" y="1028"/>
                  </a:cubicBezTo>
                  <a:cubicBezTo>
                    <a:pt x="7325" y="1290"/>
                    <a:pt x="7985" y="1510"/>
                    <a:pt x="8634" y="1771"/>
                  </a:cubicBezTo>
                  <a:cubicBezTo>
                    <a:pt x="9858" y="2294"/>
                    <a:pt x="11124" y="2692"/>
                    <a:pt x="12432" y="2818"/>
                  </a:cubicBezTo>
                  <a:cubicBezTo>
                    <a:pt x="13352" y="2928"/>
                    <a:pt x="14244" y="3060"/>
                    <a:pt x="15153" y="3060"/>
                  </a:cubicBezTo>
                  <a:cubicBezTo>
                    <a:pt x="15361" y="3060"/>
                    <a:pt x="15570" y="3053"/>
                    <a:pt x="15781" y="3037"/>
                  </a:cubicBezTo>
                  <a:cubicBezTo>
                    <a:pt x="16482" y="3037"/>
                    <a:pt x="17183" y="2859"/>
                    <a:pt x="17790" y="2514"/>
                  </a:cubicBezTo>
                  <a:cubicBezTo>
                    <a:pt x="18051" y="2336"/>
                    <a:pt x="18355" y="2253"/>
                    <a:pt x="18711" y="2169"/>
                  </a:cubicBezTo>
                  <a:cubicBezTo>
                    <a:pt x="19182" y="1991"/>
                    <a:pt x="19663" y="1855"/>
                    <a:pt x="20144" y="1729"/>
                  </a:cubicBezTo>
                  <a:cubicBezTo>
                    <a:pt x="20406" y="1646"/>
                    <a:pt x="20626" y="1510"/>
                    <a:pt x="20804" y="1332"/>
                  </a:cubicBezTo>
                  <a:cubicBezTo>
                    <a:pt x="21065" y="1164"/>
                    <a:pt x="21013" y="861"/>
                    <a:pt x="20751" y="683"/>
                  </a:cubicBezTo>
                  <a:cubicBezTo>
                    <a:pt x="20626" y="599"/>
                    <a:pt x="20490" y="547"/>
                    <a:pt x="20364" y="547"/>
                  </a:cubicBezTo>
                  <a:cubicBezTo>
                    <a:pt x="20102" y="463"/>
                    <a:pt x="19841" y="421"/>
                    <a:pt x="19579" y="379"/>
                  </a:cubicBezTo>
                  <a:cubicBezTo>
                    <a:pt x="19296" y="318"/>
                    <a:pt x="19024" y="287"/>
                    <a:pt x="18760" y="287"/>
                  </a:cubicBezTo>
                  <a:cubicBezTo>
                    <a:pt x="18085" y="287"/>
                    <a:pt x="17459" y="485"/>
                    <a:pt x="16827" y="861"/>
                  </a:cubicBezTo>
                  <a:cubicBezTo>
                    <a:pt x="16566" y="986"/>
                    <a:pt x="16304" y="1070"/>
                    <a:pt x="16000" y="1122"/>
                  </a:cubicBezTo>
                  <a:cubicBezTo>
                    <a:pt x="15686" y="1164"/>
                    <a:pt x="15371" y="1182"/>
                    <a:pt x="15056" y="1182"/>
                  </a:cubicBezTo>
                  <a:cubicBezTo>
                    <a:pt x="14417" y="1182"/>
                    <a:pt x="13782" y="1106"/>
                    <a:pt x="13165" y="986"/>
                  </a:cubicBezTo>
                  <a:cubicBezTo>
                    <a:pt x="12667" y="907"/>
                    <a:pt x="12191" y="878"/>
                    <a:pt x="11719" y="878"/>
                  </a:cubicBezTo>
                  <a:cubicBezTo>
                    <a:pt x="11447" y="878"/>
                    <a:pt x="11176" y="887"/>
                    <a:pt x="10904" y="903"/>
                  </a:cubicBezTo>
                  <a:cubicBezTo>
                    <a:pt x="10705" y="920"/>
                    <a:pt x="10506" y="930"/>
                    <a:pt x="10309" y="930"/>
                  </a:cubicBezTo>
                  <a:cubicBezTo>
                    <a:pt x="10031" y="930"/>
                    <a:pt x="9760" y="910"/>
                    <a:pt x="9502" y="861"/>
                  </a:cubicBezTo>
                  <a:cubicBezTo>
                    <a:pt x="8508" y="599"/>
                    <a:pt x="7503" y="379"/>
                    <a:pt x="6499" y="160"/>
                  </a:cubicBezTo>
                  <a:cubicBezTo>
                    <a:pt x="6055" y="40"/>
                    <a:pt x="5597" y="1"/>
                    <a:pt x="5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7" name="Google Shape;957;p38"/>
            <p:cNvSpPr/>
            <p:nvPr/>
          </p:nvSpPr>
          <p:spPr>
            <a:xfrm>
              <a:off x="2229641" y="3543738"/>
              <a:ext cx="241363" cy="32839"/>
            </a:xfrm>
            <a:custGeom>
              <a:avLst/>
              <a:gdLst/>
              <a:ahLst/>
              <a:cxnLst/>
              <a:rect l="l" t="t" r="r" b="b"/>
              <a:pathLst>
                <a:path w="11554" h="1572" extrusionOk="0">
                  <a:moveTo>
                    <a:pt x="1145" y="1"/>
                  </a:moveTo>
                  <a:cubicBezTo>
                    <a:pt x="883" y="1"/>
                    <a:pt x="617" y="20"/>
                    <a:pt x="346" y="69"/>
                  </a:cubicBezTo>
                  <a:cubicBezTo>
                    <a:pt x="262" y="69"/>
                    <a:pt x="136" y="111"/>
                    <a:pt x="0" y="111"/>
                  </a:cubicBezTo>
                  <a:lnTo>
                    <a:pt x="0" y="1199"/>
                  </a:lnTo>
                  <a:cubicBezTo>
                    <a:pt x="346" y="1116"/>
                    <a:pt x="702" y="980"/>
                    <a:pt x="1047" y="812"/>
                  </a:cubicBezTo>
                  <a:cubicBezTo>
                    <a:pt x="1486" y="593"/>
                    <a:pt x="1915" y="509"/>
                    <a:pt x="2397" y="509"/>
                  </a:cubicBezTo>
                  <a:cubicBezTo>
                    <a:pt x="3485" y="551"/>
                    <a:pt x="4584" y="676"/>
                    <a:pt x="5672" y="896"/>
                  </a:cubicBezTo>
                  <a:cubicBezTo>
                    <a:pt x="7200" y="1158"/>
                    <a:pt x="8770" y="1461"/>
                    <a:pt x="10339" y="1555"/>
                  </a:cubicBezTo>
                  <a:cubicBezTo>
                    <a:pt x="10488" y="1566"/>
                    <a:pt x="10621" y="1571"/>
                    <a:pt x="10743" y="1571"/>
                  </a:cubicBezTo>
                  <a:cubicBezTo>
                    <a:pt x="11083" y="1571"/>
                    <a:pt x="11329" y="1530"/>
                    <a:pt x="11553" y="1461"/>
                  </a:cubicBezTo>
                  <a:cubicBezTo>
                    <a:pt x="11386" y="1461"/>
                    <a:pt x="11250" y="1461"/>
                    <a:pt x="11124" y="1419"/>
                  </a:cubicBezTo>
                  <a:cubicBezTo>
                    <a:pt x="9983" y="1294"/>
                    <a:pt x="8853" y="1158"/>
                    <a:pt x="7765" y="980"/>
                  </a:cubicBezTo>
                  <a:cubicBezTo>
                    <a:pt x="5976" y="676"/>
                    <a:pt x="4270" y="289"/>
                    <a:pt x="2491" y="111"/>
                  </a:cubicBezTo>
                  <a:cubicBezTo>
                    <a:pt x="2046" y="58"/>
                    <a:pt x="1601" y="1"/>
                    <a:pt x="1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8" name="Google Shape;958;p38"/>
            <p:cNvSpPr/>
            <p:nvPr/>
          </p:nvSpPr>
          <p:spPr>
            <a:xfrm>
              <a:off x="2673166" y="3512383"/>
              <a:ext cx="567519" cy="78338"/>
            </a:xfrm>
            <a:custGeom>
              <a:avLst/>
              <a:gdLst/>
              <a:ahLst/>
              <a:cxnLst/>
              <a:rect l="l" t="t" r="r" b="b"/>
              <a:pathLst>
                <a:path w="27167" h="3750" extrusionOk="0">
                  <a:moveTo>
                    <a:pt x="27166" y="1"/>
                  </a:moveTo>
                  <a:cubicBezTo>
                    <a:pt x="26559" y="126"/>
                    <a:pt x="25942" y="220"/>
                    <a:pt x="25293" y="220"/>
                  </a:cubicBezTo>
                  <a:cubicBezTo>
                    <a:pt x="25209" y="220"/>
                    <a:pt x="25115" y="262"/>
                    <a:pt x="25031" y="304"/>
                  </a:cubicBezTo>
                  <a:cubicBezTo>
                    <a:pt x="24895" y="346"/>
                    <a:pt x="24770" y="388"/>
                    <a:pt x="24634" y="440"/>
                  </a:cubicBezTo>
                  <a:cubicBezTo>
                    <a:pt x="24372" y="482"/>
                    <a:pt x="24163" y="482"/>
                    <a:pt x="23943" y="482"/>
                  </a:cubicBezTo>
                  <a:cubicBezTo>
                    <a:pt x="22897" y="702"/>
                    <a:pt x="21892" y="869"/>
                    <a:pt x="20846" y="1089"/>
                  </a:cubicBezTo>
                  <a:cubicBezTo>
                    <a:pt x="19171" y="1453"/>
                    <a:pt x="17461" y="1703"/>
                    <a:pt x="15708" y="1703"/>
                  </a:cubicBezTo>
                  <a:cubicBezTo>
                    <a:pt x="15544" y="1703"/>
                    <a:pt x="15380" y="1700"/>
                    <a:pt x="15216" y="1696"/>
                  </a:cubicBezTo>
                  <a:cubicBezTo>
                    <a:pt x="13866" y="1696"/>
                    <a:pt x="12474" y="1790"/>
                    <a:pt x="11124" y="1874"/>
                  </a:cubicBezTo>
                  <a:cubicBezTo>
                    <a:pt x="10712" y="1904"/>
                    <a:pt x="10307" y="1923"/>
                    <a:pt x="9904" y="1923"/>
                  </a:cubicBezTo>
                  <a:cubicBezTo>
                    <a:pt x="9192" y="1923"/>
                    <a:pt x="8487" y="1863"/>
                    <a:pt x="7765" y="1696"/>
                  </a:cubicBezTo>
                  <a:cubicBezTo>
                    <a:pt x="7106" y="1528"/>
                    <a:pt x="6415" y="1434"/>
                    <a:pt x="5714" y="1309"/>
                  </a:cubicBezTo>
                  <a:cubicBezTo>
                    <a:pt x="5227" y="1212"/>
                    <a:pt x="4751" y="1167"/>
                    <a:pt x="4283" y="1167"/>
                  </a:cubicBezTo>
                  <a:cubicBezTo>
                    <a:pt x="3072" y="1167"/>
                    <a:pt x="1918" y="1474"/>
                    <a:pt x="785" y="2010"/>
                  </a:cubicBezTo>
                  <a:cubicBezTo>
                    <a:pt x="566" y="2135"/>
                    <a:pt x="398" y="2271"/>
                    <a:pt x="220" y="2397"/>
                  </a:cubicBezTo>
                  <a:cubicBezTo>
                    <a:pt x="95" y="2481"/>
                    <a:pt x="1" y="2659"/>
                    <a:pt x="42" y="2837"/>
                  </a:cubicBezTo>
                  <a:cubicBezTo>
                    <a:pt x="106" y="2985"/>
                    <a:pt x="204" y="3009"/>
                    <a:pt x="315" y="3009"/>
                  </a:cubicBezTo>
                  <a:cubicBezTo>
                    <a:pt x="368" y="3009"/>
                    <a:pt x="425" y="3004"/>
                    <a:pt x="482" y="3004"/>
                  </a:cubicBezTo>
                  <a:cubicBezTo>
                    <a:pt x="963" y="2962"/>
                    <a:pt x="1487" y="2962"/>
                    <a:pt x="1968" y="2878"/>
                  </a:cubicBezTo>
                  <a:cubicBezTo>
                    <a:pt x="2513" y="2820"/>
                    <a:pt x="3038" y="2737"/>
                    <a:pt x="3570" y="2737"/>
                  </a:cubicBezTo>
                  <a:cubicBezTo>
                    <a:pt x="3805" y="2737"/>
                    <a:pt x="4041" y="2753"/>
                    <a:pt x="4281" y="2795"/>
                  </a:cubicBezTo>
                  <a:cubicBezTo>
                    <a:pt x="5275" y="2962"/>
                    <a:pt x="6279" y="3140"/>
                    <a:pt x="7242" y="3402"/>
                  </a:cubicBezTo>
                  <a:cubicBezTo>
                    <a:pt x="8256" y="3666"/>
                    <a:pt x="9285" y="3750"/>
                    <a:pt x="10322" y="3750"/>
                  </a:cubicBezTo>
                  <a:cubicBezTo>
                    <a:pt x="10804" y="3750"/>
                    <a:pt x="11288" y="3732"/>
                    <a:pt x="11773" y="3705"/>
                  </a:cubicBezTo>
                  <a:cubicBezTo>
                    <a:pt x="12778" y="3621"/>
                    <a:pt x="13782" y="3527"/>
                    <a:pt x="14745" y="3485"/>
                  </a:cubicBezTo>
                  <a:cubicBezTo>
                    <a:pt x="16356" y="3443"/>
                    <a:pt x="17968" y="3266"/>
                    <a:pt x="19538" y="2962"/>
                  </a:cubicBezTo>
                  <a:cubicBezTo>
                    <a:pt x="21023" y="2659"/>
                    <a:pt x="22499" y="2313"/>
                    <a:pt x="23985" y="2010"/>
                  </a:cubicBezTo>
                  <a:cubicBezTo>
                    <a:pt x="24512" y="1913"/>
                    <a:pt x="25060" y="1822"/>
                    <a:pt x="25615" y="1822"/>
                  </a:cubicBezTo>
                  <a:cubicBezTo>
                    <a:pt x="25842" y="1822"/>
                    <a:pt x="26070" y="1837"/>
                    <a:pt x="26298" y="1874"/>
                  </a:cubicBezTo>
                  <a:cubicBezTo>
                    <a:pt x="26601" y="1958"/>
                    <a:pt x="26904" y="2052"/>
                    <a:pt x="27166" y="2135"/>
                  </a:cubicBezTo>
                  <a:lnTo>
                    <a:pt x="27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9" name="Google Shape;959;p38"/>
            <p:cNvSpPr/>
            <p:nvPr/>
          </p:nvSpPr>
          <p:spPr>
            <a:xfrm>
              <a:off x="2229641" y="3454519"/>
              <a:ext cx="447276" cy="99645"/>
            </a:xfrm>
            <a:custGeom>
              <a:avLst/>
              <a:gdLst/>
              <a:ahLst/>
              <a:cxnLst/>
              <a:rect l="l" t="t" r="r" b="b"/>
              <a:pathLst>
                <a:path w="21411" h="4770" extrusionOk="0">
                  <a:moveTo>
                    <a:pt x="1537" y="0"/>
                  </a:moveTo>
                  <a:cubicBezTo>
                    <a:pt x="998" y="0"/>
                    <a:pt x="483" y="162"/>
                    <a:pt x="0" y="458"/>
                  </a:cubicBezTo>
                  <a:lnTo>
                    <a:pt x="0" y="1902"/>
                  </a:lnTo>
                  <a:cubicBezTo>
                    <a:pt x="178" y="1766"/>
                    <a:pt x="398" y="1588"/>
                    <a:pt x="566" y="1463"/>
                  </a:cubicBezTo>
                  <a:cubicBezTo>
                    <a:pt x="819" y="1323"/>
                    <a:pt x="1084" y="1238"/>
                    <a:pt x="1357" y="1238"/>
                  </a:cubicBezTo>
                  <a:cubicBezTo>
                    <a:pt x="1513" y="1238"/>
                    <a:pt x="1672" y="1266"/>
                    <a:pt x="1832" y="1327"/>
                  </a:cubicBezTo>
                  <a:cubicBezTo>
                    <a:pt x="2439" y="1546"/>
                    <a:pt x="3056" y="1766"/>
                    <a:pt x="3663" y="1986"/>
                  </a:cubicBezTo>
                  <a:cubicBezTo>
                    <a:pt x="5233" y="2551"/>
                    <a:pt x="6760" y="3158"/>
                    <a:pt x="8414" y="3556"/>
                  </a:cubicBezTo>
                  <a:cubicBezTo>
                    <a:pt x="10465" y="4037"/>
                    <a:pt x="12474" y="4466"/>
                    <a:pt x="14567" y="4728"/>
                  </a:cubicBezTo>
                  <a:cubicBezTo>
                    <a:pt x="14800" y="4754"/>
                    <a:pt x="15026" y="4770"/>
                    <a:pt x="15248" y="4770"/>
                  </a:cubicBezTo>
                  <a:cubicBezTo>
                    <a:pt x="15812" y="4770"/>
                    <a:pt x="16346" y="4668"/>
                    <a:pt x="16879" y="4382"/>
                  </a:cubicBezTo>
                  <a:cubicBezTo>
                    <a:pt x="17047" y="4340"/>
                    <a:pt x="17183" y="4257"/>
                    <a:pt x="17350" y="4204"/>
                  </a:cubicBezTo>
                  <a:cubicBezTo>
                    <a:pt x="18533" y="3775"/>
                    <a:pt x="19705" y="3210"/>
                    <a:pt x="21013" y="3116"/>
                  </a:cubicBezTo>
                  <a:cubicBezTo>
                    <a:pt x="21149" y="3116"/>
                    <a:pt x="21274" y="3032"/>
                    <a:pt x="21327" y="2896"/>
                  </a:cubicBezTo>
                  <a:cubicBezTo>
                    <a:pt x="21411" y="2729"/>
                    <a:pt x="21274" y="2593"/>
                    <a:pt x="21191" y="2509"/>
                  </a:cubicBezTo>
                  <a:cubicBezTo>
                    <a:pt x="21013" y="2373"/>
                    <a:pt x="20804" y="2247"/>
                    <a:pt x="20626" y="2206"/>
                  </a:cubicBezTo>
                  <a:cubicBezTo>
                    <a:pt x="20386" y="2131"/>
                    <a:pt x="20149" y="2098"/>
                    <a:pt x="19912" y="2098"/>
                  </a:cubicBezTo>
                  <a:cubicBezTo>
                    <a:pt x="19715" y="2098"/>
                    <a:pt x="19517" y="2121"/>
                    <a:pt x="19318" y="2164"/>
                  </a:cubicBezTo>
                  <a:cubicBezTo>
                    <a:pt x="18491" y="2331"/>
                    <a:pt x="17706" y="2509"/>
                    <a:pt x="16879" y="2687"/>
                  </a:cubicBezTo>
                  <a:cubicBezTo>
                    <a:pt x="16430" y="2809"/>
                    <a:pt x="15965" y="2892"/>
                    <a:pt x="15507" y="2892"/>
                  </a:cubicBezTo>
                  <a:cubicBezTo>
                    <a:pt x="15335" y="2892"/>
                    <a:pt x="15164" y="2880"/>
                    <a:pt x="14996" y="2854"/>
                  </a:cubicBezTo>
                  <a:cubicBezTo>
                    <a:pt x="14692" y="2813"/>
                    <a:pt x="14389" y="2771"/>
                    <a:pt x="14127" y="2729"/>
                  </a:cubicBezTo>
                  <a:cubicBezTo>
                    <a:pt x="12474" y="2509"/>
                    <a:pt x="10862" y="2289"/>
                    <a:pt x="9199" y="2028"/>
                  </a:cubicBezTo>
                  <a:cubicBezTo>
                    <a:pt x="7891" y="1850"/>
                    <a:pt x="6624" y="1588"/>
                    <a:pt x="5369" y="1117"/>
                  </a:cubicBezTo>
                  <a:cubicBezTo>
                    <a:pt x="4448" y="762"/>
                    <a:pt x="3485" y="500"/>
                    <a:pt x="2575" y="196"/>
                  </a:cubicBezTo>
                  <a:cubicBezTo>
                    <a:pt x="2220" y="64"/>
                    <a:pt x="1874" y="0"/>
                    <a:pt x="15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60" name="Google Shape;960;p38"/>
            <p:cNvSpPr/>
            <p:nvPr/>
          </p:nvSpPr>
          <p:spPr>
            <a:xfrm>
              <a:off x="2229641" y="3589779"/>
              <a:ext cx="153040" cy="32254"/>
            </a:xfrm>
            <a:custGeom>
              <a:avLst/>
              <a:gdLst/>
              <a:ahLst/>
              <a:cxnLst/>
              <a:rect l="l" t="t" r="r" b="b"/>
              <a:pathLst>
                <a:path w="7326" h="1544" extrusionOk="0">
                  <a:moveTo>
                    <a:pt x="0" y="0"/>
                  </a:moveTo>
                  <a:lnTo>
                    <a:pt x="0" y="1046"/>
                  </a:lnTo>
                  <a:cubicBezTo>
                    <a:pt x="482" y="1130"/>
                    <a:pt x="1005" y="1224"/>
                    <a:pt x="1486" y="1308"/>
                  </a:cubicBezTo>
                  <a:cubicBezTo>
                    <a:pt x="2357" y="1453"/>
                    <a:pt x="3227" y="1544"/>
                    <a:pt x="4090" y="1544"/>
                  </a:cubicBezTo>
                  <a:cubicBezTo>
                    <a:pt x="4784" y="1544"/>
                    <a:pt x="5473" y="1485"/>
                    <a:pt x="6153" y="1350"/>
                  </a:cubicBezTo>
                  <a:cubicBezTo>
                    <a:pt x="6499" y="1266"/>
                    <a:pt x="6802" y="1266"/>
                    <a:pt x="7148" y="1183"/>
                  </a:cubicBezTo>
                  <a:cubicBezTo>
                    <a:pt x="7200" y="1183"/>
                    <a:pt x="7284" y="1088"/>
                    <a:pt x="7325" y="1046"/>
                  </a:cubicBezTo>
                  <a:cubicBezTo>
                    <a:pt x="7284" y="963"/>
                    <a:pt x="7242" y="869"/>
                    <a:pt x="7148" y="827"/>
                  </a:cubicBezTo>
                  <a:cubicBezTo>
                    <a:pt x="7106" y="785"/>
                    <a:pt x="7022" y="743"/>
                    <a:pt x="6938" y="743"/>
                  </a:cubicBezTo>
                  <a:cubicBezTo>
                    <a:pt x="6677" y="743"/>
                    <a:pt x="6415" y="701"/>
                    <a:pt x="6153" y="701"/>
                  </a:cubicBezTo>
                  <a:cubicBezTo>
                    <a:pt x="4887" y="659"/>
                    <a:pt x="3621" y="523"/>
                    <a:pt x="2397" y="304"/>
                  </a:cubicBezTo>
                  <a:cubicBezTo>
                    <a:pt x="1612" y="136"/>
                    <a:pt x="785" y="42"/>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61" name="Google Shape;961;p38"/>
            <p:cNvSpPr/>
            <p:nvPr/>
          </p:nvSpPr>
          <p:spPr>
            <a:xfrm>
              <a:off x="3050243" y="3576932"/>
              <a:ext cx="190433" cy="38312"/>
            </a:xfrm>
            <a:custGeom>
              <a:avLst/>
              <a:gdLst/>
              <a:ahLst/>
              <a:cxnLst/>
              <a:rect l="l" t="t" r="r" b="b"/>
              <a:pathLst>
                <a:path w="9116" h="1834" extrusionOk="0">
                  <a:moveTo>
                    <a:pt x="8709" y="0"/>
                  </a:moveTo>
                  <a:cubicBezTo>
                    <a:pt x="7756" y="0"/>
                    <a:pt x="6803" y="130"/>
                    <a:pt x="5850" y="395"/>
                  </a:cubicBezTo>
                  <a:cubicBezTo>
                    <a:pt x="5672" y="437"/>
                    <a:pt x="5453" y="489"/>
                    <a:pt x="5275" y="531"/>
                  </a:cubicBezTo>
                  <a:cubicBezTo>
                    <a:pt x="3538" y="657"/>
                    <a:pt x="1874" y="1138"/>
                    <a:pt x="220" y="1578"/>
                  </a:cubicBezTo>
                  <a:cubicBezTo>
                    <a:pt x="179" y="1578"/>
                    <a:pt x="95" y="1620"/>
                    <a:pt x="1" y="1703"/>
                  </a:cubicBezTo>
                  <a:cubicBezTo>
                    <a:pt x="95" y="1703"/>
                    <a:pt x="137" y="1745"/>
                    <a:pt x="137" y="1745"/>
                  </a:cubicBezTo>
                  <a:cubicBezTo>
                    <a:pt x="399" y="1808"/>
                    <a:pt x="655" y="1833"/>
                    <a:pt x="908" y="1833"/>
                  </a:cubicBezTo>
                  <a:cubicBezTo>
                    <a:pt x="1369" y="1833"/>
                    <a:pt x="1818" y="1749"/>
                    <a:pt x="2271" y="1661"/>
                  </a:cubicBezTo>
                  <a:cubicBezTo>
                    <a:pt x="3014" y="1484"/>
                    <a:pt x="3757" y="1316"/>
                    <a:pt x="4542" y="1180"/>
                  </a:cubicBezTo>
                  <a:cubicBezTo>
                    <a:pt x="5233" y="1096"/>
                    <a:pt x="5976" y="960"/>
                    <a:pt x="6677" y="751"/>
                  </a:cubicBezTo>
                  <a:cubicBezTo>
                    <a:pt x="7284" y="573"/>
                    <a:pt x="7943" y="489"/>
                    <a:pt x="8550" y="489"/>
                  </a:cubicBezTo>
                  <a:lnTo>
                    <a:pt x="9115" y="489"/>
                  </a:lnTo>
                  <a:lnTo>
                    <a:pt x="9115" y="8"/>
                  </a:lnTo>
                  <a:cubicBezTo>
                    <a:pt x="8980" y="3"/>
                    <a:pt x="8844" y="0"/>
                    <a:pt x="8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962" name="Google Shape;962;p38"/>
          <p:cNvSpPr/>
          <p:nvPr/>
        </p:nvSpPr>
        <p:spPr>
          <a:xfrm rot="822716">
            <a:off x="8142207" y="1543315"/>
            <a:ext cx="1697656" cy="999177"/>
          </a:xfrm>
          <a:custGeom>
            <a:avLst/>
            <a:gdLst/>
            <a:ahLst/>
            <a:cxnLst/>
            <a:rect l="l" t="t" r="r" b="b"/>
            <a:pathLst>
              <a:path w="42947" h="25277" extrusionOk="0">
                <a:moveTo>
                  <a:pt x="17518" y="0"/>
                </a:moveTo>
                <a:cubicBezTo>
                  <a:pt x="14563" y="0"/>
                  <a:pt x="11344" y="1006"/>
                  <a:pt x="6803" y="3578"/>
                </a:cubicBezTo>
                <a:cubicBezTo>
                  <a:pt x="1" y="7418"/>
                  <a:pt x="1089" y="15308"/>
                  <a:pt x="7849" y="19149"/>
                </a:cubicBezTo>
                <a:cubicBezTo>
                  <a:pt x="14678" y="22998"/>
                  <a:pt x="18762" y="25276"/>
                  <a:pt x="23227" y="25276"/>
                </a:cubicBezTo>
                <a:cubicBezTo>
                  <a:pt x="26603" y="25276"/>
                  <a:pt x="30197" y="23974"/>
                  <a:pt x="35360" y="21064"/>
                </a:cubicBezTo>
                <a:cubicBezTo>
                  <a:pt x="42120" y="17223"/>
                  <a:pt x="42946" y="8684"/>
                  <a:pt x="34439" y="5587"/>
                </a:cubicBezTo>
                <a:cubicBezTo>
                  <a:pt x="26444" y="2669"/>
                  <a:pt x="22331" y="0"/>
                  <a:pt x="17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Tree>
    <p:extLst>
      <p:ext uri="{BB962C8B-B14F-4D97-AF65-F5344CB8AC3E}">
        <p14:creationId xmlns:p14="http://schemas.microsoft.com/office/powerpoint/2010/main" val="4164295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32"/>
        <p:cNvGrpSpPr/>
        <p:nvPr/>
      </p:nvGrpSpPr>
      <p:grpSpPr>
        <a:xfrm>
          <a:off x="0" y="0"/>
          <a:ext cx="0" cy="0"/>
          <a:chOff x="0" y="0"/>
          <a:chExt cx="0" cy="0"/>
        </a:xfrm>
      </p:grpSpPr>
      <p:sp>
        <p:nvSpPr>
          <p:cNvPr id="1833" name="Google Shape;1833;p55"/>
          <p:cNvSpPr txBox="1">
            <a:spLocks noGrp="1"/>
          </p:cNvSpPr>
          <p:nvPr>
            <p:ph type="subTitle" idx="1"/>
          </p:nvPr>
        </p:nvSpPr>
        <p:spPr>
          <a:xfrm>
            <a:off x="1054800" y="3706622"/>
            <a:ext cx="2292000" cy="7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—PIX2SURF</a:t>
            </a:r>
            <a:endParaRPr dirty="0"/>
          </a:p>
        </p:txBody>
      </p:sp>
      <p:sp>
        <p:nvSpPr>
          <p:cNvPr id="1834" name="Google Shape;1834;p55"/>
          <p:cNvSpPr txBox="1">
            <a:spLocks noGrp="1"/>
          </p:cNvSpPr>
          <p:nvPr>
            <p:ph type="subTitle" idx="2"/>
          </p:nvPr>
        </p:nvSpPr>
        <p:spPr>
          <a:xfrm>
            <a:off x="4708512" y="3706622"/>
            <a:ext cx="2295000" cy="7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—MGN</a:t>
            </a:r>
            <a:endParaRPr sz="1600" dirty="0"/>
          </a:p>
        </p:txBody>
      </p:sp>
      <p:sp>
        <p:nvSpPr>
          <p:cNvPr id="1838" name="Google Shape;1838;p55"/>
          <p:cNvSpPr txBox="1">
            <a:spLocks noGrp="1"/>
          </p:cNvSpPr>
          <p:nvPr>
            <p:ph type="title"/>
          </p:nvPr>
        </p:nvSpPr>
        <p:spPr>
          <a:xfrm>
            <a:off x="720000" y="445025"/>
            <a:ext cx="4290300" cy="102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MGN AND PIX2SURF</a:t>
            </a:r>
            <a:endParaRPr dirty="0"/>
          </a:p>
        </p:txBody>
      </p:sp>
      <p:sp>
        <p:nvSpPr>
          <p:cNvPr id="1863" name="Google Shape;1863;p55"/>
          <p:cNvSpPr/>
          <p:nvPr/>
        </p:nvSpPr>
        <p:spPr>
          <a:xfrm rot="5002171">
            <a:off x="7414194" y="1836307"/>
            <a:ext cx="2029412" cy="841830"/>
          </a:xfrm>
          <a:custGeom>
            <a:avLst/>
            <a:gdLst/>
            <a:ahLst/>
            <a:cxnLst/>
            <a:rect l="l" t="t" r="r" b="b"/>
            <a:pathLst>
              <a:path w="46264" h="19191" extrusionOk="0">
                <a:moveTo>
                  <a:pt x="17000" y="790"/>
                </a:moveTo>
                <a:cubicBezTo>
                  <a:pt x="17132" y="790"/>
                  <a:pt x="17266" y="798"/>
                  <a:pt x="17402" y="814"/>
                </a:cubicBezTo>
                <a:cubicBezTo>
                  <a:pt x="18271" y="908"/>
                  <a:pt x="18794" y="1431"/>
                  <a:pt x="18355" y="2342"/>
                </a:cubicBezTo>
                <a:cubicBezTo>
                  <a:pt x="18051" y="3001"/>
                  <a:pt x="17486" y="3650"/>
                  <a:pt x="16921" y="4131"/>
                </a:cubicBezTo>
                <a:cubicBezTo>
                  <a:pt x="15184" y="5768"/>
                  <a:pt x="12855" y="6578"/>
                  <a:pt x="10509" y="6925"/>
                </a:cubicBezTo>
                <a:lnTo>
                  <a:pt x="10509" y="6925"/>
                </a:lnTo>
                <a:cubicBezTo>
                  <a:pt x="11118" y="5112"/>
                  <a:pt x="12286" y="3455"/>
                  <a:pt x="13740" y="2258"/>
                </a:cubicBezTo>
                <a:cubicBezTo>
                  <a:pt x="14685" y="1464"/>
                  <a:pt x="15766" y="790"/>
                  <a:pt x="17000" y="790"/>
                </a:cubicBezTo>
                <a:close/>
                <a:moveTo>
                  <a:pt x="46132" y="0"/>
                </a:moveTo>
                <a:cubicBezTo>
                  <a:pt x="46067" y="0"/>
                  <a:pt x="46001" y="55"/>
                  <a:pt x="46001" y="165"/>
                </a:cubicBezTo>
                <a:cubicBezTo>
                  <a:pt x="45918" y="5617"/>
                  <a:pt x="41952" y="10148"/>
                  <a:pt x="37714" y="13204"/>
                </a:cubicBezTo>
                <a:cubicBezTo>
                  <a:pt x="33444" y="16291"/>
                  <a:pt x="28087" y="18739"/>
                  <a:pt x="22718" y="18865"/>
                </a:cubicBezTo>
                <a:cubicBezTo>
                  <a:pt x="22552" y="18871"/>
                  <a:pt x="22383" y="18874"/>
                  <a:pt x="22214" y="18874"/>
                </a:cubicBezTo>
                <a:cubicBezTo>
                  <a:pt x="17275" y="18874"/>
                  <a:pt x="11092" y="16366"/>
                  <a:pt x="10161" y="10933"/>
                </a:cubicBezTo>
                <a:cubicBezTo>
                  <a:pt x="9945" y="9700"/>
                  <a:pt x="10053" y="8441"/>
                  <a:pt x="10409" y="7242"/>
                </a:cubicBezTo>
                <a:lnTo>
                  <a:pt x="10409" y="7242"/>
                </a:lnTo>
                <a:cubicBezTo>
                  <a:pt x="12081" y="7005"/>
                  <a:pt x="13709" y="6536"/>
                  <a:pt x="15174" y="5743"/>
                </a:cubicBezTo>
                <a:cubicBezTo>
                  <a:pt x="16220" y="5178"/>
                  <a:pt x="20761" y="1641"/>
                  <a:pt x="18009" y="647"/>
                </a:cubicBezTo>
                <a:cubicBezTo>
                  <a:pt x="17644" y="515"/>
                  <a:pt x="17277" y="455"/>
                  <a:pt x="16912" y="455"/>
                </a:cubicBezTo>
                <a:cubicBezTo>
                  <a:pt x="14481" y="455"/>
                  <a:pt x="12137" y="3102"/>
                  <a:pt x="11082" y="4958"/>
                </a:cubicBezTo>
                <a:cubicBezTo>
                  <a:pt x="10721" y="5592"/>
                  <a:pt x="10428" y="6268"/>
                  <a:pt x="10214" y="6966"/>
                </a:cubicBezTo>
                <a:lnTo>
                  <a:pt x="10214" y="6966"/>
                </a:lnTo>
                <a:cubicBezTo>
                  <a:pt x="9478" y="7063"/>
                  <a:pt x="8743" y="7115"/>
                  <a:pt x="8026" y="7134"/>
                </a:cubicBezTo>
                <a:cubicBezTo>
                  <a:pt x="7650" y="7143"/>
                  <a:pt x="7206" y="7154"/>
                  <a:pt x="6724" y="7154"/>
                </a:cubicBezTo>
                <a:cubicBezTo>
                  <a:pt x="4135" y="7154"/>
                  <a:pt x="447" y="6835"/>
                  <a:pt x="262" y="4047"/>
                </a:cubicBezTo>
                <a:cubicBezTo>
                  <a:pt x="262" y="3958"/>
                  <a:pt x="196" y="3914"/>
                  <a:pt x="131" y="3914"/>
                </a:cubicBezTo>
                <a:cubicBezTo>
                  <a:pt x="66" y="3914"/>
                  <a:pt x="0" y="3958"/>
                  <a:pt x="0" y="4047"/>
                </a:cubicBezTo>
                <a:cubicBezTo>
                  <a:pt x="178" y="7009"/>
                  <a:pt x="3757" y="7270"/>
                  <a:pt x="6017" y="7396"/>
                </a:cubicBezTo>
                <a:cubicBezTo>
                  <a:pt x="6499" y="7424"/>
                  <a:pt x="6987" y="7439"/>
                  <a:pt x="7477" y="7439"/>
                </a:cubicBezTo>
                <a:cubicBezTo>
                  <a:pt x="8357" y="7439"/>
                  <a:pt x="9245" y="7390"/>
                  <a:pt x="10123" y="7280"/>
                </a:cubicBezTo>
                <a:lnTo>
                  <a:pt x="10123" y="7280"/>
                </a:lnTo>
                <a:cubicBezTo>
                  <a:pt x="9556" y="9372"/>
                  <a:pt x="9700" y="11632"/>
                  <a:pt x="10862" y="13549"/>
                </a:cubicBezTo>
                <a:cubicBezTo>
                  <a:pt x="12338" y="16081"/>
                  <a:pt x="15048" y="17735"/>
                  <a:pt x="17790" y="18561"/>
                </a:cubicBezTo>
                <a:cubicBezTo>
                  <a:pt x="19237" y="18997"/>
                  <a:pt x="20725" y="19190"/>
                  <a:pt x="22220" y="19190"/>
                </a:cubicBezTo>
                <a:cubicBezTo>
                  <a:pt x="26582" y="19190"/>
                  <a:pt x="31009" y="17545"/>
                  <a:pt x="34710" y="15464"/>
                </a:cubicBezTo>
                <a:cubicBezTo>
                  <a:pt x="40246" y="12325"/>
                  <a:pt x="46221" y="7009"/>
                  <a:pt x="46263" y="165"/>
                </a:cubicBezTo>
                <a:cubicBezTo>
                  <a:pt x="46263" y="55"/>
                  <a:pt x="46198" y="0"/>
                  <a:pt x="46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 name="Sous-titre 2">
            <a:extLst>
              <a:ext uri="{FF2B5EF4-FFF2-40B4-BE49-F238E27FC236}">
                <a16:creationId xmlns:a16="http://schemas.microsoft.com/office/drawing/2014/main" id="{E67E7BA7-9258-70DF-EDA9-FAAFA8977688}"/>
              </a:ext>
            </a:extLst>
          </p:cNvPr>
          <p:cNvSpPr>
            <a:spLocks noGrp="1"/>
          </p:cNvSpPr>
          <p:nvPr>
            <p:ph type="subTitle" idx="4"/>
          </p:nvPr>
        </p:nvSpPr>
        <p:spPr>
          <a:xfrm>
            <a:off x="521816" y="2031080"/>
            <a:ext cx="3953435" cy="1471733"/>
          </a:xfrm>
        </p:spPr>
        <p:txBody>
          <a:bodyPr/>
          <a:lstStyle/>
          <a:p>
            <a:r>
              <a:rPr lang="fr-FR" sz="900" dirty="0"/>
              <a:t>		Pix2Surf prend en entrée une image segmentée d'un vêtement et l'aligne de manière non rigide sur un modèle de vêtement 3D prédéfini de la même catégorie. Seule la silhouette est prise en compte. Pix2Surf calcule un ensemble d'images de vêtements alignées avec des projections de maillage 3D. Ces projections sont ensuite directement mises en correspondance avec un article de vêtement prédéfini en 3D. La texture finale est ensuite transférée sur un modèle 3D SMPL.</a:t>
            </a:r>
          </a:p>
        </p:txBody>
      </p:sp>
      <p:pic>
        <p:nvPicPr>
          <p:cNvPr id="10" name="Picture 28629464">
            <a:extLst>
              <a:ext uri="{FF2B5EF4-FFF2-40B4-BE49-F238E27FC236}">
                <a16:creationId xmlns:a16="http://schemas.microsoft.com/office/drawing/2014/main" id="{3A3465FE-486B-A6EE-87B5-0FE03F4A41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98" y="1465325"/>
            <a:ext cx="3318660" cy="759063"/>
          </a:xfrm>
          <a:prstGeom prst="rect">
            <a:avLst/>
          </a:prstGeom>
        </p:spPr>
      </p:pic>
      <p:cxnSp>
        <p:nvCxnSpPr>
          <p:cNvPr id="12" name="Connecteur droit 11">
            <a:extLst>
              <a:ext uri="{FF2B5EF4-FFF2-40B4-BE49-F238E27FC236}">
                <a16:creationId xmlns:a16="http://schemas.microsoft.com/office/drawing/2014/main" id="{6C3CCB98-E585-FEB4-1E52-4A58A6122633}"/>
              </a:ext>
            </a:extLst>
          </p:cNvPr>
          <p:cNvCxnSpPr/>
          <p:nvPr/>
        </p:nvCxnSpPr>
        <p:spPr>
          <a:xfrm>
            <a:off x="4572000" y="955175"/>
            <a:ext cx="0" cy="2688978"/>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pic>
        <p:nvPicPr>
          <p:cNvPr id="13" name="Picture 234339635">
            <a:extLst>
              <a:ext uri="{FF2B5EF4-FFF2-40B4-BE49-F238E27FC236}">
                <a16:creationId xmlns:a16="http://schemas.microsoft.com/office/drawing/2014/main" id="{B9CAF60E-98C5-A2A6-E915-DF13864403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0049" y="1465325"/>
            <a:ext cx="3318658" cy="793083"/>
          </a:xfrm>
          <a:prstGeom prst="rect">
            <a:avLst/>
          </a:prstGeom>
        </p:spPr>
      </p:pic>
      <p:sp>
        <p:nvSpPr>
          <p:cNvPr id="14" name="Sous-titre 2">
            <a:extLst>
              <a:ext uri="{FF2B5EF4-FFF2-40B4-BE49-F238E27FC236}">
                <a16:creationId xmlns:a16="http://schemas.microsoft.com/office/drawing/2014/main" id="{57DD3424-71D2-6C07-8C25-3E3D9697B718}"/>
              </a:ext>
            </a:extLst>
          </p:cNvPr>
          <p:cNvSpPr txBox="1">
            <a:spLocks/>
          </p:cNvSpPr>
          <p:nvPr/>
        </p:nvSpPr>
        <p:spPr>
          <a:xfrm>
            <a:off x="4309890" y="3201653"/>
            <a:ext cx="3953435" cy="56270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1pPr>
            <a:lvl2pPr marL="914400" marR="0" lvl="1"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2pPr>
            <a:lvl3pPr marL="1371600" marR="0" lvl="2"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3pPr>
            <a:lvl4pPr marL="1828800" marR="0" lvl="3"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4pPr>
            <a:lvl5pPr marL="2286000" marR="0" lvl="4"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5pPr>
            <a:lvl6pPr marL="2743200" marR="0" lvl="5"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6pPr>
            <a:lvl7pPr marL="3200400" marR="0" lvl="6"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7pPr>
            <a:lvl8pPr marL="3657600" marR="0" lvl="7"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8pPr>
            <a:lvl9pPr marL="4114800" marR="0" lvl="8"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9pPr>
          </a:lstStyle>
          <a:p>
            <a:r>
              <a:rPr lang="fr-FR" sz="900" dirty="0"/>
              <a:t>		Multi-</a:t>
            </a:r>
            <a:r>
              <a:rPr lang="fr-FR" sz="900" dirty="0" err="1"/>
              <a:t>Garment</a:t>
            </a:r>
            <a:r>
              <a:rPr lang="fr-FR" sz="900" dirty="0"/>
              <a:t> Net ou MGN  reconstruit à partir de quelques images la forme du corps et la géométrie du vêtement sous forme de mailles superposées. </a:t>
            </a:r>
          </a:p>
          <a:p>
            <a:r>
              <a:rPr lang="fr-FR" sz="900" dirty="0"/>
              <a:t>	le modèle construit une représentation multicouche de l'homme habillé à partir de l'image ou des images d'entrée. Les vêtements sont une couche supérieure qui peut être reciblé et ajusté sur un autre modèle humain 3D. MGN peut également manipuler la pose du modèle 3D par le biais des articulations 2D</a:t>
            </a:r>
          </a:p>
          <a:p>
            <a:r>
              <a:rPr lang="fr-FR" sz="900" dirty="0"/>
              <a:t>	</a:t>
            </a:r>
          </a:p>
        </p:txBody>
      </p:sp>
    </p:spTree>
    <p:extLst>
      <p:ext uri="{BB962C8B-B14F-4D97-AF65-F5344CB8AC3E}">
        <p14:creationId xmlns:p14="http://schemas.microsoft.com/office/powerpoint/2010/main" val="2376329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2"/>
        <p:cNvGrpSpPr/>
        <p:nvPr/>
      </p:nvGrpSpPr>
      <p:grpSpPr>
        <a:xfrm>
          <a:off x="0" y="0"/>
          <a:ext cx="0" cy="0"/>
          <a:chOff x="0" y="0"/>
          <a:chExt cx="0" cy="0"/>
        </a:xfrm>
      </p:grpSpPr>
      <p:sp>
        <p:nvSpPr>
          <p:cNvPr id="1833" name="Google Shape;1833;p55"/>
          <p:cNvSpPr txBox="1">
            <a:spLocks noGrp="1"/>
          </p:cNvSpPr>
          <p:nvPr>
            <p:ph type="subTitle" idx="1"/>
          </p:nvPr>
        </p:nvSpPr>
        <p:spPr>
          <a:xfrm>
            <a:off x="1054800" y="3706622"/>
            <a:ext cx="2292000" cy="7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—NUMPY</a:t>
            </a:r>
            <a:endParaRPr dirty="0"/>
          </a:p>
        </p:txBody>
      </p:sp>
      <p:sp>
        <p:nvSpPr>
          <p:cNvPr id="1834" name="Google Shape;1834;p55"/>
          <p:cNvSpPr txBox="1">
            <a:spLocks noGrp="1"/>
          </p:cNvSpPr>
          <p:nvPr>
            <p:ph type="subTitle" idx="2"/>
          </p:nvPr>
        </p:nvSpPr>
        <p:spPr>
          <a:xfrm>
            <a:off x="3423000" y="3706625"/>
            <a:ext cx="2295000" cy="7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—TENSORFLOW</a:t>
            </a:r>
            <a:endParaRPr sz="1600" dirty="0"/>
          </a:p>
        </p:txBody>
      </p:sp>
      <p:sp>
        <p:nvSpPr>
          <p:cNvPr id="1835" name="Google Shape;1835;p55"/>
          <p:cNvSpPr txBox="1">
            <a:spLocks noGrp="1"/>
          </p:cNvSpPr>
          <p:nvPr>
            <p:ph type="subTitle" idx="3"/>
          </p:nvPr>
        </p:nvSpPr>
        <p:spPr>
          <a:xfrm>
            <a:off x="5794200" y="3706825"/>
            <a:ext cx="2295000" cy="7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—PYTORCH</a:t>
            </a:r>
            <a:endParaRPr dirty="0"/>
          </a:p>
        </p:txBody>
      </p:sp>
      <p:sp>
        <p:nvSpPr>
          <p:cNvPr id="1836" name="Google Shape;1836;p55"/>
          <p:cNvSpPr txBox="1">
            <a:spLocks noGrp="1"/>
          </p:cNvSpPr>
          <p:nvPr>
            <p:ph type="subTitle" idx="4"/>
          </p:nvPr>
        </p:nvSpPr>
        <p:spPr>
          <a:xfrm>
            <a:off x="1054800" y="2619768"/>
            <a:ext cx="2292000" cy="1020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900" dirty="0"/>
              <a:t>NumPy est une bibliothèque open-source pour le langage de programmation Python, qui fournit des outils et des fonctions efficaces pour effectuer des calculs numériques et des opérations sur des tableaux multidimensionnels.</a:t>
            </a:r>
            <a:endParaRPr sz="900" dirty="0"/>
          </a:p>
        </p:txBody>
      </p:sp>
      <p:sp>
        <p:nvSpPr>
          <p:cNvPr id="1837" name="Google Shape;1837;p55"/>
          <p:cNvSpPr txBox="1">
            <a:spLocks noGrp="1"/>
          </p:cNvSpPr>
          <p:nvPr>
            <p:ph type="subTitle" idx="5"/>
          </p:nvPr>
        </p:nvSpPr>
        <p:spPr>
          <a:xfrm>
            <a:off x="3423000" y="2698577"/>
            <a:ext cx="2295000" cy="1020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900" dirty="0"/>
              <a:t>TensorFlow propose le module tf.keras qui prend en charge l'implémentation de l'API Keras. Le</a:t>
            </a:r>
          </a:p>
          <a:p>
            <a:pPr marL="0" lvl="0" indent="0" algn="l" rtl="0">
              <a:spcBef>
                <a:spcPts val="0"/>
              </a:spcBef>
              <a:spcAft>
                <a:spcPts val="0"/>
              </a:spcAft>
              <a:buNone/>
            </a:pPr>
            <a:r>
              <a:rPr lang="fr-FR" sz="900" dirty="0"/>
              <a:t>module permet de créer des modèles, de gérer des couches partagées et des entrées ou sorties</a:t>
            </a:r>
          </a:p>
          <a:p>
            <a:pPr marL="0" lvl="0" indent="0" algn="l" rtl="0">
              <a:spcBef>
                <a:spcPts val="0"/>
              </a:spcBef>
              <a:spcAft>
                <a:spcPts val="0"/>
              </a:spcAft>
              <a:buNone/>
            </a:pPr>
            <a:r>
              <a:rPr lang="fr-FR" sz="900" dirty="0"/>
              <a:t>multiples.</a:t>
            </a:r>
            <a:endParaRPr sz="900" dirty="0"/>
          </a:p>
        </p:txBody>
      </p:sp>
      <p:sp>
        <p:nvSpPr>
          <p:cNvPr id="1838" name="Google Shape;1838;p55"/>
          <p:cNvSpPr txBox="1">
            <a:spLocks noGrp="1"/>
          </p:cNvSpPr>
          <p:nvPr>
            <p:ph type="title"/>
          </p:nvPr>
        </p:nvSpPr>
        <p:spPr>
          <a:xfrm>
            <a:off x="720000" y="445025"/>
            <a:ext cx="4290300" cy="102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BIBLIOTHEQUES</a:t>
            </a:r>
            <a:endParaRPr dirty="0"/>
          </a:p>
        </p:txBody>
      </p:sp>
      <p:sp>
        <p:nvSpPr>
          <p:cNvPr id="1839" name="Google Shape;1839;p55"/>
          <p:cNvSpPr txBox="1">
            <a:spLocks noGrp="1"/>
          </p:cNvSpPr>
          <p:nvPr>
            <p:ph type="subTitle" idx="6"/>
          </p:nvPr>
        </p:nvSpPr>
        <p:spPr>
          <a:xfrm>
            <a:off x="5794200" y="2450069"/>
            <a:ext cx="2295000" cy="1020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1200" dirty="0"/>
              <a:t>Les modèles utilisent le module torch.nn qui permet de créer et d'entraîner des réseaux neuronaux.</a:t>
            </a:r>
            <a:endParaRPr lang="en-US" sz="1200" dirty="0"/>
          </a:p>
        </p:txBody>
      </p:sp>
      <p:sp>
        <p:nvSpPr>
          <p:cNvPr id="1840" name="Google Shape;1840;p55"/>
          <p:cNvSpPr/>
          <p:nvPr/>
        </p:nvSpPr>
        <p:spPr>
          <a:xfrm>
            <a:off x="1154863" y="1970866"/>
            <a:ext cx="640200" cy="572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5"/>
          <p:cNvSpPr/>
          <p:nvPr/>
        </p:nvSpPr>
        <p:spPr>
          <a:xfrm>
            <a:off x="3526063" y="1970866"/>
            <a:ext cx="640200" cy="572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5"/>
          <p:cNvSpPr/>
          <p:nvPr/>
        </p:nvSpPr>
        <p:spPr>
          <a:xfrm>
            <a:off x="5897263" y="1970866"/>
            <a:ext cx="640200" cy="572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3" name="Google Shape;1843;p55"/>
          <p:cNvGrpSpPr/>
          <p:nvPr/>
        </p:nvGrpSpPr>
        <p:grpSpPr>
          <a:xfrm>
            <a:off x="6077984" y="2079555"/>
            <a:ext cx="278784" cy="355323"/>
            <a:chOff x="4896609" y="4260872"/>
            <a:chExt cx="278784" cy="355323"/>
          </a:xfrm>
        </p:grpSpPr>
        <p:sp>
          <p:nvSpPr>
            <p:cNvPr id="1844" name="Google Shape;1844;p55"/>
            <p:cNvSpPr/>
            <p:nvPr/>
          </p:nvSpPr>
          <p:spPr>
            <a:xfrm>
              <a:off x="4997700" y="4378151"/>
              <a:ext cx="10201" cy="16252"/>
            </a:xfrm>
            <a:custGeom>
              <a:avLst/>
              <a:gdLst/>
              <a:ahLst/>
              <a:cxnLst/>
              <a:rect l="l" t="t" r="r" b="b"/>
              <a:pathLst>
                <a:path w="322" h="513" extrusionOk="0">
                  <a:moveTo>
                    <a:pt x="167" y="1"/>
                  </a:moveTo>
                  <a:cubicBezTo>
                    <a:pt x="72" y="1"/>
                    <a:pt x="0" y="72"/>
                    <a:pt x="0" y="168"/>
                  </a:cubicBezTo>
                  <a:lnTo>
                    <a:pt x="0" y="346"/>
                  </a:lnTo>
                  <a:cubicBezTo>
                    <a:pt x="0" y="430"/>
                    <a:pt x="72" y="513"/>
                    <a:pt x="167" y="513"/>
                  </a:cubicBezTo>
                  <a:cubicBezTo>
                    <a:pt x="250" y="513"/>
                    <a:pt x="322" y="430"/>
                    <a:pt x="322" y="346"/>
                  </a:cubicBezTo>
                  <a:lnTo>
                    <a:pt x="322" y="168"/>
                  </a:lnTo>
                  <a:cubicBezTo>
                    <a:pt x="322"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5"/>
            <p:cNvSpPr/>
            <p:nvPr/>
          </p:nvSpPr>
          <p:spPr>
            <a:xfrm>
              <a:off x="5064830" y="4378151"/>
              <a:ext cx="10233" cy="16252"/>
            </a:xfrm>
            <a:custGeom>
              <a:avLst/>
              <a:gdLst/>
              <a:ahLst/>
              <a:cxnLst/>
              <a:rect l="l" t="t" r="r" b="b"/>
              <a:pathLst>
                <a:path w="323" h="513" extrusionOk="0">
                  <a:moveTo>
                    <a:pt x="156" y="1"/>
                  </a:moveTo>
                  <a:cubicBezTo>
                    <a:pt x="72" y="1"/>
                    <a:pt x="1" y="72"/>
                    <a:pt x="1" y="168"/>
                  </a:cubicBezTo>
                  <a:lnTo>
                    <a:pt x="1" y="346"/>
                  </a:lnTo>
                  <a:cubicBezTo>
                    <a:pt x="1" y="430"/>
                    <a:pt x="72" y="513"/>
                    <a:pt x="156" y="513"/>
                  </a:cubicBezTo>
                  <a:cubicBezTo>
                    <a:pt x="251" y="513"/>
                    <a:pt x="322" y="430"/>
                    <a:pt x="322" y="346"/>
                  </a:cubicBezTo>
                  <a:lnTo>
                    <a:pt x="322" y="168"/>
                  </a:lnTo>
                  <a:cubicBezTo>
                    <a:pt x="322" y="72"/>
                    <a:pt x="251"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5"/>
            <p:cNvSpPr/>
            <p:nvPr/>
          </p:nvSpPr>
          <p:spPr>
            <a:xfrm>
              <a:off x="5013160" y="4417498"/>
              <a:ext cx="46063" cy="15777"/>
            </a:xfrm>
            <a:custGeom>
              <a:avLst/>
              <a:gdLst/>
              <a:ahLst/>
              <a:cxnLst/>
              <a:rect l="l" t="t" r="r" b="b"/>
              <a:pathLst>
                <a:path w="1454" h="498" extrusionOk="0">
                  <a:moveTo>
                    <a:pt x="188" y="0"/>
                  </a:moveTo>
                  <a:cubicBezTo>
                    <a:pt x="146" y="0"/>
                    <a:pt x="102" y="15"/>
                    <a:pt x="60" y="45"/>
                  </a:cubicBezTo>
                  <a:cubicBezTo>
                    <a:pt x="1" y="104"/>
                    <a:pt x="1" y="200"/>
                    <a:pt x="60" y="283"/>
                  </a:cubicBezTo>
                  <a:cubicBezTo>
                    <a:pt x="215" y="414"/>
                    <a:pt x="453" y="497"/>
                    <a:pt x="703" y="497"/>
                  </a:cubicBezTo>
                  <a:cubicBezTo>
                    <a:pt x="953" y="497"/>
                    <a:pt x="1215" y="414"/>
                    <a:pt x="1346" y="283"/>
                  </a:cubicBezTo>
                  <a:cubicBezTo>
                    <a:pt x="1453" y="200"/>
                    <a:pt x="1453" y="104"/>
                    <a:pt x="1370" y="45"/>
                  </a:cubicBezTo>
                  <a:cubicBezTo>
                    <a:pt x="1340" y="15"/>
                    <a:pt x="1301" y="0"/>
                    <a:pt x="1260" y="0"/>
                  </a:cubicBezTo>
                  <a:cubicBezTo>
                    <a:pt x="1218" y="0"/>
                    <a:pt x="1173" y="15"/>
                    <a:pt x="1132" y="45"/>
                  </a:cubicBezTo>
                  <a:cubicBezTo>
                    <a:pt x="1072" y="104"/>
                    <a:pt x="929" y="176"/>
                    <a:pt x="715" y="176"/>
                  </a:cubicBezTo>
                  <a:cubicBezTo>
                    <a:pt x="513" y="176"/>
                    <a:pt x="358" y="104"/>
                    <a:pt x="298" y="45"/>
                  </a:cubicBezTo>
                  <a:cubicBezTo>
                    <a:pt x="268" y="15"/>
                    <a:pt x="230" y="0"/>
                    <a:pt x="1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5"/>
            <p:cNvSpPr/>
            <p:nvPr/>
          </p:nvSpPr>
          <p:spPr>
            <a:xfrm>
              <a:off x="4896609" y="4260872"/>
              <a:ext cx="278784" cy="355323"/>
            </a:xfrm>
            <a:custGeom>
              <a:avLst/>
              <a:gdLst/>
              <a:ahLst/>
              <a:cxnLst/>
              <a:rect l="l" t="t" r="r" b="b"/>
              <a:pathLst>
                <a:path w="8800" h="11216" extrusionOk="0">
                  <a:moveTo>
                    <a:pt x="4418" y="322"/>
                  </a:moveTo>
                  <a:cubicBezTo>
                    <a:pt x="5108" y="322"/>
                    <a:pt x="5751" y="441"/>
                    <a:pt x="6299" y="655"/>
                  </a:cubicBezTo>
                  <a:cubicBezTo>
                    <a:pt x="6454" y="715"/>
                    <a:pt x="6537" y="845"/>
                    <a:pt x="6537" y="1000"/>
                  </a:cubicBezTo>
                  <a:lnTo>
                    <a:pt x="6537" y="1441"/>
                  </a:lnTo>
                  <a:cubicBezTo>
                    <a:pt x="5978" y="1203"/>
                    <a:pt x="5227" y="1048"/>
                    <a:pt x="4418" y="1048"/>
                  </a:cubicBezTo>
                  <a:cubicBezTo>
                    <a:pt x="3596" y="1048"/>
                    <a:pt x="2870" y="1203"/>
                    <a:pt x="2287" y="1441"/>
                  </a:cubicBezTo>
                  <a:lnTo>
                    <a:pt x="2287" y="1000"/>
                  </a:lnTo>
                  <a:cubicBezTo>
                    <a:pt x="2287" y="845"/>
                    <a:pt x="2394" y="715"/>
                    <a:pt x="2525" y="655"/>
                  </a:cubicBezTo>
                  <a:cubicBezTo>
                    <a:pt x="3060" y="441"/>
                    <a:pt x="3715" y="322"/>
                    <a:pt x="4418" y="322"/>
                  </a:cubicBezTo>
                  <a:close/>
                  <a:moveTo>
                    <a:pt x="1870" y="4715"/>
                  </a:moveTo>
                  <a:cubicBezTo>
                    <a:pt x="1929" y="4715"/>
                    <a:pt x="1977" y="4763"/>
                    <a:pt x="1977" y="4822"/>
                  </a:cubicBezTo>
                  <a:cubicBezTo>
                    <a:pt x="1953" y="4882"/>
                    <a:pt x="1917" y="4929"/>
                    <a:pt x="1870" y="4929"/>
                  </a:cubicBezTo>
                  <a:cubicBezTo>
                    <a:pt x="1810" y="4929"/>
                    <a:pt x="1763" y="4882"/>
                    <a:pt x="1763" y="4822"/>
                  </a:cubicBezTo>
                  <a:cubicBezTo>
                    <a:pt x="1763" y="4763"/>
                    <a:pt x="1810" y="4715"/>
                    <a:pt x="1870" y="4715"/>
                  </a:cubicBezTo>
                  <a:close/>
                  <a:moveTo>
                    <a:pt x="6954" y="4715"/>
                  </a:moveTo>
                  <a:cubicBezTo>
                    <a:pt x="7013" y="4715"/>
                    <a:pt x="7061" y="4763"/>
                    <a:pt x="7061" y="4822"/>
                  </a:cubicBezTo>
                  <a:cubicBezTo>
                    <a:pt x="7061" y="4882"/>
                    <a:pt x="7013" y="4929"/>
                    <a:pt x="6954" y="4929"/>
                  </a:cubicBezTo>
                  <a:cubicBezTo>
                    <a:pt x="6894" y="4929"/>
                    <a:pt x="6859" y="4882"/>
                    <a:pt x="6859" y="4822"/>
                  </a:cubicBezTo>
                  <a:cubicBezTo>
                    <a:pt x="6859" y="4763"/>
                    <a:pt x="6894" y="4715"/>
                    <a:pt x="6954" y="4715"/>
                  </a:cubicBezTo>
                  <a:close/>
                  <a:moveTo>
                    <a:pt x="4382" y="1417"/>
                  </a:moveTo>
                  <a:cubicBezTo>
                    <a:pt x="6001" y="1417"/>
                    <a:pt x="7394" y="2072"/>
                    <a:pt x="7394" y="2822"/>
                  </a:cubicBezTo>
                  <a:cubicBezTo>
                    <a:pt x="7394" y="3143"/>
                    <a:pt x="7168" y="3382"/>
                    <a:pt x="6954" y="3536"/>
                  </a:cubicBezTo>
                  <a:lnTo>
                    <a:pt x="6656" y="3536"/>
                  </a:lnTo>
                  <a:cubicBezTo>
                    <a:pt x="6561" y="3536"/>
                    <a:pt x="6466" y="3453"/>
                    <a:pt x="6466" y="3346"/>
                  </a:cubicBezTo>
                  <a:lnTo>
                    <a:pt x="6466" y="2643"/>
                  </a:lnTo>
                  <a:cubicBezTo>
                    <a:pt x="6466" y="2500"/>
                    <a:pt x="6394" y="2286"/>
                    <a:pt x="6025" y="2096"/>
                  </a:cubicBezTo>
                  <a:cubicBezTo>
                    <a:pt x="6000" y="2081"/>
                    <a:pt x="5973" y="2074"/>
                    <a:pt x="5947" y="2074"/>
                  </a:cubicBezTo>
                  <a:cubicBezTo>
                    <a:pt x="5888" y="2074"/>
                    <a:pt x="5832" y="2109"/>
                    <a:pt x="5799" y="2167"/>
                  </a:cubicBezTo>
                  <a:cubicBezTo>
                    <a:pt x="5751" y="2250"/>
                    <a:pt x="5787" y="2346"/>
                    <a:pt x="5870" y="2393"/>
                  </a:cubicBezTo>
                  <a:cubicBezTo>
                    <a:pt x="6037" y="2489"/>
                    <a:pt x="6144" y="2572"/>
                    <a:pt x="6144" y="2643"/>
                  </a:cubicBezTo>
                  <a:lnTo>
                    <a:pt x="6144" y="3346"/>
                  </a:lnTo>
                  <a:cubicBezTo>
                    <a:pt x="6144" y="3632"/>
                    <a:pt x="6382" y="3870"/>
                    <a:pt x="6656" y="3870"/>
                  </a:cubicBezTo>
                  <a:lnTo>
                    <a:pt x="6930" y="3870"/>
                  </a:lnTo>
                  <a:cubicBezTo>
                    <a:pt x="7001" y="3870"/>
                    <a:pt x="7073" y="3893"/>
                    <a:pt x="7132" y="3953"/>
                  </a:cubicBezTo>
                  <a:cubicBezTo>
                    <a:pt x="7192" y="4013"/>
                    <a:pt x="7216" y="4096"/>
                    <a:pt x="7216" y="4167"/>
                  </a:cubicBezTo>
                  <a:cubicBezTo>
                    <a:pt x="7192" y="4298"/>
                    <a:pt x="7061" y="4417"/>
                    <a:pt x="6918" y="4417"/>
                  </a:cubicBezTo>
                  <a:lnTo>
                    <a:pt x="6835" y="4417"/>
                  </a:lnTo>
                  <a:lnTo>
                    <a:pt x="6835" y="4394"/>
                  </a:lnTo>
                  <a:cubicBezTo>
                    <a:pt x="6835" y="4298"/>
                    <a:pt x="6763" y="4227"/>
                    <a:pt x="6680" y="4227"/>
                  </a:cubicBezTo>
                  <a:cubicBezTo>
                    <a:pt x="6585" y="4227"/>
                    <a:pt x="6513" y="4298"/>
                    <a:pt x="6513" y="4394"/>
                  </a:cubicBezTo>
                  <a:cubicBezTo>
                    <a:pt x="6537" y="5227"/>
                    <a:pt x="6049" y="5977"/>
                    <a:pt x="5287" y="6322"/>
                  </a:cubicBezTo>
                  <a:lnTo>
                    <a:pt x="4573" y="6037"/>
                  </a:lnTo>
                  <a:lnTo>
                    <a:pt x="4573" y="5977"/>
                  </a:lnTo>
                  <a:cubicBezTo>
                    <a:pt x="4573" y="5894"/>
                    <a:pt x="4501" y="5822"/>
                    <a:pt x="4418" y="5822"/>
                  </a:cubicBezTo>
                  <a:cubicBezTo>
                    <a:pt x="4323" y="5822"/>
                    <a:pt x="4251" y="5894"/>
                    <a:pt x="4251" y="5977"/>
                  </a:cubicBezTo>
                  <a:lnTo>
                    <a:pt x="4251" y="6037"/>
                  </a:lnTo>
                  <a:lnTo>
                    <a:pt x="3537" y="6322"/>
                  </a:lnTo>
                  <a:cubicBezTo>
                    <a:pt x="2775" y="5977"/>
                    <a:pt x="2287" y="5227"/>
                    <a:pt x="2287" y="4394"/>
                  </a:cubicBezTo>
                  <a:cubicBezTo>
                    <a:pt x="2287" y="4298"/>
                    <a:pt x="2215" y="4227"/>
                    <a:pt x="2120" y="4227"/>
                  </a:cubicBezTo>
                  <a:cubicBezTo>
                    <a:pt x="2037" y="4227"/>
                    <a:pt x="1953" y="4298"/>
                    <a:pt x="1953" y="4394"/>
                  </a:cubicBezTo>
                  <a:lnTo>
                    <a:pt x="1953" y="4405"/>
                  </a:lnTo>
                  <a:lnTo>
                    <a:pt x="1858" y="4405"/>
                  </a:lnTo>
                  <a:cubicBezTo>
                    <a:pt x="1775" y="4405"/>
                    <a:pt x="1703" y="4370"/>
                    <a:pt x="1644" y="4310"/>
                  </a:cubicBezTo>
                  <a:cubicBezTo>
                    <a:pt x="1584" y="4251"/>
                    <a:pt x="1572" y="4179"/>
                    <a:pt x="1572" y="4108"/>
                  </a:cubicBezTo>
                  <a:cubicBezTo>
                    <a:pt x="1584" y="3977"/>
                    <a:pt x="1715" y="3858"/>
                    <a:pt x="1870" y="3858"/>
                  </a:cubicBezTo>
                  <a:lnTo>
                    <a:pt x="2108" y="3858"/>
                  </a:lnTo>
                  <a:cubicBezTo>
                    <a:pt x="2394" y="3858"/>
                    <a:pt x="2632" y="3620"/>
                    <a:pt x="2632" y="3334"/>
                  </a:cubicBezTo>
                  <a:lnTo>
                    <a:pt x="2632" y="2631"/>
                  </a:lnTo>
                  <a:cubicBezTo>
                    <a:pt x="2632" y="2560"/>
                    <a:pt x="2751" y="2405"/>
                    <a:pt x="3084" y="2286"/>
                  </a:cubicBezTo>
                  <a:cubicBezTo>
                    <a:pt x="3430" y="2155"/>
                    <a:pt x="3906" y="2096"/>
                    <a:pt x="4394" y="2096"/>
                  </a:cubicBezTo>
                  <a:cubicBezTo>
                    <a:pt x="4692" y="2096"/>
                    <a:pt x="4989" y="2131"/>
                    <a:pt x="5251" y="2167"/>
                  </a:cubicBezTo>
                  <a:cubicBezTo>
                    <a:pt x="5264" y="2171"/>
                    <a:pt x="5276" y="2172"/>
                    <a:pt x="5289" y="2172"/>
                  </a:cubicBezTo>
                  <a:cubicBezTo>
                    <a:pt x="5361" y="2172"/>
                    <a:pt x="5432" y="2117"/>
                    <a:pt x="5442" y="2036"/>
                  </a:cubicBezTo>
                  <a:cubicBezTo>
                    <a:pt x="5454" y="1953"/>
                    <a:pt x="5394" y="1858"/>
                    <a:pt x="5299" y="1846"/>
                  </a:cubicBezTo>
                  <a:cubicBezTo>
                    <a:pt x="5025" y="1786"/>
                    <a:pt x="4704" y="1774"/>
                    <a:pt x="4394" y="1774"/>
                  </a:cubicBezTo>
                  <a:cubicBezTo>
                    <a:pt x="3858" y="1774"/>
                    <a:pt x="3358" y="1846"/>
                    <a:pt x="2965" y="1988"/>
                  </a:cubicBezTo>
                  <a:cubicBezTo>
                    <a:pt x="2418" y="2203"/>
                    <a:pt x="2298" y="2453"/>
                    <a:pt x="2298" y="2643"/>
                  </a:cubicBezTo>
                  <a:lnTo>
                    <a:pt x="2298" y="3346"/>
                  </a:lnTo>
                  <a:cubicBezTo>
                    <a:pt x="2298" y="3453"/>
                    <a:pt x="2215" y="3536"/>
                    <a:pt x="2108" y="3536"/>
                  </a:cubicBezTo>
                  <a:lnTo>
                    <a:pt x="1810" y="3536"/>
                  </a:lnTo>
                  <a:cubicBezTo>
                    <a:pt x="1596" y="3382"/>
                    <a:pt x="1382" y="3143"/>
                    <a:pt x="1382" y="2822"/>
                  </a:cubicBezTo>
                  <a:cubicBezTo>
                    <a:pt x="1382" y="2048"/>
                    <a:pt x="2751" y="1417"/>
                    <a:pt x="4382" y="1417"/>
                  </a:cubicBezTo>
                  <a:close/>
                  <a:moveTo>
                    <a:pt x="4394" y="6322"/>
                  </a:moveTo>
                  <a:lnTo>
                    <a:pt x="4977" y="6560"/>
                  </a:lnTo>
                  <a:lnTo>
                    <a:pt x="4668" y="6894"/>
                  </a:lnTo>
                  <a:cubicBezTo>
                    <a:pt x="4590" y="6965"/>
                    <a:pt x="4498" y="7001"/>
                    <a:pt x="4406" y="7001"/>
                  </a:cubicBezTo>
                  <a:cubicBezTo>
                    <a:pt x="4314" y="7001"/>
                    <a:pt x="4221" y="6965"/>
                    <a:pt x="4144" y="6894"/>
                  </a:cubicBezTo>
                  <a:lnTo>
                    <a:pt x="3811" y="6560"/>
                  </a:lnTo>
                  <a:lnTo>
                    <a:pt x="4394" y="6322"/>
                  </a:lnTo>
                  <a:close/>
                  <a:moveTo>
                    <a:pt x="4406" y="0"/>
                  </a:moveTo>
                  <a:cubicBezTo>
                    <a:pt x="3680" y="0"/>
                    <a:pt x="2989" y="119"/>
                    <a:pt x="2406" y="345"/>
                  </a:cubicBezTo>
                  <a:cubicBezTo>
                    <a:pt x="2132" y="441"/>
                    <a:pt x="1953" y="703"/>
                    <a:pt x="1953" y="1000"/>
                  </a:cubicBezTo>
                  <a:lnTo>
                    <a:pt x="1953" y="1607"/>
                  </a:lnTo>
                  <a:cubicBezTo>
                    <a:pt x="1406" y="1917"/>
                    <a:pt x="1072" y="2334"/>
                    <a:pt x="1072" y="2798"/>
                  </a:cubicBezTo>
                  <a:cubicBezTo>
                    <a:pt x="1072" y="3096"/>
                    <a:pt x="1215" y="3393"/>
                    <a:pt x="1489" y="3643"/>
                  </a:cubicBezTo>
                  <a:cubicBezTo>
                    <a:pt x="1358" y="3751"/>
                    <a:pt x="1286" y="3882"/>
                    <a:pt x="1275" y="4048"/>
                  </a:cubicBezTo>
                  <a:cubicBezTo>
                    <a:pt x="1251" y="4215"/>
                    <a:pt x="1310" y="4394"/>
                    <a:pt x="1417" y="4513"/>
                  </a:cubicBezTo>
                  <a:cubicBezTo>
                    <a:pt x="1453" y="4536"/>
                    <a:pt x="1477" y="4572"/>
                    <a:pt x="1513" y="4584"/>
                  </a:cubicBezTo>
                  <a:cubicBezTo>
                    <a:pt x="1465" y="4644"/>
                    <a:pt x="1453" y="4715"/>
                    <a:pt x="1453" y="4810"/>
                  </a:cubicBezTo>
                  <a:cubicBezTo>
                    <a:pt x="1453" y="5048"/>
                    <a:pt x="1644" y="5239"/>
                    <a:pt x="1882" y="5239"/>
                  </a:cubicBezTo>
                  <a:cubicBezTo>
                    <a:pt x="1965" y="5239"/>
                    <a:pt x="2048" y="5203"/>
                    <a:pt x="2120" y="5167"/>
                  </a:cubicBezTo>
                  <a:cubicBezTo>
                    <a:pt x="2346" y="5798"/>
                    <a:pt x="2822" y="6334"/>
                    <a:pt x="3453" y="6620"/>
                  </a:cubicBezTo>
                  <a:lnTo>
                    <a:pt x="3930" y="7096"/>
                  </a:lnTo>
                  <a:cubicBezTo>
                    <a:pt x="4073" y="7227"/>
                    <a:pt x="4251" y="7311"/>
                    <a:pt x="4430" y="7311"/>
                  </a:cubicBezTo>
                  <a:cubicBezTo>
                    <a:pt x="4608" y="7311"/>
                    <a:pt x="4787" y="7227"/>
                    <a:pt x="4918" y="7096"/>
                  </a:cubicBezTo>
                  <a:lnTo>
                    <a:pt x="5394" y="6620"/>
                  </a:lnTo>
                  <a:lnTo>
                    <a:pt x="5477" y="6572"/>
                  </a:lnTo>
                  <a:lnTo>
                    <a:pt x="5477" y="7144"/>
                  </a:lnTo>
                  <a:cubicBezTo>
                    <a:pt x="5477" y="7442"/>
                    <a:pt x="5692" y="7727"/>
                    <a:pt x="5978" y="7811"/>
                  </a:cubicBezTo>
                  <a:lnTo>
                    <a:pt x="6942" y="8096"/>
                  </a:lnTo>
                  <a:cubicBezTo>
                    <a:pt x="6573" y="8513"/>
                    <a:pt x="5537" y="9597"/>
                    <a:pt x="4406" y="10180"/>
                  </a:cubicBezTo>
                  <a:cubicBezTo>
                    <a:pt x="3275" y="9608"/>
                    <a:pt x="2251" y="8525"/>
                    <a:pt x="1882" y="8096"/>
                  </a:cubicBezTo>
                  <a:lnTo>
                    <a:pt x="2846" y="7811"/>
                  </a:lnTo>
                  <a:cubicBezTo>
                    <a:pt x="3144" y="7727"/>
                    <a:pt x="3334" y="7453"/>
                    <a:pt x="3334" y="7144"/>
                  </a:cubicBezTo>
                  <a:lnTo>
                    <a:pt x="3334" y="7013"/>
                  </a:lnTo>
                  <a:cubicBezTo>
                    <a:pt x="3334" y="6918"/>
                    <a:pt x="3263" y="6846"/>
                    <a:pt x="3180" y="6846"/>
                  </a:cubicBezTo>
                  <a:cubicBezTo>
                    <a:pt x="3084" y="6846"/>
                    <a:pt x="3013" y="6918"/>
                    <a:pt x="3013" y="7013"/>
                  </a:cubicBezTo>
                  <a:lnTo>
                    <a:pt x="3013" y="7144"/>
                  </a:lnTo>
                  <a:cubicBezTo>
                    <a:pt x="3013" y="7311"/>
                    <a:pt x="2906" y="7442"/>
                    <a:pt x="2739" y="7489"/>
                  </a:cubicBezTo>
                  <a:lnTo>
                    <a:pt x="882" y="8037"/>
                  </a:lnTo>
                  <a:cubicBezTo>
                    <a:pt x="358" y="8180"/>
                    <a:pt x="1" y="8680"/>
                    <a:pt x="1" y="9216"/>
                  </a:cubicBezTo>
                  <a:lnTo>
                    <a:pt x="1" y="11061"/>
                  </a:lnTo>
                  <a:cubicBezTo>
                    <a:pt x="1" y="11144"/>
                    <a:pt x="84" y="11216"/>
                    <a:pt x="167" y="11216"/>
                  </a:cubicBezTo>
                  <a:cubicBezTo>
                    <a:pt x="263" y="11216"/>
                    <a:pt x="334" y="11144"/>
                    <a:pt x="334" y="11061"/>
                  </a:cubicBezTo>
                  <a:lnTo>
                    <a:pt x="334" y="9216"/>
                  </a:lnTo>
                  <a:cubicBezTo>
                    <a:pt x="334" y="8823"/>
                    <a:pt x="596" y="8465"/>
                    <a:pt x="977" y="8358"/>
                  </a:cubicBezTo>
                  <a:lnTo>
                    <a:pt x="1513" y="8192"/>
                  </a:lnTo>
                  <a:cubicBezTo>
                    <a:pt x="1775" y="8525"/>
                    <a:pt x="2965" y="9847"/>
                    <a:pt x="4323" y="10501"/>
                  </a:cubicBezTo>
                  <a:cubicBezTo>
                    <a:pt x="4346" y="10525"/>
                    <a:pt x="4370" y="10525"/>
                    <a:pt x="4394" y="10525"/>
                  </a:cubicBezTo>
                  <a:cubicBezTo>
                    <a:pt x="4430" y="10525"/>
                    <a:pt x="4442" y="10525"/>
                    <a:pt x="4465" y="10501"/>
                  </a:cubicBezTo>
                  <a:cubicBezTo>
                    <a:pt x="5823" y="9847"/>
                    <a:pt x="7013" y="8525"/>
                    <a:pt x="7287" y="8192"/>
                  </a:cubicBezTo>
                  <a:lnTo>
                    <a:pt x="7823" y="8358"/>
                  </a:lnTo>
                  <a:cubicBezTo>
                    <a:pt x="8192" y="8465"/>
                    <a:pt x="8454" y="8823"/>
                    <a:pt x="8454" y="9216"/>
                  </a:cubicBezTo>
                  <a:lnTo>
                    <a:pt x="8454" y="11061"/>
                  </a:lnTo>
                  <a:cubicBezTo>
                    <a:pt x="8454" y="11144"/>
                    <a:pt x="8537" y="11216"/>
                    <a:pt x="8621" y="11216"/>
                  </a:cubicBezTo>
                  <a:cubicBezTo>
                    <a:pt x="8716" y="11216"/>
                    <a:pt x="8787" y="11144"/>
                    <a:pt x="8787" y="11061"/>
                  </a:cubicBezTo>
                  <a:lnTo>
                    <a:pt x="8787" y="9216"/>
                  </a:lnTo>
                  <a:cubicBezTo>
                    <a:pt x="8799" y="8692"/>
                    <a:pt x="8442" y="8215"/>
                    <a:pt x="7930" y="8049"/>
                  </a:cubicBezTo>
                  <a:lnTo>
                    <a:pt x="6061" y="7501"/>
                  </a:lnTo>
                  <a:cubicBezTo>
                    <a:pt x="5918" y="7453"/>
                    <a:pt x="5799" y="7311"/>
                    <a:pt x="5799" y="7156"/>
                  </a:cubicBezTo>
                  <a:lnTo>
                    <a:pt x="5799" y="6394"/>
                  </a:lnTo>
                  <a:cubicBezTo>
                    <a:pt x="6228" y="6096"/>
                    <a:pt x="6561" y="5668"/>
                    <a:pt x="6716" y="5179"/>
                  </a:cubicBezTo>
                  <a:cubicBezTo>
                    <a:pt x="6799" y="5215"/>
                    <a:pt x="6870" y="5251"/>
                    <a:pt x="6954" y="5251"/>
                  </a:cubicBezTo>
                  <a:cubicBezTo>
                    <a:pt x="7192" y="5251"/>
                    <a:pt x="7394" y="5060"/>
                    <a:pt x="7394" y="4822"/>
                  </a:cubicBezTo>
                  <a:cubicBezTo>
                    <a:pt x="7394" y="4727"/>
                    <a:pt x="7359" y="4655"/>
                    <a:pt x="7335" y="4596"/>
                  </a:cubicBezTo>
                  <a:cubicBezTo>
                    <a:pt x="7466" y="4489"/>
                    <a:pt x="7549" y="4346"/>
                    <a:pt x="7573" y="4179"/>
                  </a:cubicBezTo>
                  <a:cubicBezTo>
                    <a:pt x="7585" y="4013"/>
                    <a:pt x="7525" y="3834"/>
                    <a:pt x="7418" y="3715"/>
                  </a:cubicBezTo>
                  <a:cubicBezTo>
                    <a:pt x="7406" y="3691"/>
                    <a:pt x="7371" y="3679"/>
                    <a:pt x="7347" y="3643"/>
                  </a:cubicBezTo>
                  <a:cubicBezTo>
                    <a:pt x="7609" y="3393"/>
                    <a:pt x="7752" y="3096"/>
                    <a:pt x="7752" y="2798"/>
                  </a:cubicBezTo>
                  <a:cubicBezTo>
                    <a:pt x="7752" y="2334"/>
                    <a:pt x="7418" y="1917"/>
                    <a:pt x="6870" y="1607"/>
                  </a:cubicBezTo>
                  <a:lnTo>
                    <a:pt x="6870" y="1000"/>
                  </a:lnTo>
                  <a:cubicBezTo>
                    <a:pt x="6870" y="715"/>
                    <a:pt x="6692" y="453"/>
                    <a:pt x="6418" y="345"/>
                  </a:cubicBezTo>
                  <a:cubicBezTo>
                    <a:pt x="5835" y="119"/>
                    <a:pt x="5144" y="0"/>
                    <a:pt x="44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5"/>
            <p:cNvSpPr/>
            <p:nvPr/>
          </p:nvSpPr>
          <p:spPr>
            <a:xfrm>
              <a:off x="4992030" y="4361203"/>
              <a:ext cx="21923" cy="10581"/>
            </a:xfrm>
            <a:custGeom>
              <a:avLst/>
              <a:gdLst/>
              <a:ahLst/>
              <a:cxnLst/>
              <a:rect l="l" t="t" r="r" b="b"/>
              <a:pathLst>
                <a:path w="692" h="334" extrusionOk="0">
                  <a:moveTo>
                    <a:pt x="168" y="0"/>
                  </a:moveTo>
                  <a:cubicBezTo>
                    <a:pt x="72" y="0"/>
                    <a:pt x="1" y="72"/>
                    <a:pt x="1" y="167"/>
                  </a:cubicBezTo>
                  <a:cubicBezTo>
                    <a:pt x="1" y="250"/>
                    <a:pt x="72" y="334"/>
                    <a:pt x="168" y="334"/>
                  </a:cubicBezTo>
                  <a:lnTo>
                    <a:pt x="525" y="334"/>
                  </a:lnTo>
                  <a:cubicBezTo>
                    <a:pt x="608" y="334"/>
                    <a:pt x="691" y="250"/>
                    <a:pt x="691" y="167"/>
                  </a:cubicBezTo>
                  <a:cubicBezTo>
                    <a:pt x="691" y="72"/>
                    <a:pt x="608" y="0"/>
                    <a:pt x="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5"/>
            <p:cNvSpPr/>
            <p:nvPr/>
          </p:nvSpPr>
          <p:spPr>
            <a:xfrm>
              <a:off x="5059191" y="4361203"/>
              <a:ext cx="21511" cy="10581"/>
            </a:xfrm>
            <a:custGeom>
              <a:avLst/>
              <a:gdLst/>
              <a:ahLst/>
              <a:cxnLst/>
              <a:rect l="l" t="t" r="r" b="b"/>
              <a:pathLst>
                <a:path w="679" h="334" extrusionOk="0">
                  <a:moveTo>
                    <a:pt x="155" y="0"/>
                  </a:moveTo>
                  <a:cubicBezTo>
                    <a:pt x="72" y="0"/>
                    <a:pt x="0" y="72"/>
                    <a:pt x="0" y="167"/>
                  </a:cubicBezTo>
                  <a:cubicBezTo>
                    <a:pt x="0" y="250"/>
                    <a:pt x="72" y="334"/>
                    <a:pt x="155" y="334"/>
                  </a:cubicBezTo>
                  <a:lnTo>
                    <a:pt x="512" y="334"/>
                  </a:lnTo>
                  <a:cubicBezTo>
                    <a:pt x="607" y="334"/>
                    <a:pt x="679" y="250"/>
                    <a:pt x="679" y="167"/>
                  </a:cubicBezTo>
                  <a:cubicBezTo>
                    <a:pt x="679" y="72"/>
                    <a:pt x="607" y="0"/>
                    <a:pt x="5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0" name="Google Shape;1850;p55"/>
          <p:cNvGrpSpPr/>
          <p:nvPr/>
        </p:nvGrpSpPr>
        <p:grpSpPr>
          <a:xfrm>
            <a:off x="3726626" y="2077100"/>
            <a:ext cx="270104" cy="360233"/>
            <a:chOff x="6695051" y="4259351"/>
            <a:chExt cx="270104" cy="360233"/>
          </a:xfrm>
        </p:grpSpPr>
        <p:sp>
          <p:nvSpPr>
            <p:cNvPr id="1851" name="Google Shape;1851;p55"/>
            <p:cNvSpPr/>
            <p:nvPr/>
          </p:nvSpPr>
          <p:spPr>
            <a:xfrm>
              <a:off x="6790852" y="4383442"/>
              <a:ext cx="10233" cy="15872"/>
            </a:xfrm>
            <a:custGeom>
              <a:avLst/>
              <a:gdLst/>
              <a:ahLst/>
              <a:cxnLst/>
              <a:rect l="l" t="t" r="r" b="b"/>
              <a:pathLst>
                <a:path w="323" h="501" extrusionOk="0">
                  <a:moveTo>
                    <a:pt x="167" y="1"/>
                  </a:moveTo>
                  <a:cubicBezTo>
                    <a:pt x="72" y="1"/>
                    <a:pt x="1" y="72"/>
                    <a:pt x="1" y="167"/>
                  </a:cubicBezTo>
                  <a:lnTo>
                    <a:pt x="1" y="346"/>
                  </a:lnTo>
                  <a:cubicBezTo>
                    <a:pt x="1" y="429"/>
                    <a:pt x="72" y="501"/>
                    <a:pt x="167" y="501"/>
                  </a:cubicBezTo>
                  <a:cubicBezTo>
                    <a:pt x="251" y="501"/>
                    <a:pt x="322" y="429"/>
                    <a:pt x="322" y="346"/>
                  </a:cubicBezTo>
                  <a:lnTo>
                    <a:pt x="322" y="167"/>
                  </a:lnTo>
                  <a:cubicBezTo>
                    <a:pt x="322" y="72"/>
                    <a:pt x="251"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5"/>
            <p:cNvSpPr/>
            <p:nvPr/>
          </p:nvSpPr>
          <p:spPr>
            <a:xfrm>
              <a:off x="6858742" y="4383442"/>
              <a:ext cx="10233" cy="15872"/>
            </a:xfrm>
            <a:custGeom>
              <a:avLst/>
              <a:gdLst/>
              <a:ahLst/>
              <a:cxnLst/>
              <a:rect l="l" t="t" r="r" b="b"/>
              <a:pathLst>
                <a:path w="323" h="501" extrusionOk="0">
                  <a:moveTo>
                    <a:pt x="168" y="1"/>
                  </a:moveTo>
                  <a:cubicBezTo>
                    <a:pt x="72" y="1"/>
                    <a:pt x="1" y="72"/>
                    <a:pt x="1" y="167"/>
                  </a:cubicBezTo>
                  <a:lnTo>
                    <a:pt x="1" y="346"/>
                  </a:lnTo>
                  <a:cubicBezTo>
                    <a:pt x="1" y="429"/>
                    <a:pt x="72" y="501"/>
                    <a:pt x="168" y="501"/>
                  </a:cubicBezTo>
                  <a:cubicBezTo>
                    <a:pt x="251" y="501"/>
                    <a:pt x="322" y="429"/>
                    <a:pt x="322" y="346"/>
                  </a:cubicBezTo>
                  <a:lnTo>
                    <a:pt x="322" y="167"/>
                  </a:lnTo>
                  <a:cubicBezTo>
                    <a:pt x="322" y="72"/>
                    <a:pt x="251" y="1"/>
                    <a:pt x="1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5"/>
            <p:cNvSpPr/>
            <p:nvPr/>
          </p:nvSpPr>
          <p:spPr>
            <a:xfrm>
              <a:off x="6695051" y="4259351"/>
              <a:ext cx="270104" cy="360233"/>
            </a:xfrm>
            <a:custGeom>
              <a:avLst/>
              <a:gdLst/>
              <a:ahLst/>
              <a:cxnLst/>
              <a:rect l="l" t="t" r="r" b="b"/>
              <a:pathLst>
                <a:path w="8526" h="11371" extrusionOk="0">
                  <a:moveTo>
                    <a:pt x="4263" y="310"/>
                  </a:moveTo>
                  <a:cubicBezTo>
                    <a:pt x="5835" y="310"/>
                    <a:pt x="7121" y="1596"/>
                    <a:pt x="7121" y="3168"/>
                  </a:cubicBezTo>
                  <a:lnTo>
                    <a:pt x="7121" y="3781"/>
                  </a:lnTo>
                  <a:lnTo>
                    <a:pt x="7121" y="3781"/>
                  </a:lnTo>
                  <a:cubicBezTo>
                    <a:pt x="7030" y="3736"/>
                    <a:pt x="6949" y="3703"/>
                    <a:pt x="6847" y="3703"/>
                  </a:cubicBezTo>
                  <a:lnTo>
                    <a:pt x="6763" y="3703"/>
                  </a:lnTo>
                  <a:cubicBezTo>
                    <a:pt x="6597" y="3703"/>
                    <a:pt x="6430" y="3680"/>
                    <a:pt x="6263" y="3632"/>
                  </a:cubicBezTo>
                  <a:cubicBezTo>
                    <a:pt x="6251" y="3628"/>
                    <a:pt x="6238" y="3627"/>
                    <a:pt x="6225" y="3627"/>
                  </a:cubicBezTo>
                  <a:cubicBezTo>
                    <a:pt x="6153" y="3627"/>
                    <a:pt x="6081" y="3680"/>
                    <a:pt x="6061" y="3751"/>
                  </a:cubicBezTo>
                  <a:cubicBezTo>
                    <a:pt x="6025" y="3846"/>
                    <a:pt x="6085" y="3930"/>
                    <a:pt x="6180" y="3965"/>
                  </a:cubicBezTo>
                  <a:cubicBezTo>
                    <a:pt x="6370" y="4025"/>
                    <a:pt x="6561" y="4037"/>
                    <a:pt x="6763" y="4037"/>
                  </a:cubicBezTo>
                  <a:lnTo>
                    <a:pt x="6847" y="4037"/>
                  </a:lnTo>
                  <a:cubicBezTo>
                    <a:pt x="7001" y="4037"/>
                    <a:pt x="7132" y="4156"/>
                    <a:pt x="7132" y="4322"/>
                  </a:cubicBezTo>
                  <a:cubicBezTo>
                    <a:pt x="7132" y="4477"/>
                    <a:pt x="7013" y="4596"/>
                    <a:pt x="6847" y="4596"/>
                  </a:cubicBezTo>
                  <a:lnTo>
                    <a:pt x="6740" y="4596"/>
                  </a:lnTo>
                  <a:lnTo>
                    <a:pt x="6740" y="4584"/>
                  </a:lnTo>
                  <a:cubicBezTo>
                    <a:pt x="6740" y="4489"/>
                    <a:pt x="6668" y="4418"/>
                    <a:pt x="6585" y="4418"/>
                  </a:cubicBezTo>
                  <a:cubicBezTo>
                    <a:pt x="6489" y="4418"/>
                    <a:pt x="6418" y="4489"/>
                    <a:pt x="6418" y="4584"/>
                  </a:cubicBezTo>
                  <a:cubicBezTo>
                    <a:pt x="6418" y="5775"/>
                    <a:pt x="5454" y="6739"/>
                    <a:pt x="4263" y="6739"/>
                  </a:cubicBezTo>
                  <a:cubicBezTo>
                    <a:pt x="3072" y="6739"/>
                    <a:pt x="2096" y="5775"/>
                    <a:pt x="2096" y="4584"/>
                  </a:cubicBezTo>
                  <a:cubicBezTo>
                    <a:pt x="2096" y="4489"/>
                    <a:pt x="2025" y="4418"/>
                    <a:pt x="1941" y="4418"/>
                  </a:cubicBezTo>
                  <a:cubicBezTo>
                    <a:pt x="1846" y="4418"/>
                    <a:pt x="1775" y="4489"/>
                    <a:pt x="1775" y="4584"/>
                  </a:cubicBezTo>
                  <a:lnTo>
                    <a:pt x="1775" y="4596"/>
                  </a:lnTo>
                  <a:lnTo>
                    <a:pt x="1667" y="4596"/>
                  </a:lnTo>
                  <a:cubicBezTo>
                    <a:pt x="1525" y="4596"/>
                    <a:pt x="1382" y="4477"/>
                    <a:pt x="1382" y="4322"/>
                  </a:cubicBezTo>
                  <a:cubicBezTo>
                    <a:pt x="1382" y="4168"/>
                    <a:pt x="1501" y="4037"/>
                    <a:pt x="1667" y="4037"/>
                  </a:cubicBezTo>
                  <a:lnTo>
                    <a:pt x="1763" y="4037"/>
                  </a:lnTo>
                  <a:cubicBezTo>
                    <a:pt x="2953" y="4037"/>
                    <a:pt x="3906" y="3013"/>
                    <a:pt x="4239" y="2560"/>
                  </a:cubicBezTo>
                  <a:lnTo>
                    <a:pt x="4275" y="2560"/>
                  </a:lnTo>
                  <a:cubicBezTo>
                    <a:pt x="4477" y="2834"/>
                    <a:pt x="4930" y="3334"/>
                    <a:pt x="5525" y="3680"/>
                  </a:cubicBezTo>
                  <a:cubicBezTo>
                    <a:pt x="5547" y="3694"/>
                    <a:pt x="5573" y="3701"/>
                    <a:pt x="5600" y="3701"/>
                  </a:cubicBezTo>
                  <a:cubicBezTo>
                    <a:pt x="5658" y="3701"/>
                    <a:pt x="5719" y="3669"/>
                    <a:pt x="5751" y="3620"/>
                  </a:cubicBezTo>
                  <a:cubicBezTo>
                    <a:pt x="5787" y="3549"/>
                    <a:pt x="5763" y="3441"/>
                    <a:pt x="5692" y="3394"/>
                  </a:cubicBezTo>
                  <a:cubicBezTo>
                    <a:pt x="5156" y="3084"/>
                    <a:pt x="4727" y="2608"/>
                    <a:pt x="4525" y="2358"/>
                  </a:cubicBezTo>
                  <a:cubicBezTo>
                    <a:pt x="4465" y="2263"/>
                    <a:pt x="4358" y="2215"/>
                    <a:pt x="4263" y="2215"/>
                  </a:cubicBezTo>
                  <a:cubicBezTo>
                    <a:pt x="4156" y="2215"/>
                    <a:pt x="4049" y="2263"/>
                    <a:pt x="3989" y="2358"/>
                  </a:cubicBezTo>
                  <a:cubicBezTo>
                    <a:pt x="3025" y="3572"/>
                    <a:pt x="2120" y="3703"/>
                    <a:pt x="1775" y="3703"/>
                  </a:cubicBezTo>
                  <a:lnTo>
                    <a:pt x="1679" y="3703"/>
                  </a:lnTo>
                  <a:cubicBezTo>
                    <a:pt x="1584" y="3703"/>
                    <a:pt x="1489" y="3739"/>
                    <a:pt x="1406" y="3787"/>
                  </a:cubicBezTo>
                  <a:lnTo>
                    <a:pt x="1406" y="3168"/>
                  </a:lnTo>
                  <a:cubicBezTo>
                    <a:pt x="1406" y="1596"/>
                    <a:pt x="2679" y="310"/>
                    <a:pt x="4263" y="310"/>
                  </a:cubicBezTo>
                  <a:close/>
                  <a:moveTo>
                    <a:pt x="6120" y="6239"/>
                  </a:moveTo>
                  <a:cubicBezTo>
                    <a:pt x="6144" y="6323"/>
                    <a:pt x="6192" y="6418"/>
                    <a:pt x="6251" y="6489"/>
                  </a:cubicBezTo>
                  <a:cubicBezTo>
                    <a:pt x="6263" y="6501"/>
                    <a:pt x="6263" y="6537"/>
                    <a:pt x="6251" y="6549"/>
                  </a:cubicBezTo>
                  <a:cubicBezTo>
                    <a:pt x="6120" y="6716"/>
                    <a:pt x="6061" y="6906"/>
                    <a:pt x="6061" y="7120"/>
                  </a:cubicBezTo>
                  <a:cubicBezTo>
                    <a:pt x="6061" y="7335"/>
                    <a:pt x="6132" y="7549"/>
                    <a:pt x="6263" y="7716"/>
                  </a:cubicBezTo>
                  <a:cubicBezTo>
                    <a:pt x="6287" y="7740"/>
                    <a:pt x="6287" y="7751"/>
                    <a:pt x="6263" y="7787"/>
                  </a:cubicBezTo>
                  <a:cubicBezTo>
                    <a:pt x="6192" y="7871"/>
                    <a:pt x="6132" y="7978"/>
                    <a:pt x="6108" y="8085"/>
                  </a:cubicBezTo>
                  <a:lnTo>
                    <a:pt x="5870" y="7990"/>
                  </a:lnTo>
                  <a:cubicBezTo>
                    <a:pt x="5644" y="7918"/>
                    <a:pt x="5513" y="7716"/>
                    <a:pt x="5513" y="7478"/>
                  </a:cubicBezTo>
                  <a:lnTo>
                    <a:pt x="5513" y="6739"/>
                  </a:lnTo>
                  <a:cubicBezTo>
                    <a:pt x="5751" y="6608"/>
                    <a:pt x="5942" y="6442"/>
                    <a:pt x="6120" y="6239"/>
                  </a:cubicBezTo>
                  <a:close/>
                  <a:moveTo>
                    <a:pt x="2394" y="6251"/>
                  </a:moveTo>
                  <a:cubicBezTo>
                    <a:pt x="2572" y="6442"/>
                    <a:pt x="2787" y="6620"/>
                    <a:pt x="3013" y="6751"/>
                  </a:cubicBezTo>
                  <a:lnTo>
                    <a:pt x="3013" y="7490"/>
                  </a:lnTo>
                  <a:cubicBezTo>
                    <a:pt x="3013" y="7728"/>
                    <a:pt x="2858" y="7918"/>
                    <a:pt x="2644" y="8002"/>
                  </a:cubicBezTo>
                  <a:lnTo>
                    <a:pt x="2418" y="8097"/>
                  </a:lnTo>
                  <a:cubicBezTo>
                    <a:pt x="2382" y="7990"/>
                    <a:pt x="2322" y="7894"/>
                    <a:pt x="2251" y="7799"/>
                  </a:cubicBezTo>
                  <a:cubicBezTo>
                    <a:pt x="2239" y="7763"/>
                    <a:pt x="2239" y="7751"/>
                    <a:pt x="2251" y="7728"/>
                  </a:cubicBezTo>
                  <a:cubicBezTo>
                    <a:pt x="2382" y="7561"/>
                    <a:pt x="2453" y="7347"/>
                    <a:pt x="2453" y="7144"/>
                  </a:cubicBezTo>
                  <a:cubicBezTo>
                    <a:pt x="2477" y="6918"/>
                    <a:pt x="2394" y="6716"/>
                    <a:pt x="2263" y="6561"/>
                  </a:cubicBezTo>
                  <a:cubicBezTo>
                    <a:pt x="2251" y="6549"/>
                    <a:pt x="2251" y="6525"/>
                    <a:pt x="2263" y="6501"/>
                  </a:cubicBezTo>
                  <a:cubicBezTo>
                    <a:pt x="2322" y="6430"/>
                    <a:pt x="2370" y="6347"/>
                    <a:pt x="2394" y="6251"/>
                  </a:cubicBezTo>
                  <a:close/>
                  <a:moveTo>
                    <a:pt x="1787" y="4954"/>
                  </a:moveTo>
                  <a:cubicBezTo>
                    <a:pt x="1834" y="5299"/>
                    <a:pt x="1953" y="5608"/>
                    <a:pt x="2120" y="5894"/>
                  </a:cubicBezTo>
                  <a:lnTo>
                    <a:pt x="2120" y="5954"/>
                  </a:lnTo>
                  <a:cubicBezTo>
                    <a:pt x="2120" y="6085"/>
                    <a:pt x="2072" y="6204"/>
                    <a:pt x="2001" y="6311"/>
                  </a:cubicBezTo>
                  <a:cubicBezTo>
                    <a:pt x="1894" y="6442"/>
                    <a:pt x="1894" y="6644"/>
                    <a:pt x="2001" y="6775"/>
                  </a:cubicBezTo>
                  <a:cubicBezTo>
                    <a:pt x="2084" y="6882"/>
                    <a:pt x="2120" y="7001"/>
                    <a:pt x="2120" y="7132"/>
                  </a:cubicBezTo>
                  <a:cubicBezTo>
                    <a:pt x="2120" y="7263"/>
                    <a:pt x="2072" y="7394"/>
                    <a:pt x="1977" y="7501"/>
                  </a:cubicBezTo>
                  <a:cubicBezTo>
                    <a:pt x="1858" y="7656"/>
                    <a:pt x="1858" y="7859"/>
                    <a:pt x="1977" y="8013"/>
                  </a:cubicBezTo>
                  <a:cubicBezTo>
                    <a:pt x="2025" y="8073"/>
                    <a:pt x="2072" y="8132"/>
                    <a:pt x="2084" y="8204"/>
                  </a:cubicBezTo>
                  <a:lnTo>
                    <a:pt x="1560" y="8383"/>
                  </a:lnTo>
                  <a:cubicBezTo>
                    <a:pt x="1465" y="8275"/>
                    <a:pt x="1382" y="8132"/>
                    <a:pt x="1382" y="7966"/>
                  </a:cubicBezTo>
                  <a:cubicBezTo>
                    <a:pt x="1382" y="7835"/>
                    <a:pt x="1429" y="7692"/>
                    <a:pt x="1525" y="7597"/>
                  </a:cubicBezTo>
                  <a:cubicBezTo>
                    <a:pt x="1644" y="7442"/>
                    <a:pt x="1644" y="7240"/>
                    <a:pt x="1525" y="7085"/>
                  </a:cubicBezTo>
                  <a:cubicBezTo>
                    <a:pt x="1429" y="6978"/>
                    <a:pt x="1382" y="6847"/>
                    <a:pt x="1382" y="6716"/>
                  </a:cubicBezTo>
                  <a:cubicBezTo>
                    <a:pt x="1382" y="6585"/>
                    <a:pt x="1429" y="6466"/>
                    <a:pt x="1501" y="6358"/>
                  </a:cubicBezTo>
                  <a:cubicBezTo>
                    <a:pt x="1608" y="6227"/>
                    <a:pt x="1608" y="6025"/>
                    <a:pt x="1501" y="5894"/>
                  </a:cubicBezTo>
                  <a:cubicBezTo>
                    <a:pt x="1417" y="5787"/>
                    <a:pt x="1382" y="5668"/>
                    <a:pt x="1382" y="5537"/>
                  </a:cubicBezTo>
                  <a:cubicBezTo>
                    <a:pt x="1382" y="5299"/>
                    <a:pt x="1525" y="5096"/>
                    <a:pt x="1727" y="5001"/>
                  </a:cubicBezTo>
                  <a:cubicBezTo>
                    <a:pt x="1739" y="4989"/>
                    <a:pt x="1775" y="4977"/>
                    <a:pt x="1787" y="4954"/>
                  </a:cubicBezTo>
                  <a:close/>
                  <a:moveTo>
                    <a:pt x="6716" y="4942"/>
                  </a:moveTo>
                  <a:cubicBezTo>
                    <a:pt x="6728" y="4954"/>
                    <a:pt x="6740" y="4977"/>
                    <a:pt x="6775" y="4989"/>
                  </a:cubicBezTo>
                  <a:cubicBezTo>
                    <a:pt x="6978" y="5073"/>
                    <a:pt x="7121" y="5287"/>
                    <a:pt x="7121" y="5525"/>
                  </a:cubicBezTo>
                  <a:cubicBezTo>
                    <a:pt x="7121" y="5656"/>
                    <a:pt x="7073" y="5775"/>
                    <a:pt x="7001" y="5882"/>
                  </a:cubicBezTo>
                  <a:cubicBezTo>
                    <a:pt x="6894" y="6013"/>
                    <a:pt x="6894" y="6204"/>
                    <a:pt x="7001" y="6347"/>
                  </a:cubicBezTo>
                  <a:cubicBezTo>
                    <a:pt x="7085" y="6442"/>
                    <a:pt x="7121" y="6561"/>
                    <a:pt x="7121" y="6704"/>
                  </a:cubicBezTo>
                  <a:cubicBezTo>
                    <a:pt x="7121" y="6835"/>
                    <a:pt x="7073" y="6966"/>
                    <a:pt x="6978" y="7073"/>
                  </a:cubicBezTo>
                  <a:cubicBezTo>
                    <a:pt x="6859" y="7240"/>
                    <a:pt x="6859" y="7442"/>
                    <a:pt x="7001" y="7597"/>
                  </a:cubicBezTo>
                  <a:cubicBezTo>
                    <a:pt x="7085" y="7692"/>
                    <a:pt x="7132" y="7835"/>
                    <a:pt x="7132" y="7966"/>
                  </a:cubicBezTo>
                  <a:cubicBezTo>
                    <a:pt x="7132" y="8132"/>
                    <a:pt x="7073" y="8275"/>
                    <a:pt x="6954" y="8383"/>
                  </a:cubicBezTo>
                  <a:lnTo>
                    <a:pt x="6418" y="8192"/>
                  </a:lnTo>
                  <a:cubicBezTo>
                    <a:pt x="6442" y="8109"/>
                    <a:pt x="6478" y="8049"/>
                    <a:pt x="6525" y="7990"/>
                  </a:cubicBezTo>
                  <a:cubicBezTo>
                    <a:pt x="6644" y="7847"/>
                    <a:pt x="6644" y="7632"/>
                    <a:pt x="6525" y="7490"/>
                  </a:cubicBezTo>
                  <a:cubicBezTo>
                    <a:pt x="6430" y="7382"/>
                    <a:pt x="6382" y="7251"/>
                    <a:pt x="6382" y="7120"/>
                  </a:cubicBezTo>
                  <a:cubicBezTo>
                    <a:pt x="6382" y="6978"/>
                    <a:pt x="6430" y="6859"/>
                    <a:pt x="6501" y="6763"/>
                  </a:cubicBezTo>
                  <a:cubicBezTo>
                    <a:pt x="6609" y="6620"/>
                    <a:pt x="6609" y="6430"/>
                    <a:pt x="6501" y="6299"/>
                  </a:cubicBezTo>
                  <a:cubicBezTo>
                    <a:pt x="6418" y="6192"/>
                    <a:pt x="6382" y="6073"/>
                    <a:pt x="6382" y="5942"/>
                  </a:cubicBezTo>
                  <a:lnTo>
                    <a:pt x="6382" y="5882"/>
                  </a:lnTo>
                  <a:cubicBezTo>
                    <a:pt x="6549" y="5596"/>
                    <a:pt x="6668" y="5287"/>
                    <a:pt x="6716" y="4942"/>
                  </a:cubicBezTo>
                  <a:close/>
                  <a:moveTo>
                    <a:pt x="5180" y="6918"/>
                  </a:moveTo>
                  <a:lnTo>
                    <a:pt x="5180" y="7490"/>
                  </a:lnTo>
                  <a:cubicBezTo>
                    <a:pt x="5180" y="7847"/>
                    <a:pt x="5394" y="8156"/>
                    <a:pt x="5716" y="8287"/>
                  </a:cubicBezTo>
                  <a:cubicBezTo>
                    <a:pt x="5680" y="8561"/>
                    <a:pt x="5597" y="8799"/>
                    <a:pt x="5442" y="9025"/>
                  </a:cubicBezTo>
                  <a:cubicBezTo>
                    <a:pt x="5382" y="9097"/>
                    <a:pt x="5406" y="9204"/>
                    <a:pt x="5477" y="9264"/>
                  </a:cubicBezTo>
                  <a:cubicBezTo>
                    <a:pt x="5513" y="9275"/>
                    <a:pt x="5537" y="9287"/>
                    <a:pt x="5585" y="9287"/>
                  </a:cubicBezTo>
                  <a:cubicBezTo>
                    <a:pt x="5620" y="9287"/>
                    <a:pt x="5692" y="9264"/>
                    <a:pt x="5716" y="9216"/>
                  </a:cubicBezTo>
                  <a:cubicBezTo>
                    <a:pt x="5894" y="8978"/>
                    <a:pt x="6001" y="8692"/>
                    <a:pt x="6049" y="8406"/>
                  </a:cubicBezTo>
                  <a:lnTo>
                    <a:pt x="6585" y="8609"/>
                  </a:lnTo>
                  <a:cubicBezTo>
                    <a:pt x="6466" y="9109"/>
                    <a:pt x="6192" y="9573"/>
                    <a:pt x="5787" y="9918"/>
                  </a:cubicBezTo>
                  <a:cubicBezTo>
                    <a:pt x="5370" y="10288"/>
                    <a:pt x="4823" y="10490"/>
                    <a:pt x="4263" y="10490"/>
                  </a:cubicBezTo>
                  <a:cubicBezTo>
                    <a:pt x="3692" y="10490"/>
                    <a:pt x="3156" y="10288"/>
                    <a:pt x="2727" y="9930"/>
                  </a:cubicBezTo>
                  <a:cubicBezTo>
                    <a:pt x="2322" y="9585"/>
                    <a:pt x="2060" y="9109"/>
                    <a:pt x="1965" y="8609"/>
                  </a:cubicBezTo>
                  <a:lnTo>
                    <a:pt x="2501" y="8406"/>
                  </a:lnTo>
                  <a:cubicBezTo>
                    <a:pt x="2560" y="8799"/>
                    <a:pt x="2739" y="9168"/>
                    <a:pt x="3025" y="9442"/>
                  </a:cubicBezTo>
                  <a:cubicBezTo>
                    <a:pt x="3346" y="9764"/>
                    <a:pt x="3799" y="9930"/>
                    <a:pt x="4263" y="9930"/>
                  </a:cubicBezTo>
                  <a:cubicBezTo>
                    <a:pt x="4561" y="9930"/>
                    <a:pt x="4858" y="9859"/>
                    <a:pt x="5120" y="9704"/>
                  </a:cubicBezTo>
                  <a:cubicBezTo>
                    <a:pt x="5192" y="9656"/>
                    <a:pt x="5227" y="9561"/>
                    <a:pt x="5180" y="9478"/>
                  </a:cubicBezTo>
                  <a:cubicBezTo>
                    <a:pt x="5147" y="9429"/>
                    <a:pt x="5091" y="9402"/>
                    <a:pt x="5033" y="9402"/>
                  </a:cubicBezTo>
                  <a:cubicBezTo>
                    <a:pt x="5006" y="9402"/>
                    <a:pt x="4979" y="9407"/>
                    <a:pt x="4954" y="9418"/>
                  </a:cubicBezTo>
                  <a:cubicBezTo>
                    <a:pt x="4751" y="9537"/>
                    <a:pt x="4501" y="9597"/>
                    <a:pt x="4263" y="9597"/>
                  </a:cubicBezTo>
                  <a:cubicBezTo>
                    <a:pt x="3501" y="9597"/>
                    <a:pt x="2894" y="9037"/>
                    <a:pt x="2834" y="8287"/>
                  </a:cubicBezTo>
                  <a:cubicBezTo>
                    <a:pt x="3144" y="8156"/>
                    <a:pt x="3370" y="7835"/>
                    <a:pt x="3370" y="7490"/>
                  </a:cubicBezTo>
                  <a:lnTo>
                    <a:pt x="3370" y="6918"/>
                  </a:lnTo>
                  <a:cubicBezTo>
                    <a:pt x="3644" y="7025"/>
                    <a:pt x="3942" y="7085"/>
                    <a:pt x="4275" y="7085"/>
                  </a:cubicBezTo>
                  <a:cubicBezTo>
                    <a:pt x="4584" y="7085"/>
                    <a:pt x="4894" y="7025"/>
                    <a:pt x="5180" y="6918"/>
                  </a:cubicBezTo>
                  <a:close/>
                  <a:moveTo>
                    <a:pt x="4263" y="1"/>
                  </a:moveTo>
                  <a:cubicBezTo>
                    <a:pt x="2489" y="1"/>
                    <a:pt x="1060" y="1429"/>
                    <a:pt x="1060" y="3203"/>
                  </a:cubicBezTo>
                  <a:lnTo>
                    <a:pt x="1060" y="4346"/>
                  </a:lnTo>
                  <a:cubicBezTo>
                    <a:pt x="1060" y="4573"/>
                    <a:pt x="1179" y="4751"/>
                    <a:pt x="1346" y="4870"/>
                  </a:cubicBezTo>
                  <a:cubicBezTo>
                    <a:pt x="1167" y="5037"/>
                    <a:pt x="1060" y="5275"/>
                    <a:pt x="1060" y="5537"/>
                  </a:cubicBezTo>
                  <a:cubicBezTo>
                    <a:pt x="1060" y="5751"/>
                    <a:pt x="1132" y="5954"/>
                    <a:pt x="1251" y="6108"/>
                  </a:cubicBezTo>
                  <a:cubicBezTo>
                    <a:pt x="1263" y="6120"/>
                    <a:pt x="1263" y="6144"/>
                    <a:pt x="1251" y="6168"/>
                  </a:cubicBezTo>
                  <a:cubicBezTo>
                    <a:pt x="1120" y="6323"/>
                    <a:pt x="1060" y="6525"/>
                    <a:pt x="1060" y="6728"/>
                  </a:cubicBezTo>
                  <a:cubicBezTo>
                    <a:pt x="1060" y="6942"/>
                    <a:pt x="1132" y="7144"/>
                    <a:pt x="1263" y="7311"/>
                  </a:cubicBezTo>
                  <a:cubicBezTo>
                    <a:pt x="1286" y="7335"/>
                    <a:pt x="1286" y="7359"/>
                    <a:pt x="1263" y="7382"/>
                  </a:cubicBezTo>
                  <a:cubicBezTo>
                    <a:pt x="1132" y="7549"/>
                    <a:pt x="1060" y="7751"/>
                    <a:pt x="1060" y="7966"/>
                  </a:cubicBezTo>
                  <a:cubicBezTo>
                    <a:pt x="1060" y="8156"/>
                    <a:pt x="1120" y="8347"/>
                    <a:pt x="1239" y="8502"/>
                  </a:cubicBezTo>
                  <a:lnTo>
                    <a:pt x="822" y="8644"/>
                  </a:lnTo>
                  <a:cubicBezTo>
                    <a:pt x="334" y="8823"/>
                    <a:pt x="1" y="9287"/>
                    <a:pt x="1" y="9811"/>
                  </a:cubicBezTo>
                  <a:lnTo>
                    <a:pt x="1" y="11192"/>
                  </a:lnTo>
                  <a:cubicBezTo>
                    <a:pt x="1" y="11288"/>
                    <a:pt x="72" y="11359"/>
                    <a:pt x="167" y="11359"/>
                  </a:cubicBezTo>
                  <a:cubicBezTo>
                    <a:pt x="251" y="11359"/>
                    <a:pt x="334" y="11288"/>
                    <a:pt x="334" y="11192"/>
                  </a:cubicBezTo>
                  <a:lnTo>
                    <a:pt x="334" y="9811"/>
                  </a:lnTo>
                  <a:cubicBezTo>
                    <a:pt x="334" y="9418"/>
                    <a:pt x="560" y="9085"/>
                    <a:pt x="929" y="8966"/>
                  </a:cubicBezTo>
                  <a:lnTo>
                    <a:pt x="1656" y="8704"/>
                  </a:lnTo>
                  <a:cubicBezTo>
                    <a:pt x="1775" y="9275"/>
                    <a:pt x="2072" y="9787"/>
                    <a:pt x="2513" y="10180"/>
                  </a:cubicBezTo>
                  <a:cubicBezTo>
                    <a:pt x="3013" y="10597"/>
                    <a:pt x="3620" y="10835"/>
                    <a:pt x="4263" y="10835"/>
                  </a:cubicBezTo>
                  <a:cubicBezTo>
                    <a:pt x="4894" y="10835"/>
                    <a:pt x="5525" y="10597"/>
                    <a:pt x="6013" y="10180"/>
                  </a:cubicBezTo>
                  <a:cubicBezTo>
                    <a:pt x="6442" y="9787"/>
                    <a:pt x="6763" y="9287"/>
                    <a:pt x="6859" y="8728"/>
                  </a:cubicBezTo>
                  <a:lnTo>
                    <a:pt x="7597" y="8978"/>
                  </a:lnTo>
                  <a:cubicBezTo>
                    <a:pt x="7954" y="9109"/>
                    <a:pt x="8192" y="9454"/>
                    <a:pt x="8192" y="9823"/>
                  </a:cubicBezTo>
                  <a:lnTo>
                    <a:pt x="8192" y="11204"/>
                  </a:lnTo>
                  <a:cubicBezTo>
                    <a:pt x="8192" y="11300"/>
                    <a:pt x="8264" y="11371"/>
                    <a:pt x="8347" y="11371"/>
                  </a:cubicBezTo>
                  <a:cubicBezTo>
                    <a:pt x="8442" y="11371"/>
                    <a:pt x="8514" y="11300"/>
                    <a:pt x="8514" y="11204"/>
                  </a:cubicBezTo>
                  <a:lnTo>
                    <a:pt x="8514" y="9823"/>
                  </a:lnTo>
                  <a:cubicBezTo>
                    <a:pt x="8525" y="9287"/>
                    <a:pt x="8204" y="8823"/>
                    <a:pt x="7692" y="8644"/>
                  </a:cubicBezTo>
                  <a:lnTo>
                    <a:pt x="7275" y="8502"/>
                  </a:lnTo>
                  <a:cubicBezTo>
                    <a:pt x="7382" y="8347"/>
                    <a:pt x="7454" y="8156"/>
                    <a:pt x="7454" y="7966"/>
                  </a:cubicBezTo>
                  <a:cubicBezTo>
                    <a:pt x="7454" y="7751"/>
                    <a:pt x="7382" y="7549"/>
                    <a:pt x="7251" y="7382"/>
                  </a:cubicBezTo>
                  <a:cubicBezTo>
                    <a:pt x="7240" y="7347"/>
                    <a:pt x="7240" y="7335"/>
                    <a:pt x="7251" y="7311"/>
                  </a:cubicBezTo>
                  <a:cubicBezTo>
                    <a:pt x="7382" y="7144"/>
                    <a:pt x="7454" y="6942"/>
                    <a:pt x="7454" y="6728"/>
                  </a:cubicBezTo>
                  <a:cubicBezTo>
                    <a:pt x="7454" y="6525"/>
                    <a:pt x="7382" y="6311"/>
                    <a:pt x="7263" y="6168"/>
                  </a:cubicBezTo>
                  <a:cubicBezTo>
                    <a:pt x="7251" y="6144"/>
                    <a:pt x="7251" y="6120"/>
                    <a:pt x="7263" y="6108"/>
                  </a:cubicBezTo>
                  <a:cubicBezTo>
                    <a:pt x="7394" y="5942"/>
                    <a:pt x="7454" y="5751"/>
                    <a:pt x="7454" y="5537"/>
                  </a:cubicBezTo>
                  <a:cubicBezTo>
                    <a:pt x="7454" y="5287"/>
                    <a:pt x="7359" y="5037"/>
                    <a:pt x="7180" y="4870"/>
                  </a:cubicBezTo>
                  <a:cubicBezTo>
                    <a:pt x="7335" y="4763"/>
                    <a:pt x="7454" y="4573"/>
                    <a:pt x="7454" y="4358"/>
                  </a:cubicBezTo>
                  <a:lnTo>
                    <a:pt x="7454" y="3203"/>
                  </a:lnTo>
                  <a:cubicBezTo>
                    <a:pt x="7454" y="1441"/>
                    <a:pt x="6025" y="1"/>
                    <a:pt x="4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5"/>
            <p:cNvSpPr/>
            <p:nvPr/>
          </p:nvSpPr>
          <p:spPr>
            <a:xfrm>
              <a:off x="6799152" y="4414362"/>
              <a:ext cx="61523" cy="33232"/>
            </a:xfrm>
            <a:custGeom>
              <a:avLst/>
              <a:gdLst/>
              <a:ahLst/>
              <a:cxnLst/>
              <a:rect l="l" t="t" r="r" b="b"/>
              <a:pathLst>
                <a:path w="1942" h="1049" extrusionOk="0">
                  <a:moveTo>
                    <a:pt x="1572" y="334"/>
                  </a:moveTo>
                  <a:cubicBezTo>
                    <a:pt x="1489" y="561"/>
                    <a:pt x="1251" y="715"/>
                    <a:pt x="977" y="715"/>
                  </a:cubicBezTo>
                  <a:cubicBezTo>
                    <a:pt x="691" y="715"/>
                    <a:pt x="453" y="561"/>
                    <a:pt x="358" y="334"/>
                  </a:cubicBezTo>
                  <a:close/>
                  <a:moveTo>
                    <a:pt x="167" y="1"/>
                  </a:moveTo>
                  <a:cubicBezTo>
                    <a:pt x="84" y="1"/>
                    <a:pt x="1" y="84"/>
                    <a:pt x="1" y="168"/>
                  </a:cubicBezTo>
                  <a:cubicBezTo>
                    <a:pt x="1" y="656"/>
                    <a:pt x="441" y="1049"/>
                    <a:pt x="977" y="1049"/>
                  </a:cubicBezTo>
                  <a:cubicBezTo>
                    <a:pt x="1513" y="1049"/>
                    <a:pt x="1941" y="644"/>
                    <a:pt x="1941" y="168"/>
                  </a:cubicBezTo>
                  <a:cubicBezTo>
                    <a:pt x="1941" y="84"/>
                    <a:pt x="1870" y="1"/>
                    <a:pt x="17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5" name="Google Shape;1855;p55"/>
          <p:cNvGrpSpPr/>
          <p:nvPr/>
        </p:nvGrpSpPr>
        <p:grpSpPr>
          <a:xfrm>
            <a:off x="1342566" y="2080490"/>
            <a:ext cx="264813" cy="353454"/>
            <a:chOff x="5812066" y="2416019"/>
            <a:chExt cx="264813" cy="353454"/>
          </a:xfrm>
        </p:grpSpPr>
        <p:sp>
          <p:nvSpPr>
            <p:cNvPr id="1856" name="Google Shape;1856;p55"/>
            <p:cNvSpPr/>
            <p:nvPr/>
          </p:nvSpPr>
          <p:spPr>
            <a:xfrm>
              <a:off x="5812066" y="2416019"/>
              <a:ext cx="264813" cy="353454"/>
            </a:xfrm>
            <a:custGeom>
              <a:avLst/>
              <a:gdLst/>
              <a:ahLst/>
              <a:cxnLst/>
              <a:rect l="l" t="t" r="r" b="b"/>
              <a:pathLst>
                <a:path w="8359" h="11157" extrusionOk="0">
                  <a:moveTo>
                    <a:pt x="1572" y="346"/>
                  </a:moveTo>
                  <a:cubicBezTo>
                    <a:pt x="1905" y="346"/>
                    <a:pt x="2215" y="501"/>
                    <a:pt x="2405" y="751"/>
                  </a:cubicBezTo>
                  <a:cubicBezTo>
                    <a:pt x="1846" y="1144"/>
                    <a:pt x="1405" y="1715"/>
                    <a:pt x="1203" y="2394"/>
                  </a:cubicBezTo>
                  <a:cubicBezTo>
                    <a:pt x="798" y="2239"/>
                    <a:pt x="524" y="1834"/>
                    <a:pt x="524" y="1406"/>
                  </a:cubicBezTo>
                  <a:cubicBezTo>
                    <a:pt x="524" y="822"/>
                    <a:pt x="1000" y="346"/>
                    <a:pt x="1572" y="346"/>
                  </a:cubicBezTo>
                  <a:close/>
                  <a:moveTo>
                    <a:pt x="6799" y="358"/>
                  </a:moveTo>
                  <a:cubicBezTo>
                    <a:pt x="7382" y="358"/>
                    <a:pt x="7858" y="834"/>
                    <a:pt x="7858" y="1406"/>
                  </a:cubicBezTo>
                  <a:cubicBezTo>
                    <a:pt x="7858" y="1858"/>
                    <a:pt x="7572" y="2239"/>
                    <a:pt x="7168" y="2394"/>
                  </a:cubicBezTo>
                  <a:cubicBezTo>
                    <a:pt x="6965" y="1727"/>
                    <a:pt x="6537" y="1144"/>
                    <a:pt x="5965" y="751"/>
                  </a:cubicBezTo>
                  <a:cubicBezTo>
                    <a:pt x="6167" y="501"/>
                    <a:pt x="6465" y="358"/>
                    <a:pt x="6799" y="358"/>
                  </a:cubicBezTo>
                  <a:close/>
                  <a:moveTo>
                    <a:pt x="4191" y="548"/>
                  </a:moveTo>
                  <a:cubicBezTo>
                    <a:pt x="5739" y="548"/>
                    <a:pt x="6989" y="1799"/>
                    <a:pt x="6989" y="3346"/>
                  </a:cubicBezTo>
                  <a:cubicBezTo>
                    <a:pt x="6989" y="3537"/>
                    <a:pt x="6977" y="3727"/>
                    <a:pt x="6929" y="3930"/>
                  </a:cubicBezTo>
                  <a:cubicBezTo>
                    <a:pt x="6870" y="3894"/>
                    <a:pt x="6799" y="3882"/>
                    <a:pt x="6727" y="3882"/>
                  </a:cubicBezTo>
                  <a:lnTo>
                    <a:pt x="6620" y="3882"/>
                  </a:lnTo>
                  <a:lnTo>
                    <a:pt x="6620" y="3489"/>
                  </a:lnTo>
                  <a:lnTo>
                    <a:pt x="6632" y="3489"/>
                  </a:lnTo>
                  <a:cubicBezTo>
                    <a:pt x="6727" y="3489"/>
                    <a:pt x="6799" y="3418"/>
                    <a:pt x="6799" y="3335"/>
                  </a:cubicBezTo>
                  <a:cubicBezTo>
                    <a:pt x="6799" y="3239"/>
                    <a:pt x="6727" y="3168"/>
                    <a:pt x="6632" y="3168"/>
                  </a:cubicBezTo>
                  <a:cubicBezTo>
                    <a:pt x="5263" y="3168"/>
                    <a:pt x="4286" y="2715"/>
                    <a:pt x="3703" y="2346"/>
                  </a:cubicBezTo>
                  <a:cubicBezTo>
                    <a:pt x="3060" y="1942"/>
                    <a:pt x="2750" y="1525"/>
                    <a:pt x="2738" y="1525"/>
                  </a:cubicBezTo>
                  <a:cubicBezTo>
                    <a:pt x="2705" y="1484"/>
                    <a:pt x="2656" y="1463"/>
                    <a:pt x="2608" y="1463"/>
                  </a:cubicBezTo>
                  <a:cubicBezTo>
                    <a:pt x="2573" y="1463"/>
                    <a:pt x="2538" y="1475"/>
                    <a:pt x="2512" y="1501"/>
                  </a:cubicBezTo>
                  <a:cubicBezTo>
                    <a:pt x="2441" y="1561"/>
                    <a:pt x="2417" y="1668"/>
                    <a:pt x="2477" y="1715"/>
                  </a:cubicBezTo>
                  <a:cubicBezTo>
                    <a:pt x="2500" y="1739"/>
                    <a:pt x="2834" y="2168"/>
                    <a:pt x="3512" y="2596"/>
                  </a:cubicBezTo>
                  <a:cubicBezTo>
                    <a:pt x="4084" y="2965"/>
                    <a:pt x="5024" y="3382"/>
                    <a:pt x="6287" y="3466"/>
                  </a:cubicBezTo>
                  <a:lnTo>
                    <a:pt x="6287" y="4013"/>
                  </a:lnTo>
                  <a:cubicBezTo>
                    <a:pt x="6287" y="4073"/>
                    <a:pt x="6322" y="4120"/>
                    <a:pt x="6370" y="4144"/>
                  </a:cubicBezTo>
                  <a:cubicBezTo>
                    <a:pt x="6406" y="4180"/>
                    <a:pt x="6406" y="4180"/>
                    <a:pt x="6572" y="4180"/>
                  </a:cubicBezTo>
                  <a:lnTo>
                    <a:pt x="6715" y="4180"/>
                  </a:lnTo>
                  <a:cubicBezTo>
                    <a:pt x="6858" y="4180"/>
                    <a:pt x="6977" y="4299"/>
                    <a:pt x="6977" y="4442"/>
                  </a:cubicBezTo>
                  <a:cubicBezTo>
                    <a:pt x="6977" y="4597"/>
                    <a:pt x="6858" y="4716"/>
                    <a:pt x="6715" y="4716"/>
                  </a:cubicBezTo>
                  <a:lnTo>
                    <a:pt x="6608" y="4716"/>
                  </a:lnTo>
                  <a:lnTo>
                    <a:pt x="6608" y="4692"/>
                  </a:lnTo>
                  <a:cubicBezTo>
                    <a:pt x="6608" y="4609"/>
                    <a:pt x="6537" y="4537"/>
                    <a:pt x="6441" y="4537"/>
                  </a:cubicBezTo>
                  <a:cubicBezTo>
                    <a:pt x="6358" y="4537"/>
                    <a:pt x="6275" y="4609"/>
                    <a:pt x="6275" y="4692"/>
                  </a:cubicBezTo>
                  <a:cubicBezTo>
                    <a:pt x="6275" y="5859"/>
                    <a:pt x="5346" y="6799"/>
                    <a:pt x="4179" y="6799"/>
                  </a:cubicBezTo>
                  <a:cubicBezTo>
                    <a:pt x="3024" y="6799"/>
                    <a:pt x="2096" y="5871"/>
                    <a:pt x="2096" y="4716"/>
                  </a:cubicBezTo>
                  <a:cubicBezTo>
                    <a:pt x="2096" y="4620"/>
                    <a:pt x="2024" y="4549"/>
                    <a:pt x="1929" y="4549"/>
                  </a:cubicBezTo>
                  <a:cubicBezTo>
                    <a:pt x="1846" y="4549"/>
                    <a:pt x="1774" y="4620"/>
                    <a:pt x="1774" y="4716"/>
                  </a:cubicBezTo>
                  <a:lnTo>
                    <a:pt x="1774" y="4728"/>
                  </a:lnTo>
                  <a:lnTo>
                    <a:pt x="1667" y="4728"/>
                  </a:lnTo>
                  <a:cubicBezTo>
                    <a:pt x="1512" y="4728"/>
                    <a:pt x="1393" y="4609"/>
                    <a:pt x="1393" y="4466"/>
                  </a:cubicBezTo>
                  <a:cubicBezTo>
                    <a:pt x="1393" y="4311"/>
                    <a:pt x="1512" y="4192"/>
                    <a:pt x="1667" y="4192"/>
                  </a:cubicBezTo>
                  <a:lnTo>
                    <a:pt x="1798" y="4192"/>
                  </a:lnTo>
                  <a:cubicBezTo>
                    <a:pt x="1976" y="4192"/>
                    <a:pt x="1976" y="4192"/>
                    <a:pt x="2012" y="4180"/>
                  </a:cubicBezTo>
                  <a:cubicBezTo>
                    <a:pt x="2072" y="4144"/>
                    <a:pt x="2096" y="4085"/>
                    <a:pt x="2096" y="4025"/>
                  </a:cubicBezTo>
                  <a:lnTo>
                    <a:pt x="2096" y="3847"/>
                  </a:lnTo>
                  <a:cubicBezTo>
                    <a:pt x="2096" y="3335"/>
                    <a:pt x="2262" y="2882"/>
                    <a:pt x="2572" y="2513"/>
                  </a:cubicBezTo>
                  <a:cubicBezTo>
                    <a:pt x="2631" y="2442"/>
                    <a:pt x="2619" y="2334"/>
                    <a:pt x="2560" y="2287"/>
                  </a:cubicBezTo>
                  <a:cubicBezTo>
                    <a:pt x="2528" y="2260"/>
                    <a:pt x="2488" y="2248"/>
                    <a:pt x="2450" y="2248"/>
                  </a:cubicBezTo>
                  <a:cubicBezTo>
                    <a:pt x="2404" y="2248"/>
                    <a:pt x="2360" y="2266"/>
                    <a:pt x="2334" y="2299"/>
                  </a:cubicBezTo>
                  <a:cubicBezTo>
                    <a:pt x="1965" y="2739"/>
                    <a:pt x="1774" y="3251"/>
                    <a:pt x="1774" y="3870"/>
                  </a:cubicBezTo>
                  <a:lnTo>
                    <a:pt x="1774" y="3882"/>
                  </a:lnTo>
                  <a:lnTo>
                    <a:pt x="1667" y="3882"/>
                  </a:lnTo>
                  <a:cubicBezTo>
                    <a:pt x="1595" y="3882"/>
                    <a:pt x="1512" y="3894"/>
                    <a:pt x="1453" y="3930"/>
                  </a:cubicBezTo>
                  <a:cubicBezTo>
                    <a:pt x="1417" y="3727"/>
                    <a:pt x="1393" y="3537"/>
                    <a:pt x="1393" y="3346"/>
                  </a:cubicBezTo>
                  <a:cubicBezTo>
                    <a:pt x="1393" y="1799"/>
                    <a:pt x="2643" y="548"/>
                    <a:pt x="4191" y="548"/>
                  </a:cubicBezTo>
                  <a:close/>
                  <a:moveTo>
                    <a:pt x="5084" y="6990"/>
                  </a:moveTo>
                  <a:lnTo>
                    <a:pt x="5084" y="7537"/>
                  </a:lnTo>
                  <a:cubicBezTo>
                    <a:pt x="5084" y="7895"/>
                    <a:pt x="5310" y="8228"/>
                    <a:pt x="5667" y="8347"/>
                  </a:cubicBezTo>
                  <a:lnTo>
                    <a:pt x="6001" y="8466"/>
                  </a:lnTo>
                  <a:lnTo>
                    <a:pt x="5620" y="8811"/>
                  </a:lnTo>
                  <a:cubicBezTo>
                    <a:pt x="5489" y="8942"/>
                    <a:pt x="5429" y="9109"/>
                    <a:pt x="5429" y="9300"/>
                  </a:cubicBezTo>
                  <a:lnTo>
                    <a:pt x="5429" y="9359"/>
                  </a:lnTo>
                  <a:cubicBezTo>
                    <a:pt x="5060" y="9514"/>
                    <a:pt x="4643" y="9621"/>
                    <a:pt x="4191" y="9621"/>
                  </a:cubicBezTo>
                  <a:cubicBezTo>
                    <a:pt x="3762" y="9621"/>
                    <a:pt x="3334" y="9538"/>
                    <a:pt x="2965" y="9359"/>
                  </a:cubicBezTo>
                  <a:lnTo>
                    <a:pt x="2965" y="9300"/>
                  </a:lnTo>
                  <a:cubicBezTo>
                    <a:pt x="2965" y="9121"/>
                    <a:pt x="2881" y="8942"/>
                    <a:pt x="2762" y="8811"/>
                  </a:cubicBezTo>
                  <a:lnTo>
                    <a:pt x="2429" y="8466"/>
                  </a:lnTo>
                  <a:lnTo>
                    <a:pt x="2750" y="8347"/>
                  </a:lnTo>
                  <a:cubicBezTo>
                    <a:pt x="3096" y="8228"/>
                    <a:pt x="3334" y="7895"/>
                    <a:pt x="3334" y="7537"/>
                  </a:cubicBezTo>
                  <a:lnTo>
                    <a:pt x="3334" y="6990"/>
                  </a:lnTo>
                  <a:cubicBezTo>
                    <a:pt x="3596" y="7097"/>
                    <a:pt x="3893" y="7156"/>
                    <a:pt x="4215" y="7156"/>
                  </a:cubicBezTo>
                  <a:cubicBezTo>
                    <a:pt x="4524" y="7156"/>
                    <a:pt x="4822" y="7097"/>
                    <a:pt x="5084" y="6990"/>
                  </a:cubicBezTo>
                  <a:close/>
                  <a:moveTo>
                    <a:pt x="1560" y="1"/>
                  </a:moveTo>
                  <a:cubicBezTo>
                    <a:pt x="798" y="1"/>
                    <a:pt x="179" y="620"/>
                    <a:pt x="179" y="1382"/>
                  </a:cubicBezTo>
                  <a:cubicBezTo>
                    <a:pt x="179" y="1977"/>
                    <a:pt x="548" y="2501"/>
                    <a:pt x="1119" y="2692"/>
                  </a:cubicBezTo>
                  <a:cubicBezTo>
                    <a:pt x="1072" y="2882"/>
                    <a:pt x="1060" y="3096"/>
                    <a:pt x="1060" y="3299"/>
                  </a:cubicBezTo>
                  <a:cubicBezTo>
                    <a:pt x="1060" y="3573"/>
                    <a:pt x="1084" y="3835"/>
                    <a:pt x="1155" y="4108"/>
                  </a:cubicBezTo>
                  <a:cubicBezTo>
                    <a:pt x="1095" y="4192"/>
                    <a:pt x="1060" y="4311"/>
                    <a:pt x="1060" y="4442"/>
                  </a:cubicBezTo>
                  <a:cubicBezTo>
                    <a:pt x="1060" y="4775"/>
                    <a:pt x="1322" y="5037"/>
                    <a:pt x="1655" y="5037"/>
                  </a:cubicBezTo>
                  <a:lnTo>
                    <a:pt x="1774" y="5037"/>
                  </a:lnTo>
                  <a:cubicBezTo>
                    <a:pt x="1869" y="5799"/>
                    <a:pt x="2334" y="6442"/>
                    <a:pt x="2965" y="6811"/>
                  </a:cubicBezTo>
                  <a:lnTo>
                    <a:pt x="2965" y="7526"/>
                  </a:lnTo>
                  <a:cubicBezTo>
                    <a:pt x="2965" y="7752"/>
                    <a:pt x="2810" y="7954"/>
                    <a:pt x="2596" y="8038"/>
                  </a:cubicBezTo>
                  <a:lnTo>
                    <a:pt x="798" y="8669"/>
                  </a:lnTo>
                  <a:cubicBezTo>
                    <a:pt x="322" y="8835"/>
                    <a:pt x="0" y="9300"/>
                    <a:pt x="0" y="9823"/>
                  </a:cubicBezTo>
                  <a:lnTo>
                    <a:pt x="0" y="10990"/>
                  </a:lnTo>
                  <a:cubicBezTo>
                    <a:pt x="0" y="11085"/>
                    <a:pt x="71" y="11157"/>
                    <a:pt x="155" y="11157"/>
                  </a:cubicBezTo>
                  <a:cubicBezTo>
                    <a:pt x="250" y="11157"/>
                    <a:pt x="322" y="11085"/>
                    <a:pt x="322" y="10990"/>
                  </a:cubicBezTo>
                  <a:lnTo>
                    <a:pt x="322" y="9823"/>
                  </a:lnTo>
                  <a:cubicBezTo>
                    <a:pt x="322" y="9442"/>
                    <a:pt x="560" y="9109"/>
                    <a:pt x="917" y="8990"/>
                  </a:cubicBezTo>
                  <a:lnTo>
                    <a:pt x="2048" y="8585"/>
                  </a:lnTo>
                  <a:lnTo>
                    <a:pt x="2512" y="9050"/>
                  </a:lnTo>
                  <a:cubicBezTo>
                    <a:pt x="2584" y="9121"/>
                    <a:pt x="2619" y="9204"/>
                    <a:pt x="2619" y="9300"/>
                  </a:cubicBezTo>
                  <a:lnTo>
                    <a:pt x="2619" y="10990"/>
                  </a:lnTo>
                  <a:cubicBezTo>
                    <a:pt x="2619" y="11085"/>
                    <a:pt x="2691" y="11157"/>
                    <a:pt x="2774" y="11157"/>
                  </a:cubicBezTo>
                  <a:cubicBezTo>
                    <a:pt x="2869" y="11157"/>
                    <a:pt x="2941" y="11085"/>
                    <a:pt x="2941" y="10990"/>
                  </a:cubicBezTo>
                  <a:lnTo>
                    <a:pt x="2941" y="9704"/>
                  </a:lnTo>
                  <a:cubicBezTo>
                    <a:pt x="3334" y="9847"/>
                    <a:pt x="3751" y="9943"/>
                    <a:pt x="4179" y="9943"/>
                  </a:cubicBezTo>
                  <a:cubicBezTo>
                    <a:pt x="4608" y="9943"/>
                    <a:pt x="5024" y="9859"/>
                    <a:pt x="5417" y="9704"/>
                  </a:cubicBezTo>
                  <a:lnTo>
                    <a:pt x="5417" y="9776"/>
                  </a:lnTo>
                  <a:cubicBezTo>
                    <a:pt x="5417" y="9859"/>
                    <a:pt x="5489" y="9943"/>
                    <a:pt x="5572" y="9943"/>
                  </a:cubicBezTo>
                  <a:cubicBezTo>
                    <a:pt x="5667" y="9943"/>
                    <a:pt x="5739" y="9859"/>
                    <a:pt x="5739" y="9776"/>
                  </a:cubicBezTo>
                  <a:lnTo>
                    <a:pt x="5739" y="9300"/>
                  </a:lnTo>
                  <a:cubicBezTo>
                    <a:pt x="5739" y="9204"/>
                    <a:pt x="5786" y="9109"/>
                    <a:pt x="5846" y="9038"/>
                  </a:cubicBezTo>
                  <a:lnTo>
                    <a:pt x="6310" y="8585"/>
                  </a:lnTo>
                  <a:lnTo>
                    <a:pt x="7441" y="8978"/>
                  </a:lnTo>
                  <a:cubicBezTo>
                    <a:pt x="7799" y="9097"/>
                    <a:pt x="8037" y="9442"/>
                    <a:pt x="8037" y="9812"/>
                  </a:cubicBezTo>
                  <a:lnTo>
                    <a:pt x="8037" y="10990"/>
                  </a:lnTo>
                  <a:cubicBezTo>
                    <a:pt x="8037" y="11085"/>
                    <a:pt x="8108" y="11157"/>
                    <a:pt x="8192" y="11157"/>
                  </a:cubicBezTo>
                  <a:cubicBezTo>
                    <a:pt x="8287" y="11157"/>
                    <a:pt x="8358" y="11085"/>
                    <a:pt x="8358" y="10990"/>
                  </a:cubicBezTo>
                  <a:lnTo>
                    <a:pt x="8358" y="9812"/>
                  </a:lnTo>
                  <a:cubicBezTo>
                    <a:pt x="8358" y="9300"/>
                    <a:pt x="8037" y="8835"/>
                    <a:pt x="7561" y="8669"/>
                  </a:cubicBezTo>
                  <a:lnTo>
                    <a:pt x="5763" y="8038"/>
                  </a:lnTo>
                  <a:cubicBezTo>
                    <a:pt x="5548" y="7954"/>
                    <a:pt x="5405" y="7752"/>
                    <a:pt x="5405" y="7526"/>
                  </a:cubicBezTo>
                  <a:lnTo>
                    <a:pt x="5405" y="6811"/>
                  </a:lnTo>
                  <a:cubicBezTo>
                    <a:pt x="6037" y="6442"/>
                    <a:pt x="6489" y="5799"/>
                    <a:pt x="6596" y="5037"/>
                  </a:cubicBezTo>
                  <a:lnTo>
                    <a:pt x="6715" y="5037"/>
                  </a:lnTo>
                  <a:cubicBezTo>
                    <a:pt x="7037" y="5037"/>
                    <a:pt x="7310" y="4775"/>
                    <a:pt x="7310" y="4442"/>
                  </a:cubicBezTo>
                  <a:cubicBezTo>
                    <a:pt x="7310" y="4323"/>
                    <a:pt x="7263" y="4204"/>
                    <a:pt x="7203" y="4108"/>
                  </a:cubicBezTo>
                  <a:cubicBezTo>
                    <a:pt x="7275" y="3847"/>
                    <a:pt x="7310" y="3585"/>
                    <a:pt x="7310" y="3299"/>
                  </a:cubicBezTo>
                  <a:cubicBezTo>
                    <a:pt x="7310" y="3096"/>
                    <a:pt x="7287" y="2882"/>
                    <a:pt x="7251" y="2692"/>
                  </a:cubicBezTo>
                  <a:cubicBezTo>
                    <a:pt x="7799" y="2501"/>
                    <a:pt x="8180" y="1977"/>
                    <a:pt x="8180" y="1382"/>
                  </a:cubicBezTo>
                  <a:cubicBezTo>
                    <a:pt x="8180" y="620"/>
                    <a:pt x="7561" y="1"/>
                    <a:pt x="6799" y="1"/>
                  </a:cubicBezTo>
                  <a:cubicBezTo>
                    <a:pt x="6358" y="1"/>
                    <a:pt x="5953" y="203"/>
                    <a:pt x="5679" y="560"/>
                  </a:cubicBezTo>
                  <a:cubicBezTo>
                    <a:pt x="5239" y="310"/>
                    <a:pt x="4727" y="179"/>
                    <a:pt x="4179" y="179"/>
                  </a:cubicBezTo>
                  <a:cubicBezTo>
                    <a:pt x="3631" y="179"/>
                    <a:pt x="3119" y="310"/>
                    <a:pt x="2679" y="560"/>
                  </a:cubicBezTo>
                  <a:cubicBezTo>
                    <a:pt x="2429" y="203"/>
                    <a:pt x="2012" y="1"/>
                    <a:pt x="1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5"/>
            <p:cNvSpPr/>
            <p:nvPr/>
          </p:nvSpPr>
          <p:spPr>
            <a:xfrm>
              <a:off x="5923707" y="2588136"/>
              <a:ext cx="43402" cy="15396"/>
            </a:xfrm>
            <a:custGeom>
              <a:avLst/>
              <a:gdLst/>
              <a:ahLst/>
              <a:cxnLst/>
              <a:rect l="l" t="t" r="r" b="b"/>
              <a:pathLst>
                <a:path w="1370" h="486" extrusionOk="0">
                  <a:moveTo>
                    <a:pt x="173" y="0"/>
                  </a:moveTo>
                  <a:cubicBezTo>
                    <a:pt x="131" y="0"/>
                    <a:pt x="90" y="15"/>
                    <a:pt x="60" y="45"/>
                  </a:cubicBezTo>
                  <a:cubicBezTo>
                    <a:pt x="0" y="104"/>
                    <a:pt x="0" y="199"/>
                    <a:pt x="60" y="259"/>
                  </a:cubicBezTo>
                  <a:cubicBezTo>
                    <a:pt x="191" y="402"/>
                    <a:pt x="429" y="485"/>
                    <a:pt x="703" y="485"/>
                  </a:cubicBezTo>
                  <a:cubicBezTo>
                    <a:pt x="953" y="485"/>
                    <a:pt x="1191" y="402"/>
                    <a:pt x="1334" y="259"/>
                  </a:cubicBezTo>
                  <a:cubicBezTo>
                    <a:pt x="1370" y="199"/>
                    <a:pt x="1370" y="104"/>
                    <a:pt x="1310" y="45"/>
                  </a:cubicBezTo>
                  <a:cubicBezTo>
                    <a:pt x="1280" y="15"/>
                    <a:pt x="1239" y="0"/>
                    <a:pt x="1197" y="0"/>
                  </a:cubicBezTo>
                  <a:cubicBezTo>
                    <a:pt x="1155" y="0"/>
                    <a:pt x="1114" y="15"/>
                    <a:pt x="1084" y="45"/>
                  </a:cubicBezTo>
                  <a:cubicBezTo>
                    <a:pt x="1024" y="104"/>
                    <a:pt x="881" y="176"/>
                    <a:pt x="679" y="176"/>
                  </a:cubicBezTo>
                  <a:cubicBezTo>
                    <a:pt x="488" y="176"/>
                    <a:pt x="346" y="104"/>
                    <a:pt x="286" y="45"/>
                  </a:cubicBezTo>
                  <a:cubicBezTo>
                    <a:pt x="256" y="15"/>
                    <a:pt x="215" y="0"/>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5"/>
            <p:cNvSpPr/>
            <p:nvPr/>
          </p:nvSpPr>
          <p:spPr>
            <a:xfrm>
              <a:off x="5983677" y="2742291"/>
              <a:ext cx="10201" cy="26833"/>
            </a:xfrm>
            <a:custGeom>
              <a:avLst/>
              <a:gdLst/>
              <a:ahLst/>
              <a:cxnLst/>
              <a:rect l="l" t="t" r="r" b="b"/>
              <a:pathLst>
                <a:path w="322" h="847" extrusionOk="0">
                  <a:moveTo>
                    <a:pt x="155" y="1"/>
                  </a:moveTo>
                  <a:cubicBezTo>
                    <a:pt x="72" y="1"/>
                    <a:pt x="0" y="72"/>
                    <a:pt x="0" y="155"/>
                  </a:cubicBezTo>
                  <a:lnTo>
                    <a:pt x="0" y="679"/>
                  </a:lnTo>
                  <a:cubicBezTo>
                    <a:pt x="0" y="775"/>
                    <a:pt x="72" y="846"/>
                    <a:pt x="155" y="846"/>
                  </a:cubicBezTo>
                  <a:cubicBezTo>
                    <a:pt x="250" y="846"/>
                    <a:pt x="322" y="775"/>
                    <a:pt x="322" y="679"/>
                  </a:cubicBezTo>
                  <a:lnTo>
                    <a:pt x="322" y="155"/>
                  </a:lnTo>
                  <a:cubicBezTo>
                    <a:pt x="322" y="72"/>
                    <a:pt x="262"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5"/>
            <p:cNvSpPr/>
            <p:nvPr/>
          </p:nvSpPr>
          <p:spPr>
            <a:xfrm>
              <a:off x="5906726" y="2543531"/>
              <a:ext cx="10581" cy="16252"/>
            </a:xfrm>
            <a:custGeom>
              <a:avLst/>
              <a:gdLst/>
              <a:ahLst/>
              <a:cxnLst/>
              <a:rect l="l" t="t" r="r" b="b"/>
              <a:pathLst>
                <a:path w="334" h="513" extrusionOk="0">
                  <a:moveTo>
                    <a:pt x="167" y="0"/>
                  </a:moveTo>
                  <a:cubicBezTo>
                    <a:pt x="72" y="0"/>
                    <a:pt x="1" y="72"/>
                    <a:pt x="1" y="167"/>
                  </a:cubicBezTo>
                  <a:lnTo>
                    <a:pt x="1" y="345"/>
                  </a:lnTo>
                  <a:cubicBezTo>
                    <a:pt x="1" y="441"/>
                    <a:pt x="72" y="512"/>
                    <a:pt x="167" y="512"/>
                  </a:cubicBezTo>
                  <a:cubicBezTo>
                    <a:pt x="251" y="512"/>
                    <a:pt x="322" y="441"/>
                    <a:pt x="322" y="345"/>
                  </a:cubicBezTo>
                  <a:lnTo>
                    <a:pt x="322" y="167"/>
                  </a:lnTo>
                  <a:cubicBezTo>
                    <a:pt x="334" y="72"/>
                    <a:pt x="251"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5"/>
            <p:cNvSpPr/>
            <p:nvPr/>
          </p:nvSpPr>
          <p:spPr>
            <a:xfrm>
              <a:off x="5972747" y="2543531"/>
              <a:ext cx="10581" cy="16252"/>
            </a:xfrm>
            <a:custGeom>
              <a:avLst/>
              <a:gdLst/>
              <a:ahLst/>
              <a:cxnLst/>
              <a:rect l="l" t="t" r="r" b="b"/>
              <a:pathLst>
                <a:path w="334" h="513" extrusionOk="0">
                  <a:moveTo>
                    <a:pt x="167" y="0"/>
                  </a:moveTo>
                  <a:cubicBezTo>
                    <a:pt x="72" y="0"/>
                    <a:pt x="0" y="72"/>
                    <a:pt x="0" y="167"/>
                  </a:cubicBezTo>
                  <a:lnTo>
                    <a:pt x="0" y="345"/>
                  </a:lnTo>
                  <a:cubicBezTo>
                    <a:pt x="0" y="441"/>
                    <a:pt x="72" y="512"/>
                    <a:pt x="167" y="512"/>
                  </a:cubicBezTo>
                  <a:cubicBezTo>
                    <a:pt x="250" y="512"/>
                    <a:pt x="322" y="441"/>
                    <a:pt x="322" y="345"/>
                  </a:cubicBezTo>
                  <a:lnTo>
                    <a:pt x="322" y="167"/>
                  </a:lnTo>
                  <a:cubicBezTo>
                    <a:pt x="333" y="72"/>
                    <a:pt x="250"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5"/>
            <p:cNvSpPr/>
            <p:nvPr/>
          </p:nvSpPr>
          <p:spPr>
            <a:xfrm>
              <a:off x="5901055" y="2526931"/>
              <a:ext cx="16252" cy="10581"/>
            </a:xfrm>
            <a:custGeom>
              <a:avLst/>
              <a:gdLst/>
              <a:ahLst/>
              <a:cxnLst/>
              <a:rect l="l" t="t" r="r" b="b"/>
              <a:pathLst>
                <a:path w="513" h="334" extrusionOk="0">
                  <a:moveTo>
                    <a:pt x="168" y="0"/>
                  </a:moveTo>
                  <a:cubicBezTo>
                    <a:pt x="72" y="0"/>
                    <a:pt x="1" y="84"/>
                    <a:pt x="1" y="167"/>
                  </a:cubicBezTo>
                  <a:cubicBezTo>
                    <a:pt x="1" y="262"/>
                    <a:pt x="72" y="334"/>
                    <a:pt x="168" y="334"/>
                  </a:cubicBezTo>
                  <a:lnTo>
                    <a:pt x="346" y="334"/>
                  </a:lnTo>
                  <a:cubicBezTo>
                    <a:pt x="430" y="334"/>
                    <a:pt x="501" y="262"/>
                    <a:pt x="501" y="167"/>
                  </a:cubicBezTo>
                  <a:cubicBezTo>
                    <a:pt x="513" y="84"/>
                    <a:pt x="430" y="0"/>
                    <a:pt x="3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55"/>
            <p:cNvSpPr/>
            <p:nvPr/>
          </p:nvSpPr>
          <p:spPr>
            <a:xfrm>
              <a:off x="5972367" y="2526899"/>
              <a:ext cx="16220" cy="10613"/>
            </a:xfrm>
            <a:custGeom>
              <a:avLst/>
              <a:gdLst/>
              <a:ahLst/>
              <a:cxnLst/>
              <a:rect l="l" t="t" r="r" b="b"/>
              <a:pathLst>
                <a:path w="512" h="335" extrusionOk="0">
                  <a:moveTo>
                    <a:pt x="364" y="0"/>
                  </a:moveTo>
                  <a:cubicBezTo>
                    <a:pt x="358" y="0"/>
                    <a:pt x="352" y="0"/>
                    <a:pt x="345" y="1"/>
                  </a:cubicBezTo>
                  <a:lnTo>
                    <a:pt x="167" y="1"/>
                  </a:lnTo>
                  <a:cubicBezTo>
                    <a:pt x="72" y="1"/>
                    <a:pt x="0" y="85"/>
                    <a:pt x="0" y="168"/>
                  </a:cubicBezTo>
                  <a:cubicBezTo>
                    <a:pt x="0" y="263"/>
                    <a:pt x="72" y="335"/>
                    <a:pt x="167" y="335"/>
                  </a:cubicBezTo>
                  <a:lnTo>
                    <a:pt x="345" y="335"/>
                  </a:lnTo>
                  <a:cubicBezTo>
                    <a:pt x="429" y="335"/>
                    <a:pt x="500" y="263"/>
                    <a:pt x="500" y="168"/>
                  </a:cubicBezTo>
                  <a:cubicBezTo>
                    <a:pt x="511" y="79"/>
                    <a:pt x="450" y="0"/>
                    <a:pt x="3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3" name="Google Shape;1863;p55"/>
          <p:cNvSpPr/>
          <p:nvPr/>
        </p:nvSpPr>
        <p:spPr>
          <a:xfrm rot="5002171">
            <a:off x="7414194" y="1836307"/>
            <a:ext cx="2029412" cy="841830"/>
          </a:xfrm>
          <a:custGeom>
            <a:avLst/>
            <a:gdLst/>
            <a:ahLst/>
            <a:cxnLst/>
            <a:rect l="l" t="t" r="r" b="b"/>
            <a:pathLst>
              <a:path w="46264" h="19191" extrusionOk="0">
                <a:moveTo>
                  <a:pt x="17000" y="790"/>
                </a:moveTo>
                <a:cubicBezTo>
                  <a:pt x="17132" y="790"/>
                  <a:pt x="17266" y="798"/>
                  <a:pt x="17402" y="814"/>
                </a:cubicBezTo>
                <a:cubicBezTo>
                  <a:pt x="18271" y="908"/>
                  <a:pt x="18794" y="1431"/>
                  <a:pt x="18355" y="2342"/>
                </a:cubicBezTo>
                <a:cubicBezTo>
                  <a:pt x="18051" y="3001"/>
                  <a:pt x="17486" y="3650"/>
                  <a:pt x="16921" y="4131"/>
                </a:cubicBezTo>
                <a:cubicBezTo>
                  <a:pt x="15184" y="5768"/>
                  <a:pt x="12855" y="6578"/>
                  <a:pt x="10509" y="6925"/>
                </a:cubicBezTo>
                <a:lnTo>
                  <a:pt x="10509" y="6925"/>
                </a:lnTo>
                <a:cubicBezTo>
                  <a:pt x="11118" y="5112"/>
                  <a:pt x="12286" y="3455"/>
                  <a:pt x="13740" y="2258"/>
                </a:cubicBezTo>
                <a:cubicBezTo>
                  <a:pt x="14685" y="1464"/>
                  <a:pt x="15766" y="790"/>
                  <a:pt x="17000" y="790"/>
                </a:cubicBezTo>
                <a:close/>
                <a:moveTo>
                  <a:pt x="46132" y="0"/>
                </a:moveTo>
                <a:cubicBezTo>
                  <a:pt x="46067" y="0"/>
                  <a:pt x="46001" y="55"/>
                  <a:pt x="46001" y="165"/>
                </a:cubicBezTo>
                <a:cubicBezTo>
                  <a:pt x="45918" y="5617"/>
                  <a:pt x="41952" y="10148"/>
                  <a:pt x="37714" y="13204"/>
                </a:cubicBezTo>
                <a:cubicBezTo>
                  <a:pt x="33444" y="16291"/>
                  <a:pt x="28087" y="18739"/>
                  <a:pt x="22718" y="18865"/>
                </a:cubicBezTo>
                <a:cubicBezTo>
                  <a:pt x="22552" y="18871"/>
                  <a:pt x="22383" y="18874"/>
                  <a:pt x="22214" y="18874"/>
                </a:cubicBezTo>
                <a:cubicBezTo>
                  <a:pt x="17275" y="18874"/>
                  <a:pt x="11092" y="16366"/>
                  <a:pt x="10161" y="10933"/>
                </a:cubicBezTo>
                <a:cubicBezTo>
                  <a:pt x="9945" y="9700"/>
                  <a:pt x="10053" y="8441"/>
                  <a:pt x="10409" y="7242"/>
                </a:cubicBezTo>
                <a:lnTo>
                  <a:pt x="10409" y="7242"/>
                </a:lnTo>
                <a:cubicBezTo>
                  <a:pt x="12081" y="7005"/>
                  <a:pt x="13709" y="6536"/>
                  <a:pt x="15174" y="5743"/>
                </a:cubicBezTo>
                <a:cubicBezTo>
                  <a:pt x="16220" y="5178"/>
                  <a:pt x="20761" y="1641"/>
                  <a:pt x="18009" y="647"/>
                </a:cubicBezTo>
                <a:cubicBezTo>
                  <a:pt x="17644" y="515"/>
                  <a:pt x="17277" y="455"/>
                  <a:pt x="16912" y="455"/>
                </a:cubicBezTo>
                <a:cubicBezTo>
                  <a:pt x="14481" y="455"/>
                  <a:pt x="12137" y="3102"/>
                  <a:pt x="11082" y="4958"/>
                </a:cubicBezTo>
                <a:cubicBezTo>
                  <a:pt x="10721" y="5592"/>
                  <a:pt x="10428" y="6268"/>
                  <a:pt x="10214" y="6966"/>
                </a:cubicBezTo>
                <a:lnTo>
                  <a:pt x="10214" y="6966"/>
                </a:lnTo>
                <a:cubicBezTo>
                  <a:pt x="9478" y="7063"/>
                  <a:pt x="8743" y="7115"/>
                  <a:pt x="8026" y="7134"/>
                </a:cubicBezTo>
                <a:cubicBezTo>
                  <a:pt x="7650" y="7143"/>
                  <a:pt x="7206" y="7154"/>
                  <a:pt x="6724" y="7154"/>
                </a:cubicBezTo>
                <a:cubicBezTo>
                  <a:pt x="4135" y="7154"/>
                  <a:pt x="447" y="6835"/>
                  <a:pt x="262" y="4047"/>
                </a:cubicBezTo>
                <a:cubicBezTo>
                  <a:pt x="262" y="3958"/>
                  <a:pt x="196" y="3914"/>
                  <a:pt x="131" y="3914"/>
                </a:cubicBezTo>
                <a:cubicBezTo>
                  <a:pt x="66" y="3914"/>
                  <a:pt x="0" y="3958"/>
                  <a:pt x="0" y="4047"/>
                </a:cubicBezTo>
                <a:cubicBezTo>
                  <a:pt x="178" y="7009"/>
                  <a:pt x="3757" y="7270"/>
                  <a:pt x="6017" y="7396"/>
                </a:cubicBezTo>
                <a:cubicBezTo>
                  <a:pt x="6499" y="7424"/>
                  <a:pt x="6987" y="7439"/>
                  <a:pt x="7477" y="7439"/>
                </a:cubicBezTo>
                <a:cubicBezTo>
                  <a:pt x="8357" y="7439"/>
                  <a:pt x="9245" y="7390"/>
                  <a:pt x="10123" y="7280"/>
                </a:cubicBezTo>
                <a:lnTo>
                  <a:pt x="10123" y="7280"/>
                </a:lnTo>
                <a:cubicBezTo>
                  <a:pt x="9556" y="9372"/>
                  <a:pt x="9700" y="11632"/>
                  <a:pt x="10862" y="13549"/>
                </a:cubicBezTo>
                <a:cubicBezTo>
                  <a:pt x="12338" y="16081"/>
                  <a:pt x="15048" y="17735"/>
                  <a:pt x="17790" y="18561"/>
                </a:cubicBezTo>
                <a:cubicBezTo>
                  <a:pt x="19237" y="18997"/>
                  <a:pt x="20725" y="19190"/>
                  <a:pt x="22220" y="19190"/>
                </a:cubicBezTo>
                <a:cubicBezTo>
                  <a:pt x="26582" y="19190"/>
                  <a:pt x="31009" y="17545"/>
                  <a:pt x="34710" y="15464"/>
                </a:cubicBezTo>
                <a:cubicBezTo>
                  <a:pt x="40246" y="12325"/>
                  <a:pt x="46221" y="7009"/>
                  <a:pt x="46263" y="165"/>
                </a:cubicBezTo>
                <a:cubicBezTo>
                  <a:pt x="46263" y="55"/>
                  <a:pt x="46198" y="0"/>
                  <a:pt x="46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44"/>
        <p:cNvGrpSpPr/>
        <p:nvPr/>
      </p:nvGrpSpPr>
      <p:grpSpPr>
        <a:xfrm>
          <a:off x="0" y="0"/>
          <a:ext cx="0" cy="0"/>
          <a:chOff x="0" y="0"/>
          <a:chExt cx="0" cy="0"/>
        </a:xfrm>
      </p:grpSpPr>
      <p:sp>
        <p:nvSpPr>
          <p:cNvPr id="3545" name="Google Shape;3545;p64"/>
          <p:cNvSpPr txBox="1">
            <a:spLocks noGrp="1"/>
          </p:cNvSpPr>
          <p:nvPr>
            <p:ph type="title"/>
          </p:nvPr>
        </p:nvSpPr>
        <p:spPr>
          <a:xfrm>
            <a:off x="720000" y="445025"/>
            <a:ext cx="7708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REFERENCES</a:t>
            </a:r>
            <a:endParaRPr dirty="0"/>
          </a:p>
          <a:p>
            <a:pPr marL="0" lvl="0" indent="0" algn="l" rtl="0">
              <a:spcBef>
                <a:spcPts val="0"/>
              </a:spcBef>
              <a:spcAft>
                <a:spcPts val="0"/>
              </a:spcAft>
              <a:buNone/>
            </a:pPr>
            <a:endParaRPr dirty="0"/>
          </a:p>
        </p:txBody>
      </p:sp>
      <p:sp>
        <p:nvSpPr>
          <p:cNvPr id="3546" name="Google Shape;3546;p64"/>
          <p:cNvSpPr txBox="1">
            <a:spLocks noGrp="1"/>
          </p:cNvSpPr>
          <p:nvPr>
            <p:ph type="subTitle" idx="1"/>
          </p:nvPr>
        </p:nvSpPr>
        <p:spPr>
          <a:xfrm>
            <a:off x="719999" y="1262909"/>
            <a:ext cx="8059880" cy="3638614"/>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fr-FR" sz="1600" b="1" dirty="0">
                <a:solidFill>
                  <a:srgbClr val="2A2A2A"/>
                </a:solidFill>
                <a:latin typeface="Unbounded"/>
                <a:ea typeface="Unbounded"/>
                <a:cs typeface="Unbounded"/>
                <a:sym typeface="Unbounded"/>
              </a:rPr>
              <a:t>  3D </a:t>
            </a:r>
            <a:endParaRPr sz="1600" b="1" dirty="0">
              <a:solidFill>
                <a:srgbClr val="2A2A2A"/>
              </a:solidFill>
              <a:latin typeface="Unbounded"/>
              <a:ea typeface="Unbounded"/>
              <a:cs typeface="Unbounded"/>
              <a:sym typeface="Unbounded"/>
            </a:endParaRPr>
          </a:p>
          <a:p>
            <a:pPr marL="457200" lvl="0" indent="-317500" algn="l" rtl="0">
              <a:spcBef>
                <a:spcPts val="0"/>
              </a:spcBef>
              <a:spcAft>
                <a:spcPts val="0"/>
              </a:spcAft>
              <a:buSzPts val="1400"/>
              <a:buChar char="●"/>
            </a:pPr>
            <a:r>
              <a:rPr lang="en-US" dirty="0">
                <a:solidFill>
                  <a:schemeClr val="hlink"/>
                </a:solidFill>
                <a:uFill>
                  <a:noFill/>
                </a:uFill>
              </a:rPr>
              <a:t>"Transfer learning and fine-tuning &amp;nbsp; : &amp;nbsp ; TensorFlow Core," TensorFlow. [Enligne].Disponible:https://www.tensorflow.org/guide/keras/transfer_learning.</a:t>
            </a:r>
            <a:r>
              <a:rPr lang="en-US" dirty="0">
                <a:solidFill>
                  <a:schemeClr val="hlink"/>
                </a:solidFill>
                <a:uFill>
                  <a:noFill/>
                </a:uFill>
                <a:hlinkClick r:id="rId3"/>
              </a:rPr>
              <a:t>Portrait of a smiling young man standing against wall</a:t>
            </a:r>
            <a:r>
              <a:rPr lang="en-US" dirty="0">
                <a:solidFill>
                  <a:schemeClr val="hlink"/>
                </a:solidFill>
                <a:uFill>
                  <a:noFill/>
                </a:uFill>
              </a:rPr>
              <a:t>.</a:t>
            </a:r>
            <a:endParaRPr lang="en-US" dirty="0">
              <a:solidFill>
                <a:srgbClr val="2A2A2A"/>
              </a:solidFill>
            </a:endParaRPr>
          </a:p>
          <a:p>
            <a:pPr marL="457200" lvl="0" indent="-317500" algn="l" rtl="0">
              <a:spcBef>
                <a:spcPts val="0"/>
              </a:spcBef>
              <a:spcAft>
                <a:spcPts val="0"/>
              </a:spcAft>
              <a:buSzPts val="1400"/>
              <a:buChar char="●"/>
            </a:pPr>
            <a:r>
              <a:rPr lang="fr-FR" dirty="0">
                <a:solidFill>
                  <a:schemeClr val="hlink"/>
                </a:solidFill>
                <a:uFill>
                  <a:noFill/>
                </a:uFill>
              </a:rPr>
              <a:t>T. Alldieck, M. Magnor, W. Xu, C. Theobalt, et G. Pons-Moll, "Video Based Reconstruction of 3D People Models," 2018 IEEE/CVF Conference on Computer Vision and Pattern Recognition, 2018.</a:t>
            </a:r>
          </a:p>
          <a:p>
            <a:pPr marL="139700" lvl="0" indent="0" algn="l" rtl="0">
              <a:spcBef>
                <a:spcPts val="0"/>
              </a:spcBef>
              <a:spcAft>
                <a:spcPts val="0"/>
              </a:spcAft>
              <a:buSzPts val="1400"/>
              <a:buNone/>
            </a:pPr>
            <a:r>
              <a:rPr lang="fr-FR" sz="1600" b="1" dirty="0">
                <a:solidFill>
                  <a:srgbClr val="2A2A2A"/>
                </a:solidFill>
                <a:latin typeface="Unbounded"/>
                <a:ea typeface="Unbounded"/>
                <a:cs typeface="Unbounded"/>
                <a:sym typeface="Unbounded"/>
              </a:rPr>
              <a:t>2D</a:t>
            </a:r>
            <a:endParaRPr sz="1600" b="1" dirty="0">
              <a:solidFill>
                <a:srgbClr val="2A2A2A"/>
              </a:solidFill>
              <a:latin typeface="Unbounded"/>
              <a:ea typeface="Unbounded"/>
              <a:cs typeface="Unbounded"/>
              <a:sym typeface="Unbounded"/>
            </a:endParaRPr>
          </a:p>
          <a:p>
            <a:pPr marL="457200" lvl="0" indent="-317500" algn="l" rtl="0">
              <a:spcBef>
                <a:spcPts val="0"/>
              </a:spcBef>
              <a:spcAft>
                <a:spcPts val="0"/>
              </a:spcAft>
              <a:buSzPts val="1400"/>
              <a:buChar char="●"/>
            </a:pPr>
            <a:r>
              <a:rPr lang="en-US" dirty="0">
                <a:solidFill>
                  <a:schemeClr val="hlink"/>
                </a:solidFill>
                <a:uFill>
                  <a:noFill/>
                </a:uFill>
              </a:rPr>
              <a:t>GP-VTON: Towards General Purpose Virtual Try-on via Collaborative Local-Flow Global-Parsing Learning</a:t>
            </a:r>
            <a:r>
              <a:rPr lang="en" dirty="0">
                <a:solidFill>
                  <a:schemeClr val="hlink"/>
                </a:solidFill>
                <a:uFill>
                  <a:noFill/>
                </a:uFill>
                <a:hlinkClick r:id="rId4"/>
              </a:rPr>
              <a:t>Icon Pack: Marketing</a:t>
            </a:r>
            <a:r>
              <a:rPr lang="en" dirty="0">
                <a:solidFill>
                  <a:schemeClr val="hlink"/>
                </a:solidFill>
                <a:uFill>
                  <a:noFill/>
                </a:uFill>
              </a:rPr>
              <a:t>.</a:t>
            </a:r>
          </a:p>
          <a:p>
            <a:pPr marL="457200" lvl="0" indent="-317500" algn="l" rtl="0">
              <a:spcBef>
                <a:spcPts val="0"/>
              </a:spcBef>
              <a:spcAft>
                <a:spcPts val="0"/>
              </a:spcAft>
              <a:buSzPts val="1400"/>
              <a:buChar char="●"/>
            </a:pPr>
            <a:r>
              <a:rPr lang="en-US" dirty="0">
                <a:solidFill>
                  <a:schemeClr val="hlink"/>
                </a:solidFill>
                <a:uFill>
                  <a:noFill/>
                </a:uFill>
                <a:sym typeface="Unbounded"/>
              </a:rPr>
              <a:t>C-VTON: Context Driven Image-Based Virtual Try-On Network.</a:t>
            </a:r>
            <a:endParaRPr dirty="0">
              <a:solidFill>
                <a:schemeClr val="hlink"/>
              </a:solidFill>
              <a:uFill>
                <a:noFill/>
              </a:uFill>
              <a:sym typeface="Unbounded"/>
            </a:endParaRPr>
          </a:p>
        </p:txBody>
      </p:sp>
      <p:grpSp>
        <p:nvGrpSpPr>
          <p:cNvPr id="3548" name="Google Shape;3548;p64"/>
          <p:cNvGrpSpPr/>
          <p:nvPr/>
        </p:nvGrpSpPr>
        <p:grpSpPr>
          <a:xfrm rot="-2221219">
            <a:off x="7206585" y="3787917"/>
            <a:ext cx="2180480" cy="2129534"/>
            <a:chOff x="2256964" y="4013397"/>
            <a:chExt cx="944573" cy="922504"/>
          </a:xfrm>
        </p:grpSpPr>
        <p:sp>
          <p:nvSpPr>
            <p:cNvPr id="3549" name="Google Shape;3549;p64"/>
            <p:cNvSpPr/>
            <p:nvPr/>
          </p:nvSpPr>
          <p:spPr>
            <a:xfrm>
              <a:off x="2658732" y="4467870"/>
              <a:ext cx="542806" cy="65156"/>
            </a:xfrm>
            <a:custGeom>
              <a:avLst/>
              <a:gdLst/>
              <a:ahLst/>
              <a:cxnLst/>
              <a:rect l="l" t="t" r="r" b="b"/>
              <a:pathLst>
                <a:path w="25984" h="3119" extrusionOk="0">
                  <a:moveTo>
                    <a:pt x="15384" y="0"/>
                  </a:moveTo>
                  <a:cubicBezTo>
                    <a:pt x="14295" y="0"/>
                    <a:pt x="13291" y="262"/>
                    <a:pt x="12244" y="565"/>
                  </a:cubicBezTo>
                  <a:cubicBezTo>
                    <a:pt x="11250" y="827"/>
                    <a:pt x="10246" y="1089"/>
                    <a:pt x="9199" y="1266"/>
                  </a:cubicBezTo>
                  <a:cubicBezTo>
                    <a:pt x="8771" y="1318"/>
                    <a:pt x="8343" y="1348"/>
                    <a:pt x="7914" y="1348"/>
                  </a:cubicBezTo>
                  <a:cubicBezTo>
                    <a:pt x="7296" y="1348"/>
                    <a:pt x="6678" y="1285"/>
                    <a:pt x="6060" y="1130"/>
                  </a:cubicBezTo>
                  <a:cubicBezTo>
                    <a:pt x="5359" y="911"/>
                    <a:pt x="4658" y="785"/>
                    <a:pt x="3967" y="607"/>
                  </a:cubicBezTo>
                  <a:cubicBezTo>
                    <a:pt x="3482" y="504"/>
                    <a:pt x="2998" y="448"/>
                    <a:pt x="2516" y="448"/>
                  </a:cubicBezTo>
                  <a:cubicBezTo>
                    <a:pt x="1781" y="448"/>
                    <a:pt x="1054" y="578"/>
                    <a:pt x="346" y="869"/>
                  </a:cubicBezTo>
                  <a:cubicBezTo>
                    <a:pt x="210" y="911"/>
                    <a:pt x="43" y="911"/>
                    <a:pt x="1" y="1089"/>
                  </a:cubicBezTo>
                  <a:cubicBezTo>
                    <a:pt x="76" y="1164"/>
                    <a:pt x="155" y="1179"/>
                    <a:pt x="234" y="1179"/>
                  </a:cubicBezTo>
                  <a:cubicBezTo>
                    <a:pt x="286" y="1179"/>
                    <a:pt x="338" y="1172"/>
                    <a:pt x="388" y="1172"/>
                  </a:cubicBezTo>
                  <a:cubicBezTo>
                    <a:pt x="786" y="1172"/>
                    <a:pt x="1131" y="1172"/>
                    <a:pt x="1518" y="1214"/>
                  </a:cubicBezTo>
                  <a:cubicBezTo>
                    <a:pt x="2219" y="1266"/>
                    <a:pt x="2826" y="1570"/>
                    <a:pt x="3444" y="1832"/>
                  </a:cubicBezTo>
                  <a:cubicBezTo>
                    <a:pt x="4093" y="2135"/>
                    <a:pt x="4752" y="2439"/>
                    <a:pt x="5401" y="2700"/>
                  </a:cubicBezTo>
                  <a:cubicBezTo>
                    <a:pt x="6089" y="2953"/>
                    <a:pt x="6785" y="3118"/>
                    <a:pt x="7500" y="3118"/>
                  </a:cubicBezTo>
                  <a:cubicBezTo>
                    <a:pt x="7643" y="3118"/>
                    <a:pt x="7788" y="3112"/>
                    <a:pt x="7933" y="3098"/>
                  </a:cubicBezTo>
                  <a:cubicBezTo>
                    <a:pt x="8896" y="3045"/>
                    <a:pt x="9848" y="2784"/>
                    <a:pt x="10769" y="2439"/>
                  </a:cubicBezTo>
                  <a:cubicBezTo>
                    <a:pt x="10993" y="2346"/>
                    <a:pt x="11195" y="2293"/>
                    <a:pt x="11408" y="2293"/>
                  </a:cubicBezTo>
                  <a:cubicBezTo>
                    <a:pt x="11482" y="2293"/>
                    <a:pt x="11558" y="2299"/>
                    <a:pt x="11637" y="2313"/>
                  </a:cubicBezTo>
                  <a:cubicBezTo>
                    <a:pt x="12161" y="2397"/>
                    <a:pt x="12684" y="2439"/>
                    <a:pt x="13207" y="2522"/>
                  </a:cubicBezTo>
                  <a:cubicBezTo>
                    <a:pt x="13668" y="2592"/>
                    <a:pt x="14128" y="2640"/>
                    <a:pt x="14582" y="2640"/>
                  </a:cubicBezTo>
                  <a:cubicBezTo>
                    <a:pt x="15291" y="2640"/>
                    <a:pt x="15986" y="2521"/>
                    <a:pt x="16650" y="2177"/>
                  </a:cubicBezTo>
                  <a:cubicBezTo>
                    <a:pt x="16780" y="2116"/>
                    <a:pt x="16933" y="2077"/>
                    <a:pt x="17091" y="2077"/>
                  </a:cubicBezTo>
                  <a:cubicBezTo>
                    <a:pt x="17149" y="2077"/>
                    <a:pt x="17208" y="2082"/>
                    <a:pt x="17267" y="2093"/>
                  </a:cubicBezTo>
                  <a:cubicBezTo>
                    <a:pt x="17874" y="2261"/>
                    <a:pt x="18481" y="2355"/>
                    <a:pt x="19140" y="2397"/>
                  </a:cubicBezTo>
                  <a:cubicBezTo>
                    <a:pt x="19831" y="2439"/>
                    <a:pt x="20532" y="2480"/>
                    <a:pt x="21275" y="2480"/>
                  </a:cubicBezTo>
                  <a:cubicBezTo>
                    <a:pt x="21537" y="2480"/>
                    <a:pt x="21798" y="2439"/>
                    <a:pt x="22102" y="2261"/>
                  </a:cubicBezTo>
                  <a:cubicBezTo>
                    <a:pt x="21578" y="2219"/>
                    <a:pt x="21097" y="2135"/>
                    <a:pt x="20668" y="2093"/>
                  </a:cubicBezTo>
                  <a:cubicBezTo>
                    <a:pt x="20145" y="2051"/>
                    <a:pt x="19569" y="1999"/>
                    <a:pt x="19046" y="1957"/>
                  </a:cubicBezTo>
                  <a:cubicBezTo>
                    <a:pt x="18575" y="1915"/>
                    <a:pt x="18052" y="1915"/>
                    <a:pt x="17571" y="1654"/>
                  </a:cubicBezTo>
                  <a:cubicBezTo>
                    <a:pt x="17280" y="1521"/>
                    <a:pt x="16973" y="1468"/>
                    <a:pt x="16661" y="1468"/>
                  </a:cubicBezTo>
                  <a:cubicBezTo>
                    <a:pt x="16457" y="1468"/>
                    <a:pt x="16250" y="1491"/>
                    <a:pt x="16043" y="1528"/>
                  </a:cubicBezTo>
                  <a:cubicBezTo>
                    <a:pt x="15697" y="1570"/>
                    <a:pt x="15384" y="1612"/>
                    <a:pt x="15038" y="1612"/>
                  </a:cubicBezTo>
                  <a:cubicBezTo>
                    <a:pt x="14515" y="1612"/>
                    <a:pt x="13992" y="1570"/>
                    <a:pt x="13510" y="1528"/>
                  </a:cubicBezTo>
                  <a:cubicBezTo>
                    <a:pt x="13343" y="1476"/>
                    <a:pt x="13207" y="1476"/>
                    <a:pt x="13081" y="1434"/>
                  </a:cubicBezTo>
                  <a:lnTo>
                    <a:pt x="13081" y="1392"/>
                  </a:lnTo>
                  <a:cubicBezTo>
                    <a:pt x="13123" y="1350"/>
                    <a:pt x="13165" y="1308"/>
                    <a:pt x="13249" y="1266"/>
                  </a:cubicBezTo>
                  <a:cubicBezTo>
                    <a:pt x="14144" y="897"/>
                    <a:pt x="15039" y="645"/>
                    <a:pt x="16001" y="645"/>
                  </a:cubicBezTo>
                  <a:cubicBezTo>
                    <a:pt x="16074" y="645"/>
                    <a:pt x="16147" y="646"/>
                    <a:pt x="16221" y="649"/>
                  </a:cubicBezTo>
                  <a:cubicBezTo>
                    <a:pt x="18701" y="649"/>
                    <a:pt x="21097" y="1005"/>
                    <a:pt x="23493" y="1737"/>
                  </a:cubicBezTo>
                  <a:cubicBezTo>
                    <a:pt x="24331" y="1999"/>
                    <a:pt x="25157" y="2261"/>
                    <a:pt x="25984" y="2480"/>
                  </a:cubicBezTo>
                  <a:lnTo>
                    <a:pt x="25984" y="2135"/>
                  </a:lnTo>
                  <a:cubicBezTo>
                    <a:pt x="25722" y="2093"/>
                    <a:pt x="25461" y="1999"/>
                    <a:pt x="25241" y="1915"/>
                  </a:cubicBezTo>
                  <a:cubicBezTo>
                    <a:pt x="23975" y="1570"/>
                    <a:pt x="22803" y="1130"/>
                    <a:pt x="21537" y="827"/>
                  </a:cubicBezTo>
                  <a:cubicBezTo>
                    <a:pt x="19967" y="387"/>
                    <a:pt x="18355" y="168"/>
                    <a:pt x="16744" y="42"/>
                  </a:cubicBezTo>
                  <a:cubicBezTo>
                    <a:pt x="16263" y="0"/>
                    <a:pt x="15823" y="0"/>
                    <a:pt x="153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50" name="Google Shape;3550;p64"/>
            <p:cNvSpPr/>
            <p:nvPr/>
          </p:nvSpPr>
          <p:spPr>
            <a:xfrm>
              <a:off x="2562118" y="4534988"/>
              <a:ext cx="583896" cy="71360"/>
            </a:xfrm>
            <a:custGeom>
              <a:avLst/>
              <a:gdLst/>
              <a:ahLst/>
              <a:cxnLst/>
              <a:rect l="l" t="t" r="r" b="b"/>
              <a:pathLst>
                <a:path w="27951" h="3416" extrusionOk="0">
                  <a:moveTo>
                    <a:pt x="26794" y="1756"/>
                  </a:moveTo>
                  <a:cubicBezTo>
                    <a:pt x="26799" y="1757"/>
                    <a:pt x="26805" y="1758"/>
                    <a:pt x="26810" y="1758"/>
                  </a:cubicBezTo>
                  <a:cubicBezTo>
                    <a:pt x="26805" y="1757"/>
                    <a:pt x="26799" y="1757"/>
                    <a:pt x="26794" y="1756"/>
                  </a:cubicBezTo>
                  <a:close/>
                  <a:moveTo>
                    <a:pt x="4258" y="1"/>
                  </a:moveTo>
                  <a:cubicBezTo>
                    <a:pt x="4032" y="1"/>
                    <a:pt x="3805" y="30"/>
                    <a:pt x="3580" y="94"/>
                  </a:cubicBezTo>
                  <a:cubicBezTo>
                    <a:pt x="2533" y="450"/>
                    <a:pt x="1529" y="795"/>
                    <a:pt x="482" y="1140"/>
                  </a:cubicBezTo>
                  <a:cubicBezTo>
                    <a:pt x="388" y="1140"/>
                    <a:pt x="262" y="1235"/>
                    <a:pt x="179" y="1277"/>
                  </a:cubicBezTo>
                  <a:cubicBezTo>
                    <a:pt x="1" y="1454"/>
                    <a:pt x="43" y="1716"/>
                    <a:pt x="262" y="1800"/>
                  </a:cubicBezTo>
                  <a:cubicBezTo>
                    <a:pt x="388" y="1842"/>
                    <a:pt x="524" y="1842"/>
                    <a:pt x="650" y="1842"/>
                  </a:cubicBezTo>
                  <a:cubicBezTo>
                    <a:pt x="1748" y="1842"/>
                    <a:pt x="2795" y="1716"/>
                    <a:pt x="3789" y="1454"/>
                  </a:cubicBezTo>
                  <a:cubicBezTo>
                    <a:pt x="4009" y="1402"/>
                    <a:pt x="4214" y="1376"/>
                    <a:pt x="4412" y="1376"/>
                  </a:cubicBezTo>
                  <a:cubicBezTo>
                    <a:pt x="4732" y="1376"/>
                    <a:pt x="5035" y="1444"/>
                    <a:pt x="5358" y="1580"/>
                  </a:cubicBezTo>
                  <a:cubicBezTo>
                    <a:pt x="5495" y="1664"/>
                    <a:pt x="5672" y="1758"/>
                    <a:pt x="5798" y="1800"/>
                  </a:cubicBezTo>
                  <a:cubicBezTo>
                    <a:pt x="6668" y="2203"/>
                    <a:pt x="7570" y="2426"/>
                    <a:pt x="8516" y="2426"/>
                  </a:cubicBezTo>
                  <a:cubicBezTo>
                    <a:pt x="8799" y="2426"/>
                    <a:pt x="9086" y="2406"/>
                    <a:pt x="9377" y="2365"/>
                  </a:cubicBezTo>
                  <a:cubicBezTo>
                    <a:pt x="9581" y="2332"/>
                    <a:pt x="9785" y="2317"/>
                    <a:pt x="9988" y="2317"/>
                  </a:cubicBezTo>
                  <a:cubicBezTo>
                    <a:pt x="10567" y="2317"/>
                    <a:pt x="11139" y="2444"/>
                    <a:pt x="11689" y="2668"/>
                  </a:cubicBezTo>
                  <a:cubicBezTo>
                    <a:pt x="12946" y="3155"/>
                    <a:pt x="14275" y="3416"/>
                    <a:pt x="15651" y="3416"/>
                  </a:cubicBezTo>
                  <a:cubicBezTo>
                    <a:pt x="15753" y="3416"/>
                    <a:pt x="15856" y="3414"/>
                    <a:pt x="15959" y="3411"/>
                  </a:cubicBezTo>
                  <a:cubicBezTo>
                    <a:pt x="17089" y="3369"/>
                    <a:pt x="18271" y="3328"/>
                    <a:pt x="19443" y="3328"/>
                  </a:cubicBezTo>
                  <a:cubicBezTo>
                    <a:pt x="20532" y="3328"/>
                    <a:pt x="21631" y="3328"/>
                    <a:pt x="22761" y="3369"/>
                  </a:cubicBezTo>
                  <a:cubicBezTo>
                    <a:pt x="22849" y="3372"/>
                    <a:pt x="22937" y="3373"/>
                    <a:pt x="23025" y="3373"/>
                  </a:cubicBezTo>
                  <a:cubicBezTo>
                    <a:pt x="24544" y="3373"/>
                    <a:pt x="26023" y="3035"/>
                    <a:pt x="27428" y="2501"/>
                  </a:cubicBezTo>
                  <a:cubicBezTo>
                    <a:pt x="27595" y="2407"/>
                    <a:pt x="27773" y="2365"/>
                    <a:pt x="27951" y="2145"/>
                  </a:cubicBezTo>
                  <a:lnTo>
                    <a:pt x="27951" y="2145"/>
                  </a:lnTo>
                  <a:cubicBezTo>
                    <a:pt x="27689" y="2187"/>
                    <a:pt x="27512" y="2187"/>
                    <a:pt x="27334" y="2187"/>
                  </a:cubicBezTo>
                  <a:cubicBezTo>
                    <a:pt x="27072" y="2281"/>
                    <a:pt x="26810" y="2365"/>
                    <a:pt x="26549" y="2407"/>
                  </a:cubicBezTo>
                  <a:cubicBezTo>
                    <a:pt x="25984" y="2543"/>
                    <a:pt x="25460" y="2710"/>
                    <a:pt x="24937" y="2804"/>
                  </a:cubicBezTo>
                  <a:cubicBezTo>
                    <a:pt x="24069" y="2930"/>
                    <a:pt x="23200" y="2930"/>
                    <a:pt x="22321" y="2930"/>
                  </a:cubicBezTo>
                  <a:cubicBezTo>
                    <a:pt x="20228" y="2930"/>
                    <a:pt x="18177" y="2888"/>
                    <a:pt x="16084" y="2888"/>
                  </a:cubicBezTo>
                  <a:cubicBezTo>
                    <a:pt x="15697" y="2888"/>
                    <a:pt x="15258" y="2888"/>
                    <a:pt x="14871" y="2804"/>
                  </a:cubicBezTo>
                  <a:cubicBezTo>
                    <a:pt x="14128" y="2668"/>
                    <a:pt x="13426" y="2501"/>
                    <a:pt x="12736" y="2323"/>
                  </a:cubicBezTo>
                  <a:cubicBezTo>
                    <a:pt x="12600" y="2281"/>
                    <a:pt x="12516" y="2187"/>
                    <a:pt x="12380" y="2145"/>
                  </a:cubicBezTo>
                  <a:lnTo>
                    <a:pt x="12380" y="2061"/>
                  </a:lnTo>
                  <a:cubicBezTo>
                    <a:pt x="12642" y="2019"/>
                    <a:pt x="12861" y="2019"/>
                    <a:pt x="13123" y="1978"/>
                  </a:cubicBezTo>
                  <a:cubicBezTo>
                    <a:pt x="13950" y="1883"/>
                    <a:pt x="14776" y="1758"/>
                    <a:pt x="15655" y="1664"/>
                  </a:cubicBezTo>
                  <a:cubicBezTo>
                    <a:pt x="15827" y="1647"/>
                    <a:pt x="16007" y="1637"/>
                    <a:pt x="16189" y="1637"/>
                  </a:cubicBezTo>
                  <a:cubicBezTo>
                    <a:pt x="16463" y="1637"/>
                    <a:pt x="16742" y="1660"/>
                    <a:pt x="17005" y="1716"/>
                  </a:cubicBezTo>
                  <a:cubicBezTo>
                    <a:pt x="17595" y="1803"/>
                    <a:pt x="18187" y="1871"/>
                    <a:pt x="18779" y="1871"/>
                  </a:cubicBezTo>
                  <a:cubicBezTo>
                    <a:pt x="19322" y="1871"/>
                    <a:pt x="19865" y="1814"/>
                    <a:pt x="20406" y="1664"/>
                  </a:cubicBezTo>
                  <a:cubicBezTo>
                    <a:pt x="20504" y="1632"/>
                    <a:pt x="20602" y="1619"/>
                    <a:pt x="20700" y="1619"/>
                  </a:cubicBezTo>
                  <a:cubicBezTo>
                    <a:pt x="20864" y="1619"/>
                    <a:pt x="21027" y="1657"/>
                    <a:pt x="21191" y="1716"/>
                  </a:cubicBezTo>
                  <a:cubicBezTo>
                    <a:pt x="21450" y="1810"/>
                    <a:pt x="21738" y="1857"/>
                    <a:pt x="22030" y="1857"/>
                  </a:cubicBezTo>
                  <a:cubicBezTo>
                    <a:pt x="22127" y="1857"/>
                    <a:pt x="22224" y="1852"/>
                    <a:pt x="22321" y="1842"/>
                  </a:cubicBezTo>
                  <a:cubicBezTo>
                    <a:pt x="23064" y="1800"/>
                    <a:pt x="23807" y="1758"/>
                    <a:pt x="24550" y="1716"/>
                  </a:cubicBezTo>
                  <a:cubicBezTo>
                    <a:pt x="24843" y="1679"/>
                    <a:pt x="25134" y="1663"/>
                    <a:pt x="25427" y="1663"/>
                  </a:cubicBezTo>
                  <a:cubicBezTo>
                    <a:pt x="25873" y="1663"/>
                    <a:pt x="26324" y="1700"/>
                    <a:pt x="26794" y="1756"/>
                  </a:cubicBezTo>
                  <a:lnTo>
                    <a:pt x="26794" y="1756"/>
                  </a:lnTo>
                  <a:cubicBezTo>
                    <a:pt x="26758" y="1748"/>
                    <a:pt x="26721" y="1716"/>
                    <a:pt x="26685" y="1716"/>
                  </a:cubicBezTo>
                  <a:cubicBezTo>
                    <a:pt x="26075" y="1640"/>
                    <a:pt x="25465" y="1606"/>
                    <a:pt x="24853" y="1606"/>
                  </a:cubicBezTo>
                  <a:cubicBezTo>
                    <a:pt x="24373" y="1606"/>
                    <a:pt x="23892" y="1627"/>
                    <a:pt x="23409" y="1664"/>
                  </a:cubicBezTo>
                  <a:cubicBezTo>
                    <a:pt x="23080" y="1692"/>
                    <a:pt x="22738" y="1730"/>
                    <a:pt x="22395" y="1730"/>
                  </a:cubicBezTo>
                  <a:cubicBezTo>
                    <a:pt x="22107" y="1730"/>
                    <a:pt x="21818" y="1703"/>
                    <a:pt x="21536" y="1622"/>
                  </a:cubicBezTo>
                  <a:cubicBezTo>
                    <a:pt x="20953" y="1471"/>
                    <a:pt x="20395" y="1312"/>
                    <a:pt x="19816" y="1312"/>
                  </a:cubicBezTo>
                  <a:cubicBezTo>
                    <a:pt x="19752" y="1312"/>
                    <a:pt x="19687" y="1314"/>
                    <a:pt x="19621" y="1318"/>
                  </a:cubicBezTo>
                  <a:lnTo>
                    <a:pt x="19580" y="1318"/>
                  </a:lnTo>
                  <a:cubicBezTo>
                    <a:pt x="18753" y="1193"/>
                    <a:pt x="18010" y="973"/>
                    <a:pt x="17225" y="670"/>
                  </a:cubicBezTo>
                  <a:cubicBezTo>
                    <a:pt x="17005" y="575"/>
                    <a:pt x="16744" y="492"/>
                    <a:pt x="16482" y="450"/>
                  </a:cubicBezTo>
                  <a:cubicBezTo>
                    <a:pt x="16001" y="382"/>
                    <a:pt x="15522" y="348"/>
                    <a:pt x="15048" y="348"/>
                  </a:cubicBezTo>
                  <a:cubicBezTo>
                    <a:pt x="14575" y="348"/>
                    <a:pt x="14107" y="382"/>
                    <a:pt x="13646" y="450"/>
                  </a:cubicBezTo>
                  <a:cubicBezTo>
                    <a:pt x="13123" y="534"/>
                    <a:pt x="12600" y="670"/>
                    <a:pt x="12077" y="753"/>
                  </a:cubicBezTo>
                  <a:cubicBezTo>
                    <a:pt x="11506" y="870"/>
                    <a:pt x="10931" y="946"/>
                    <a:pt x="10346" y="946"/>
                  </a:cubicBezTo>
                  <a:cubicBezTo>
                    <a:pt x="10040" y="946"/>
                    <a:pt x="9731" y="926"/>
                    <a:pt x="9419" y="879"/>
                  </a:cubicBezTo>
                  <a:cubicBezTo>
                    <a:pt x="9115" y="837"/>
                    <a:pt x="8759" y="837"/>
                    <a:pt x="8414" y="837"/>
                  </a:cubicBezTo>
                  <a:cubicBezTo>
                    <a:pt x="8236" y="837"/>
                    <a:pt x="8069" y="879"/>
                    <a:pt x="7891" y="973"/>
                  </a:cubicBezTo>
                  <a:cubicBezTo>
                    <a:pt x="7788" y="997"/>
                    <a:pt x="7689" y="1021"/>
                    <a:pt x="7597" y="1021"/>
                  </a:cubicBezTo>
                  <a:cubicBezTo>
                    <a:pt x="7530" y="1021"/>
                    <a:pt x="7467" y="1008"/>
                    <a:pt x="7409" y="973"/>
                  </a:cubicBezTo>
                  <a:cubicBezTo>
                    <a:pt x="7022" y="837"/>
                    <a:pt x="6625" y="711"/>
                    <a:pt x="6279" y="575"/>
                  </a:cubicBezTo>
                  <a:cubicBezTo>
                    <a:pt x="6101" y="534"/>
                    <a:pt x="5934" y="408"/>
                    <a:pt x="5756" y="356"/>
                  </a:cubicBezTo>
                  <a:cubicBezTo>
                    <a:pt x="5271" y="146"/>
                    <a:pt x="4766" y="1"/>
                    <a:pt x="4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51" name="Google Shape;3551;p64"/>
            <p:cNvSpPr/>
            <p:nvPr/>
          </p:nvSpPr>
          <p:spPr>
            <a:xfrm>
              <a:off x="3053961" y="4439586"/>
              <a:ext cx="147567" cy="33173"/>
            </a:xfrm>
            <a:custGeom>
              <a:avLst/>
              <a:gdLst/>
              <a:ahLst/>
              <a:cxnLst/>
              <a:rect l="l" t="t" r="r" b="b"/>
              <a:pathLst>
                <a:path w="7064" h="1588" extrusionOk="0">
                  <a:moveTo>
                    <a:pt x="1559" y="0"/>
                  </a:moveTo>
                  <a:cubicBezTo>
                    <a:pt x="1203" y="0"/>
                    <a:pt x="847" y="56"/>
                    <a:pt x="482" y="172"/>
                  </a:cubicBezTo>
                  <a:cubicBezTo>
                    <a:pt x="388" y="214"/>
                    <a:pt x="304" y="214"/>
                    <a:pt x="220" y="266"/>
                  </a:cubicBezTo>
                  <a:cubicBezTo>
                    <a:pt x="42" y="350"/>
                    <a:pt x="1" y="569"/>
                    <a:pt x="220" y="653"/>
                  </a:cubicBezTo>
                  <a:cubicBezTo>
                    <a:pt x="346" y="737"/>
                    <a:pt x="482" y="789"/>
                    <a:pt x="649" y="789"/>
                  </a:cubicBezTo>
                  <a:cubicBezTo>
                    <a:pt x="1392" y="873"/>
                    <a:pt x="2135" y="1051"/>
                    <a:pt x="2878" y="1354"/>
                  </a:cubicBezTo>
                  <a:cubicBezTo>
                    <a:pt x="2962" y="1396"/>
                    <a:pt x="3004" y="1396"/>
                    <a:pt x="3098" y="1438"/>
                  </a:cubicBezTo>
                  <a:cubicBezTo>
                    <a:pt x="3461" y="1532"/>
                    <a:pt x="3816" y="1588"/>
                    <a:pt x="4165" y="1588"/>
                  </a:cubicBezTo>
                  <a:cubicBezTo>
                    <a:pt x="4479" y="1588"/>
                    <a:pt x="4789" y="1542"/>
                    <a:pt x="5097" y="1438"/>
                  </a:cubicBezTo>
                  <a:cubicBezTo>
                    <a:pt x="5201" y="1389"/>
                    <a:pt x="5305" y="1369"/>
                    <a:pt x="5407" y="1369"/>
                  </a:cubicBezTo>
                  <a:cubicBezTo>
                    <a:pt x="5479" y="1369"/>
                    <a:pt x="5551" y="1379"/>
                    <a:pt x="5620" y="1396"/>
                  </a:cubicBezTo>
                  <a:cubicBezTo>
                    <a:pt x="6059" y="1396"/>
                    <a:pt x="6499" y="1438"/>
                    <a:pt x="6980" y="1480"/>
                  </a:cubicBezTo>
                  <a:lnTo>
                    <a:pt x="7064" y="1480"/>
                  </a:lnTo>
                  <a:lnTo>
                    <a:pt x="7064" y="1093"/>
                  </a:lnTo>
                  <a:lnTo>
                    <a:pt x="7022" y="1093"/>
                  </a:lnTo>
                  <a:cubicBezTo>
                    <a:pt x="6457" y="1051"/>
                    <a:pt x="5881" y="999"/>
                    <a:pt x="5358" y="915"/>
                  </a:cubicBezTo>
                  <a:cubicBezTo>
                    <a:pt x="4532" y="789"/>
                    <a:pt x="3705" y="528"/>
                    <a:pt x="2920" y="266"/>
                  </a:cubicBezTo>
                  <a:cubicBezTo>
                    <a:pt x="2458" y="91"/>
                    <a:pt x="2009" y="0"/>
                    <a:pt x="1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52" name="Google Shape;3552;p64"/>
            <p:cNvSpPr/>
            <p:nvPr/>
          </p:nvSpPr>
          <p:spPr>
            <a:xfrm>
              <a:off x="3122165" y="4571691"/>
              <a:ext cx="21" cy="21"/>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53" name="Google Shape;3553;p64"/>
            <p:cNvSpPr/>
            <p:nvPr/>
          </p:nvSpPr>
          <p:spPr>
            <a:xfrm>
              <a:off x="3166973" y="4547877"/>
              <a:ext cx="34552" cy="25590"/>
            </a:xfrm>
            <a:custGeom>
              <a:avLst/>
              <a:gdLst/>
              <a:ahLst/>
              <a:cxnLst/>
              <a:rect l="l" t="t" r="r" b="b"/>
              <a:pathLst>
                <a:path w="1654" h="1225" extrusionOk="0">
                  <a:moveTo>
                    <a:pt x="785" y="0"/>
                  </a:moveTo>
                  <a:cubicBezTo>
                    <a:pt x="471" y="53"/>
                    <a:pt x="210" y="136"/>
                    <a:pt x="1" y="440"/>
                  </a:cubicBezTo>
                  <a:cubicBezTo>
                    <a:pt x="210" y="482"/>
                    <a:pt x="430" y="523"/>
                    <a:pt x="608" y="660"/>
                  </a:cubicBezTo>
                  <a:cubicBezTo>
                    <a:pt x="953" y="837"/>
                    <a:pt x="1309" y="1005"/>
                    <a:pt x="1654" y="1225"/>
                  </a:cubicBezTo>
                  <a:lnTo>
                    <a:pt x="1654" y="94"/>
                  </a:lnTo>
                  <a:cubicBezTo>
                    <a:pt x="1350" y="0"/>
                    <a:pt x="1089" y="0"/>
                    <a:pt x="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54" name="Google Shape;3554;p64"/>
            <p:cNvSpPr/>
            <p:nvPr/>
          </p:nvSpPr>
          <p:spPr>
            <a:xfrm>
              <a:off x="2998437" y="4299333"/>
              <a:ext cx="184960" cy="40547"/>
            </a:xfrm>
            <a:custGeom>
              <a:avLst/>
              <a:gdLst/>
              <a:ahLst/>
              <a:cxnLst/>
              <a:rect l="l" t="t" r="r" b="b"/>
              <a:pathLst>
                <a:path w="8854" h="1941" extrusionOk="0">
                  <a:moveTo>
                    <a:pt x="5798" y="0"/>
                  </a:moveTo>
                  <a:cubicBezTo>
                    <a:pt x="4971" y="0"/>
                    <a:pt x="4228" y="220"/>
                    <a:pt x="3485" y="440"/>
                  </a:cubicBezTo>
                  <a:cubicBezTo>
                    <a:pt x="2700" y="649"/>
                    <a:pt x="1874" y="869"/>
                    <a:pt x="1089" y="1089"/>
                  </a:cubicBezTo>
                  <a:cubicBezTo>
                    <a:pt x="785" y="1130"/>
                    <a:pt x="524" y="1225"/>
                    <a:pt x="262" y="1308"/>
                  </a:cubicBezTo>
                  <a:cubicBezTo>
                    <a:pt x="168" y="1350"/>
                    <a:pt x="42" y="1434"/>
                    <a:pt x="42" y="1528"/>
                  </a:cubicBezTo>
                  <a:cubicBezTo>
                    <a:pt x="1" y="1696"/>
                    <a:pt x="126" y="1748"/>
                    <a:pt x="262" y="1790"/>
                  </a:cubicBezTo>
                  <a:cubicBezTo>
                    <a:pt x="608" y="1832"/>
                    <a:pt x="911" y="1915"/>
                    <a:pt x="1214" y="1915"/>
                  </a:cubicBezTo>
                  <a:cubicBezTo>
                    <a:pt x="1414" y="1932"/>
                    <a:pt x="1613" y="1941"/>
                    <a:pt x="1809" y="1941"/>
                  </a:cubicBezTo>
                  <a:cubicBezTo>
                    <a:pt x="2692" y="1941"/>
                    <a:pt x="3541" y="1776"/>
                    <a:pt x="4354" y="1528"/>
                  </a:cubicBezTo>
                  <a:cubicBezTo>
                    <a:pt x="5141" y="1340"/>
                    <a:pt x="5891" y="1213"/>
                    <a:pt x="6693" y="1213"/>
                  </a:cubicBezTo>
                  <a:cubicBezTo>
                    <a:pt x="6829" y="1213"/>
                    <a:pt x="6967" y="1217"/>
                    <a:pt x="7106" y="1225"/>
                  </a:cubicBezTo>
                  <a:cubicBezTo>
                    <a:pt x="7587" y="1266"/>
                    <a:pt x="8069" y="1266"/>
                    <a:pt x="8539" y="1308"/>
                  </a:cubicBezTo>
                  <a:lnTo>
                    <a:pt x="8853" y="1308"/>
                  </a:lnTo>
                  <a:cubicBezTo>
                    <a:pt x="8759" y="1047"/>
                    <a:pt x="8676" y="827"/>
                    <a:pt x="8592" y="607"/>
                  </a:cubicBezTo>
                  <a:cubicBezTo>
                    <a:pt x="8278" y="524"/>
                    <a:pt x="7974" y="440"/>
                    <a:pt x="7671" y="304"/>
                  </a:cubicBezTo>
                  <a:cubicBezTo>
                    <a:pt x="7064" y="126"/>
                    <a:pt x="6405" y="0"/>
                    <a:pt x="57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55" name="Google Shape;3555;p64"/>
            <p:cNvSpPr/>
            <p:nvPr/>
          </p:nvSpPr>
          <p:spPr>
            <a:xfrm>
              <a:off x="2267889" y="4363151"/>
              <a:ext cx="485546" cy="52810"/>
            </a:xfrm>
            <a:custGeom>
              <a:avLst/>
              <a:gdLst/>
              <a:ahLst/>
              <a:cxnLst/>
              <a:rect l="l" t="t" r="r" b="b"/>
              <a:pathLst>
                <a:path w="23243" h="2528" extrusionOk="0">
                  <a:moveTo>
                    <a:pt x="262" y="1"/>
                  </a:moveTo>
                  <a:cubicBezTo>
                    <a:pt x="179" y="388"/>
                    <a:pt x="84" y="786"/>
                    <a:pt x="1" y="1173"/>
                  </a:cubicBezTo>
                  <a:cubicBezTo>
                    <a:pt x="143" y="1169"/>
                    <a:pt x="285" y="1167"/>
                    <a:pt x="427" y="1167"/>
                  </a:cubicBezTo>
                  <a:cubicBezTo>
                    <a:pt x="1734" y="1167"/>
                    <a:pt x="3062" y="1335"/>
                    <a:pt x="4364" y="1571"/>
                  </a:cubicBezTo>
                  <a:cubicBezTo>
                    <a:pt x="5191" y="1738"/>
                    <a:pt x="6018" y="1958"/>
                    <a:pt x="6803" y="2177"/>
                  </a:cubicBezTo>
                  <a:cubicBezTo>
                    <a:pt x="7558" y="2408"/>
                    <a:pt x="8300" y="2527"/>
                    <a:pt x="9047" y="2527"/>
                  </a:cubicBezTo>
                  <a:cubicBezTo>
                    <a:pt x="9417" y="2527"/>
                    <a:pt x="9787" y="2498"/>
                    <a:pt x="10162" y="2439"/>
                  </a:cubicBezTo>
                  <a:cubicBezTo>
                    <a:pt x="10769" y="2355"/>
                    <a:pt x="11386" y="2177"/>
                    <a:pt x="12035" y="2041"/>
                  </a:cubicBezTo>
                  <a:cubicBezTo>
                    <a:pt x="12831" y="1850"/>
                    <a:pt x="13670" y="1649"/>
                    <a:pt x="14546" y="1649"/>
                  </a:cubicBezTo>
                  <a:cubicBezTo>
                    <a:pt x="14626" y="1649"/>
                    <a:pt x="14706" y="1651"/>
                    <a:pt x="14787" y="1654"/>
                  </a:cubicBezTo>
                  <a:cubicBezTo>
                    <a:pt x="15247" y="1654"/>
                    <a:pt x="15712" y="1636"/>
                    <a:pt x="16163" y="1636"/>
                  </a:cubicBezTo>
                  <a:cubicBezTo>
                    <a:pt x="16389" y="1636"/>
                    <a:pt x="16611" y="1640"/>
                    <a:pt x="16827" y="1654"/>
                  </a:cubicBezTo>
                  <a:cubicBezTo>
                    <a:pt x="17874" y="1696"/>
                    <a:pt x="18973" y="1832"/>
                    <a:pt x="20019" y="1916"/>
                  </a:cubicBezTo>
                  <a:cubicBezTo>
                    <a:pt x="20752" y="2000"/>
                    <a:pt x="21536" y="2094"/>
                    <a:pt x="22279" y="2177"/>
                  </a:cubicBezTo>
                  <a:cubicBezTo>
                    <a:pt x="22380" y="2191"/>
                    <a:pt x="22487" y="2196"/>
                    <a:pt x="22596" y="2196"/>
                  </a:cubicBezTo>
                  <a:cubicBezTo>
                    <a:pt x="22814" y="2196"/>
                    <a:pt x="23040" y="2177"/>
                    <a:pt x="23242" y="2177"/>
                  </a:cubicBezTo>
                  <a:lnTo>
                    <a:pt x="23242" y="2136"/>
                  </a:lnTo>
                  <a:cubicBezTo>
                    <a:pt x="23106" y="2136"/>
                    <a:pt x="22980" y="2094"/>
                    <a:pt x="22844" y="2094"/>
                  </a:cubicBezTo>
                  <a:cubicBezTo>
                    <a:pt x="21631" y="1916"/>
                    <a:pt x="20406" y="1738"/>
                    <a:pt x="19234" y="1612"/>
                  </a:cubicBezTo>
                  <a:cubicBezTo>
                    <a:pt x="18355" y="1476"/>
                    <a:pt x="17487" y="1351"/>
                    <a:pt x="16660" y="1351"/>
                  </a:cubicBezTo>
                  <a:cubicBezTo>
                    <a:pt x="16330" y="1372"/>
                    <a:pt x="15993" y="1382"/>
                    <a:pt x="15655" y="1382"/>
                  </a:cubicBezTo>
                  <a:cubicBezTo>
                    <a:pt x="15318" y="1382"/>
                    <a:pt x="14980" y="1372"/>
                    <a:pt x="14651" y="1351"/>
                  </a:cubicBezTo>
                  <a:cubicBezTo>
                    <a:pt x="13385" y="1351"/>
                    <a:pt x="12118" y="1309"/>
                    <a:pt x="10863" y="1309"/>
                  </a:cubicBezTo>
                  <a:cubicBezTo>
                    <a:pt x="9419" y="1309"/>
                    <a:pt x="8027" y="1257"/>
                    <a:pt x="6677" y="953"/>
                  </a:cubicBezTo>
                  <a:cubicBezTo>
                    <a:pt x="4846" y="566"/>
                    <a:pt x="3014" y="210"/>
                    <a:pt x="1131" y="43"/>
                  </a:cubicBezTo>
                  <a:cubicBezTo>
                    <a:pt x="827" y="43"/>
                    <a:pt x="566" y="1"/>
                    <a:pt x="2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56" name="Google Shape;3556;p64"/>
            <p:cNvSpPr/>
            <p:nvPr/>
          </p:nvSpPr>
          <p:spPr>
            <a:xfrm>
              <a:off x="2829900" y="4370483"/>
              <a:ext cx="371633" cy="74682"/>
            </a:xfrm>
            <a:custGeom>
              <a:avLst/>
              <a:gdLst/>
              <a:ahLst/>
              <a:cxnLst/>
              <a:rect l="l" t="t" r="r" b="b"/>
              <a:pathLst>
                <a:path w="17790" h="3575" extrusionOk="0">
                  <a:moveTo>
                    <a:pt x="14285" y="0"/>
                  </a:moveTo>
                  <a:cubicBezTo>
                    <a:pt x="12997" y="0"/>
                    <a:pt x="11728" y="241"/>
                    <a:pt x="10507" y="780"/>
                  </a:cubicBezTo>
                  <a:cubicBezTo>
                    <a:pt x="9942" y="1000"/>
                    <a:pt x="9377" y="1220"/>
                    <a:pt x="8759" y="1220"/>
                  </a:cubicBezTo>
                  <a:cubicBezTo>
                    <a:pt x="8676" y="1220"/>
                    <a:pt x="8634" y="1220"/>
                    <a:pt x="8550" y="1261"/>
                  </a:cubicBezTo>
                  <a:cubicBezTo>
                    <a:pt x="7765" y="1387"/>
                    <a:pt x="6928" y="1523"/>
                    <a:pt x="6195" y="1743"/>
                  </a:cubicBezTo>
                  <a:cubicBezTo>
                    <a:pt x="5290" y="1953"/>
                    <a:pt x="4385" y="2082"/>
                    <a:pt x="3483" y="2082"/>
                  </a:cubicBezTo>
                  <a:cubicBezTo>
                    <a:pt x="2903" y="2082"/>
                    <a:pt x="2325" y="2029"/>
                    <a:pt x="1748" y="1910"/>
                  </a:cubicBezTo>
                  <a:cubicBezTo>
                    <a:pt x="1309" y="1826"/>
                    <a:pt x="827" y="1743"/>
                    <a:pt x="388" y="1690"/>
                  </a:cubicBezTo>
                  <a:cubicBezTo>
                    <a:pt x="333" y="1672"/>
                    <a:pt x="268" y="1654"/>
                    <a:pt x="206" y="1654"/>
                  </a:cubicBezTo>
                  <a:cubicBezTo>
                    <a:pt x="125" y="1654"/>
                    <a:pt x="48" y="1684"/>
                    <a:pt x="1" y="1785"/>
                  </a:cubicBezTo>
                  <a:lnTo>
                    <a:pt x="1" y="1868"/>
                  </a:lnTo>
                  <a:cubicBezTo>
                    <a:pt x="84" y="1910"/>
                    <a:pt x="126" y="1952"/>
                    <a:pt x="178" y="2004"/>
                  </a:cubicBezTo>
                  <a:cubicBezTo>
                    <a:pt x="1486" y="2737"/>
                    <a:pt x="2878" y="3260"/>
                    <a:pt x="4406" y="3260"/>
                  </a:cubicBezTo>
                  <a:cubicBezTo>
                    <a:pt x="4512" y="3265"/>
                    <a:pt x="4617" y="3267"/>
                    <a:pt x="4723" y="3267"/>
                  </a:cubicBezTo>
                  <a:cubicBezTo>
                    <a:pt x="5826" y="3267"/>
                    <a:pt x="6901" y="3028"/>
                    <a:pt x="7933" y="2789"/>
                  </a:cubicBezTo>
                  <a:cubicBezTo>
                    <a:pt x="8914" y="2572"/>
                    <a:pt x="9889" y="2413"/>
                    <a:pt x="10868" y="2413"/>
                  </a:cubicBezTo>
                  <a:cubicBezTo>
                    <a:pt x="11068" y="2413"/>
                    <a:pt x="11269" y="2419"/>
                    <a:pt x="11469" y="2433"/>
                  </a:cubicBezTo>
                  <a:cubicBezTo>
                    <a:pt x="12600" y="2528"/>
                    <a:pt x="13688" y="2695"/>
                    <a:pt x="14776" y="2998"/>
                  </a:cubicBezTo>
                  <a:cubicBezTo>
                    <a:pt x="15655" y="3312"/>
                    <a:pt x="16566" y="3438"/>
                    <a:pt x="17528" y="3522"/>
                  </a:cubicBezTo>
                  <a:cubicBezTo>
                    <a:pt x="17612" y="3522"/>
                    <a:pt x="17706" y="3522"/>
                    <a:pt x="17790" y="3574"/>
                  </a:cubicBezTo>
                  <a:lnTo>
                    <a:pt x="17790" y="2528"/>
                  </a:lnTo>
                  <a:cubicBezTo>
                    <a:pt x="16702" y="2266"/>
                    <a:pt x="15655" y="2004"/>
                    <a:pt x="14567" y="1690"/>
                  </a:cubicBezTo>
                  <a:cubicBezTo>
                    <a:pt x="14515" y="1649"/>
                    <a:pt x="14473" y="1607"/>
                    <a:pt x="14389" y="1607"/>
                  </a:cubicBezTo>
                  <a:cubicBezTo>
                    <a:pt x="14431" y="1565"/>
                    <a:pt x="14431" y="1523"/>
                    <a:pt x="14473" y="1523"/>
                  </a:cubicBezTo>
                  <a:lnTo>
                    <a:pt x="14776" y="1523"/>
                  </a:lnTo>
                  <a:cubicBezTo>
                    <a:pt x="14924" y="1516"/>
                    <a:pt x="15072" y="1512"/>
                    <a:pt x="15220" y="1512"/>
                  </a:cubicBezTo>
                  <a:cubicBezTo>
                    <a:pt x="15906" y="1512"/>
                    <a:pt x="16586" y="1587"/>
                    <a:pt x="17267" y="1690"/>
                  </a:cubicBezTo>
                  <a:cubicBezTo>
                    <a:pt x="17445" y="1743"/>
                    <a:pt x="17612" y="1743"/>
                    <a:pt x="17790" y="1785"/>
                  </a:cubicBezTo>
                  <a:lnTo>
                    <a:pt x="17790" y="958"/>
                  </a:lnTo>
                  <a:cubicBezTo>
                    <a:pt x="17748" y="822"/>
                    <a:pt x="17706" y="644"/>
                    <a:pt x="17654" y="477"/>
                  </a:cubicBezTo>
                  <a:cubicBezTo>
                    <a:pt x="17309" y="382"/>
                    <a:pt x="17005" y="299"/>
                    <a:pt x="16660" y="257"/>
                  </a:cubicBezTo>
                  <a:cubicBezTo>
                    <a:pt x="15866" y="90"/>
                    <a:pt x="15072" y="0"/>
                    <a:pt x="14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57" name="Google Shape;3557;p64"/>
            <p:cNvSpPr/>
            <p:nvPr/>
          </p:nvSpPr>
          <p:spPr>
            <a:xfrm>
              <a:off x="2257841" y="4416962"/>
              <a:ext cx="103844" cy="41738"/>
            </a:xfrm>
            <a:custGeom>
              <a:avLst/>
              <a:gdLst/>
              <a:ahLst/>
              <a:cxnLst/>
              <a:rect l="l" t="t" r="r" b="b"/>
              <a:pathLst>
                <a:path w="4971" h="1998" extrusionOk="0">
                  <a:moveTo>
                    <a:pt x="2687" y="1"/>
                  </a:moveTo>
                  <a:cubicBezTo>
                    <a:pt x="2505" y="1"/>
                    <a:pt x="2321" y="13"/>
                    <a:pt x="2135" y="41"/>
                  </a:cubicBezTo>
                  <a:cubicBezTo>
                    <a:pt x="1832" y="83"/>
                    <a:pt x="1570" y="125"/>
                    <a:pt x="1267" y="208"/>
                  </a:cubicBezTo>
                  <a:cubicBezTo>
                    <a:pt x="921" y="303"/>
                    <a:pt x="524" y="386"/>
                    <a:pt x="136" y="470"/>
                  </a:cubicBezTo>
                  <a:cubicBezTo>
                    <a:pt x="95" y="951"/>
                    <a:pt x="42" y="1475"/>
                    <a:pt x="0" y="1998"/>
                  </a:cubicBezTo>
                  <a:cubicBezTo>
                    <a:pt x="356" y="1914"/>
                    <a:pt x="660" y="1820"/>
                    <a:pt x="963" y="1736"/>
                  </a:cubicBezTo>
                  <a:cubicBezTo>
                    <a:pt x="1926" y="1391"/>
                    <a:pt x="2878" y="1171"/>
                    <a:pt x="3924" y="1171"/>
                  </a:cubicBezTo>
                  <a:lnTo>
                    <a:pt x="4144" y="1171"/>
                  </a:lnTo>
                  <a:cubicBezTo>
                    <a:pt x="4364" y="1129"/>
                    <a:pt x="4542" y="1087"/>
                    <a:pt x="4709" y="993"/>
                  </a:cubicBezTo>
                  <a:cubicBezTo>
                    <a:pt x="4803" y="951"/>
                    <a:pt x="4929" y="868"/>
                    <a:pt x="4929" y="773"/>
                  </a:cubicBezTo>
                  <a:cubicBezTo>
                    <a:pt x="4971" y="648"/>
                    <a:pt x="4845" y="564"/>
                    <a:pt x="4751" y="512"/>
                  </a:cubicBezTo>
                  <a:cubicBezTo>
                    <a:pt x="4091" y="203"/>
                    <a:pt x="3405" y="1"/>
                    <a:pt x="2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58" name="Google Shape;3558;p64"/>
            <p:cNvSpPr/>
            <p:nvPr/>
          </p:nvSpPr>
          <p:spPr>
            <a:xfrm>
              <a:off x="2518396" y="4297662"/>
              <a:ext cx="465429" cy="80071"/>
            </a:xfrm>
            <a:custGeom>
              <a:avLst/>
              <a:gdLst/>
              <a:ahLst/>
              <a:cxnLst/>
              <a:rect l="l" t="t" r="r" b="b"/>
              <a:pathLst>
                <a:path w="22280" h="3833" extrusionOk="0">
                  <a:moveTo>
                    <a:pt x="11228" y="1"/>
                  </a:moveTo>
                  <a:cubicBezTo>
                    <a:pt x="10889" y="1"/>
                    <a:pt x="10548" y="26"/>
                    <a:pt x="10204" y="80"/>
                  </a:cubicBezTo>
                  <a:cubicBezTo>
                    <a:pt x="9806" y="164"/>
                    <a:pt x="9377" y="164"/>
                    <a:pt x="8979" y="206"/>
                  </a:cubicBezTo>
                  <a:cubicBezTo>
                    <a:pt x="7713" y="384"/>
                    <a:pt x="6457" y="520"/>
                    <a:pt x="5275" y="865"/>
                  </a:cubicBezTo>
                  <a:cubicBezTo>
                    <a:pt x="4668" y="1043"/>
                    <a:pt x="4051" y="1127"/>
                    <a:pt x="3444" y="1127"/>
                  </a:cubicBezTo>
                  <a:cubicBezTo>
                    <a:pt x="3182" y="1127"/>
                    <a:pt x="2879" y="1169"/>
                    <a:pt x="2575" y="1210"/>
                  </a:cubicBezTo>
                  <a:cubicBezTo>
                    <a:pt x="2397" y="1210"/>
                    <a:pt x="2272" y="1252"/>
                    <a:pt x="2177" y="1472"/>
                  </a:cubicBezTo>
                  <a:cubicBezTo>
                    <a:pt x="2298" y="1593"/>
                    <a:pt x="2439" y="1612"/>
                    <a:pt x="2569" y="1612"/>
                  </a:cubicBezTo>
                  <a:cubicBezTo>
                    <a:pt x="2630" y="1612"/>
                    <a:pt x="2689" y="1608"/>
                    <a:pt x="2743" y="1608"/>
                  </a:cubicBezTo>
                  <a:cubicBezTo>
                    <a:pt x="3663" y="1608"/>
                    <a:pt x="4574" y="1566"/>
                    <a:pt x="5495" y="1566"/>
                  </a:cubicBezTo>
                  <a:cubicBezTo>
                    <a:pt x="5934" y="1566"/>
                    <a:pt x="6363" y="1608"/>
                    <a:pt x="6845" y="1650"/>
                  </a:cubicBezTo>
                  <a:cubicBezTo>
                    <a:pt x="6886" y="1650"/>
                    <a:pt x="6928" y="1692"/>
                    <a:pt x="7022" y="1692"/>
                  </a:cubicBezTo>
                  <a:cubicBezTo>
                    <a:pt x="6886" y="1828"/>
                    <a:pt x="6803" y="1870"/>
                    <a:pt x="6719" y="1912"/>
                  </a:cubicBezTo>
                  <a:cubicBezTo>
                    <a:pt x="6279" y="1995"/>
                    <a:pt x="5882" y="2089"/>
                    <a:pt x="5495" y="2173"/>
                  </a:cubicBezTo>
                  <a:cubicBezTo>
                    <a:pt x="3747" y="2435"/>
                    <a:pt x="2010" y="2560"/>
                    <a:pt x="262" y="2613"/>
                  </a:cubicBezTo>
                  <a:cubicBezTo>
                    <a:pt x="179" y="2613"/>
                    <a:pt x="85" y="2613"/>
                    <a:pt x="1" y="2655"/>
                  </a:cubicBezTo>
                  <a:cubicBezTo>
                    <a:pt x="1" y="2822"/>
                    <a:pt x="126" y="2874"/>
                    <a:pt x="262" y="2874"/>
                  </a:cubicBezTo>
                  <a:cubicBezTo>
                    <a:pt x="482" y="2958"/>
                    <a:pt x="702" y="3000"/>
                    <a:pt x="911" y="3042"/>
                  </a:cubicBezTo>
                  <a:cubicBezTo>
                    <a:pt x="1591" y="3099"/>
                    <a:pt x="2261" y="3132"/>
                    <a:pt x="2929" y="3132"/>
                  </a:cubicBezTo>
                  <a:cubicBezTo>
                    <a:pt x="3856" y="3132"/>
                    <a:pt x="4778" y="3068"/>
                    <a:pt x="5714" y="2916"/>
                  </a:cubicBezTo>
                  <a:cubicBezTo>
                    <a:pt x="6143" y="2874"/>
                    <a:pt x="6541" y="2738"/>
                    <a:pt x="6981" y="2696"/>
                  </a:cubicBezTo>
                  <a:cubicBezTo>
                    <a:pt x="7849" y="2696"/>
                    <a:pt x="8676" y="2696"/>
                    <a:pt x="9502" y="2822"/>
                  </a:cubicBezTo>
                  <a:cubicBezTo>
                    <a:pt x="10329" y="2916"/>
                    <a:pt x="11166" y="3136"/>
                    <a:pt x="11951" y="3439"/>
                  </a:cubicBezTo>
                  <a:cubicBezTo>
                    <a:pt x="12571" y="3674"/>
                    <a:pt x="13232" y="3833"/>
                    <a:pt x="13929" y="3833"/>
                  </a:cubicBezTo>
                  <a:cubicBezTo>
                    <a:pt x="14008" y="3833"/>
                    <a:pt x="14089" y="3831"/>
                    <a:pt x="14170" y="3827"/>
                  </a:cubicBezTo>
                  <a:cubicBezTo>
                    <a:pt x="14954" y="3827"/>
                    <a:pt x="15739" y="3785"/>
                    <a:pt x="16566" y="3701"/>
                  </a:cubicBezTo>
                  <a:cubicBezTo>
                    <a:pt x="17267" y="3659"/>
                    <a:pt x="17968" y="3565"/>
                    <a:pt x="18617" y="3439"/>
                  </a:cubicBezTo>
                  <a:cubicBezTo>
                    <a:pt x="19364" y="3276"/>
                    <a:pt x="20135" y="3188"/>
                    <a:pt x="20894" y="3188"/>
                  </a:cubicBezTo>
                  <a:cubicBezTo>
                    <a:pt x="21155" y="3188"/>
                    <a:pt x="21415" y="3198"/>
                    <a:pt x="21673" y="3220"/>
                  </a:cubicBezTo>
                  <a:lnTo>
                    <a:pt x="22279" y="3220"/>
                  </a:lnTo>
                  <a:lnTo>
                    <a:pt x="22279" y="3178"/>
                  </a:lnTo>
                  <a:cubicBezTo>
                    <a:pt x="22102" y="3178"/>
                    <a:pt x="21976" y="3136"/>
                    <a:pt x="21798" y="3084"/>
                  </a:cubicBezTo>
                  <a:cubicBezTo>
                    <a:pt x="21371" y="3032"/>
                    <a:pt x="20940" y="2996"/>
                    <a:pt x="20508" y="2996"/>
                  </a:cubicBezTo>
                  <a:cubicBezTo>
                    <a:pt x="20241" y="2996"/>
                    <a:pt x="19973" y="3010"/>
                    <a:pt x="19705" y="3042"/>
                  </a:cubicBezTo>
                  <a:cubicBezTo>
                    <a:pt x="18877" y="3154"/>
                    <a:pt x="18056" y="3230"/>
                    <a:pt x="17231" y="3230"/>
                  </a:cubicBezTo>
                  <a:cubicBezTo>
                    <a:pt x="17055" y="3230"/>
                    <a:pt x="16878" y="3227"/>
                    <a:pt x="16702" y="3220"/>
                  </a:cubicBezTo>
                  <a:cubicBezTo>
                    <a:pt x="16304" y="3178"/>
                    <a:pt x="15875" y="3178"/>
                    <a:pt x="15478" y="3136"/>
                  </a:cubicBezTo>
                  <a:cubicBezTo>
                    <a:pt x="14431" y="3042"/>
                    <a:pt x="13427" y="2916"/>
                    <a:pt x="12474" y="2435"/>
                  </a:cubicBezTo>
                  <a:cubicBezTo>
                    <a:pt x="11690" y="2089"/>
                    <a:pt x="10905" y="1870"/>
                    <a:pt x="10068" y="1828"/>
                  </a:cubicBezTo>
                  <a:cubicBezTo>
                    <a:pt x="9984" y="1776"/>
                    <a:pt x="9858" y="1828"/>
                    <a:pt x="9764" y="1692"/>
                  </a:cubicBezTo>
                  <a:cubicBezTo>
                    <a:pt x="9900" y="1650"/>
                    <a:pt x="9984" y="1608"/>
                    <a:pt x="10068" y="1608"/>
                  </a:cubicBezTo>
                  <a:cubicBezTo>
                    <a:pt x="10643" y="1514"/>
                    <a:pt x="11250" y="1430"/>
                    <a:pt x="11815" y="1388"/>
                  </a:cubicBezTo>
                  <a:cubicBezTo>
                    <a:pt x="12119" y="1388"/>
                    <a:pt x="12422" y="1388"/>
                    <a:pt x="12736" y="1430"/>
                  </a:cubicBezTo>
                  <a:cubicBezTo>
                    <a:pt x="14253" y="1776"/>
                    <a:pt x="15781" y="1912"/>
                    <a:pt x="17351" y="1953"/>
                  </a:cubicBezTo>
                  <a:cubicBezTo>
                    <a:pt x="18010" y="1995"/>
                    <a:pt x="18659" y="1995"/>
                    <a:pt x="19360" y="1995"/>
                  </a:cubicBezTo>
                  <a:cubicBezTo>
                    <a:pt x="19663" y="2037"/>
                    <a:pt x="20009" y="2037"/>
                    <a:pt x="20364" y="2089"/>
                  </a:cubicBezTo>
                  <a:cubicBezTo>
                    <a:pt x="20532" y="2089"/>
                    <a:pt x="20668" y="2037"/>
                    <a:pt x="20794" y="1912"/>
                  </a:cubicBezTo>
                  <a:cubicBezTo>
                    <a:pt x="20584" y="1692"/>
                    <a:pt x="20323" y="1692"/>
                    <a:pt x="20061" y="1650"/>
                  </a:cubicBezTo>
                  <a:cubicBezTo>
                    <a:pt x="19622" y="1566"/>
                    <a:pt x="19224" y="1566"/>
                    <a:pt x="18837" y="1472"/>
                  </a:cubicBezTo>
                  <a:cubicBezTo>
                    <a:pt x="18052" y="1346"/>
                    <a:pt x="17309" y="1252"/>
                    <a:pt x="16524" y="1085"/>
                  </a:cubicBezTo>
                  <a:cubicBezTo>
                    <a:pt x="15519" y="865"/>
                    <a:pt x="14515" y="604"/>
                    <a:pt x="13521" y="342"/>
                  </a:cubicBezTo>
                  <a:cubicBezTo>
                    <a:pt x="12757" y="131"/>
                    <a:pt x="11999" y="1"/>
                    <a:pt x="112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59" name="Google Shape;3559;p64"/>
            <p:cNvSpPr/>
            <p:nvPr/>
          </p:nvSpPr>
          <p:spPr>
            <a:xfrm>
              <a:off x="3122165" y="4571691"/>
              <a:ext cx="13787" cy="21"/>
            </a:xfrm>
            <a:custGeom>
              <a:avLst/>
              <a:gdLst/>
              <a:ahLst/>
              <a:cxnLst/>
              <a:rect l="l" t="t" r="r" b="b"/>
              <a:pathLst>
                <a:path w="660" h="1" extrusionOk="0">
                  <a:moveTo>
                    <a:pt x="0" y="1"/>
                  </a:moveTo>
                  <a:lnTo>
                    <a:pt x="0" y="1"/>
                  </a:lnTo>
                  <a:lnTo>
                    <a:pt x="66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60" name="Google Shape;3560;p64"/>
            <p:cNvSpPr/>
            <p:nvPr/>
          </p:nvSpPr>
          <p:spPr>
            <a:xfrm>
              <a:off x="2591196" y="4614159"/>
              <a:ext cx="579321" cy="71444"/>
            </a:xfrm>
            <a:custGeom>
              <a:avLst/>
              <a:gdLst/>
              <a:ahLst/>
              <a:cxnLst/>
              <a:rect l="l" t="t" r="r" b="b"/>
              <a:pathLst>
                <a:path w="27732" h="3420" extrusionOk="0">
                  <a:moveTo>
                    <a:pt x="7912" y="1"/>
                  </a:moveTo>
                  <a:cubicBezTo>
                    <a:pt x="7328" y="1"/>
                    <a:pt x="6740" y="56"/>
                    <a:pt x="6154" y="144"/>
                  </a:cubicBezTo>
                  <a:cubicBezTo>
                    <a:pt x="5452" y="228"/>
                    <a:pt x="4804" y="490"/>
                    <a:pt x="4186" y="846"/>
                  </a:cubicBezTo>
                  <a:cubicBezTo>
                    <a:pt x="3140" y="1411"/>
                    <a:pt x="2093" y="1798"/>
                    <a:pt x="921" y="1798"/>
                  </a:cubicBezTo>
                  <a:cubicBezTo>
                    <a:pt x="660" y="1798"/>
                    <a:pt x="440" y="1892"/>
                    <a:pt x="178" y="1934"/>
                  </a:cubicBezTo>
                  <a:cubicBezTo>
                    <a:pt x="95" y="1976"/>
                    <a:pt x="42" y="2059"/>
                    <a:pt x="0" y="2112"/>
                  </a:cubicBezTo>
                  <a:cubicBezTo>
                    <a:pt x="95" y="2195"/>
                    <a:pt x="137" y="2279"/>
                    <a:pt x="220" y="2279"/>
                  </a:cubicBezTo>
                  <a:cubicBezTo>
                    <a:pt x="743" y="2373"/>
                    <a:pt x="1309" y="2499"/>
                    <a:pt x="1874" y="2541"/>
                  </a:cubicBezTo>
                  <a:cubicBezTo>
                    <a:pt x="1948" y="2544"/>
                    <a:pt x="2021" y="2545"/>
                    <a:pt x="2095" y="2545"/>
                  </a:cubicBezTo>
                  <a:cubicBezTo>
                    <a:pt x="3057" y="2545"/>
                    <a:pt x="3954" y="2297"/>
                    <a:pt x="4887" y="1976"/>
                  </a:cubicBezTo>
                  <a:cubicBezTo>
                    <a:pt x="5233" y="1798"/>
                    <a:pt x="5672" y="1672"/>
                    <a:pt x="6059" y="1630"/>
                  </a:cubicBezTo>
                  <a:cubicBezTo>
                    <a:pt x="6508" y="1567"/>
                    <a:pt x="6967" y="1533"/>
                    <a:pt x="7426" y="1533"/>
                  </a:cubicBezTo>
                  <a:cubicBezTo>
                    <a:pt x="7950" y="1533"/>
                    <a:pt x="8476" y="1577"/>
                    <a:pt x="8989" y="1672"/>
                  </a:cubicBezTo>
                  <a:cubicBezTo>
                    <a:pt x="10203" y="1892"/>
                    <a:pt x="11428" y="2154"/>
                    <a:pt x="12694" y="2373"/>
                  </a:cubicBezTo>
                  <a:cubicBezTo>
                    <a:pt x="13740" y="2541"/>
                    <a:pt x="14828" y="2761"/>
                    <a:pt x="15917" y="2844"/>
                  </a:cubicBezTo>
                  <a:cubicBezTo>
                    <a:pt x="17225" y="3022"/>
                    <a:pt x="18533" y="3106"/>
                    <a:pt x="19841" y="3200"/>
                  </a:cubicBezTo>
                  <a:cubicBezTo>
                    <a:pt x="20971" y="3284"/>
                    <a:pt x="22154" y="3326"/>
                    <a:pt x="23326" y="3367"/>
                  </a:cubicBezTo>
                  <a:cubicBezTo>
                    <a:pt x="23639" y="3367"/>
                    <a:pt x="23985" y="3420"/>
                    <a:pt x="24330" y="3420"/>
                  </a:cubicBezTo>
                  <a:lnTo>
                    <a:pt x="27564" y="3420"/>
                  </a:lnTo>
                  <a:cubicBezTo>
                    <a:pt x="27647" y="3326"/>
                    <a:pt x="27689" y="3200"/>
                    <a:pt x="27731" y="3064"/>
                  </a:cubicBezTo>
                  <a:cubicBezTo>
                    <a:pt x="27469" y="3022"/>
                    <a:pt x="27250" y="3022"/>
                    <a:pt x="26988" y="2980"/>
                  </a:cubicBezTo>
                  <a:cubicBezTo>
                    <a:pt x="25816" y="2938"/>
                    <a:pt x="24634" y="2897"/>
                    <a:pt x="23503" y="2844"/>
                  </a:cubicBezTo>
                  <a:cubicBezTo>
                    <a:pt x="23064" y="2802"/>
                    <a:pt x="22635" y="2802"/>
                    <a:pt x="22195" y="2719"/>
                  </a:cubicBezTo>
                  <a:cubicBezTo>
                    <a:pt x="21411" y="2635"/>
                    <a:pt x="20584" y="2499"/>
                    <a:pt x="19799" y="2373"/>
                  </a:cubicBezTo>
                  <a:cubicBezTo>
                    <a:pt x="17403" y="2018"/>
                    <a:pt x="15090" y="1589"/>
                    <a:pt x="12777" y="929"/>
                  </a:cubicBezTo>
                  <a:cubicBezTo>
                    <a:pt x="11731" y="626"/>
                    <a:pt x="10685" y="364"/>
                    <a:pt x="9638" y="186"/>
                  </a:cubicBezTo>
                  <a:cubicBezTo>
                    <a:pt x="9073" y="56"/>
                    <a:pt x="8495" y="1"/>
                    <a:pt x="79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61" name="Google Shape;3561;p64"/>
            <p:cNvSpPr/>
            <p:nvPr/>
          </p:nvSpPr>
          <p:spPr>
            <a:xfrm>
              <a:off x="2687810" y="4669872"/>
              <a:ext cx="422584" cy="59996"/>
            </a:xfrm>
            <a:custGeom>
              <a:avLst/>
              <a:gdLst/>
              <a:ahLst/>
              <a:cxnLst/>
              <a:rect l="l" t="t" r="r" b="b"/>
              <a:pathLst>
                <a:path w="20229" h="2872" extrusionOk="0">
                  <a:moveTo>
                    <a:pt x="2832" y="1"/>
                  </a:moveTo>
                  <a:cubicBezTo>
                    <a:pt x="2118" y="1"/>
                    <a:pt x="1422" y="146"/>
                    <a:pt x="744" y="397"/>
                  </a:cubicBezTo>
                  <a:cubicBezTo>
                    <a:pt x="524" y="491"/>
                    <a:pt x="346" y="617"/>
                    <a:pt x="179" y="753"/>
                  </a:cubicBezTo>
                  <a:cubicBezTo>
                    <a:pt x="1" y="920"/>
                    <a:pt x="43" y="1098"/>
                    <a:pt x="220" y="1182"/>
                  </a:cubicBezTo>
                  <a:cubicBezTo>
                    <a:pt x="346" y="1224"/>
                    <a:pt x="482" y="1276"/>
                    <a:pt x="608" y="1276"/>
                  </a:cubicBezTo>
                  <a:lnTo>
                    <a:pt x="1570" y="1276"/>
                  </a:lnTo>
                  <a:cubicBezTo>
                    <a:pt x="2052" y="1318"/>
                    <a:pt x="2481" y="1318"/>
                    <a:pt x="2920" y="1402"/>
                  </a:cubicBezTo>
                  <a:cubicBezTo>
                    <a:pt x="3789" y="1663"/>
                    <a:pt x="4668" y="1967"/>
                    <a:pt x="5578" y="2228"/>
                  </a:cubicBezTo>
                  <a:cubicBezTo>
                    <a:pt x="6018" y="2364"/>
                    <a:pt x="6499" y="2532"/>
                    <a:pt x="6928" y="2626"/>
                  </a:cubicBezTo>
                  <a:cubicBezTo>
                    <a:pt x="7756" y="2758"/>
                    <a:pt x="8583" y="2871"/>
                    <a:pt x="9411" y="2871"/>
                  </a:cubicBezTo>
                  <a:cubicBezTo>
                    <a:pt x="9630" y="2871"/>
                    <a:pt x="9848" y="2863"/>
                    <a:pt x="10067" y="2846"/>
                  </a:cubicBezTo>
                  <a:cubicBezTo>
                    <a:pt x="11428" y="2751"/>
                    <a:pt x="12736" y="2626"/>
                    <a:pt x="14044" y="2490"/>
                  </a:cubicBezTo>
                  <a:cubicBezTo>
                    <a:pt x="14649" y="2429"/>
                    <a:pt x="15232" y="2390"/>
                    <a:pt x="15809" y="2390"/>
                  </a:cubicBezTo>
                  <a:cubicBezTo>
                    <a:pt x="16020" y="2390"/>
                    <a:pt x="16230" y="2395"/>
                    <a:pt x="16440" y="2406"/>
                  </a:cubicBezTo>
                  <a:cubicBezTo>
                    <a:pt x="16895" y="2427"/>
                    <a:pt x="17364" y="2448"/>
                    <a:pt x="17832" y="2448"/>
                  </a:cubicBezTo>
                  <a:cubicBezTo>
                    <a:pt x="18300" y="2448"/>
                    <a:pt x="18769" y="2427"/>
                    <a:pt x="19224" y="2364"/>
                  </a:cubicBezTo>
                  <a:cubicBezTo>
                    <a:pt x="19580" y="2322"/>
                    <a:pt x="19883" y="2270"/>
                    <a:pt x="20228" y="2103"/>
                  </a:cubicBezTo>
                  <a:lnTo>
                    <a:pt x="20061" y="2103"/>
                  </a:lnTo>
                  <a:cubicBezTo>
                    <a:pt x="18795" y="2103"/>
                    <a:pt x="17529" y="2061"/>
                    <a:pt x="16262" y="2061"/>
                  </a:cubicBezTo>
                  <a:cubicBezTo>
                    <a:pt x="15519" y="2009"/>
                    <a:pt x="14776" y="2009"/>
                    <a:pt x="14044" y="2009"/>
                  </a:cubicBezTo>
                  <a:cubicBezTo>
                    <a:pt x="12997" y="2009"/>
                    <a:pt x="11951" y="2061"/>
                    <a:pt x="10905" y="2061"/>
                  </a:cubicBezTo>
                  <a:cubicBezTo>
                    <a:pt x="10287" y="2009"/>
                    <a:pt x="9638" y="1967"/>
                    <a:pt x="9021" y="1799"/>
                  </a:cubicBezTo>
                  <a:cubicBezTo>
                    <a:pt x="8498" y="1621"/>
                    <a:pt x="7975" y="1485"/>
                    <a:pt x="7504" y="1318"/>
                  </a:cubicBezTo>
                  <a:cubicBezTo>
                    <a:pt x="7148" y="1182"/>
                    <a:pt x="6761" y="1098"/>
                    <a:pt x="6457" y="920"/>
                  </a:cubicBezTo>
                  <a:cubicBezTo>
                    <a:pt x="5672" y="533"/>
                    <a:pt x="4835" y="313"/>
                    <a:pt x="4009" y="135"/>
                  </a:cubicBezTo>
                  <a:cubicBezTo>
                    <a:pt x="3611" y="43"/>
                    <a:pt x="3219" y="1"/>
                    <a:pt x="28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62" name="Google Shape;3562;p64"/>
            <p:cNvSpPr/>
            <p:nvPr/>
          </p:nvSpPr>
          <p:spPr>
            <a:xfrm>
              <a:off x="2256964" y="4473197"/>
              <a:ext cx="369022" cy="72948"/>
            </a:xfrm>
            <a:custGeom>
              <a:avLst/>
              <a:gdLst/>
              <a:ahLst/>
              <a:cxnLst/>
              <a:rect l="l" t="t" r="r" b="b"/>
              <a:pathLst>
                <a:path w="17665" h="3492" extrusionOk="0">
                  <a:moveTo>
                    <a:pt x="4643" y="1"/>
                  </a:moveTo>
                  <a:cubicBezTo>
                    <a:pt x="4579" y="1"/>
                    <a:pt x="4513" y="3"/>
                    <a:pt x="4448" y="7"/>
                  </a:cubicBezTo>
                  <a:cubicBezTo>
                    <a:pt x="3318" y="91"/>
                    <a:pt x="2271" y="394"/>
                    <a:pt x="1225" y="792"/>
                  </a:cubicBezTo>
                  <a:cubicBezTo>
                    <a:pt x="1037" y="843"/>
                    <a:pt x="882" y="879"/>
                    <a:pt x="719" y="879"/>
                  </a:cubicBezTo>
                  <a:cubicBezTo>
                    <a:pt x="618" y="879"/>
                    <a:pt x="514" y="866"/>
                    <a:pt x="398" y="834"/>
                  </a:cubicBezTo>
                  <a:cubicBezTo>
                    <a:pt x="262" y="792"/>
                    <a:pt x="137" y="750"/>
                    <a:pt x="0" y="656"/>
                  </a:cubicBezTo>
                  <a:lnTo>
                    <a:pt x="0" y="656"/>
                  </a:lnTo>
                  <a:cubicBezTo>
                    <a:pt x="0" y="1053"/>
                    <a:pt x="42" y="1441"/>
                    <a:pt x="42" y="1796"/>
                  </a:cubicBezTo>
                  <a:cubicBezTo>
                    <a:pt x="84" y="1838"/>
                    <a:pt x="137" y="1838"/>
                    <a:pt x="178" y="1838"/>
                  </a:cubicBezTo>
                  <a:cubicBezTo>
                    <a:pt x="363" y="1892"/>
                    <a:pt x="542" y="1923"/>
                    <a:pt x="717" y="1923"/>
                  </a:cubicBezTo>
                  <a:cubicBezTo>
                    <a:pt x="948" y="1923"/>
                    <a:pt x="1172" y="1869"/>
                    <a:pt x="1392" y="1744"/>
                  </a:cubicBezTo>
                  <a:cubicBezTo>
                    <a:pt x="2093" y="1315"/>
                    <a:pt x="2878" y="1137"/>
                    <a:pt x="3663" y="959"/>
                  </a:cubicBezTo>
                  <a:cubicBezTo>
                    <a:pt x="3941" y="889"/>
                    <a:pt x="4215" y="847"/>
                    <a:pt x="4480" y="847"/>
                  </a:cubicBezTo>
                  <a:cubicBezTo>
                    <a:pt x="5004" y="847"/>
                    <a:pt x="5496" y="1010"/>
                    <a:pt x="5934" y="1441"/>
                  </a:cubicBezTo>
                  <a:cubicBezTo>
                    <a:pt x="6154" y="1660"/>
                    <a:pt x="6457" y="1744"/>
                    <a:pt x="6802" y="1744"/>
                  </a:cubicBezTo>
                  <a:cubicBezTo>
                    <a:pt x="7106" y="1744"/>
                    <a:pt x="7409" y="1744"/>
                    <a:pt x="7723" y="1796"/>
                  </a:cubicBezTo>
                  <a:cubicBezTo>
                    <a:pt x="8675" y="1922"/>
                    <a:pt x="9596" y="2184"/>
                    <a:pt x="10465" y="2623"/>
                  </a:cubicBezTo>
                  <a:cubicBezTo>
                    <a:pt x="10988" y="2926"/>
                    <a:pt x="11595" y="3146"/>
                    <a:pt x="12171" y="3366"/>
                  </a:cubicBezTo>
                  <a:cubicBezTo>
                    <a:pt x="12406" y="3450"/>
                    <a:pt x="12644" y="3492"/>
                    <a:pt x="12883" y="3492"/>
                  </a:cubicBezTo>
                  <a:cubicBezTo>
                    <a:pt x="13123" y="3492"/>
                    <a:pt x="13363" y="3450"/>
                    <a:pt x="13604" y="3366"/>
                  </a:cubicBezTo>
                  <a:cubicBezTo>
                    <a:pt x="14734" y="3010"/>
                    <a:pt x="15917" y="2707"/>
                    <a:pt x="17089" y="2665"/>
                  </a:cubicBezTo>
                  <a:cubicBezTo>
                    <a:pt x="17267" y="2665"/>
                    <a:pt x="17403" y="2581"/>
                    <a:pt x="17528" y="2487"/>
                  </a:cubicBezTo>
                  <a:cubicBezTo>
                    <a:pt x="17612" y="2445"/>
                    <a:pt x="17664" y="2320"/>
                    <a:pt x="17570" y="2184"/>
                  </a:cubicBezTo>
                  <a:cubicBezTo>
                    <a:pt x="17403" y="2058"/>
                    <a:pt x="17267" y="1880"/>
                    <a:pt x="17089" y="1796"/>
                  </a:cubicBezTo>
                  <a:cubicBezTo>
                    <a:pt x="16743" y="1577"/>
                    <a:pt x="16356" y="1535"/>
                    <a:pt x="15959" y="1535"/>
                  </a:cubicBezTo>
                  <a:cubicBezTo>
                    <a:pt x="15847" y="1527"/>
                    <a:pt x="15733" y="1523"/>
                    <a:pt x="15620" y="1523"/>
                  </a:cubicBezTo>
                  <a:cubicBezTo>
                    <a:pt x="14980" y="1523"/>
                    <a:pt x="14319" y="1637"/>
                    <a:pt x="13688" y="1744"/>
                  </a:cubicBezTo>
                  <a:cubicBezTo>
                    <a:pt x="13472" y="1803"/>
                    <a:pt x="13256" y="1841"/>
                    <a:pt x="13037" y="1841"/>
                  </a:cubicBezTo>
                  <a:cubicBezTo>
                    <a:pt x="12906" y="1841"/>
                    <a:pt x="12775" y="1828"/>
                    <a:pt x="12641" y="1796"/>
                  </a:cubicBezTo>
                  <a:cubicBezTo>
                    <a:pt x="11909" y="1618"/>
                    <a:pt x="11208" y="1441"/>
                    <a:pt x="10465" y="1221"/>
                  </a:cubicBezTo>
                  <a:cubicBezTo>
                    <a:pt x="9542" y="999"/>
                    <a:pt x="8590" y="815"/>
                    <a:pt x="7626" y="815"/>
                  </a:cubicBezTo>
                  <a:cubicBezTo>
                    <a:pt x="7453" y="815"/>
                    <a:pt x="7280" y="821"/>
                    <a:pt x="7106" y="834"/>
                  </a:cubicBezTo>
                  <a:cubicBezTo>
                    <a:pt x="6760" y="834"/>
                    <a:pt x="6457" y="750"/>
                    <a:pt x="6195" y="530"/>
                  </a:cubicBezTo>
                  <a:cubicBezTo>
                    <a:pt x="5762" y="172"/>
                    <a:pt x="5227" y="1"/>
                    <a:pt x="4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63" name="Google Shape;3563;p64"/>
            <p:cNvSpPr/>
            <p:nvPr/>
          </p:nvSpPr>
          <p:spPr>
            <a:xfrm>
              <a:off x="2280569" y="4313977"/>
              <a:ext cx="200481" cy="48778"/>
            </a:xfrm>
            <a:custGeom>
              <a:avLst/>
              <a:gdLst/>
              <a:ahLst/>
              <a:cxnLst/>
              <a:rect l="l" t="t" r="r" b="b"/>
              <a:pathLst>
                <a:path w="9597" h="2335" extrusionOk="0">
                  <a:moveTo>
                    <a:pt x="440" y="0"/>
                  </a:moveTo>
                  <a:cubicBezTo>
                    <a:pt x="262" y="388"/>
                    <a:pt x="137" y="785"/>
                    <a:pt x="1" y="1214"/>
                  </a:cubicBezTo>
                  <a:cubicBezTo>
                    <a:pt x="220" y="1256"/>
                    <a:pt x="398" y="1308"/>
                    <a:pt x="618" y="1350"/>
                  </a:cubicBezTo>
                  <a:cubicBezTo>
                    <a:pt x="1832" y="1612"/>
                    <a:pt x="3056" y="1874"/>
                    <a:pt x="4322" y="2093"/>
                  </a:cubicBezTo>
                  <a:cubicBezTo>
                    <a:pt x="5060" y="2211"/>
                    <a:pt x="5799" y="2335"/>
                    <a:pt x="6551" y="2335"/>
                  </a:cubicBezTo>
                  <a:cubicBezTo>
                    <a:pt x="6866" y="2335"/>
                    <a:pt x="7183" y="2313"/>
                    <a:pt x="7504" y="2261"/>
                  </a:cubicBezTo>
                  <a:cubicBezTo>
                    <a:pt x="8027" y="2177"/>
                    <a:pt x="8550" y="2041"/>
                    <a:pt x="9073" y="1915"/>
                  </a:cubicBezTo>
                  <a:cubicBezTo>
                    <a:pt x="9251" y="1874"/>
                    <a:pt x="9471" y="1779"/>
                    <a:pt x="9596" y="1518"/>
                  </a:cubicBezTo>
                  <a:cubicBezTo>
                    <a:pt x="9471" y="1476"/>
                    <a:pt x="9377" y="1392"/>
                    <a:pt x="9251" y="1392"/>
                  </a:cubicBezTo>
                  <a:cubicBezTo>
                    <a:pt x="9162" y="1371"/>
                    <a:pt x="9063" y="1371"/>
                    <a:pt x="8965" y="1371"/>
                  </a:cubicBezTo>
                  <a:cubicBezTo>
                    <a:pt x="8867" y="1371"/>
                    <a:pt x="8770" y="1371"/>
                    <a:pt x="8686" y="1350"/>
                  </a:cubicBezTo>
                  <a:lnTo>
                    <a:pt x="7723" y="1350"/>
                  </a:lnTo>
                  <a:cubicBezTo>
                    <a:pt x="6457" y="1308"/>
                    <a:pt x="5191" y="1089"/>
                    <a:pt x="3925" y="911"/>
                  </a:cubicBezTo>
                  <a:cubicBezTo>
                    <a:pt x="3454" y="827"/>
                    <a:pt x="2878" y="733"/>
                    <a:pt x="2449" y="565"/>
                  </a:cubicBezTo>
                  <a:cubicBezTo>
                    <a:pt x="1790" y="262"/>
                    <a:pt x="1099" y="126"/>
                    <a:pt x="4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64" name="Google Shape;3564;p64"/>
            <p:cNvSpPr/>
            <p:nvPr/>
          </p:nvSpPr>
          <p:spPr>
            <a:xfrm>
              <a:off x="2402773" y="4424462"/>
              <a:ext cx="465408" cy="60685"/>
            </a:xfrm>
            <a:custGeom>
              <a:avLst/>
              <a:gdLst/>
              <a:ahLst/>
              <a:cxnLst/>
              <a:rect l="l" t="t" r="r" b="b"/>
              <a:pathLst>
                <a:path w="22279" h="2905" extrusionOk="0">
                  <a:moveTo>
                    <a:pt x="6432" y="0"/>
                  </a:moveTo>
                  <a:cubicBezTo>
                    <a:pt x="6291" y="0"/>
                    <a:pt x="6153" y="9"/>
                    <a:pt x="6017" y="27"/>
                  </a:cubicBezTo>
                  <a:cubicBezTo>
                    <a:pt x="5620" y="69"/>
                    <a:pt x="5191" y="153"/>
                    <a:pt x="4835" y="247"/>
                  </a:cubicBezTo>
                  <a:cubicBezTo>
                    <a:pt x="4573" y="331"/>
                    <a:pt x="4353" y="467"/>
                    <a:pt x="4228" y="728"/>
                  </a:cubicBezTo>
                  <a:cubicBezTo>
                    <a:pt x="4406" y="854"/>
                    <a:pt x="4615" y="896"/>
                    <a:pt x="4793" y="896"/>
                  </a:cubicBezTo>
                  <a:cubicBezTo>
                    <a:pt x="4978" y="866"/>
                    <a:pt x="5163" y="837"/>
                    <a:pt x="5333" y="837"/>
                  </a:cubicBezTo>
                  <a:cubicBezTo>
                    <a:pt x="5404" y="837"/>
                    <a:pt x="5471" y="842"/>
                    <a:pt x="5536" y="854"/>
                  </a:cubicBezTo>
                  <a:cubicBezTo>
                    <a:pt x="6237" y="896"/>
                    <a:pt x="6886" y="990"/>
                    <a:pt x="7545" y="1032"/>
                  </a:cubicBezTo>
                  <a:cubicBezTo>
                    <a:pt x="7587" y="1032"/>
                    <a:pt x="7629" y="1074"/>
                    <a:pt x="7671" y="1116"/>
                  </a:cubicBezTo>
                  <a:cubicBezTo>
                    <a:pt x="7587" y="1157"/>
                    <a:pt x="7545" y="1199"/>
                    <a:pt x="7493" y="1199"/>
                  </a:cubicBezTo>
                  <a:cubicBezTo>
                    <a:pt x="6844" y="1419"/>
                    <a:pt x="6143" y="1639"/>
                    <a:pt x="5452" y="1775"/>
                  </a:cubicBezTo>
                  <a:cubicBezTo>
                    <a:pt x="5239" y="1821"/>
                    <a:pt x="5027" y="1845"/>
                    <a:pt x="4818" y="1845"/>
                  </a:cubicBezTo>
                  <a:cubicBezTo>
                    <a:pt x="4463" y="1845"/>
                    <a:pt x="4118" y="1777"/>
                    <a:pt x="3788" y="1639"/>
                  </a:cubicBezTo>
                  <a:cubicBezTo>
                    <a:pt x="3443" y="1513"/>
                    <a:pt x="3140" y="1335"/>
                    <a:pt x="2784" y="1199"/>
                  </a:cubicBezTo>
                  <a:cubicBezTo>
                    <a:pt x="2522" y="1116"/>
                    <a:pt x="2177" y="1032"/>
                    <a:pt x="1873" y="990"/>
                  </a:cubicBezTo>
                  <a:cubicBezTo>
                    <a:pt x="1769" y="980"/>
                    <a:pt x="1662" y="975"/>
                    <a:pt x="1555" y="975"/>
                  </a:cubicBezTo>
                  <a:cubicBezTo>
                    <a:pt x="1126" y="975"/>
                    <a:pt x="680" y="1049"/>
                    <a:pt x="262" y="1116"/>
                  </a:cubicBezTo>
                  <a:cubicBezTo>
                    <a:pt x="168" y="1157"/>
                    <a:pt x="42" y="1199"/>
                    <a:pt x="0" y="1335"/>
                  </a:cubicBezTo>
                  <a:cubicBezTo>
                    <a:pt x="0" y="1461"/>
                    <a:pt x="126" y="1555"/>
                    <a:pt x="220" y="1597"/>
                  </a:cubicBezTo>
                  <a:cubicBezTo>
                    <a:pt x="429" y="1681"/>
                    <a:pt x="649" y="1775"/>
                    <a:pt x="869" y="1775"/>
                  </a:cubicBezTo>
                  <a:cubicBezTo>
                    <a:pt x="1612" y="1817"/>
                    <a:pt x="2261" y="2078"/>
                    <a:pt x="2920" y="2424"/>
                  </a:cubicBezTo>
                  <a:cubicBezTo>
                    <a:pt x="2962" y="2465"/>
                    <a:pt x="3045" y="2507"/>
                    <a:pt x="3140" y="2560"/>
                  </a:cubicBezTo>
                  <a:cubicBezTo>
                    <a:pt x="3663" y="2769"/>
                    <a:pt x="4186" y="2905"/>
                    <a:pt x="4709" y="2905"/>
                  </a:cubicBezTo>
                  <a:cubicBezTo>
                    <a:pt x="5316" y="2905"/>
                    <a:pt x="5839" y="2769"/>
                    <a:pt x="6363" y="2643"/>
                  </a:cubicBezTo>
                  <a:cubicBezTo>
                    <a:pt x="7409" y="2298"/>
                    <a:pt x="8414" y="1859"/>
                    <a:pt x="9418" y="1377"/>
                  </a:cubicBezTo>
                  <a:cubicBezTo>
                    <a:pt x="9836" y="1223"/>
                    <a:pt x="10247" y="1108"/>
                    <a:pt x="10663" y="1108"/>
                  </a:cubicBezTo>
                  <a:cubicBezTo>
                    <a:pt x="10726" y="1108"/>
                    <a:pt x="10789" y="1110"/>
                    <a:pt x="10852" y="1116"/>
                  </a:cubicBezTo>
                  <a:cubicBezTo>
                    <a:pt x="11678" y="1116"/>
                    <a:pt x="12516" y="1199"/>
                    <a:pt x="13300" y="1252"/>
                  </a:cubicBezTo>
                  <a:cubicBezTo>
                    <a:pt x="15174" y="1419"/>
                    <a:pt x="17005" y="1681"/>
                    <a:pt x="18836" y="2036"/>
                  </a:cubicBezTo>
                  <a:cubicBezTo>
                    <a:pt x="19621" y="2162"/>
                    <a:pt x="20406" y="2340"/>
                    <a:pt x="21232" y="2465"/>
                  </a:cubicBezTo>
                  <a:cubicBezTo>
                    <a:pt x="21350" y="2477"/>
                    <a:pt x="21461" y="2482"/>
                    <a:pt x="21566" y="2482"/>
                  </a:cubicBezTo>
                  <a:cubicBezTo>
                    <a:pt x="21851" y="2482"/>
                    <a:pt x="22087" y="2443"/>
                    <a:pt x="22279" y="2382"/>
                  </a:cubicBezTo>
                  <a:cubicBezTo>
                    <a:pt x="22237" y="2340"/>
                    <a:pt x="22195" y="2340"/>
                    <a:pt x="22143" y="2340"/>
                  </a:cubicBezTo>
                  <a:cubicBezTo>
                    <a:pt x="20751" y="2078"/>
                    <a:pt x="19317" y="1859"/>
                    <a:pt x="17957" y="1555"/>
                  </a:cubicBezTo>
                  <a:cubicBezTo>
                    <a:pt x="15780" y="1116"/>
                    <a:pt x="13646" y="592"/>
                    <a:pt x="11469" y="509"/>
                  </a:cubicBezTo>
                  <a:cubicBezTo>
                    <a:pt x="11155" y="467"/>
                    <a:pt x="10852" y="414"/>
                    <a:pt x="10548" y="414"/>
                  </a:cubicBezTo>
                  <a:cubicBezTo>
                    <a:pt x="10417" y="422"/>
                    <a:pt x="10286" y="426"/>
                    <a:pt x="10154" y="426"/>
                  </a:cubicBezTo>
                  <a:cubicBezTo>
                    <a:pt x="9415" y="426"/>
                    <a:pt x="8670" y="312"/>
                    <a:pt x="7932" y="205"/>
                  </a:cubicBezTo>
                  <a:cubicBezTo>
                    <a:pt x="7429" y="100"/>
                    <a:pt x="6919" y="0"/>
                    <a:pt x="64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65" name="Google Shape;3565;p64"/>
            <p:cNvSpPr/>
            <p:nvPr/>
          </p:nvSpPr>
          <p:spPr>
            <a:xfrm>
              <a:off x="2258719" y="4523562"/>
              <a:ext cx="243327" cy="48423"/>
            </a:xfrm>
            <a:custGeom>
              <a:avLst/>
              <a:gdLst/>
              <a:ahLst/>
              <a:cxnLst/>
              <a:rect l="l" t="t" r="r" b="b"/>
              <a:pathLst>
                <a:path w="11648" h="2318" extrusionOk="0">
                  <a:moveTo>
                    <a:pt x="3387" y="0"/>
                  </a:moveTo>
                  <a:cubicBezTo>
                    <a:pt x="3254" y="0"/>
                    <a:pt x="3117" y="23"/>
                    <a:pt x="2972" y="76"/>
                  </a:cubicBezTo>
                  <a:cubicBezTo>
                    <a:pt x="2710" y="118"/>
                    <a:pt x="2449" y="212"/>
                    <a:pt x="2145" y="296"/>
                  </a:cubicBezTo>
                  <a:cubicBezTo>
                    <a:pt x="1884" y="385"/>
                    <a:pt x="1609" y="429"/>
                    <a:pt x="1329" y="429"/>
                  </a:cubicBezTo>
                  <a:cubicBezTo>
                    <a:pt x="1049" y="429"/>
                    <a:pt x="764" y="385"/>
                    <a:pt x="482" y="296"/>
                  </a:cubicBezTo>
                  <a:cubicBezTo>
                    <a:pt x="356" y="254"/>
                    <a:pt x="178" y="212"/>
                    <a:pt x="0" y="170"/>
                  </a:cubicBezTo>
                  <a:lnTo>
                    <a:pt x="0" y="170"/>
                  </a:lnTo>
                  <a:cubicBezTo>
                    <a:pt x="53" y="474"/>
                    <a:pt x="94" y="777"/>
                    <a:pt x="94" y="1081"/>
                  </a:cubicBezTo>
                  <a:cubicBezTo>
                    <a:pt x="178" y="1081"/>
                    <a:pt x="262" y="1122"/>
                    <a:pt x="356" y="1122"/>
                  </a:cubicBezTo>
                  <a:cubicBezTo>
                    <a:pt x="663" y="1207"/>
                    <a:pt x="973" y="1251"/>
                    <a:pt x="1283" y="1251"/>
                  </a:cubicBezTo>
                  <a:cubicBezTo>
                    <a:pt x="1627" y="1251"/>
                    <a:pt x="1971" y="1196"/>
                    <a:pt x="2313" y="1081"/>
                  </a:cubicBezTo>
                  <a:cubicBezTo>
                    <a:pt x="2616" y="997"/>
                    <a:pt x="2930" y="903"/>
                    <a:pt x="3192" y="777"/>
                  </a:cubicBezTo>
                  <a:cubicBezTo>
                    <a:pt x="3322" y="725"/>
                    <a:pt x="3457" y="685"/>
                    <a:pt x="3592" y="685"/>
                  </a:cubicBezTo>
                  <a:cubicBezTo>
                    <a:pt x="3675" y="685"/>
                    <a:pt x="3758" y="700"/>
                    <a:pt x="3841" y="735"/>
                  </a:cubicBezTo>
                  <a:cubicBezTo>
                    <a:pt x="4364" y="903"/>
                    <a:pt x="4845" y="1122"/>
                    <a:pt x="5368" y="1300"/>
                  </a:cubicBezTo>
                  <a:cubicBezTo>
                    <a:pt x="5756" y="1426"/>
                    <a:pt x="6195" y="1562"/>
                    <a:pt x="6593" y="1646"/>
                  </a:cubicBezTo>
                  <a:cubicBezTo>
                    <a:pt x="7503" y="1824"/>
                    <a:pt x="8424" y="1949"/>
                    <a:pt x="9293" y="2169"/>
                  </a:cubicBezTo>
                  <a:cubicBezTo>
                    <a:pt x="9708" y="2274"/>
                    <a:pt x="10121" y="2317"/>
                    <a:pt x="10542" y="2317"/>
                  </a:cubicBezTo>
                  <a:cubicBezTo>
                    <a:pt x="10831" y="2317"/>
                    <a:pt x="11125" y="2297"/>
                    <a:pt x="11427" y="2263"/>
                  </a:cubicBezTo>
                  <a:cubicBezTo>
                    <a:pt x="11469" y="2263"/>
                    <a:pt x="11563" y="2211"/>
                    <a:pt x="11647" y="2169"/>
                  </a:cubicBezTo>
                  <a:cubicBezTo>
                    <a:pt x="11647" y="2169"/>
                    <a:pt x="11605" y="2127"/>
                    <a:pt x="11605" y="2085"/>
                  </a:cubicBezTo>
                  <a:cubicBezTo>
                    <a:pt x="11344" y="2085"/>
                    <a:pt x="11040" y="2043"/>
                    <a:pt x="10778" y="2043"/>
                  </a:cubicBezTo>
                  <a:cubicBezTo>
                    <a:pt x="10648" y="2022"/>
                    <a:pt x="10517" y="2022"/>
                    <a:pt x="10386" y="2022"/>
                  </a:cubicBezTo>
                  <a:cubicBezTo>
                    <a:pt x="10255" y="2022"/>
                    <a:pt x="10124" y="2022"/>
                    <a:pt x="9994" y="2001"/>
                  </a:cubicBezTo>
                  <a:cubicBezTo>
                    <a:pt x="8853" y="1740"/>
                    <a:pt x="7723" y="1478"/>
                    <a:pt x="6635" y="1217"/>
                  </a:cubicBezTo>
                  <a:cubicBezTo>
                    <a:pt x="6237" y="1122"/>
                    <a:pt x="5892" y="955"/>
                    <a:pt x="5546" y="819"/>
                  </a:cubicBezTo>
                  <a:cubicBezTo>
                    <a:pt x="5023" y="599"/>
                    <a:pt x="4448" y="338"/>
                    <a:pt x="3924" y="118"/>
                  </a:cubicBezTo>
                  <a:cubicBezTo>
                    <a:pt x="3748" y="45"/>
                    <a:pt x="3572" y="0"/>
                    <a:pt x="3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66" name="Google Shape;3566;p64"/>
            <p:cNvSpPr/>
            <p:nvPr/>
          </p:nvSpPr>
          <p:spPr>
            <a:xfrm>
              <a:off x="3058557" y="4217363"/>
              <a:ext cx="79152" cy="26468"/>
            </a:xfrm>
            <a:custGeom>
              <a:avLst/>
              <a:gdLst/>
              <a:ahLst/>
              <a:cxnLst/>
              <a:rect l="l" t="t" r="r" b="b"/>
              <a:pathLst>
                <a:path w="3789" h="1267" extrusionOk="0">
                  <a:moveTo>
                    <a:pt x="3307" y="0"/>
                  </a:moveTo>
                  <a:cubicBezTo>
                    <a:pt x="2658" y="0"/>
                    <a:pt x="1999" y="84"/>
                    <a:pt x="1392" y="345"/>
                  </a:cubicBezTo>
                  <a:cubicBezTo>
                    <a:pt x="1130" y="482"/>
                    <a:pt x="827" y="523"/>
                    <a:pt x="565" y="607"/>
                  </a:cubicBezTo>
                  <a:cubicBezTo>
                    <a:pt x="429" y="649"/>
                    <a:pt x="304" y="649"/>
                    <a:pt x="168" y="743"/>
                  </a:cubicBezTo>
                  <a:cubicBezTo>
                    <a:pt x="126" y="743"/>
                    <a:pt x="42" y="827"/>
                    <a:pt x="0" y="911"/>
                  </a:cubicBezTo>
                  <a:cubicBezTo>
                    <a:pt x="0" y="963"/>
                    <a:pt x="84" y="1047"/>
                    <a:pt x="168" y="1130"/>
                  </a:cubicBezTo>
                  <a:cubicBezTo>
                    <a:pt x="220" y="1172"/>
                    <a:pt x="262" y="1172"/>
                    <a:pt x="346" y="1172"/>
                  </a:cubicBezTo>
                  <a:cubicBezTo>
                    <a:pt x="482" y="1225"/>
                    <a:pt x="607" y="1266"/>
                    <a:pt x="743" y="1266"/>
                  </a:cubicBezTo>
                  <a:cubicBezTo>
                    <a:pt x="1266" y="1266"/>
                    <a:pt x="1790" y="1225"/>
                    <a:pt x="2261" y="1047"/>
                  </a:cubicBezTo>
                  <a:cubicBezTo>
                    <a:pt x="2784" y="869"/>
                    <a:pt x="3307" y="785"/>
                    <a:pt x="3788" y="743"/>
                  </a:cubicBezTo>
                  <a:cubicBezTo>
                    <a:pt x="3663" y="523"/>
                    <a:pt x="3485" y="262"/>
                    <a:pt x="3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67" name="Google Shape;3567;p64"/>
            <p:cNvSpPr/>
            <p:nvPr/>
          </p:nvSpPr>
          <p:spPr>
            <a:xfrm>
              <a:off x="2501141" y="4054278"/>
              <a:ext cx="145603" cy="21015"/>
            </a:xfrm>
            <a:custGeom>
              <a:avLst/>
              <a:gdLst/>
              <a:ahLst/>
              <a:cxnLst/>
              <a:rect l="l" t="t" r="r" b="b"/>
              <a:pathLst>
                <a:path w="6970" h="1006" extrusionOk="0">
                  <a:moveTo>
                    <a:pt x="1434" y="1"/>
                  </a:moveTo>
                  <a:cubicBezTo>
                    <a:pt x="952" y="262"/>
                    <a:pt x="482" y="482"/>
                    <a:pt x="0" y="786"/>
                  </a:cubicBezTo>
                  <a:lnTo>
                    <a:pt x="523" y="786"/>
                  </a:lnTo>
                  <a:cubicBezTo>
                    <a:pt x="1088" y="827"/>
                    <a:pt x="1654" y="869"/>
                    <a:pt x="2260" y="869"/>
                  </a:cubicBezTo>
                  <a:cubicBezTo>
                    <a:pt x="3485" y="922"/>
                    <a:pt x="4709" y="963"/>
                    <a:pt x="5923" y="1005"/>
                  </a:cubicBezTo>
                  <a:cubicBezTo>
                    <a:pt x="6185" y="1005"/>
                    <a:pt x="6446" y="922"/>
                    <a:pt x="6708" y="827"/>
                  </a:cubicBezTo>
                  <a:cubicBezTo>
                    <a:pt x="6802" y="827"/>
                    <a:pt x="6844" y="744"/>
                    <a:pt x="6969" y="608"/>
                  </a:cubicBezTo>
                  <a:cubicBezTo>
                    <a:pt x="6802" y="566"/>
                    <a:pt x="6666" y="566"/>
                    <a:pt x="6582" y="524"/>
                  </a:cubicBezTo>
                  <a:cubicBezTo>
                    <a:pt x="5797" y="482"/>
                    <a:pt x="4971" y="440"/>
                    <a:pt x="4186" y="346"/>
                  </a:cubicBezTo>
                  <a:cubicBezTo>
                    <a:pt x="3265" y="221"/>
                    <a:pt x="2355" y="137"/>
                    <a:pt x="14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68" name="Google Shape;3568;p64"/>
            <p:cNvSpPr/>
            <p:nvPr/>
          </p:nvSpPr>
          <p:spPr>
            <a:xfrm>
              <a:off x="2467468" y="4088830"/>
              <a:ext cx="15333" cy="1985"/>
            </a:xfrm>
            <a:custGeom>
              <a:avLst/>
              <a:gdLst/>
              <a:ahLst/>
              <a:cxnLst/>
              <a:rect l="l" t="t" r="r" b="b"/>
              <a:pathLst>
                <a:path w="734" h="95" extrusionOk="0">
                  <a:moveTo>
                    <a:pt x="168" y="0"/>
                  </a:moveTo>
                  <a:cubicBezTo>
                    <a:pt x="126" y="52"/>
                    <a:pt x="43" y="94"/>
                    <a:pt x="1" y="94"/>
                  </a:cubicBezTo>
                  <a:lnTo>
                    <a:pt x="430" y="94"/>
                  </a:lnTo>
                  <a:cubicBezTo>
                    <a:pt x="524" y="94"/>
                    <a:pt x="649" y="94"/>
                    <a:pt x="733" y="52"/>
                  </a:cubicBezTo>
                  <a:cubicBezTo>
                    <a:pt x="566" y="52"/>
                    <a:pt x="346" y="0"/>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69" name="Google Shape;3569;p64"/>
            <p:cNvSpPr/>
            <p:nvPr/>
          </p:nvSpPr>
          <p:spPr>
            <a:xfrm>
              <a:off x="2277958" y="4626338"/>
              <a:ext cx="286820" cy="73930"/>
            </a:xfrm>
            <a:custGeom>
              <a:avLst/>
              <a:gdLst/>
              <a:ahLst/>
              <a:cxnLst/>
              <a:rect l="l" t="t" r="r" b="b"/>
              <a:pathLst>
                <a:path w="13730" h="3539" extrusionOk="0">
                  <a:moveTo>
                    <a:pt x="0" y="1"/>
                  </a:moveTo>
                  <a:lnTo>
                    <a:pt x="0" y="1"/>
                  </a:lnTo>
                  <a:cubicBezTo>
                    <a:pt x="126" y="346"/>
                    <a:pt x="220" y="650"/>
                    <a:pt x="345" y="953"/>
                  </a:cubicBezTo>
                  <a:cubicBezTo>
                    <a:pt x="565" y="1006"/>
                    <a:pt x="785" y="1047"/>
                    <a:pt x="1005" y="1131"/>
                  </a:cubicBezTo>
                  <a:cubicBezTo>
                    <a:pt x="2271" y="1393"/>
                    <a:pt x="3527" y="1571"/>
                    <a:pt x="4751" y="1832"/>
                  </a:cubicBezTo>
                  <a:cubicBezTo>
                    <a:pt x="5714" y="2000"/>
                    <a:pt x="6718" y="2178"/>
                    <a:pt x="7629" y="2439"/>
                  </a:cubicBezTo>
                  <a:cubicBezTo>
                    <a:pt x="8978" y="2837"/>
                    <a:pt x="10328" y="3182"/>
                    <a:pt x="11731" y="3402"/>
                  </a:cubicBezTo>
                  <a:cubicBezTo>
                    <a:pt x="12260" y="3470"/>
                    <a:pt x="12797" y="3539"/>
                    <a:pt x="13352" y="3539"/>
                  </a:cubicBezTo>
                  <a:cubicBezTo>
                    <a:pt x="13477" y="3539"/>
                    <a:pt x="13603" y="3535"/>
                    <a:pt x="13729" y="3527"/>
                  </a:cubicBezTo>
                  <a:cubicBezTo>
                    <a:pt x="13342" y="3486"/>
                    <a:pt x="12944" y="3444"/>
                    <a:pt x="12557" y="3402"/>
                  </a:cubicBezTo>
                  <a:cubicBezTo>
                    <a:pt x="11427" y="3224"/>
                    <a:pt x="10245" y="3046"/>
                    <a:pt x="9156" y="2659"/>
                  </a:cubicBezTo>
                  <a:cubicBezTo>
                    <a:pt x="7712" y="2136"/>
                    <a:pt x="6279" y="1738"/>
                    <a:pt x="4793" y="1393"/>
                  </a:cubicBezTo>
                  <a:cubicBezTo>
                    <a:pt x="3704" y="1131"/>
                    <a:pt x="2616" y="869"/>
                    <a:pt x="1570" y="482"/>
                  </a:cubicBezTo>
                  <a:cubicBezTo>
                    <a:pt x="1047" y="304"/>
                    <a:pt x="523" y="16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70" name="Google Shape;3570;p64"/>
            <p:cNvSpPr/>
            <p:nvPr/>
          </p:nvSpPr>
          <p:spPr>
            <a:xfrm>
              <a:off x="2438180" y="4808328"/>
              <a:ext cx="617571" cy="73470"/>
            </a:xfrm>
            <a:custGeom>
              <a:avLst/>
              <a:gdLst/>
              <a:ahLst/>
              <a:cxnLst/>
              <a:rect l="l" t="t" r="r" b="b"/>
              <a:pathLst>
                <a:path w="29563" h="3517" extrusionOk="0">
                  <a:moveTo>
                    <a:pt x="6789" y="0"/>
                  </a:moveTo>
                  <a:cubicBezTo>
                    <a:pt x="6016" y="0"/>
                    <a:pt x="5237" y="120"/>
                    <a:pt x="4448" y="309"/>
                  </a:cubicBezTo>
                  <a:cubicBezTo>
                    <a:pt x="4228" y="351"/>
                    <a:pt x="4019" y="487"/>
                    <a:pt x="3799" y="571"/>
                  </a:cubicBezTo>
                  <a:cubicBezTo>
                    <a:pt x="3621" y="665"/>
                    <a:pt x="3621" y="832"/>
                    <a:pt x="3799" y="927"/>
                  </a:cubicBezTo>
                  <a:cubicBezTo>
                    <a:pt x="3966" y="1010"/>
                    <a:pt x="4186" y="1052"/>
                    <a:pt x="4406" y="1094"/>
                  </a:cubicBezTo>
                  <a:cubicBezTo>
                    <a:pt x="4804" y="1136"/>
                    <a:pt x="5191" y="1136"/>
                    <a:pt x="5536" y="1188"/>
                  </a:cubicBezTo>
                  <a:cubicBezTo>
                    <a:pt x="6457" y="1272"/>
                    <a:pt x="7325" y="1356"/>
                    <a:pt x="8204" y="1711"/>
                  </a:cubicBezTo>
                  <a:cubicBezTo>
                    <a:pt x="8728" y="1921"/>
                    <a:pt x="9293" y="2099"/>
                    <a:pt x="9858" y="2318"/>
                  </a:cubicBezTo>
                  <a:cubicBezTo>
                    <a:pt x="9900" y="2360"/>
                    <a:pt x="9942" y="2402"/>
                    <a:pt x="10078" y="2444"/>
                  </a:cubicBezTo>
                  <a:cubicBezTo>
                    <a:pt x="9942" y="2496"/>
                    <a:pt x="9900" y="2496"/>
                    <a:pt x="9816" y="2496"/>
                  </a:cubicBezTo>
                  <a:cubicBezTo>
                    <a:pt x="9115" y="2444"/>
                    <a:pt x="8372" y="2402"/>
                    <a:pt x="7681" y="2277"/>
                  </a:cubicBezTo>
                  <a:cubicBezTo>
                    <a:pt x="6541" y="2140"/>
                    <a:pt x="5411" y="1879"/>
                    <a:pt x="4322" y="1753"/>
                  </a:cubicBezTo>
                  <a:cubicBezTo>
                    <a:pt x="3919" y="1695"/>
                    <a:pt x="3521" y="1660"/>
                    <a:pt x="3129" y="1660"/>
                  </a:cubicBezTo>
                  <a:cubicBezTo>
                    <a:pt x="2333" y="1660"/>
                    <a:pt x="1564" y="1804"/>
                    <a:pt x="827" y="2182"/>
                  </a:cubicBezTo>
                  <a:cubicBezTo>
                    <a:pt x="566" y="2360"/>
                    <a:pt x="304" y="2444"/>
                    <a:pt x="0" y="2496"/>
                  </a:cubicBezTo>
                  <a:cubicBezTo>
                    <a:pt x="356" y="2758"/>
                    <a:pt x="702" y="3019"/>
                    <a:pt x="1089" y="3281"/>
                  </a:cubicBezTo>
                  <a:cubicBezTo>
                    <a:pt x="1183" y="3229"/>
                    <a:pt x="1267" y="3229"/>
                    <a:pt x="1350" y="3187"/>
                  </a:cubicBezTo>
                  <a:cubicBezTo>
                    <a:pt x="1887" y="2891"/>
                    <a:pt x="2448" y="2766"/>
                    <a:pt x="3034" y="2766"/>
                  </a:cubicBezTo>
                  <a:cubicBezTo>
                    <a:pt x="3213" y="2766"/>
                    <a:pt x="3395" y="2778"/>
                    <a:pt x="3579" y="2800"/>
                  </a:cubicBezTo>
                  <a:cubicBezTo>
                    <a:pt x="4364" y="2925"/>
                    <a:pt x="5191" y="3019"/>
                    <a:pt x="5976" y="3187"/>
                  </a:cubicBezTo>
                  <a:cubicBezTo>
                    <a:pt x="7072" y="3365"/>
                    <a:pt x="8168" y="3516"/>
                    <a:pt x="9269" y="3516"/>
                  </a:cubicBezTo>
                  <a:cubicBezTo>
                    <a:pt x="9525" y="3516"/>
                    <a:pt x="9780" y="3508"/>
                    <a:pt x="10036" y="3490"/>
                  </a:cubicBezTo>
                  <a:cubicBezTo>
                    <a:pt x="10685" y="3449"/>
                    <a:pt x="11386" y="3365"/>
                    <a:pt x="12034" y="3145"/>
                  </a:cubicBezTo>
                  <a:cubicBezTo>
                    <a:pt x="12516" y="2967"/>
                    <a:pt x="12997" y="2925"/>
                    <a:pt x="13520" y="2883"/>
                  </a:cubicBezTo>
                  <a:cubicBezTo>
                    <a:pt x="14169" y="2883"/>
                    <a:pt x="14828" y="2800"/>
                    <a:pt x="15435" y="2402"/>
                  </a:cubicBezTo>
                  <a:cubicBezTo>
                    <a:pt x="16007" y="2052"/>
                    <a:pt x="16634" y="1897"/>
                    <a:pt x="17317" y="1897"/>
                  </a:cubicBezTo>
                  <a:cubicBezTo>
                    <a:pt x="17472" y="1897"/>
                    <a:pt x="17629" y="1905"/>
                    <a:pt x="17790" y="1921"/>
                  </a:cubicBezTo>
                  <a:cubicBezTo>
                    <a:pt x="18187" y="1973"/>
                    <a:pt x="18617" y="2015"/>
                    <a:pt x="19014" y="2140"/>
                  </a:cubicBezTo>
                  <a:cubicBezTo>
                    <a:pt x="20066" y="2393"/>
                    <a:pt x="21101" y="2502"/>
                    <a:pt x="22143" y="2502"/>
                  </a:cubicBezTo>
                  <a:cubicBezTo>
                    <a:pt x="22739" y="2502"/>
                    <a:pt x="23338" y="2467"/>
                    <a:pt x="23943" y="2402"/>
                  </a:cubicBezTo>
                  <a:cubicBezTo>
                    <a:pt x="24686" y="2318"/>
                    <a:pt x="25418" y="2182"/>
                    <a:pt x="26161" y="2140"/>
                  </a:cubicBezTo>
                  <a:cubicBezTo>
                    <a:pt x="27082" y="2099"/>
                    <a:pt x="28034" y="2057"/>
                    <a:pt x="28955" y="1973"/>
                  </a:cubicBezTo>
                  <a:cubicBezTo>
                    <a:pt x="29175" y="1795"/>
                    <a:pt x="29395" y="1617"/>
                    <a:pt x="29562" y="1398"/>
                  </a:cubicBezTo>
                  <a:lnTo>
                    <a:pt x="29562" y="1398"/>
                  </a:lnTo>
                  <a:cubicBezTo>
                    <a:pt x="28819" y="1492"/>
                    <a:pt x="28129" y="1575"/>
                    <a:pt x="27386" y="1659"/>
                  </a:cubicBezTo>
                  <a:cubicBezTo>
                    <a:pt x="26779" y="1711"/>
                    <a:pt x="26203" y="1711"/>
                    <a:pt x="25596" y="1753"/>
                  </a:cubicBezTo>
                  <a:cubicBezTo>
                    <a:pt x="25115" y="1795"/>
                    <a:pt x="24634" y="1879"/>
                    <a:pt x="24110" y="1879"/>
                  </a:cubicBezTo>
                  <a:cubicBezTo>
                    <a:pt x="23888" y="1893"/>
                    <a:pt x="23666" y="1901"/>
                    <a:pt x="23446" y="1901"/>
                  </a:cubicBezTo>
                  <a:cubicBezTo>
                    <a:pt x="22244" y="1901"/>
                    <a:pt x="21067" y="1692"/>
                    <a:pt x="19883" y="1356"/>
                  </a:cubicBezTo>
                  <a:cubicBezTo>
                    <a:pt x="19234" y="1188"/>
                    <a:pt x="18617" y="1010"/>
                    <a:pt x="17968" y="927"/>
                  </a:cubicBezTo>
                  <a:cubicBezTo>
                    <a:pt x="17623" y="868"/>
                    <a:pt x="17283" y="838"/>
                    <a:pt x="16946" y="838"/>
                  </a:cubicBezTo>
                  <a:cubicBezTo>
                    <a:pt x="16260" y="838"/>
                    <a:pt x="15586" y="963"/>
                    <a:pt x="14912" y="1230"/>
                  </a:cubicBezTo>
                  <a:cubicBezTo>
                    <a:pt x="14651" y="1356"/>
                    <a:pt x="14389" y="1398"/>
                    <a:pt x="14127" y="1398"/>
                  </a:cubicBezTo>
                  <a:cubicBezTo>
                    <a:pt x="13646" y="1398"/>
                    <a:pt x="13175" y="1356"/>
                    <a:pt x="12736" y="1314"/>
                  </a:cubicBezTo>
                  <a:cubicBezTo>
                    <a:pt x="11511" y="1188"/>
                    <a:pt x="10339" y="832"/>
                    <a:pt x="9199" y="445"/>
                  </a:cubicBezTo>
                  <a:cubicBezTo>
                    <a:pt x="8397" y="130"/>
                    <a:pt x="7596" y="0"/>
                    <a:pt x="67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71" name="Google Shape;3571;p64"/>
            <p:cNvSpPr/>
            <p:nvPr/>
          </p:nvSpPr>
          <p:spPr>
            <a:xfrm>
              <a:off x="2374572" y="4104350"/>
              <a:ext cx="689474" cy="83351"/>
            </a:xfrm>
            <a:custGeom>
              <a:avLst/>
              <a:gdLst/>
              <a:ahLst/>
              <a:cxnLst/>
              <a:rect l="l" t="t" r="r" b="b"/>
              <a:pathLst>
                <a:path w="33005" h="3990" extrusionOk="0">
                  <a:moveTo>
                    <a:pt x="17214" y="0"/>
                  </a:moveTo>
                  <a:cubicBezTo>
                    <a:pt x="15906" y="42"/>
                    <a:pt x="14598" y="178"/>
                    <a:pt x="13342" y="523"/>
                  </a:cubicBezTo>
                  <a:cubicBezTo>
                    <a:pt x="11856" y="921"/>
                    <a:pt x="10329" y="1183"/>
                    <a:pt x="8843" y="1486"/>
                  </a:cubicBezTo>
                  <a:cubicBezTo>
                    <a:pt x="8486" y="1555"/>
                    <a:pt x="8125" y="1586"/>
                    <a:pt x="7772" y="1586"/>
                  </a:cubicBezTo>
                  <a:cubicBezTo>
                    <a:pt x="7484" y="1586"/>
                    <a:pt x="7201" y="1566"/>
                    <a:pt x="6928" y="1528"/>
                  </a:cubicBezTo>
                  <a:cubicBezTo>
                    <a:pt x="6143" y="1402"/>
                    <a:pt x="5358" y="1224"/>
                    <a:pt x="4573" y="1183"/>
                  </a:cubicBezTo>
                  <a:cubicBezTo>
                    <a:pt x="3830" y="1088"/>
                    <a:pt x="3045" y="1047"/>
                    <a:pt x="2302" y="1005"/>
                  </a:cubicBezTo>
                  <a:cubicBezTo>
                    <a:pt x="1999" y="1266"/>
                    <a:pt x="1696" y="1528"/>
                    <a:pt x="1434" y="1831"/>
                  </a:cubicBezTo>
                  <a:cubicBezTo>
                    <a:pt x="1832" y="1822"/>
                    <a:pt x="2231" y="1817"/>
                    <a:pt x="2633" y="1817"/>
                  </a:cubicBezTo>
                  <a:cubicBezTo>
                    <a:pt x="4037" y="1817"/>
                    <a:pt x="5462" y="1880"/>
                    <a:pt x="6886" y="2051"/>
                  </a:cubicBezTo>
                  <a:cubicBezTo>
                    <a:pt x="7127" y="2093"/>
                    <a:pt x="7388" y="2114"/>
                    <a:pt x="7650" y="2114"/>
                  </a:cubicBezTo>
                  <a:cubicBezTo>
                    <a:pt x="7911" y="2114"/>
                    <a:pt x="8173" y="2093"/>
                    <a:pt x="8414" y="2051"/>
                  </a:cubicBezTo>
                  <a:cubicBezTo>
                    <a:pt x="10067" y="1748"/>
                    <a:pt x="11720" y="1402"/>
                    <a:pt x="13384" y="1088"/>
                  </a:cubicBezTo>
                  <a:cubicBezTo>
                    <a:pt x="13959" y="959"/>
                    <a:pt x="14502" y="848"/>
                    <a:pt x="15082" y="848"/>
                  </a:cubicBezTo>
                  <a:cubicBezTo>
                    <a:pt x="15252" y="848"/>
                    <a:pt x="15425" y="858"/>
                    <a:pt x="15603" y="879"/>
                  </a:cubicBezTo>
                  <a:cubicBezTo>
                    <a:pt x="16565" y="1005"/>
                    <a:pt x="17528" y="1088"/>
                    <a:pt x="18480" y="1224"/>
                  </a:cubicBezTo>
                  <a:cubicBezTo>
                    <a:pt x="18575" y="1224"/>
                    <a:pt x="18658" y="1266"/>
                    <a:pt x="18742" y="1266"/>
                  </a:cubicBezTo>
                  <a:cubicBezTo>
                    <a:pt x="18658" y="1350"/>
                    <a:pt x="18522" y="1402"/>
                    <a:pt x="18438" y="1444"/>
                  </a:cubicBezTo>
                  <a:cubicBezTo>
                    <a:pt x="18219" y="1486"/>
                    <a:pt x="17957" y="1486"/>
                    <a:pt x="17737" y="1528"/>
                  </a:cubicBezTo>
                  <a:cubicBezTo>
                    <a:pt x="16953" y="1706"/>
                    <a:pt x="16220" y="1831"/>
                    <a:pt x="15435" y="2051"/>
                  </a:cubicBezTo>
                  <a:cubicBezTo>
                    <a:pt x="14912" y="2135"/>
                    <a:pt x="14336" y="2271"/>
                    <a:pt x="13813" y="2449"/>
                  </a:cubicBezTo>
                  <a:cubicBezTo>
                    <a:pt x="12244" y="3014"/>
                    <a:pt x="10632" y="3401"/>
                    <a:pt x="8937" y="3443"/>
                  </a:cubicBezTo>
                  <a:cubicBezTo>
                    <a:pt x="8515" y="3460"/>
                    <a:pt x="8093" y="3466"/>
                    <a:pt x="7669" y="3466"/>
                  </a:cubicBezTo>
                  <a:cubicBezTo>
                    <a:pt x="6822" y="3466"/>
                    <a:pt x="5968" y="3443"/>
                    <a:pt x="5096" y="3443"/>
                  </a:cubicBezTo>
                  <a:cubicBezTo>
                    <a:pt x="4793" y="3443"/>
                    <a:pt x="4490" y="3401"/>
                    <a:pt x="4186" y="3359"/>
                  </a:cubicBezTo>
                  <a:cubicBezTo>
                    <a:pt x="3223" y="3181"/>
                    <a:pt x="2219" y="3014"/>
                    <a:pt x="1256" y="2836"/>
                  </a:cubicBezTo>
                  <a:cubicBezTo>
                    <a:pt x="994" y="2836"/>
                    <a:pt x="733" y="2794"/>
                    <a:pt x="471" y="2752"/>
                  </a:cubicBezTo>
                  <a:cubicBezTo>
                    <a:pt x="346" y="2920"/>
                    <a:pt x="168" y="3098"/>
                    <a:pt x="0" y="3317"/>
                  </a:cubicBezTo>
                  <a:cubicBezTo>
                    <a:pt x="733" y="3359"/>
                    <a:pt x="1518" y="3495"/>
                    <a:pt x="2261" y="3621"/>
                  </a:cubicBezTo>
                  <a:cubicBezTo>
                    <a:pt x="3238" y="3780"/>
                    <a:pt x="4223" y="3974"/>
                    <a:pt x="5232" y="3974"/>
                  </a:cubicBezTo>
                  <a:cubicBezTo>
                    <a:pt x="5347" y="3974"/>
                    <a:pt x="5462" y="3971"/>
                    <a:pt x="5578" y="3966"/>
                  </a:cubicBezTo>
                  <a:cubicBezTo>
                    <a:pt x="6185" y="3966"/>
                    <a:pt x="6796" y="3989"/>
                    <a:pt x="7422" y="3989"/>
                  </a:cubicBezTo>
                  <a:cubicBezTo>
                    <a:pt x="7735" y="3989"/>
                    <a:pt x="8051" y="3984"/>
                    <a:pt x="8372" y="3966"/>
                  </a:cubicBezTo>
                  <a:cubicBezTo>
                    <a:pt x="9502" y="3924"/>
                    <a:pt x="10674" y="3799"/>
                    <a:pt x="11815" y="3495"/>
                  </a:cubicBezTo>
                  <a:cubicBezTo>
                    <a:pt x="12641" y="3317"/>
                    <a:pt x="13426" y="3014"/>
                    <a:pt x="14253" y="2836"/>
                  </a:cubicBezTo>
                  <a:cubicBezTo>
                    <a:pt x="14692" y="2710"/>
                    <a:pt x="15121" y="2658"/>
                    <a:pt x="15561" y="2616"/>
                  </a:cubicBezTo>
                  <a:cubicBezTo>
                    <a:pt x="15618" y="2609"/>
                    <a:pt x="15675" y="2606"/>
                    <a:pt x="15733" y="2606"/>
                  </a:cubicBezTo>
                  <a:cubicBezTo>
                    <a:pt x="16022" y="2606"/>
                    <a:pt x="16312" y="2694"/>
                    <a:pt x="16565" y="2878"/>
                  </a:cubicBezTo>
                  <a:cubicBezTo>
                    <a:pt x="16827" y="3056"/>
                    <a:pt x="17130" y="3139"/>
                    <a:pt x="17434" y="3234"/>
                  </a:cubicBezTo>
                  <a:cubicBezTo>
                    <a:pt x="17598" y="3265"/>
                    <a:pt x="17769" y="3279"/>
                    <a:pt x="17943" y="3279"/>
                  </a:cubicBezTo>
                  <a:cubicBezTo>
                    <a:pt x="18234" y="3279"/>
                    <a:pt x="18535" y="3240"/>
                    <a:pt x="18836" y="3181"/>
                  </a:cubicBezTo>
                  <a:cubicBezTo>
                    <a:pt x="19485" y="3056"/>
                    <a:pt x="20144" y="2794"/>
                    <a:pt x="20751" y="2491"/>
                  </a:cubicBezTo>
                  <a:cubicBezTo>
                    <a:pt x="21597" y="2034"/>
                    <a:pt x="22444" y="1686"/>
                    <a:pt x="23384" y="1686"/>
                  </a:cubicBezTo>
                  <a:cubicBezTo>
                    <a:pt x="23606" y="1686"/>
                    <a:pt x="23834" y="1706"/>
                    <a:pt x="24068" y="1748"/>
                  </a:cubicBezTo>
                  <a:lnTo>
                    <a:pt x="24194" y="1748"/>
                  </a:lnTo>
                  <a:cubicBezTo>
                    <a:pt x="25544" y="1790"/>
                    <a:pt x="26946" y="1831"/>
                    <a:pt x="28338" y="1873"/>
                  </a:cubicBezTo>
                  <a:cubicBezTo>
                    <a:pt x="28772" y="1888"/>
                    <a:pt x="29204" y="1894"/>
                    <a:pt x="29633" y="1894"/>
                  </a:cubicBezTo>
                  <a:cubicBezTo>
                    <a:pt x="30756" y="1894"/>
                    <a:pt x="31870" y="1850"/>
                    <a:pt x="33005" y="1790"/>
                  </a:cubicBezTo>
                  <a:cubicBezTo>
                    <a:pt x="32743" y="1570"/>
                    <a:pt x="32524" y="1350"/>
                    <a:pt x="32262" y="1141"/>
                  </a:cubicBezTo>
                  <a:cubicBezTo>
                    <a:pt x="31958" y="1141"/>
                    <a:pt x="31655" y="1141"/>
                    <a:pt x="31393" y="1088"/>
                  </a:cubicBezTo>
                  <a:cubicBezTo>
                    <a:pt x="29771" y="1047"/>
                    <a:pt x="28160" y="921"/>
                    <a:pt x="26590" y="785"/>
                  </a:cubicBezTo>
                  <a:cubicBezTo>
                    <a:pt x="25157" y="701"/>
                    <a:pt x="23713" y="523"/>
                    <a:pt x="22279" y="356"/>
                  </a:cubicBezTo>
                  <a:cubicBezTo>
                    <a:pt x="20573" y="136"/>
                    <a:pt x="18920" y="0"/>
                    <a:pt x="17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72" name="Google Shape;3572;p64"/>
            <p:cNvSpPr/>
            <p:nvPr/>
          </p:nvSpPr>
          <p:spPr>
            <a:xfrm>
              <a:off x="2619397" y="4013397"/>
              <a:ext cx="321581" cy="43744"/>
            </a:xfrm>
            <a:custGeom>
              <a:avLst/>
              <a:gdLst/>
              <a:ahLst/>
              <a:cxnLst/>
              <a:rect l="l" t="t" r="r" b="b"/>
              <a:pathLst>
                <a:path w="15394" h="2094" extrusionOk="0">
                  <a:moveTo>
                    <a:pt x="2836" y="1"/>
                  </a:moveTo>
                  <a:cubicBezTo>
                    <a:pt x="1884" y="85"/>
                    <a:pt x="921" y="263"/>
                    <a:pt x="0" y="472"/>
                  </a:cubicBezTo>
                  <a:cubicBezTo>
                    <a:pt x="95" y="524"/>
                    <a:pt x="178" y="524"/>
                    <a:pt x="262" y="566"/>
                  </a:cubicBezTo>
                  <a:cubicBezTo>
                    <a:pt x="2146" y="911"/>
                    <a:pt x="3977" y="1257"/>
                    <a:pt x="5850" y="1476"/>
                  </a:cubicBezTo>
                  <a:cubicBezTo>
                    <a:pt x="6980" y="1612"/>
                    <a:pt x="8110" y="1738"/>
                    <a:pt x="9251" y="1832"/>
                  </a:cubicBezTo>
                  <a:cubicBezTo>
                    <a:pt x="10465" y="1958"/>
                    <a:pt x="11647" y="2094"/>
                    <a:pt x="12819" y="2094"/>
                  </a:cubicBezTo>
                  <a:lnTo>
                    <a:pt x="15393" y="2094"/>
                  </a:lnTo>
                  <a:cubicBezTo>
                    <a:pt x="15090" y="1916"/>
                    <a:pt x="14745" y="1780"/>
                    <a:pt x="14441" y="1654"/>
                  </a:cubicBezTo>
                  <a:cubicBezTo>
                    <a:pt x="12872" y="1571"/>
                    <a:pt x="11302" y="1435"/>
                    <a:pt x="9732" y="1215"/>
                  </a:cubicBezTo>
                  <a:cubicBezTo>
                    <a:pt x="7420" y="869"/>
                    <a:pt x="5107" y="430"/>
                    <a:pt x="2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73" name="Google Shape;3573;p64"/>
            <p:cNvSpPr/>
            <p:nvPr/>
          </p:nvSpPr>
          <p:spPr>
            <a:xfrm>
              <a:off x="2330850" y="4168440"/>
              <a:ext cx="785004" cy="77565"/>
            </a:xfrm>
            <a:custGeom>
              <a:avLst/>
              <a:gdLst/>
              <a:ahLst/>
              <a:cxnLst/>
              <a:rect l="l" t="t" r="r" b="b"/>
              <a:pathLst>
                <a:path w="37578" h="3713" extrusionOk="0">
                  <a:moveTo>
                    <a:pt x="26589" y="0"/>
                  </a:moveTo>
                  <a:cubicBezTo>
                    <a:pt x="25605" y="0"/>
                    <a:pt x="24659" y="120"/>
                    <a:pt x="23713" y="427"/>
                  </a:cubicBezTo>
                  <a:cubicBezTo>
                    <a:pt x="23284" y="511"/>
                    <a:pt x="22886" y="689"/>
                    <a:pt x="22499" y="773"/>
                  </a:cubicBezTo>
                  <a:cubicBezTo>
                    <a:pt x="21798" y="856"/>
                    <a:pt x="21138" y="898"/>
                    <a:pt x="20490" y="950"/>
                  </a:cubicBezTo>
                  <a:cubicBezTo>
                    <a:pt x="21381" y="901"/>
                    <a:pt x="22273" y="871"/>
                    <a:pt x="23165" y="871"/>
                  </a:cubicBezTo>
                  <a:cubicBezTo>
                    <a:pt x="25454" y="871"/>
                    <a:pt x="27744" y="1064"/>
                    <a:pt x="30033" y="1599"/>
                  </a:cubicBezTo>
                  <a:cubicBezTo>
                    <a:pt x="29949" y="1683"/>
                    <a:pt x="29908" y="1735"/>
                    <a:pt x="29866" y="1735"/>
                  </a:cubicBezTo>
                  <a:cubicBezTo>
                    <a:pt x="29206" y="1997"/>
                    <a:pt x="28516" y="2206"/>
                    <a:pt x="27773" y="2258"/>
                  </a:cubicBezTo>
                  <a:cubicBezTo>
                    <a:pt x="27565" y="2265"/>
                    <a:pt x="27358" y="2269"/>
                    <a:pt x="27152" y="2269"/>
                  </a:cubicBezTo>
                  <a:cubicBezTo>
                    <a:pt x="26105" y="2269"/>
                    <a:pt x="25083" y="2186"/>
                    <a:pt x="24068" y="2081"/>
                  </a:cubicBezTo>
                  <a:cubicBezTo>
                    <a:pt x="22844" y="1903"/>
                    <a:pt x="21620" y="1683"/>
                    <a:pt x="20406" y="1641"/>
                  </a:cubicBezTo>
                  <a:cubicBezTo>
                    <a:pt x="20126" y="1626"/>
                    <a:pt x="19851" y="1617"/>
                    <a:pt x="19580" y="1617"/>
                  </a:cubicBezTo>
                  <a:cubicBezTo>
                    <a:pt x="19091" y="1617"/>
                    <a:pt x="18613" y="1648"/>
                    <a:pt x="18135" y="1735"/>
                  </a:cubicBezTo>
                  <a:cubicBezTo>
                    <a:pt x="17476" y="1819"/>
                    <a:pt x="16869" y="1945"/>
                    <a:pt x="16220" y="2039"/>
                  </a:cubicBezTo>
                  <a:cubicBezTo>
                    <a:pt x="14996" y="2164"/>
                    <a:pt x="13772" y="2342"/>
                    <a:pt x="12600" y="2468"/>
                  </a:cubicBezTo>
                  <a:cubicBezTo>
                    <a:pt x="11553" y="2562"/>
                    <a:pt x="10507" y="2646"/>
                    <a:pt x="9502" y="2729"/>
                  </a:cubicBezTo>
                  <a:cubicBezTo>
                    <a:pt x="8539" y="2782"/>
                    <a:pt x="7629" y="2865"/>
                    <a:pt x="6708" y="2865"/>
                  </a:cubicBezTo>
                  <a:cubicBezTo>
                    <a:pt x="6429" y="2878"/>
                    <a:pt x="6153" y="2883"/>
                    <a:pt x="5878" y="2883"/>
                  </a:cubicBezTo>
                  <a:cubicBezTo>
                    <a:pt x="5213" y="2883"/>
                    <a:pt x="4553" y="2853"/>
                    <a:pt x="3872" y="2824"/>
                  </a:cubicBezTo>
                  <a:cubicBezTo>
                    <a:pt x="3265" y="2782"/>
                    <a:pt x="2617" y="2729"/>
                    <a:pt x="1999" y="2604"/>
                  </a:cubicBezTo>
                  <a:cubicBezTo>
                    <a:pt x="1476" y="2468"/>
                    <a:pt x="995" y="2384"/>
                    <a:pt x="524" y="2258"/>
                  </a:cubicBezTo>
                  <a:cubicBezTo>
                    <a:pt x="346" y="2520"/>
                    <a:pt x="168" y="2782"/>
                    <a:pt x="0" y="3085"/>
                  </a:cubicBezTo>
                  <a:lnTo>
                    <a:pt x="42" y="3085"/>
                  </a:lnTo>
                  <a:cubicBezTo>
                    <a:pt x="1719" y="3524"/>
                    <a:pt x="3432" y="3713"/>
                    <a:pt x="5151" y="3713"/>
                  </a:cubicBezTo>
                  <a:cubicBezTo>
                    <a:pt x="5482" y="3713"/>
                    <a:pt x="5812" y="3706"/>
                    <a:pt x="6143" y="3692"/>
                  </a:cubicBezTo>
                  <a:cubicBezTo>
                    <a:pt x="7451" y="3608"/>
                    <a:pt x="8717" y="3514"/>
                    <a:pt x="9983" y="3389"/>
                  </a:cubicBezTo>
                  <a:cubicBezTo>
                    <a:pt x="11375" y="3211"/>
                    <a:pt x="12767" y="2991"/>
                    <a:pt x="14169" y="2782"/>
                  </a:cubicBezTo>
                  <a:cubicBezTo>
                    <a:pt x="15477" y="2604"/>
                    <a:pt x="16743" y="2342"/>
                    <a:pt x="18051" y="2164"/>
                  </a:cubicBezTo>
                  <a:cubicBezTo>
                    <a:pt x="18511" y="2123"/>
                    <a:pt x="18974" y="2104"/>
                    <a:pt x="19442" y="2104"/>
                  </a:cubicBezTo>
                  <a:cubicBezTo>
                    <a:pt x="20390" y="2104"/>
                    <a:pt x="21353" y="2181"/>
                    <a:pt x="22321" y="2300"/>
                  </a:cubicBezTo>
                  <a:cubicBezTo>
                    <a:pt x="23713" y="2520"/>
                    <a:pt x="25115" y="2824"/>
                    <a:pt x="26549" y="3085"/>
                  </a:cubicBezTo>
                  <a:cubicBezTo>
                    <a:pt x="27182" y="3186"/>
                    <a:pt x="27788" y="3267"/>
                    <a:pt x="28410" y="3267"/>
                  </a:cubicBezTo>
                  <a:cubicBezTo>
                    <a:pt x="28559" y="3267"/>
                    <a:pt x="28709" y="3263"/>
                    <a:pt x="28861" y="3253"/>
                  </a:cubicBezTo>
                  <a:cubicBezTo>
                    <a:pt x="29688" y="3169"/>
                    <a:pt x="30473" y="2949"/>
                    <a:pt x="31216" y="2687"/>
                  </a:cubicBezTo>
                  <a:cubicBezTo>
                    <a:pt x="32220" y="2384"/>
                    <a:pt x="33267" y="2122"/>
                    <a:pt x="34271" y="1997"/>
                  </a:cubicBezTo>
                  <a:cubicBezTo>
                    <a:pt x="35401" y="1819"/>
                    <a:pt x="36490" y="1683"/>
                    <a:pt x="37578" y="1557"/>
                  </a:cubicBezTo>
                  <a:cubicBezTo>
                    <a:pt x="37191" y="1034"/>
                    <a:pt x="36793" y="553"/>
                    <a:pt x="36406" y="71"/>
                  </a:cubicBezTo>
                  <a:cubicBezTo>
                    <a:pt x="35182" y="166"/>
                    <a:pt x="34010" y="333"/>
                    <a:pt x="32827" y="636"/>
                  </a:cubicBezTo>
                  <a:cubicBezTo>
                    <a:pt x="32654" y="684"/>
                    <a:pt x="32469" y="707"/>
                    <a:pt x="32283" y="707"/>
                  </a:cubicBezTo>
                  <a:cubicBezTo>
                    <a:pt x="32097" y="707"/>
                    <a:pt x="31911" y="684"/>
                    <a:pt x="31739" y="636"/>
                  </a:cubicBezTo>
                  <a:cubicBezTo>
                    <a:pt x="30295" y="375"/>
                    <a:pt x="28903" y="113"/>
                    <a:pt x="27469" y="30"/>
                  </a:cubicBezTo>
                  <a:cubicBezTo>
                    <a:pt x="27172" y="11"/>
                    <a:pt x="26879" y="0"/>
                    <a:pt x="265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74" name="Google Shape;3574;p64"/>
            <p:cNvSpPr/>
            <p:nvPr/>
          </p:nvSpPr>
          <p:spPr>
            <a:xfrm>
              <a:off x="2768924" y="4874380"/>
              <a:ext cx="242220" cy="61521"/>
            </a:xfrm>
            <a:custGeom>
              <a:avLst/>
              <a:gdLst/>
              <a:ahLst/>
              <a:cxnLst/>
              <a:rect l="l" t="t" r="r" b="b"/>
              <a:pathLst>
                <a:path w="11595" h="2945" extrusionOk="0">
                  <a:moveTo>
                    <a:pt x="11004" y="1"/>
                  </a:moveTo>
                  <a:cubicBezTo>
                    <a:pt x="10181" y="1"/>
                    <a:pt x="9404" y="151"/>
                    <a:pt x="8633" y="506"/>
                  </a:cubicBezTo>
                  <a:cubicBezTo>
                    <a:pt x="7683" y="920"/>
                    <a:pt x="6700" y="1104"/>
                    <a:pt x="5705" y="1104"/>
                  </a:cubicBezTo>
                  <a:cubicBezTo>
                    <a:pt x="5014" y="1104"/>
                    <a:pt x="4316" y="1015"/>
                    <a:pt x="3621" y="852"/>
                  </a:cubicBezTo>
                  <a:cubicBezTo>
                    <a:pt x="3139" y="747"/>
                    <a:pt x="2658" y="695"/>
                    <a:pt x="2178" y="695"/>
                  </a:cubicBezTo>
                  <a:cubicBezTo>
                    <a:pt x="1698" y="695"/>
                    <a:pt x="1219" y="747"/>
                    <a:pt x="743" y="852"/>
                  </a:cubicBezTo>
                  <a:cubicBezTo>
                    <a:pt x="523" y="904"/>
                    <a:pt x="303" y="988"/>
                    <a:pt x="84" y="1071"/>
                  </a:cubicBezTo>
                  <a:cubicBezTo>
                    <a:pt x="42" y="1113"/>
                    <a:pt x="0" y="1249"/>
                    <a:pt x="0" y="1333"/>
                  </a:cubicBezTo>
                  <a:cubicBezTo>
                    <a:pt x="0" y="1375"/>
                    <a:pt x="84" y="1469"/>
                    <a:pt x="167" y="1469"/>
                  </a:cubicBezTo>
                  <a:cubicBezTo>
                    <a:pt x="303" y="1511"/>
                    <a:pt x="429" y="1511"/>
                    <a:pt x="565" y="1511"/>
                  </a:cubicBezTo>
                  <a:cubicBezTo>
                    <a:pt x="1695" y="1511"/>
                    <a:pt x="2784" y="1731"/>
                    <a:pt x="3882" y="2160"/>
                  </a:cubicBezTo>
                  <a:cubicBezTo>
                    <a:pt x="4531" y="2474"/>
                    <a:pt x="5232" y="2735"/>
                    <a:pt x="5923" y="2944"/>
                  </a:cubicBezTo>
                  <a:cubicBezTo>
                    <a:pt x="6666" y="2683"/>
                    <a:pt x="7409" y="2379"/>
                    <a:pt x="8110" y="2034"/>
                  </a:cubicBezTo>
                  <a:cubicBezTo>
                    <a:pt x="7848" y="1992"/>
                    <a:pt x="7587" y="1950"/>
                    <a:pt x="7325" y="1856"/>
                  </a:cubicBezTo>
                  <a:cubicBezTo>
                    <a:pt x="7231" y="1856"/>
                    <a:pt x="7147" y="1814"/>
                    <a:pt x="7063" y="1772"/>
                  </a:cubicBezTo>
                  <a:lnTo>
                    <a:pt x="7063" y="1689"/>
                  </a:lnTo>
                  <a:cubicBezTo>
                    <a:pt x="7231" y="1636"/>
                    <a:pt x="7451" y="1636"/>
                    <a:pt x="7629" y="1595"/>
                  </a:cubicBezTo>
                  <a:cubicBezTo>
                    <a:pt x="8330" y="1375"/>
                    <a:pt x="9020" y="1166"/>
                    <a:pt x="9721" y="946"/>
                  </a:cubicBezTo>
                  <a:cubicBezTo>
                    <a:pt x="9983" y="904"/>
                    <a:pt x="10203" y="810"/>
                    <a:pt x="10464" y="768"/>
                  </a:cubicBezTo>
                  <a:cubicBezTo>
                    <a:pt x="10810" y="506"/>
                    <a:pt x="11207" y="287"/>
                    <a:pt x="11595" y="25"/>
                  </a:cubicBezTo>
                  <a:cubicBezTo>
                    <a:pt x="11395" y="9"/>
                    <a:pt x="11198" y="1"/>
                    <a:pt x="110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75" name="Google Shape;3575;p64"/>
            <p:cNvSpPr/>
            <p:nvPr/>
          </p:nvSpPr>
          <p:spPr>
            <a:xfrm>
              <a:off x="2527587" y="4067898"/>
              <a:ext cx="454483" cy="48026"/>
            </a:xfrm>
            <a:custGeom>
              <a:avLst/>
              <a:gdLst/>
              <a:ahLst/>
              <a:cxnLst/>
              <a:rect l="l" t="t" r="r" b="b"/>
              <a:pathLst>
                <a:path w="21756" h="2299" extrusionOk="0">
                  <a:moveTo>
                    <a:pt x="9191" y="0"/>
                  </a:moveTo>
                  <a:cubicBezTo>
                    <a:pt x="8256" y="0"/>
                    <a:pt x="7355" y="206"/>
                    <a:pt x="6488" y="479"/>
                  </a:cubicBezTo>
                  <a:cubicBezTo>
                    <a:pt x="5589" y="749"/>
                    <a:pt x="4690" y="980"/>
                    <a:pt x="3764" y="980"/>
                  </a:cubicBezTo>
                  <a:cubicBezTo>
                    <a:pt x="3613" y="980"/>
                    <a:pt x="3460" y="974"/>
                    <a:pt x="3307" y="960"/>
                  </a:cubicBezTo>
                  <a:cubicBezTo>
                    <a:pt x="3220" y="946"/>
                    <a:pt x="3128" y="942"/>
                    <a:pt x="3035" y="942"/>
                  </a:cubicBezTo>
                  <a:cubicBezTo>
                    <a:pt x="2848" y="942"/>
                    <a:pt x="2655" y="960"/>
                    <a:pt x="2480" y="960"/>
                  </a:cubicBezTo>
                  <a:cubicBezTo>
                    <a:pt x="2411" y="956"/>
                    <a:pt x="2341" y="954"/>
                    <a:pt x="2271" y="954"/>
                  </a:cubicBezTo>
                  <a:cubicBezTo>
                    <a:pt x="1634" y="954"/>
                    <a:pt x="977" y="1118"/>
                    <a:pt x="346" y="1316"/>
                  </a:cubicBezTo>
                  <a:cubicBezTo>
                    <a:pt x="304" y="1316"/>
                    <a:pt x="262" y="1358"/>
                    <a:pt x="210" y="1358"/>
                  </a:cubicBezTo>
                  <a:cubicBezTo>
                    <a:pt x="42" y="1442"/>
                    <a:pt x="0" y="1578"/>
                    <a:pt x="168" y="1703"/>
                  </a:cubicBezTo>
                  <a:cubicBezTo>
                    <a:pt x="262" y="1839"/>
                    <a:pt x="388" y="1965"/>
                    <a:pt x="524" y="2007"/>
                  </a:cubicBezTo>
                  <a:cubicBezTo>
                    <a:pt x="997" y="2178"/>
                    <a:pt x="1470" y="2299"/>
                    <a:pt x="1949" y="2299"/>
                  </a:cubicBezTo>
                  <a:cubicBezTo>
                    <a:pt x="2084" y="2299"/>
                    <a:pt x="2219" y="2289"/>
                    <a:pt x="2355" y="2268"/>
                  </a:cubicBezTo>
                  <a:cubicBezTo>
                    <a:pt x="3045" y="2185"/>
                    <a:pt x="3705" y="1923"/>
                    <a:pt x="4354" y="1661"/>
                  </a:cubicBezTo>
                  <a:cubicBezTo>
                    <a:pt x="5180" y="1316"/>
                    <a:pt x="5965" y="960"/>
                    <a:pt x="6750" y="657"/>
                  </a:cubicBezTo>
                  <a:cubicBezTo>
                    <a:pt x="7272" y="450"/>
                    <a:pt x="7788" y="328"/>
                    <a:pt x="8329" y="328"/>
                  </a:cubicBezTo>
                  <a:cubicBezTo>
                    <a:pt x="8470" y="328"/>
                    <a:pt x="8614" y="336"/>
                    <a:pt x="8759" y="353"/>
                  </a:cubicBezTo>
                  <a:cubicBezTo>
                    <a:pt x="9418" y="437"/>
                    <a:pt x="10067" y="531"/>
                    <a:pt x="10726" y="657"/>
                  </a:cubicBezTo>
                  <a:cubicBezTo>
                    <a:pt x="11602" y="850"/>
                    <a:pt x="12453" y="1011"/>
                    <a:pt x="13329" y="1011"/>
                  </a:cubicBezTo>
                  <a:cubicBezTo>
                    <a:pt x="13448" y="1011"/>
                    <a:pt x="13568" y="1008"/>
                    <a:pt x="13688" y="1002"/>
                  </a:cubicBezTo>
                  <a:cubicBezTo>
                    <a:pt x="13747" y="988"/>
                    <a:pt x="13805" y="984"/>
                    <a:pt x="13861" y="984"/>
                  </a:cubicBezTo>
                  <a:cubicBezTo>
                    <a:pt x="13974" y="984"/>
                    <a:pt x="14078" y="1002"/>
                    <a:pt x="14169" y="1002"/>
                  </a:cubicBezTo>
                  <a:lnTo>
                    <a:pt x="15477" y="1002"/>
                  </a:lnTo>
                  <a:cubicBezTo>
                    <a:pt x="15679" y="1002"/>
                    <a:pt x="15863" y="984"/>
                    <a:pt x="16041" y="984"/>
                  </a:cubicBezTo>
                  <a:cubicBezTo>
                    <a:pt x="16129" y="984"/>
                    <a:pt x="16217" y="988"/>
                    <a:pt x="16304" y="1002"/>
                  </a:cubicBezTo>
                  <a:cubicBezTo>
                    <a:pt x="17434" y="1138"/>
                    <a:pt x="18575" y="1316"/>
                    <a:pt x="19705" y="1442"/>
                  </a:cubicBezTo>
                  <a:cubicBezTo>
                    <a:pt x="20186" y="1484"/>
                    <a:pt x="20709" y="1525"/>
                    <a:pt x="21191" y="1578"/>
                  </a:cubicBezTo>
                  <a:cubicBezTo>
                    <a:pt x="21358" y="1578"/>
                    <a:pt x="21578" y="1578"/>
                    <a:pt x="21756" y="1400"/>
                  </a:cubicBezTo>
                  <a:cubicBezTo>
                    <a:pt x="21714" y="1400"/>
                    <a:pt x="21662" y="1358"/>
                    <a:pt x="21662" y="1358"/>
                  </a:cubicBezTo>
                  <a:cubicBezTo>
                    <a:pt x="20092" y="1180"/>
                    <a:pt x="18522" y="960"/>
                    <a:pt x="16953" y="741"/>
                  </a:cubicBezTo>
                  <a:cubicBezTo>
                    <a:pt x="16829" y="730"/>
                    <a:pt x="16707" y="724"/>
                    <a:pt x="16587" y="724"/>
                  </a:cubicBezTo>
                  <a:cubicBezTo>
                    <a:pt x="16251" y="724"/>
                    <a:pt x="15927" y="765"/>
                    <a:pt x="15603" y="835"/>
                  </a:cubicBezTo>
                  <a:cubicBezTo>
                    <a:pt x="15238" y="913"/>
                    <a:pt x="14873" y="945"/>
                    <a:pt x="14508" y="945"/>
                  </a:cubicBezTo>
                  <a:cubicBezTo>
                    <a:pt x="14088" y="945"/>
                    <a:pt x="13668" y="902"/>
                    <a:pt x="13248" y="835"/>
                  </a:cubicBezTo>
                  <a:cubicBezTo>
                    <a:pt x="12641" y="741"/>
                    <a:pt x="12118" y="573"/>
                    <a:pt x="11553" y="395"/>
                  </a:cubicBezTo>
                  <a:cubicBezTo>
                    <a:pt x="10852" y="217"/>
                    <a:pt x="10203" y="50"/>
                    <a:pt x="9502" y="8"/>
                  </a:cubicBezTo>
                  <a:cubicBezTo>
                    <a:pt x="9398" y="3"/>
                    <a:pt x="9294" y="0"/>
                    <a:pt x="9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76" name="Google Shape;3576;p64"/>
            <p:cNvSpPr/>
            <p:nvPr/>
          </p:nvSpPr>
          <p:spPr>
            <a:xfrm>
              <a:off x="3036685" y="4612948"/>
              <a:ext cx="156550" cy="37894"/>
            </a:xfrm>
            <a:custGeom>
              <a:avLst/>
              <a:gdLst/>
              <a:ahLst/>
              <a:cxnLst/>
              <a:rect l="l" t="t" r="r" b="b"/>
              <a:pathLst>
                <a:path w="7494" h="1814" extrusionOk="0">
                  <a:moveTo>
                    <a:pt x="5892" y="1"/>
                  </a:moveTo>
                  <a:cubicBezTo>
                    <a:pt x="4679" y="1"/>
                    <a:pt x="3507" y="143"/>
                    <a:pt x="2313" y="422"/>
                  </a:cubicBezTo>
                  <a:cubicBezTo>
                    <a:pt x="1798" y="561"/>
                    <a:pt x="1289" y="668"/>
                    <a:pt x="756" y="668"/>
                  </a:cubicBezTo>
                  <a:cubicBezTo>
                    <a:pt x="607" y="668"/>
                    <a:pt x="457" y="660"/>
                    <a:pt x="304" y="642"/>
                  </a:cubicBezTo>
                  <a:cubicBezTo>
                    <a:pt x="221" y="642"/>
                    <a:pt x="126" y="684"/>
                    <a:pt x="43" y="684"/>
                  </a:cubicBezTo>
                  <a:cubicBezTo>
                    <a:pt x="1" y="904"/>
                    <a:pt x="126" y="987"/>
                    <a:pt x="262" y="1029"/>
                  </a:cubicBezTo>
                  <a:cubicBezTo>
                    <a:pt x="566" y="1165"/>
                    <a:pt x="828" y="1333"/>
                    <a:pt x="1131" y="1385"/>
                  </a:cubicBezTo>
                  <a:cubicBezTo>
                    <a:pt x="1570" y="1469"/>
                    <a:pt x="2000" y="1510"/>
                    <a:pt x="2397" y="1510"/>
                  </a:cubicBezTo>
                  <a:cubicBezTo>
                    <a:pt x="2962" y="1552"/>
                    <a:pt x="3485" y="1552"/>
                    <a:pt x="4051" y="1594"/>
                  </a:cubicBezTo>
                  <a:cubicBezTo>
                    <a:pt x="5013" y="1647"/>
                    <a:pt x="5976" y="1730"/>
                    <a:pt x="6928" y="1814"/>
                  </a:cubicBezTo>
                  <a:cubicBezTo>
                    <a:pt x="7148" y="1249"/>
                    <a:pt x="7326" y="642"/>
                    <a:pt x="7493" y="77"/>
                  </a:cubicBezTo>
                  <a:cubicBezTo>
                    <a:pt x="7232" y="25"/>
                    <a:pt x="6970" y="25"/>
                    <a:pt x="6761" y="25"/>
                  </a:cubicBezTo>
                  <a:cubicBezTo>
                    <a:pt x="6468" y="9"/>
                    <a:pt x="6179" y="1"/>
                    <a:pt x="58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77" name="Google Shape;3577;p64"/>
            <p:cNvSpPr/>
            <p:nvPr/>
          </p:nvSpPr>
          <p:spPr>
            <a:xfrm>
              <a:off x="2300686" y="4241845"/>
              <a:ext cx="855404" cy="73303"/>
            </a:xfrm>
            <a:custGeom>
              <a:avLst/>
              <a:gdLst/>
              <a:ahLst/>
              <a:cxnLst/>
              <a:rect l="l" t="t" r="r" b="b"/>
              <a:pathLst>
                <a:path w="40948" h="3509" extrusionOk="0">
                  <a:moveTo>
                    <a:pt x="20542" y="0"/>
                  </a:moveTo>
                  <a:cubicBezTo>
                    <a:pt x="19014" y="0"/>
                    <a:pt x="17528" y="220"/>
                    <a:pt x="16000" y="482"/>
                  </a:cubicBezTo>
                  <a:cubicBezTo>
                    <a:pt x="15090" y="659"/>
                    <a:pt x="14211" y="921"/>
                    <a:pt x="13384" y="1308"/>
                  </a:cubicBezTo>
                  <a:cubicBezTo>
                    <a:pt x="12777" y="1622"/>
                    <a:pt x="12118" y="1926"/>
                    <a:pt x="11469" y="2187"/>
                  </a:cubicBezTo>
                  <a:cubicBezTo>
                    <a:pt x="10287" y="2616"/>
                    <a:pt x="9031" y="2836"/>
                    <a:pt x="7765" y="2878"/>
                  </a:cubicBezTo>
                  <a:cubicBezTo>
                    <a:pt x="7550" y="2891"/>
                    <a:pt x="7331" y="2898"/>
                    <a:pt x="7111" y="2898"/>
                  </a:cubicBezTo>
                  <a:cubicBezTo>
                    <a:pt x="6484" y="2898"/>
                    <a:pt x="5844" y="2845"/>
                    <a:pt x="5233" y="2752"/>
                  </a:cubicBezTo>
                  <a:cubicBezTo>
                    <a:pt x="3924" y="2574"/>
                    <a:pt x="2616" y="2355"/>
                    <a:pt x="1308" y="2145"/>
                  </a:cubicBezTo>
                  <a:cubicBezTo>
                    <a:pt x="921" y="2093"/>
                    <a:pt x="524" y="2009"/>
                    <a:pt x="136" y="1926"/>
                  </a:cubicBezTo>
                  <a:cubicBezTo>
                    <a:pt x="84" y="2009"/>
                    <a:pt x="42" y="2093"/>
                    <a:pt x="0" y="2187"/>
                  </a:cubicBezTo>
                  <a:cubicBezTo>
                    <a:pt x="346" y="2271"/>
                    <a:pt x="660" y="2355"/>
                    <a:pt x="1005" y="2449"/>
                  </a:cubicBezTo>
                  <a:cubicBezTo>
                    <a:pt x="2794" y="2836"/>
                    <a:pt x="4584" y="3139"/>
                    <a:pt x="6415" y="3359"/>
                  </a:cubicBezTo>
                  <a:cubicBezTo>
                    <a:pt x="7032" y="3453"/>
                    <a:pt x="7663" y="3509"/>
                    <a:pt x="8293" y="3509"/>
                  </a:cubicBezTo>
                  <a:cubicBezTo>
                    <a:pt x="8861" y="3509"/>
                    <a:pt x="9428" y="3463"/>
                    <a:pt x="9983" y="3359"/>
                  </a:cubicBezTo>
                  <a:cubicBezTo>
                    <a:pt x="10862" y="3234"/>
                    <a:pt x="11689" y="3098"/>
                    <a:pt x="12516" y="2878"/>
                  </a:cubicBezTo>
                  <a:cubicBezTo>
                    <a:pt x="13562" y="2669"/>
                    <a:pt x="14609" y="2355"/>
                    <a:pt x="15655" y="2051"/>
                  </a:cubicBezTo>
                  <a:cubicBezTo>
                    <a:pt x="17183" y="1664"/>
                    <a:pt x="18711" y="1225"/>
                    <a:pt x="20280" y="837"/>
                  </a:cubicBezTo>
                  <a:cubicBezTo>
                    <a:pt x="20381" y="781"/>
                    <a:pt x="20515" y="758"/>
                    <a:pt x="20645" y="758"/>
                  </a:cubicBezTo>
                  <a:cubicBezTo>
                    <a:pt x="20731" y="758"/>
                    <a:pt x="20816" y="768"/>
                    <a:pt x="20887" y="785"/>
                  </a:cubicBezTo>
                  <a:cubicBezTo>
                    <a:pt x="21714" y="921"/>
                    <a:pt x="22499" y="1047"/>
                    <a:pt x="23325" y="1266"/>
                  </a:cubicBezTo>
                  <a:cubicBezTo>
                    <a:pt x="24895" y="1664"/>
                    <a:pt x="26465" y="2145"/>
                    <a:pt x="28034" y="2533"/>
                  </a:cubicBezTo>
                  <a:cubicBezTo>
                    <a:pt x="28842" y="2752"/>
                    <a:pt x="29649" y="2846"/>
                    <a:pt x="30475" y="2846"/>
                  </a:cubicBezTo>
                  <a:cubicBezTo>
                    <a:pt x="30634" y="2846"/>
                    <a:pt x="30794" y="2843"/>
                    <a:pt x="30954" y="2836"/>
                  </a:cubicBezTo>
                  <a:cubicBezTo>
                    <a:pt x="31791" y="2794"/>
                    <a:pt x="32660" y="2669"/>
                    <a:pt x="33528" y="2491"/>
                  </a:cubicBezTo>
                  <a:cubicBezTo>
                    <a:pt x="35014" y="2271"/>
                    <a:pt x="36500" y="1967"/>
                    <a:pt x="37934" y="1570"/>
                  </a:cubicBezTo>
                  <a:cubicBezTo>
                    <a:pt x="38854" y="1308"/>
                    <a:pt x="39765" y="1183"/>
                    <a:pt x="40686" y="1141"/>
                  </a:cubicBezTo>
                  <a:cubicBezTo>
                    <a:pt x="40769" y="1141"/>
                    <a:pt x="40853" y="1141"/>
                    <a:pt x="40947" y="1099"/>
                  </a:cubicBezTo>
                  <a:cubicBezTo>
                    <a:pt x="40895" y="1005"/>
                    <a:pt x="40853" y="921"/>
                    <a:pt x="40811" y="837"/>
                  </a:cubicBezTo>
                  <a:cubicBezTo>
                    <a:pt x="40068" y="837"/>
                    <a:pt x="39325" y="921"/>
                    <a:pt x="38593" y="1005"/>
                  </a:cubicBezTo>
                  <a:cubicBezTo>
                    <a:pt x="37714" y="1099"/>
                    <a:pt x="36887" y="1266"/>
                    <a:pt x="36019" y="1361"/>
                  </a:cubicBezTo>
                  <a:cubicBezTo>
                    <a:pt x="34972" y="1486"/>
                    <a:pt x="33968" y="1570"/>
                    <a:pt x="32921" y="1706"/>
                  </a:cubicBezTo>
                  <a:cubicBezTo>
                    <a:pt x="32475" y="1747"/>
                    <a:pt x="32029" y="1771"/>
                    <a:pt x="31582" y="1771"/>
                  </a:cubicBezTo>
                  <a:cubicBezTo>
                    <a:pt x="30678" y="1771"/>
                    <a:pt x="29772" y="1675"/>
                    <a:pt x="28861" y="1444"/>
                  </a:cubicBezTo>
                  <a:cubicBezTo>
                    <a:pt x="27993" y="1225"/>
                    <a:pt x="27166" y="1005"/>
                    <a:pt x="26297" y="785"/>
                  </a:cubicBezTo>
                  <a:cubicBezTo>
                    <a:pt x="24372" y="314"/>
                    <a:pt x="22499" y="53"/>
                    <a:pt x="20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78" name="Google Shape;3578;p64"/>
            <p:cNvSpPr/>
            <p:nvPr/>
          </p:nvSpPr>
          <p:spPr>
            <a:xfrm>
              <a:off x="2311611" y="4251016"/>
              <a:ext cx="196763" cy="25987"/>
            </a:xfrm>
            <a:custGeom>
              <a:avLst/>
              <a:gdLst/>
              <a:ahLst/>
              <a:cxnLst/>
              <a:rect l="l" t="t" r="r" b="b"/>
              <a:pathLst>
                <a:path w="9419" h="1244" extrusionOk="0">
                  <a:moveTo>
                    <a:pt x="346" y="1"/>
                  </a:moveTo>
                  <a:cubicBezTo>
                    <a:pt x="262" y="220"/>
                    <a:pt x="137" y="440"/>
                    <a:pt x="1" y="660"/>
                  </a:cubicBezTo>
                  <a:cubicBezTo>
                    <a:pt x="482" y="744"/>
                    <a:pt x="963" y="786"/>
                    <a:pt x="1445" y="869"/>
                  </a:cubicBezTo>
                  <a:cubicBezTo>
                    <a:pt x="2355" y="1047"/>
                    <a:pt x="3276" y="1225"/>
                    <a:pt x="4186" y="1225"/>
                  </a:cubicBezTo>
                  <a:cubicBezTo>
                    <a:pt x="4424" y="1238"/>
                    <a:pt x="4661" y="1243"/>
                    <a:pt x="4899" y="1243"/>
                  </a:cubicBezTo>
                  <a:cubicBezTo>
                    <a:pt x="6231" y="1243"/>
                    <a:pt x="7563" y="1064"/>
                    <a:pt x="8895" y="922"/>
                  </a:cubicBezTo>
                  <a:cubicBezTo>
                    <a:pt x="9073" y="922"/>
                    <a:pt x="9241" y="869"/>
                    <a:pt x="9418" y="869"/>
                  </a:cubicBezTo>
                  <a:lnTo>
                    <a:pt x="9418" y="786"/>
                  </a:lnTo>
                  <a:lnTo>
                    <a:pt x="8288" y="786"/>
                  </a:lnTo>
                  <a:cubicBezTo>
                    <a:pt x="7409" y="786"/>
                    <a:pt x="6541" y="827"/>
                    <a:pt x="5672" y="827"/>
                  </a:cubicBezTo>
                  <a:cubicBezTo>
                    <a:pt x="4626" y="827"/>
                    <a:pt x="3538" y="744"/>
                    <a:pt x="2491" y="482"/>
                  </a:cubicBezTo>
                  <a:cubicBezTo>
                    <a:pt x="1790" y="346"/>
                    <a:pt x="1089" y="179"/>
                    <a:pt x="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79" name="Google Shape;3579;p64"/>
            <p:cNvSpPr/>
            <p:nvPr/>
          </p:nvSpPr>
          <p:spPr>
            <a:xfrm>
              <a:off x="2267889" y="4581614"/>
              <a:ext cx="391750" cy="61291"/>
            </a:xfrm>
            <a:custGeom>
              <a:avLst/>
              <a:gdLst/>
              <a:ahLst/>
              <a:cxnLst/>
              <a:rect l="l" t="t" r="r" b="b"/>
              <a:pathLst>
                <a:path w="18753" h="2934" extrusionOk="0">
                  <a:moveTo>
                    <a:pt x="3702" y="1"/>
                  </a:moveTo>
                  <a:cubicBezTo>
                    <a:pt x="3473" y="1"/>
                    <a:pt x="3243" y="16"/>
                    <a:pt x="3014" y="49"/>
                  </a:cubicBezTo>
                  <a:cubicBezTo>
                    <a:pt x="2753" y="91"/>
                    <a:pt x="2439" y="133"/>
                    <a:pt x="2177" y="133"/>
                  </a:cubicBezTo>
                  <a:cubicBezTo>
                    <a:pt x="1445" y="175"/>
                    <a:pt x="744" y="175"/>
                    <a:pt x="1" y="217"/>
                  </a:cubicBezTo>
                  <a:cubicBezTo>
                    <a:pt x="84" y="572"/>
                    <a:pt x="137" y="876"/>
                    <a:pt x="220" y="1221"/>
                  </a:cubicBezTo>
                  <a:cubicBezTo>
                    <a:pt x="1089" y="1096"/>
                    <a:pt x="1916" y="959"/>
                    <a:pt x="2795" y="834"/>
                  </a:cubicBezTo>
                  <a:cubicBezTo>
                    <a:pt x="3109" y="779"/>
                    <a:pt x="3424" y="747"/>
                    <a:pt x="3736" y="747"/>
                  </a:cubicBezTo>
                  <a:cubicBezTo>
                    <a:pt x="4202" y="747"/>
                    <a:pt x="4662" y="820"/>
                    <a:pt x="5107" y="1001"/>
                  </a:cubicBezTo>
                  <a:cubicBezTo>
                    <a:pt x="5714" y="1221"/>
                    <a:pt x="6363" y="1441"/>
                    <a:pt x="6980" y="1702"/>
                  </a:cubicBezTo>
                  <a:cubicBezTo>
                    <a:pt x="8111" y="2184"/>
                    <a:pt x="9293" y="2529"/>
                    <a:pt x="10549" y="2707"/>
                  </a:cubicBezTo>
                  <a:cubicBezTo>
                    <a:pt x="11488" y="2782"/>
                    <a:pt x="12469" y="2933"/>
                    <a:pt x="13416" y="2933"/>
                  </a:cubicBezTo>
                  <a:cubicBezTo>
                    <a:pt x="13525" y="2933"/>
                    <a:pt x="13633" y="2931"/>
                    <a:pt x="13740" y="2927"/>
                  </a:cubicBezTo>
                  <a:cubicBezTo>
                    <a:pt x="14431" y="2885"/>
                    <a:pt x="15048" y="2707"/>
                    <a:pt x="15655" y="2404"/>
                  </a:cubicBezTo>
                  <a:cubicBezTo>
                    <a:pt x="15917" y="2226"/>
                    <a:pt x="16179" y="2142"/>
                    <a:pt x="16482" y="2048"/>
                  </a:cubicBezTo>
                  <a:cubicBezTo>
                    <a:pt x="16963" y="1880"/>
                    <a:pt x="17445" y="1786"/>
                    <a:pt x="17874" y="1619"/>
                  </a:cubicBezTo>
                  <a:cubicBezTo>
                    <a:pt x="18094" y="1577"/>
                    <a:pt x="18313" y="1441"/>
                    <a:pt x="18533" y="1263"/>
                  </a:cubicBezTo>
                  <a:cubicBezTo>
                    <a:pt x="18753" y="1096"/>
                    <a:pt x="18711" y="834"/>
                    <a:pt x="18449" y="656"/>
                  </a:cubicBezTo>
                  <a:cubicBezTo>
                    <a:pt x="18355" y="572"/>
                    <a:pt x="18188" y="530"/>
                    <a:pt x="18052" y="530"/>
                  </a:cubicBezTo>
                  <a:cubicBezTo>
                    <a:pt x="17832" y="436"/>
                    <a:pt x="17570" y="394"/>
                    <a:pt x="17309" y="353"/>
                  </a:cubicBezTo>
                  <a:cubicBezTo>
                    <a:pt x="17059" y="304"/>
                    <a:pt x="16811" y="279"/>
                    <a:pt x="16567" y="279"/>
                  </a:cubicBezTo>
                  <a:cubicBezTo>
                    <a:pt x="15923" y="279"/>
                    <a:pt x="15304" y="454"/>
                    <a:pt x="14735" y="834"/>
                  </a:cubicBezTo>
                  <a:cubicBezTo>
                    <a:pt x="14525" y="959"/>
                    <a:pt x="14211" y="1054"/>
                    <a:pt x="13950" y="1096"/>
                  </a:cubicBezTo>
                  <a:cubicBezTo>
                    <a:pt x="13650" y="1123"/>
                    <a:pt x="13350" y="1137"/>
                    <a:pt x="13050" y="1137"/>
                  </a:cubicBezTo>
                  <a:cubicBezTo>
                    <a:pt x="12439" y="1137"/>
                    <a:pt x="11833" y="1079"/>
                    <a:pt x="11250" y="959"/>
                  </a:cubicBezTo>
                  <a:cubicBezTo>
                    <a:pt x="10797" y="878"/>
                    <a:pt x="10331" y="832"/>
                    <a:pt x="9869" y="832"/>
                  </a:cubicBezTo>
                  <a:cubicBezTo>
                    <a:pt x="9616" y="832"/>
                    <a:pt x="9364" y="846"/>
                    <a:pt x="9115" y="876"/>
                  </a:cubicBezTo>
                  <a:cubicBezTo>
                    <a:pt x="8997" y="887"/>
                    <a:pt x="8877" y="892"/>
                    <a:pt x="8755" y="892"/>
                  </a:cubicBezTo>
                  <a:cubicBezTo>
                    <a:pt x="8421" y="892"/>
                    <a:pt x="8079" y="853"/>
                    <a:pt x="7765" y="792"/>
                  </a:cubicBezTo>
                  <a:cubicBezTo>
                    <a:pt x="6844" y="572"/>
                    <a:pt x="5892" y="394"/>
                    <a:pt x="4929" y="133"/>
                  </a:cubicBezTo>
                  <a:cubicBezTo>
                    <a:pt x="4536" y="51"/>
                    <a:pt x="4121" y="1"/>
                    <a:pt x="37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80" name="Google Shape;3580;p64"/>
            <p:cNvSpPr/>
            <p:nvPr/>
          </p:nvSpPr>
          <p:spPr>
            <a:xfrm>
              <a:off x="2351614" y="4771061"/>
              <a:ext cx="120243" cy="19595"/>
            </a:xfrm>
            <a:custGeom>
              <a:avLst/>
              <a:gdLst/>
              <a:ahLst/>
              <a:cxnLst/>
              <a:rect l="l" t="t" r="r" b="b"/>
              <a:pathLst>
                <a:path w="5756" h="938" extrusionOk="0">
                  <a:moveTo>
                    <a:pt x="1" y="0"/>
                  </a:moveTo>
                  <a:cubicBezTo>
                    <a:pt x="95" y="95"/>
                    <a:pt x="137" y="220"/>
                    <a:pt x="220" y="304"/>
                  </a:cubicBezTo>
                  <a:cubicBezTo>
                    <a:pt x="1664" y="565"/>
                    <a:pt x="3098" y="827"/>
                    <a:pt x="4584" y="921"/>
                  </a:cubicBezTo>
                  <a:cubicBezTo>
                    <a:pt x="4722" y="932"/>
                    <a:pt x="4847" y="937"/>
                    <a:pt x="4962" y="937"/>
                  </a:cubicBezTo>
                  <a:cubicBezTo>
                    <a:pt x="5286" y="937"/>
                    <a:pt x="5532" y="896"/>
                    <a:pt x="5756" y="827"/>
                  </a:cubicBezTo>
                  <a:lnTo>
                    <a:pt x="5327" y="827"/>
                  </a:lnTo>
                  <a:cubicBezTo>
                    <a:pt x="4239" y="660"/>
                    <a:pt x="3192" y="524"/>
                    <a:pt x="2093" y="398"/>
                  </a:cubicBezTo>
                  <a:cubicBezTo>
                    <a:pt x="1403" y="262"/>
                    <a:pt x="702" y="136"/>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81" name="Google Shape;3581;p64"/>
            <p:cNvSpPr/>
            <p:nvPr/>
          </p:nvSpPr>
          <p:spPr>
            <a:xfrm>
              <a:off x="2662241" y="4739142"/>
              <a:ext cx="475477" cy="65072"/>
            </a:xfrm>
            <a:custGeom>
              <a:avLst/>
              <a:gdLst/>
              <a:ahLst/>
              <a:cxnLst/>
              <a:rect l="l" t="t" r="r" b="b"/>
              <a:pathLst>
                <a:path w="22761" h="3115" extrusionOk="0">
                  <a:moveTo>
                    <a:pt x="22760" y="1"/>
                  </a:moveTo>
                  <a:lnTo>
                    <a:pt x="22760" y="1"/>
                  </a:lnTo>
                  <a:cubicBezTo>
                    <a:pt x="22751" y="17"/>
                    <a:pt x="22742" y="33"/>
                    <a:pt x="22733" y="50"/>
                  </a:cubicBezTo>
                  <a:lnTo>
                    <a:pt x="22733" y="50"/>
                  </a:lnTo>
                  <a:cubicBezTo>
                    <a:pt x="22745" y="45"/>
                    <a:pt x="22760" y="32"/>
                    <a:pt x="22760" y="1"/>
                  </a:cubicBezTo>
                  <a:close/>
                  <a:moveTo>
                    <a:pt x="22733" y="50"/>
                  </a:moveTo>
                  <a:cubicBezTo>
                    <a:pt x="22725" y="53"/>
                    <a:pt x="22719" y="53"/>
                    <a:pt x="22719" y="53"/>
                  </a:cubicBezTo>
                  <a:cubicBezTo>
                    <a:pt x="21756" y="220"/>
                    <a:pt x="20762" y="398"/>
                    <a:pt x="19799" y="576"/>
                  </a:cubicBezTo>
                  <a:cubicBezTo>
                    <a:pt x="18051" y="963"/>
                    <a:pt x="16262" y="1183"/>
                    <a:pt x="14483" y="1183"/>
                  </a:cubicBezTo>
                  <a:cubicBezTo>
                    <a:pt x="13175" y="1183"/>
                    <a:pt x="11867" y="1267"/>
                    <a:pt x="10559" y="1361"/>
                  </a:cubicBezTo>
                  <a:cubicBezTo>
                    <a:pt x="10170" y="1376"/>
                    <a:pt x="9782" y="1392"/>
                    <a:pt x="9393" y="1392"/>
                  </a:cubicBezTo>
                  <a:cubicBezTo>
                    <a:pt x="8735" y="1392"/>
                    <a:pt x="8077" y="1347"/>
                    <a:pt x="7420" y="1183"/>
                  </a:cubicBezTo>
                  <a:cubicBezTo>
                    <a:pt x="6760" y="1005"/>
                    <a:pt x="6112" y="921"/>
                    <a:pt x="5452" y="785"/>
                  </a:cubicBezTo>
                  <a:cubicBezTo>
                    <a:pt x="4999" y="702"/>
                    <a:pt x="4555" y="661"/>
                    <a:pt x="4119" y="661"/>
                  </a:cubicBezTo>
                  <a:cubicBezTo>
                    <a:pt x="2965" y="661"/>
                    <a:pt x="1864" y="947"/>
                    <a:pt x="785" y="1486"/>
                  </a:cubicBezTo>
                  <a:cubicBezTo>
                    <a:pt x="565" y="1570"/>
                    <a:pt x="398" y="1706"/>
                    <a:pt x="220" y="1832"/>
                  </a:cubicBezTo>
                  <a:cubicBezTo>
                    <a:pt x="95" y="1926"/>
                    <a:pt x="0" y="2093"/>
                    <a:pt x="95" y="2271"/>
                  </a:cubicBezTo>
                  <a:cubicBezTo>
                    <a:pt x="151" y="2391"/>
                    <a:pt x="226" y="2430"/>
                    <a:pt x="324" y="2430"/>
                  </a:cubicBezTo>
                  <a:cubicBezTo>
                    <a:pt x="371" y="2430"/>
                    <a:pt x="424" y="2421"/>
                    <a:pt x="482" y="2407"/>
                  </a:cubicBezTo>
                  <a:cubicBezTo>
                    <a:pt x="963" y="2407"/>
                    <a:pt x="1444" y="2355"/>
                    <a:pt x="1926" y="2271"/>
                  </a:cubicBezTo>
                  <a:cubicBezTo>
                    <a:pt x="2364" y="2218"/>
                    <a:pt x="2824" y="2161"/>
                    <a:pt x="3280" y="2161"/>
                  </a:cubicBezTo>
                  <a:cubicBezTo>
                    <a:pt x="3543" y="2161"/>
                    <a:pt x="3805" y="2180"/>
                    <a:pt x="4061" y="2229"/>
                  </a:cubicBezTo>
                  <a:cubicBezTo>
                    <a:pt x="5013" y="2407"/>
                    <a:pt x="5976" y="2533"/>
                    <a:pt x="6896" y="2795"/>
                  </a:cubicBezTo>
                  <a:cubicBezTo>
                    <a:pt x="7787" y="3042"/>
                    <a:pt x="8683" y="3115"/>
                    <a:pt x="9577" y="3115"/>
                  </a:cubicBezTo>
                  <a:cubicBezTo>
                    <a:pt x="10121" y="3115"/>
                    <a:pt x="10665" y="3088"/>
                    <a:pt x="11208" y="3056"/>
                  </a:cubicBezTo>
                  <a:cubicBezTo>
                    <a:pt x="12129" y="3014"/>
                    <a:pt x="13081" y="2931"/>
                    <a:pt x="14044" y="2878"/>
                  </a:cubicBezTo>
                  <a:cubicBezTo>
                    <a:pt x="15571" y="2836"/>
                    <a:pt x="17047" y="2669"/>
                    <a:pt x="18533" y="2355"/>
                  </a:cubicBezTo>
                  <a:cubicBezTo>
                    <a:pt x="19579" y="2146"/>
                    <a:pt x="20584" y="1926"/>
                    <a:pt x="21630" y="1706"/>
                  </a:cubicBezTo>
                  <a:cubicBezTo>
                    <a:pt x="22007" y="1197"/>
                    <a:pt x="22394" y="648"/>
                    <a:pt x="22733" y="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82" name="Google Shape;3582;p64"/>
            <p:cNvSpPr/>
            <p:nvPr/>
          </p:nvSpPr>
          <p:spPr>
            <a:xfrm>
              <a:off x="2298931" y="4680129"/>
              <a:ext cx="367058" cy="89263"/>
            </a:xfrm>
            <a:custGeom>
              <a:avLst/>
              <a:gdLst/>
              <a:ahLst/>
              <a:cxnLst/>
              <a:rect l="l" t="t" r="r" b="b"/>
              <a:pathLst>
                <a:path w="17571" h="4273" extrusionOk="0">
                  <a:moveTo>
                    <a:pt x="1" y="0"/>
                  </a:moveTo>
                  <a:lnTo>
                    <a:pt x="1" y="0"/>
                  </a:lnTo>
                  <a:cubicBezTo>
                    <a:pt x="220" y="565"/>
                    <a:pt x="482" y="1130"/>
                    <a:pt x="785" y="1654"/>
                  </a:cubicBezTo>
                  <a:cubicBezTo>
                    <a:pt x="2261" y="2177"/>
                    <a:pt x="3747" y="2784"/>
                    <a:pt x="5275" y="3139"/>
                  </a:cubicBezTo>
                  <a:cubicBezTo>
                    <a:pt x="7190" y="3569"/>
                    <a:pt x="9157" y="4008"/>
                    <a:pt x="11114" y="4228"/>
                  </a:cubicBezTo>
                  <a:cubicBezTo>
                    <a:pt x="11350" y="4254"/>
                    <a:pt x="11585" y="4272"/>
                    <a:pt x="11820" y="4272"/>
                  </a:cubicBezTo>
                  <a:cubicBezTo>
                    <a:pt x="12324" y="4272"/>
                    <a:pt x="12822" y="4189"/>
                    <a:pt x="13301" y="3924"/>
                  </a:cubicBezTo>
                  <a:cubicBezTo>
                    <a:pt x="13426" y="3872"/>
                    <a:pt x="13604" y="3788"/>
                    <a:pt x="13730" y="3746"/>
                  </a:cubicBezTo>
                  <a:cubicBezTo>
                    <a:pt x="14870" y="3307"/>
                    <a:pt x="15959" y="2784"/>
                    <a:pt x="17173" y="2700"/>
                  </a:cubicBezTo>
                  <a:cubicBezTo>
                    <a:pt x="17351" y="2700"/>
                    <a:pt x="17487" y="2658"/>
                    <a:pt x="17528" y="2480"/>
                  </a:cubicBezTo>
                  <a:cubicBezTo>
                    <a:pt x="17570" y="2355"/>
                    <a:pt x="17487" y="2219"/>
                    <a:pt x="17392" y="2135"/>
                  </a:cubicBezTo>
                  <a:cubicBezTo>
                    <a:pt x="17225" y="1999"/>
                    <a:pt x="17005" y="1915"/>
                    <a:pt x="16827" y="1831"/>
                  </a:cubicBezTo>
                  <a:cubicBezTo>
                    <a:pt x="16651" y="1769"/>
                    <a:pt x="16464" y="1744"/>
                    <a:pt x="16274" y="1744"/>
                  </a:cubicBezTo>
                  <a:cubicBezTo>
                    <a:pt x="16048" y="1744"/>
                    <a:pt x="15819" y="1780"/>
                    <a:pt x="15603" y="1831"/>
                  </a:cubicBezTo>
                  <a:cubicBezTo>
                    <a:pt x="14818" y="1957"/>
                    <a:pt x="14086" y="2135"/>
                    <a:pt x="13301" y="2302"/>
                  </a:cubicBezTo>
                  <a:cubicBezTo>
                    <a:pt x="12792" y="2414"/>
                    <a:pt x="12319" y="2491"/>
                    <a:pt x="11828" y="2491"/>
                  </a:cubicBezTo>
                  <a:cubicBezTo>
                    <a:pt x="11723" y="2491"/>
                    <a:pt x="11618" y="2488"/>
                    <a:pt x="11511" y="2480"/>
                  </a:cubicBezTo>
                  <a:cubicBezTo>
                    <a:pt x="11208" y="2438"/>
                    <a:pt x="10946" y="2397"/>
                    <a:pt x="10685" y="2355"/>
                  </a:cubicBezTo>
                  <a:cubicBezTo>
                    <a:pt x="9115" y="2135"/>
                    <a:pt x="7587" y="1915"/>
                    <a:pt x="6018" y="1695"/>
                  </a:cubicBezTo>
                  <a:cubicBezTo>
                    <a:pt x="4793" y="1518"/>
                    <a:pt x="3569" y="1256"/>
                    <a:pt x="2397" y="785"/>
                  </a:cubicBezTo>
                  <a:cubicBezTo>
                    <a:pt x="1612" y="523"/>
                    <a:pt x="785" y="262"/>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83" name="Google Shape;3583;p64"/>
            <p:cNvSpPr/>
            <p:nvPr/>
          </p:nvSpPr>
          <p:spPr>
            <a:xfrm>
              <a:off x="3020308" y="4807555"/>
              <a:ext cx="66472" cy="19574"/>
            </a:xfrm>
            <a:custGeom>
              <a:avLst/>
              <a:gdLst/>
              <a:ahLst/>
              <a:cxnLst/>
              <a:rect l="l" t="t" r="r" b="b"/>
              <a:pathLst>
                <a:path w="3182" h="937" extrusionOk="0">
                  <a:moveTo>
                    <a:pt x="3181" y="1"/>
                  </a:moveTo>
                  <a:lnTo>
                    <a:pt x="3181" y="1"/>
                  </a:lnTo>
                  <a:cubicBezTo>
                    <a:pt x="2177" y="179"/>
                    <a:pt x="1214" y="440"/>
                    <a:pt x="220" y="702"/>
                  </a:cubicBezTo>
                  <a:cubicBezTo>
                    <a:pt x="167" y="744"/>
                    <a:pt x="84" y="786"/>
                    <a:pt x="0" y="828"/>
                  </a:cubicBezTo>
                  <a:cubicBezTo>
                    <a:pt x="84" y="828"/>
                    <a:pt x="126" y="869"/>
                    <a:pt x="126" y="869"/>
                  </a:cubicBezTo>
                  <a:cubicBezTo>
                    <a:pt x="369" y="917"/>
                    <a:pt x="607" y="936"/>
                    <a:pt x="842" y="936"/>
                  </a:cubicBezTo>
                  <a:cubicBezTo>
                    <a:pt x="1284" y="936"/>
                    <a:pt x="1719" y="868"/>
                    <a:pt x="2177" y="786"/>
                  </a:cubicBezTo>
                  <a:cubicBezTo>
                    <a:pt x="2260" y="744"/>
                    <a:pt x="2396" y="744"/>
                    <a:pt x="2480" y="702"/>
                  </a:cubicBezTo>
                  <a:cubicBezTo>
                    <a:pt x="2742" y="482"/>
                    <a:pt x="2961" y="221"/>
                    <a:pt x="3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2"/>
        <p:cNvGrpSpPr/>
        <p:nvPr/>
      </p:nvGrpSpPr>
      <p:grpSpPr>
        <a:xfrm>
          <a:off x="0" y="0"/>
          <a:ext cx="0" cy="0"/>
          <a:chOff x="0" y="0"/>
          <a:chExt cx="0" cy="0"/>
        </a:xfrm>
      </p:grpSpPr>
      <p:sp>
        <p:nvSpPr>
          <p:cNvPr id="2043" name="Google Shape;2043;p60"/>
          <p:cNvSpPr/>
          <p:nvPr/>
        </p:nvSpPr>
        <p:spPr>
          <a:xfrm rot="-243234">
            <a:off x="-1032571" y="-874076"/>
            <a:ext cx="2355193" cy="3933201"/>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4" name="Google Shape;2044;p60"/>
          <p:cNvGrpSpPr/>
          <p:nvPr/>
        </p:nvGrpSpPr>
        <p:grpSpPr>
          <a:xfrm rot="2542830">
            <a:off x="266708" y="-1622785"/>
            <a:ext cx="2409881" cy="2353576"/>
            <a:chOff x="2256964" y="4013397"/>
            <a:chExt cx="944573" cy="922504"/>
          </a:xfrm>
        </p:grpSpPr>
        <p:sp>
          <p:nvSpPr>
            <p:cNvPr id="2045" name="Google Shape;2045;p60"/>
            <p:cNvSpPr/>
            <p:nvPr/>
          </p:nvSpPr>
          <p:spPr>
            <a:xfrm>
              <a:off x="2658732" y="4467870"/>
              <a:ext cx="542806" cy="65156"/>
            </a:xfrm>
            <a:custGeom>
              <a:avLst/>
              <a:gdLst/>
              <a:ahLst/>
              <a:cxnLst/>
              <a:rect l="l" t="t" r="r" b="b"/>
              <a:pathLst>
                <a:path w="25984" h="3119" extrusionOk="0">
                  <a:moveTo>
                    <a:pt x="15384" y="0"/>
                  </a:moveTo>
                  <a:cubicBezTo>
                    <a:pt x="14295" y="0"/>
                    <a:pt x="13291" y="262"/>
                    <a:pt x="12244" y="565"/>
                  </a:cubicBezTo>
                  <a:cubicBezTo>
                    <a:pt x="11250" y="827"/>
                    <a:pt x="10246" y="1089"/>
                    <a:pt x="9199" y="1266"/>
                  </a:cubicBezTo>
                  <a:cubicBezTo>
                    <a:pt x="8771" y="1318"/>
                    <a:pt x="8343" y="1348"/>
                    <a:pt x="7914" y="1348"/>
                  </a:cubicBezTo>
                  <a:cubicBezTo>
                    <a:pt x="7296" y="1348"/>
                    <a:pt x="6678" y="1285"/>
                    <a:pt x="6060" y="1130"/>
                  </a:cubicBezTo>
                  <a:cubicBezTo>
                    <a:pt x="5359" y="911"/>
                    <a:pt x="4658" y="785"/>
                    <a:pt x="3967" y="607"/>
                  </a:cubicBezTo>
                  <a:cubicBezTo>
                    <a:pt x="3482" y="504"/>
                    <a:pt x="2998" y="448"/>
                    <a:pt x="2516" y="448"/>
                  </a:cubicBezTo>
                  <a:cubicBezTo>
                    <a:pt x="1781" y="448"/>
                    <a:pt x="1054" y="578"/>
                    <a:pt x="346" y="869"/>
                  </a:cubicBezTo>
                  <a:cubicBezTo>
                    <a:pt x="210" y="911"/>
                    <a:pt x="43" y="911"/>
                    <a:pt x="1" y="1089"/>
                  </a:cubicBezTo>
                  <a:cubicBezTo>
                    <a:pt x="76" y="1164"/>
                    <a:pt x="155" y="1179"/>
                    <a:pt x="234" y="1179"/>
                  </a:cubicBezTo>
                  <a:cubicBezTo>
                    <a:pt x="286" y="1179"/>
                    <a:pt x="338" y="1172"/>
                    <a:pt x="388" y="1172"/>
                  </a:cubicBezTo>
                  <a:cubicBezTo>
                    <a:pt x="786" y="1172"/>
                    <a:pt x="1131" y="1172"/>
                    <a:pt x="1518" y="1214"/>
                  </a:cubicBezTo>
                  <a:cubicBezTo>
                    <a:pt x="2219" y="1266"/>
                    <a:pt x="2826" y="1570"/>
                    <a:pt x="3444" y="1832"/>
                  </a:cubicBezTo>
                  <a:cubicBezTo>
                    <a:pt x="4093" y="2135"/>
                    <a:pt x="4752" y="2439"/>
                    <a:pt x="5401" y="2700"/>
                  </a:cubicBezTo>
                  <a:cubicBezTo>
                    <a:pt x="6089" y="2953"/>
                    <a:pt x="6785" y="3118"/>
                    <a:pt x="7500" y="3118"/>
                  </a:cubicBezTo>
                  <a:cubicBezTo>
                    <a:pt x="7643" y="3118"/>
                    <a:pt x="7788" y="3112"/>
                    <a:pt x="7933" y="3098"/>
                  </a:cubicBezTo>
                  <a:cubicBezTo>
                    <a:pt x="8896" y="3045"/>
                    <a:pt x="9848" y="2784"/>
                    <a:pt x="10769" y="2439"/>
                  </a:cubicBezTo>
                  <a:cubicBezTo>
                    <a:pt x="10993" y="2346"/>
                    <a:pt x="11195" y="2293"/>
                    <a:pt x="11408" y="2293"/>
                  </a:cubicBezTo>
                  <a:cubicBezTo>
                    <a:pt x="11482" y="2293"/>
                    <a:pt x="11558" y="2299"/>
                    <a:pt x="11637" y="2313"/>
                  </a:cubicBezTo>
                  <a:cubicBezTo>
                    <a:pt x="12161" y="2397"/>
                    <a:pt x="12684" y="2439"/>
                    <a:pt x="13207" y="2522"/>
                  </a:cubicBezTo>
                  <a:cubicBezTo>
                    <a:pt x="13668" y="2592"/>
                    <a:pt x="14128" y="2640"/>
                    <a:pt x="14582" y="2640"/>
                  </a:cubicBezTo>
                  <a:cubicBezTo>
                    <a:pt x="15291" y="2640"/>
                    <a:pt x="15986" y="2521"/>
                    <a:pt x="16650" y="2177"/>
                  </a:cubicBezTo>
                  <a:cubicBezTo>
                    <a:pt x="16780" y="2116"/>
                    <a:pt x="16933" y="2077"/>
                    <a:pt x="17091" y="2077"/>
                  </a:cubicBezTo>
                  <a:cubicBezTo>
                    <a:pt x="17149" y="2077"/>
                    <a:pt x="17208" y="2082"/>
                    <a:pt x="17267" y="2093"/>
                  </a:cubicBezTo>
                  <a:cubicBezTo>
                    <a:pt x="17874" y="2261"/>
                    <a:pt x="18481" y="2355"/>
                    <a:pt x="19140" y="2397"/>
                  </a:cubicBezTo>
                  <a:cubicBezTo>
                    <a:pt x="19831" y="2439"/>
                    <a:pt x="20532" y="2480"/>
                    <a:pt x="21275" y="2480"/>
                  </a:cubicBezTo>
                  <a:cubicBezTo>
                    <a:pt x="21537" y="2480"/>
                    <a:pt x="21798" y="2439"/>
                    <a:pt x="22102" y="2261"/>
                  </a:cubicBezTo>
                  <a:cubicBezTo>
                    <a:pt x="21578" y="2219"/>
                    <a:pt x="21097" y="2135"/>
                    <a:pt x="20668" y="2093"/>
                  </a:cubicBezTo>
                  <a:cubicBezTo>
                    <a:pt x="20145" y="2051"/>
                    <a:pt x="19569" y="1999"/>
                    <a:pt x="19046" y="1957"/>
                  </a:cubicBezTo>
                  <a:cubicBezTo>
                    <a:pt x="18575" y="1915"/>
                    <a:pt x="18052" y="1915"/>
                    <a:pt x="17571" y="1654"/>
                  </a:cubicBezTo>
                  <a:cubicBezTo>
                    <a:pt x="17280" y="1521"/>
                    <a:pt x="16973" y="1468"/>
                    <a:pt x="16661" y="1468"/>
                  </a:cubicBezTo>
                  <a:cubicBezTo>
                    <a:pt x="16457" y="1468"/>
                    <a:pt x="16250" y="1491"/>
                    <a:pt x="16043" y="1528"/>
                  </a:cubicBezTo>
                  <a:cubicBezTo>
                    <a:pt x="15697" y="1570"/>
                    <a:pt x="15384" y="1612"/>
                    <a:pt x="15038" y="1612"/>
                  </a:cubicBezTo>
                  <a:cubicBezTo>
                    <a:pt x="14515" y="1612"/>
                    <a:pt x="13992" y="1570"/>
                    <a:pt x="13510" y="1528"/>
                  </a:cubicBezTo>
                  <a:cubicBezTo>
                    <a:pt x="13343" y="1476"/>
                    <a:pt x="13207" y="1476"/>
                    <a:pt x="13081" y="1434"/>
                  </a:cubicBezTo>
                  <a:lnTo>
                    <a:pt x="13081" y="1392"/>
                  </a:lnTo>
                  <a:cubicBezTo>
                    <a:pt x="13123" y="1350"/>
                    <a:pt x="13165" y="1308"/>
                    <a:pt x="13249" y="1266"/>
                  </a:cubicBezTo>
                  <a:cubicBezTo>
                    <a:pt x="14144" y="897"/>
                    <a:pt x="15039" y="645"/>
                    <a:pt x="16001" y="645"/>
                  </a:cubicBezTo>
                  <a:cubicBezTo>
                    <a:pt x="16074" y="645"/>
                    <a:pt x="16147" y="646"/>
                    <a:pt x="16221" y="649"/>
                  </a:cubicBezTo>
                  <a:cubicBezTo>
                    <a:pt x="18701" y="649"/>
                    <a:pt x="21097" y="1005"/>
                    <a:pt x="23493" y="1737"/>
                  </a:cubicBezTo>
                  <a:cubicBezTo>
                    <a:pt x="24331" y="1999"/>
                    <a:pt x="25157" y="2261"/>
                    <a:pt x="25984" y="2480"/>
                  </a:cubicBezTo>
                  <a:lnTo>
                    <a:pt x="25984" y="2135"/>
                  </a:lnTo>
                  <a:cubicBezTo>
                    <a:pt x="25722" y="2093"/>
                    <a:pt x="25461" y="1999"/>
                    <a:pt x="25241" y="1915"/>
                  </a:cubicBezTo>
                  <a:cubicBezTo>
                    <a:pt x="23975" y="1570"/>
                    <a:pt x="22803" y="1130"/>
                    <a:pt x="21537" y="827"/>
                  </a:cubicBezTo>
                  <a:cubicBezTo>
                    <a:pt x="19967" y="387"/>
                    <a:pt x="18355" y="168"/>
                    <a:pt x="16744" y="42"/>
                  </a:cubicBezTo>
                  <a:cubicBezTo>
                    <a:pt x="16263" y="0"/>
                    <a:pt x="15823" y="0"/>
                    <a:pt x="153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46" name="Google Shape;2046;p60"/>
            <p:cNvSpPr/>
            <p:nvPr/>
          </p:nvSpPr>
          <p:spPr>
            <a:xfrm>
              <a:off x="2562118" y="4534988"/>
              <a:ext cx="583896" cy="71360"/>
            </a:xfrm>
            <a:custGeom>
              <a:avLst/>
              <a:gdLst/>
              <a:ahLst/>
              <a:cxnLst/>
              <a:rect l="l" t="t" r="r" b="b"/>
              <a:pathLst>
                <a:path w="27951" h="3416" extrusionOk="0">
                  <a:moveTo>
                    <a:pt x="26794" y="1756"/>
                  </a:moveTo>
                  <a:cubicBezTo>
                    <a:pt x="26799" y="1757"/>
                    <a:pt x="26805" y="1758"/>
                    <a:pt x="26810" y="1758"/>
                  </a:cubicBezTo>
                  <a:cubicBezTo>
                    <a:pt x="26805" y="1757"/>
                    <a:pt x="26799" y="1757"/>
                    <a:pt x="26794" y="1756"/>
                  </a:cubicBezTo>
                  <a:close/>
                  <a:moveTo>
                    <a:pt x="4258" y="1"/>
                  </a:moveTo>
                  <a:cubicBezTo>
                    <a:pt x="4032" y="1"/>
                    <a:pt x="3805" y="30"/>
                    <a:pt x="3580" y="94"/>
                  </a:cubicBezTo>
                  <a:cubicBezTo>
                    <a:pt x="2533" y="450"/>
                    <a:pt x="1529" y="795"/>
                    <a:pt x="482" y="1140"/>
                  </a:cubicBezTo>
                  <a:cubicBezTo>
                    <a:pt x="388" y="1140"/>
                    <a:pt x="262" y="1235"/>
                    <a:pt x="179" y="1277"/>
                  </a:cubicBezTo>
                  <a:cubicBezTo>
                    <a:pt x="1" y="1454"/>
                    <a:pt x="43" y="1716"/>
                    <a:pt x="262" y="1800"/>
                  </a:cubicBezTo>
                  <a:cubicBezTo>
                    <a:pt x="388" y="1842"/>
                    <a:pt x="524" y="1842"/>
                    <a:pt x="650" y="1842"/>
                  </a:cubicBezTo>
                  <a:cubicBezTo>
                    <a:pt x="1748" y="1842"/>
                    <a:pt x="2795" y="1716"/>
                    <a:pt x="3789" y="1454"/>
                  </a:cubicBezTo>
                  <a:cubicBezTo>
                    <a:pt x="4009" y="1402"/>
                    <a:pt x="4214" y="1376"/>
                    <a:pt x="4412" y="1376"/>
                  </a:cubicBezTo>
                  <a:cubicBezTo>
                    <a:pt x="4732" y="1376"/>
                    <a:pt x="5035" y="1444"/>
                    <a:pt x="5358" y="1580"/>
                  </a:cubicBezTo>
                  <a:cubicBezTo>
                    <a:pt x="5495" y="1664"/>
                    <a:pt x="5672" y="1758"/>
                    <a:pt x="5798" y="1800"/>
                  </a:cubicBezTo>
                  <a:cubicBezTo>
                    <a:pt x="6668" y="2203"/>
                    <a:pt x="7570" y="2426"/>
                    <a:pt x="8516" y="2426"/>
                  </a:cubicBezTo>
                  <a:cubicBezTo>
                    <a:pt x="8799" y="2426"/>
                    <a:pt x="9086" y="2406"/>
                    <a:pt x="9377" y="2365"/>
                  </a:cubicBezTo>
                  <a:cubicBezTo>
                    <a:pt x="9581" y="2332"/>
                    <a:pt x="9785" y="2317"/>
                    <a:pt x="9988" y="2317"/>
                  </a:cubicBezTo>
                  <a:cubicBezTo>
                    <a:pt x="10567" y="2317"/>
                    <a:pt x="11139" y="2444"/>
                    <a:pt x="11689" y="2668"/>
                  </a:cubicBezTo>
                  <a:cubicBezTo>
                    <a:pt x="12946" y="3155"/>
                    <a:pt x="14275" y="3416"/>
                    <a:pt x="15651" y="3416"/>
                  </a:cubicBezTo>
                  <a:cubicBezTo>
                    <a:pt x="15753" y="3416"/>
                    <a:pt x="15856" y="3414"/>
                    <a:pt x="15959" y="3411"/>
                  </a:cubicBezTo>
                  <a:cubicBezTo>
                    <a:pt x="17089" y="3369"/>
                    <a:pt x="18271" y="3328"/>
                    <a:pt x="19443" y="3328"/>
                  </a:cubicBezTo>
                  <a:cubicBezTo>
                    <a:pt x="20532" y="3328"/>
                    <a:pt x="21631" y="3328"/>
                    <a:pt x="22761" y="3369"/>
                  </a:cubicBezTo>
                  <a:cubicBezTo>
                    <a:pt x="22849" y="3372"/>
                    <a:pt x="22937" y="3373"/>
                    <a:pt x="23025" y="3373"/>
                  </a:cubicBezTo>
                  <a:cubicBezTo>
                    <a:pt x="24544" y="3373"/>
                    <a:pt x="26023" y="3035"/>
                    <a:pt x="27428" y="2501"/>
                  </a:cubicBezTo>
                  <a:cubicBezTo>
                    <a:pt x="27595" y="2407"/>
                    <a:pt x="27773" y="2365"/>
                    <a:pt x="27951" y="2145"/>
                  </a:cubicBezTo>
                  <a:lnTo>
                    <a:pt x="27951" y="2145"/>
                  </a:lnTo>
                  <a:cubicBezTo>
                    <a:pt x="27689" y="2187"/>
                    <a:pt x="27512" y="2187"/>
                    <a:pt x="27334" y="2187"/>
                  </a:cubicBezTo>
                  <a:cubicBezTo>
                    <a:pt x="27072" y="2281"/>
                    <a:pt x="26810" y="2365"/>
                    <a:pt x="26549" y="2407"/>
                  </a:cubicBezTo>
                  <a:cubicBezTo>
                    <a:pt x="25984" y="2543"/>
                    <a:pt x="25460" y="2710"/>
                    <a:pt x="24937" y="2804"/>
                  </a:cubicBezTo>
                  <a:cubicBezTo>
                    <a:pt x="24069" y="2930"/>
                    <a:pt x="23200" y="2930"/>
                    <a:pt x="22321" y="2930"/>
                  </a:cubicBezTo>
                  <a:cubicBezTo>
                    <a:pt x="20228" y="2930"/>
                    <a:pt x="18177" y="2888"/>
                    <a:pt x="16084" y="2888"/>
                  </a:cubicBezTo>
                  <a:cubicBezTo>
                    <a:pt x="15697" y="2888"/>
                    <a:pt x="15258" y="2888"/>
                    <a:pt x="14871" y="2804"/>
                  </a:cubicBezTo>
                  <a:cubicBezTo>
                    <a:pt x="14128" y="2668"/>
                    <a:pt x="13426" y="2501"/>
                    <a:pt x="12736" y="2323"/>
                  </a:cubicBezTo>
                  <a:cubicBezTo>
                    <a:pt x="12600" y="2281"/>
                    <a:pt x="12516" y="2187"/>
                    <a:pt x="12380" y="2145"/>
                  </a:cubicBezTo>
                  <a:lnTo>
                    <a:pt x="12380" y="2061"/>
                  </a:lnTo>
                  <a:cubicBezTo>
                    <a:pt x="12642" y="2019"/>
                    <a:pt x="12861" y="2019"/>
                    <a:pt x="13123" y="1978"/>
                  </a:cubicBezTo>
                  <a:cubicBezTo>
                    <a:pt x="13950" y="1883"/>
                    <a:pt x="14776" y="1758"/>
                    <a:pt x="15655" y="1664"/>
                  </a:cubicBezTo>
                  <a:cubicBezTo>
                    <a:pt x="15827" y="1647"/>
                    <a:pt x="16007" y="1637"/>
                    <a:pt x="16189" y="1637"/>
                  </a:cubicBezTo>
                  <a:cubicBezTo>
                    <a:pt x="16463" y="1637"/>
                    <a:pt x="16742" y="1660"/>
                    <a:pt x="17005" y="1716"/>
                  </a:cubicBezTo>
                  <a:cubicBezTo>
                    <a:pt x="17595" y="1803"/>
                    <a:pt x="18187" y="1871"/>
                    <a:pt x="18779" y="1871"/>
                  </a:cubicBezTo>
                  <a:cubicBezTo>
                    <a:pt x="19322" y="1871"/>
                    <a:pt x="19865" y="1814"/>
                    <a:pt x="20406" y="1664"/>
                  </a:cubicBezTo>
                  <a:cubicBezTo>
                    <a:pt x="20504" y="1632"/>
                    <a:pt x="20602" y="1619"/>
                    <a:pt x="20700" y="1619"/>
                  </a:cubicBezTo>
                  <a:cubicBezTo>
                    <a:pt x="20864" y="1619"/>
                    <a:pt x="21027" y="1657"/>
                    <a:pt x="21191" y="1716"/>
                  </a:cubicBezTo>
                  <a:cubicBezTo>
                    <a:pt x="21450" y="1810"/>
                    <a:pt x="21738" y="1857"/>
                    <a:pt x="22030" y="1857"/>
                  </a:cubicBezTo>
                  <a:cubicBezTo>
                    <a:pt x="22127" y="1857"/>
                    <a:pt x="22224" y="1852"/>
                    <a:pt x="22321" y="1842"/>
                  </a:cubicBezTo>
                  <a:cubicBezTo>
                    <a:pt x="23064" y="1800"/>
                    <a:pt x="23807" y="1758"/>
                    <a:pt x="24550" y="1716"/>
                  </a:cubicBezTo>
                  <a:cubicBezTo>
                    <a:pt x="24843" y="1679"/>
                    <a:pt x="25134" y="1663"/>
                    <a:pt x="25427" y="1663"/>
                  </a:cubicBezTo>
                  <a:cubicBezTo>
                    <a:pt x="25873" y="1663"/>
                    <a:pt x="26324" y="1700"/>
                    <a:pt x="26794" y="1756"/>
                  </a:cubicBezTo>
                  <a:lnTo>
                    <a:pt x="26794" y="1756"/>
                  </a:lnTo>
                  <a:cubicBezTo>
                    <a:pt x="26758" y="1748"/>
                    <a:pt x="26721" y="1716"/>
                    <a:pt x="26685" y="1716"/>
                  </a:cubicBezTo>
                  <a:cubicBezTo>
                    <a:pt x="26075" y="1640"/>
                    <a:pt x="25465" y="1606"/>
                    <a:pt x="24853" y="1606"/>
                  </a:cubicBezTo>
                  <a:cubicBezTo>
                    <a:pt x="24373" y="1606"/>
                    <a:pt x="23892" y="1627"/>
                    <a:pt x="23409" y="1664"/>
                  </a:cubicBezTo>
                  <a:cubicBezTo>
                    <a:pt x="23080" y="1692"/>
                    <a:pt x="22738" y="1730"/>
                    <a:pt x="22395" y="1730"/>
                  </a:cubicBezTo>
                  <a:cubicBezTo>
                    <a:pt x="22107" y="1730"/>
                    <a:pt x="21818" y="1703"/>
                    <a:pt x="21536" y="1622"/>
                  </a:cubicBezTo>
                  <a:cubicBezTo>
                    <a:pt x="20953" y="1471"/>
                    <a:pt x="20395" y="1312"/>
                    <a:pt x="19816" y="1312"/>
                  </a:cubicBezTo>
                  <a:cubicBezTo>
                    <a:pt x="19752" y="1312"/>
                    <a:pt x="19687" y="1314"/>
                    <a:pt x="19621" y="1318"/>
                  </a:cubicBezTo>
                  <a:lnTo>
                    <a:pt x="19580" y="1318"/>
                  </a:lnTo>
                  <a:cubicBezTo>
                    <a:pt x="18753" y="1193"/>
                    <a:pt x="18010" y="973"/>
                    <a:pt x="17225" y="670"/>
                  </a:cubicBezTo>
                  <a:cubicBezTo>
                    <a:pt x="17005" y="575"/>
                    <a:pt x="16744" y="492"/>
                    <a:pt x="16482" y="450"/>
                  </a:cubicBezTo>
                  <a:cubicBezTo>
                    <a:pt x="16001" y="382"/>
                    <a:pt x="15522" y="348"/>
                    <a:pt x="15048" y="348"/>
                  </a:cubicBezTo>
                  <a:cubicBezTo>
                    <a:pt x="14575" y="348"/>
                    <a:pt x="14107" y="382"/>
                    <a:pt x="13646" y="450"/>
                  </a:cubicBezTo>
                  <a:cubicBezTo>
                    <a:pt x="13123" y="534"/>
                    <a:pt x="12600" y="670"/>
                    <a:pt x="12077" y="753"/>
                  </a:cubicBezTo>
                  <a:cubicBezTo>
                    <a:pt x="11506" y="870"/>
                    <a:pt x="10931" y="946"/>
                    <a:pt x="10346" y="946"/>
                  </a:cubicBezTo>
                  <a:cubicBezTo>
                    <a:pt x="10040" y="946"/>
                    <a:pt x="9731" y="926"/>
                    <a:pt x="9419" y="879"/>
                  </a:cubicBezTo>
                  <a:cubicBezTo>
                    <a:pt x="9115" y="837"/>
                    <a:pt x="8759" y="837"/>
                    <a:pt x="8414" y="837"/>
                  </a:cubicBezTo>
                  <a:cubicBezTo>
                    <a:pt x="8236" y="837"/>
                    <a:pt x="8069" y="879"/>
                    <a:pt x="7891" y="973"/>
                  </a:cubicBezTo>
                  <a:cubicBezTo>
                    <a:pt x="7788" y="997"/>
                    <a:pt x="7689" y="1021"/>
                    <a:pt x="7597" y="1021"/>
                  </a:cubicBezTo>
                  <a:cubicBezTo>
                    <a:pt x="7530" y="1021"/>
                    <a:pt x="7467" y="1008"/>
                    <a:pt x="7409" y="973"/>
                  </a:cubicBezTo>
                  <a:cubicBezTo>
                    <a:pt x="7022" y="837"/>
                    <a:pt x="6625" y="711"/>
                    <a:pt x="6279" y="575"/>
                  </a:cubicBezTo>
                  <a:cubicBezTo>
                    <a:pt x="6101" y="534"/>
                    <a:pt x="5934" y="408"/>
                    <a:pt x="5756" y="356"/>
                  </a:cubicBezTo>
                  <a:cubicBezTo>
                    <a:pt x="5271" y="146"/>
                    <a:pt x="4766" y="1"/>
                    <a:pt x="42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47" name="Google Shape;2047;p60"/>
            <p:cNvSpPr/>
            <p:nvPr/>
          </p:nvSpPr>
          <p:spPr>
            <a:xfrm>
              <a:off x="3053961" y="4439586"/>
              <a:ext cx="147567" cy="33173"/>
            </a:xfrm>
            <a:custGeom>
              <a:avLst/>
              <a:gdLst/>
              <a:ahLst/>
              <a:cxnLst/>
              <a:rect l="l" t="t" r="r" b="b"/>
              <a:pathLst>
                <a:path w="7064" h="1588" extrusionOk="0">
                  <a:moveTo>
                    <a:pt x="1559" y="0"/>
                  </a:moveTo>
                  <a:cubicBezTo>
                    <a:pt x="1203" y="0"/>
                    <a:pt x="847" y="56"/>
                    <a:pt x="482" y="172"/>
                  </a:cubicBezTo>
                  <a:cubicBezTo>
                    <a:pt x="388" y="214"/>
                    <a:pt x="304" y="214"/>
                    <a:pt x="220" y="266"/>
                  </a:cubicBezTo>
                  <a:cubicBezTo>
                    <a:pt x="42" y="350"/>
                    <a:pt x="1" y="569"/>
                    <a:pt x="220" y="653"/>
                  </a:cubicBezTo>
                  <a:cubicBezTo>
                    <a:pt x="346" y="737"/>
                    <a:pt x="482" y="789"/>
                    <a:pt x="649" y="789"/>
                  </a:cubicBezTo>
                  <a:cubicBezTo>
                    <a:pt x="1392" y="873"/>
                    <a:pt x="2135" y="1051"/>
                    <a:pt x="2878" y="1354"/>
                  </a:cubicBezTo>
                  <a:cubicBezTo>
                    <a:pt x="2962" y="1396"/>
                    <a:pt x="3004" y="1396"/>
                    <a:pt x="3098" y="1438"/>
                  </a:cubicBezTo>
                  <a:cubicBezTo>
                    <a:pt x="3461" y="1532"/>
                    <a:pt x="3816" y="1588"/>
                    <a:pt x="4165" y="1588"/>
                  </a:cubicBezTo>
                  <a:cubicBezTo>
                    <a:pt x="4479" y="1588"/>
                    <a:pt x="4789" y="1542"/>
                    <a:pt x="5097" y="1438"/>
                  </a:cubicBezTo>
                  <a:cubicBezTo>
                    <a:pt x="5201" y="1389"/>
                    <a:pt x="5305" y="1369"/>
                    <a:pt x="5407" y="1369"/>
                  </a:cubicBezTo>
                  <a:cubicBezTo>
                    <a:pt x="5479" y="1369"/>
                    <a:pt x="5551" y="1379"/>
                    <a:pt x="5620" y="1396"/>
                  </a:cubicBezTo>
                  <a:cubicBezTo>
                    <a:pt x="6059" y="1396"/>
                    <a:pt x="6499" y="1438"/>
                    <a:pt x="6980" y="1480"/>
                  </a:cubicBezTo>
                  <a:lnTo>
                    <a:pt x="7064" y="1480"/>
                  </a:lnTo>
                  <a:lnTo>
                    <a:pt x="7064" y="1093"/>
                  </a:lnTo>
                  <a:lnTo>
                    <a:pt x="7022" y="1093"/>
                  </a:lnTo>
                  <a:cubicBezTo>
                    <a:pt x="6457" y="1051"/>
                    <a:pt x="5881" y="999"/>
                    <a:pt x="5358" y="915"/>
                  </a:cubicBezTo>
                  <a:cubicBezTo>
                    <a:pt x="4532" y="789"/>
                    <a:pt x="3705" y="528"/>
                    <a:pt x="2920" y="266"/>
                  </a:cubicBezTo>
                  <a:cubicBezTo>
                    <a:pt x="2458" y="91"/>
                    <a:pt x="2009" y="0"/>
                    <a:pt x="1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48" name="Google Shape;2048;p60"/>
            <p:cNvSpPr/>
            <p:nvPr/>
          </p:nvSpPr>
          <p:spPr>
            <a:xfrm>
              <a:off x="3122165" y="4571691"/>
              <a:ext cx="21" cy="21"/>
            </a:xfrm>
            <a:custGeom>
              <a:avLst/>
              <a:gdLst/>
              <a:ahLst/>
              <a:cxnLst/>
              <a:rect l="l" t="t" r="r" b="b"/>
              <a:pathLst>
                <a:path w="1" h="1" extrusionOk="0">
                  <a:moveTo>
                    <a:pt x="0" y="1"/>
                  </a:moveTo>
                  <a:lnTo>
                    <a:pt x="0"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49" name="Google Shape;2049;p60"/>
            <p:cNvSpPr/>
            <p:nvPr/>
          </p:nvSpPr>
          <p:spPr>
            <a:xfrm>
              <a:off x="3166973" y="4547877"/>
              <a:ext cx="34552" cy="25590"/>
            </a:xfrm>
            <a:custGeom>
              <a:avLst/>
              <a:gdLst/>
              <a:ahLst/>
              <a:cxnLst/>
              <a:rect l="l" t="t" r="r" b="b"/>
              <a:pathLst>
                <a:path w="1654" h="1225" extrusionOk="0">
                  <a:moveTo>
                    <a:pt x="785" y="0"/>
                  </a:moveTo>
                  <a:cubicBezTo>
                    <a:pt x="471" y="53"/>
                    <a:pt x="210" y="136"/>
                    <a:pt x="1" y="440"/>
                  </a:cubicBezTo>
                  <a:cubicBezTo>
                    <a:pt x="210" y="482"/>
                    <a:pt x="430" y="523"/>
                    <a:pt x="608" y="660"/>
                  </a:cubicBezTo>
                  <a:cubicBezTo>
                    <a:pt x="953" y="837"/>
                    <a:pt x="1309" y="1005"/>
                    <a:pt x="1654" y="1225"/>
                  </a:cubicBezTo>
                  <a:lnTo>
                    <a:pt x="1654" y="94"/>
                  </a:lnTo>
                  <a:cubicBezTo>
                    <a:pt x="1350" y="0"/>
                    <a:pt x="1089" y="0"/>
                    <a:pt x="7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50" name="Google Shape;2050;p60"/>
            <p:cNvSpPr/>
            <p:nvPr/>
          </p:nvSpPr>
          <p:spPr>
            <a:xfrm>
              <a:off x="2998437" y="4299333"/>
              <a:ext cx="184960" cy="40547"/>
            </a:xfrm>
            <a:custGeom>
              <a:avLst/>
              <a:gdLst/>
              <a:ahLst/>
              <a:cxnLst/>
              <a:rect l="l" t="t" r="r" b="b"/>
              <a:pathLst>
                <a:path w="8854" h="1941" extrusionOk="0">
                  <a:moveTo>
                    <a:pt x="5798" y="0"/>
                  </a:moveTo>
                  <a:cubicBezTo>
                    <a:pt x="4971" y="0"/>
                    <a:pt x="4228" y="220"/>
                    <a:pt x="3485" y="440"/>
                  </a:cubicBezTo>
                  <a:cubicBezTo>
                    <a:pt x="2700" y="649"/>
                    <a:pt x="1874" y="869"/>
                    <a:pt x="1089" y="1089"/>
                  </a:cubicBezTo>
                  <a:cubicBezTo>
                    <a:pt x="785" y="1130"/>
                    <a:pt x="524" y="1225"/>
                    <a:pt x="262" y="1308"/>
                  </a:cubicBezTo>
                  <a:cubicBezTo>
                    <a:pt x="168" y="1350"/>
                    <a:pt x="42" y="1434"/>
                    <a:pt x="42" y="1528"/>
                  </a:cubicBezTo>
                  <a:cubicBezTo>
                    <a:pt x="1" y="1696"/>
                    <a:pt x="126" y="1748"/>
                    <a:pt x="262" y="1790"/>
                  </a:cubicBezTo>
                  <a:cubicBezTo>
                    <a:pt x="608" y="1832"/>
                    <a:pt x="911" y="1915"/>
                    <a:pt x="1214" y="1915"/>
                  </a:cubicBezTo>
                  <a:cubicBezTo>
                    <a:pt x="1414" y="1932"/>
                    <a:pt x="1613" y="1941"/>
                    <a:pt x="1809" y="1941"/>
                  </a:cubicBezTo>
                  <a:cubicBezTo>
                    <a:pt x="2692" y="1941"/>
                    <a:pt x="3541" y="1776"/>
                    <a:pt x="4354" y="1528"/>
                  </a:cubicBezTo>
                  <a:cubicBezTo>
                    <a:pt x="5141" y="1340"/>
                    <a:pt x="5891" y="1213"/>
                    <a:pt x="6693" y="1213"/>
                  </a:cubicBezTo>
                  <a:cubicBezTo>
                    <a:pt x="6829" y="1213"/>
                    <a:pt x="6967" y="1217"/>
                    <a:pt x="7106" y="1225"/>
                  </a:cubicBezTo>
                  <a:cubicBezTo>
                    <a:pt x="7587" y="1266"/>
                    <a:pt x="8069" y="1266"/>
                    <a:pt x="8539" y="1308"/>
                  </a:cubicBezTo>
                  <a:lnTo>
                    <a:pt x="8853" y="1308"/>
                  </a:lnTo>
                  <a:cubicBezTo>
                    <a:pt x="8759" y="1047"/>
                    <a:pt x="8676" y="827"/>
                    <a:pt x="8592" y="607"/>
                  </a:cubicBezTo>
                  <a:cubicBezTo>
                    <a:pt x="8278" y="524"/>
                    <a:pt x="7974" y="440"/>
                    <a:pt x="7671" y="304"/>
                  </a:cubicBezTo>
                  <a:cubicBezTo>
                    <a:pt x="7064" y="126"/>
                    <a:pt x="6405" y="0"/>
                    <a:pt x="57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51" name="Google Shape;2051;p60"/>
            <p:cNvSpPr/>
            <p:nvPr/>
          </p:nvSpPr>
          <p:spPr>
            <a:xfrm>
              <a:off x="2267889" y="4363151"/>
              <a:ext cx="485546" cy="52810"/>
            </a:xfrm>
            <a:custGeom>
              <a:avLst/>
              <a:gdLst/>
              <a:ahLst/>
              <a:cxnLst/>
              <a:rect l="l" t="t" r="r" b="b"/>
              <a:pathLst>
                <a:path w="23243" h="2528" extrusionOk="0">
                  <a:moveTo>
                    <a:pt x="262" y="1"/>
                  </a:moveTo>
                  <a:cubicBezTo>
                    <a:pt x="179" y="388"/>
                    <a:pt x="84" y="786"/>
                    <a:pt x="1" y="1173"/>
                  </a:cubicBezTo>
                  <a:cubicBezTo>
                    <a:pt x="143" y="1169"/>
                    <a:pt x="285" y="1167"/>
                    <a:pt x="427" y="1167"/>
                  </a:cubicBezTo>
                  <a:cubicBezTo>
                    <a:pt x="1734" y="1167"/>
                    <a:pt x="3062" y="1335"/>
                    <a:pt x="4364" y="1571"/>
                  </a:cubicBezTo>
                  <a:cubicBezTo>
                    <a:pt x="5191" y="1738"/>
                    <a:pt x="6018" y="1958"/>
                    <a:pt x="6803" y="2177"/>
                  </a:cubicBezTo>
                  <a:cubicBezTo>
                    <a:pt x="7558" y="2408"/>
                    <a:pt x="8300" y="2527"/>
                    <a:pt x="9047" y="2527"/>
                  </a:cubicBezTo>
                  <a:cubicBezTo>
                    <a:pt x="9417" y="2527"/>
                    <a:pt x="9787" y="2498"/>
                    <a:pt x="10162" y="2439"/>
                  </a:cubicBezTo>
                  <a:cubicBezTo>
                    <a:pt x="10769" y="2355"/>
                    <a:pt x="11386" y="2177"/>
                    <a:pt x="12035" y="2041"/>
                  </a:cubicBezTo>
                  <a:cubicBezTo>
                    <a:pt x="12831" y="1850"/>
                    <a:pt x="13670" y="1649"/>
                    <a:pt x="14546" y="1649"/>
                  </a:cubicBezTo>
                  <a:cubicBezTo>
                    <a:pt x="14626" y="1649"/>
                    <a:pt x="14706" y="1651"/>
                    <a:pt x="14787" y="1654"/>
                  </a:cubicBezTo>
                  <a:cubicBezTo>
                    <a:pt x="15247" y="1654"/>
                    <a:pt x="15712" y="1636"/>
                    <a:pt x="16163" y="1636"/>
                  </a:cubicBezTo>
                  <a:cubicBezTo>
                    <a:pt x="16389" y="1636"/>
                    <a:pt x="16611" y="1640"/>
                    <a:pt x="16827" y="1654"/>
                  </a:cubicBezTo>
                  <a:cubicBezTo>
                    <a:pt x="17874" y="1696"/>
                    <a:pt x="18973" y="1832"/>
                    <a:pt x="20019" y="1916"/>
                  </a:cubicBezTo>
                  <a:cubicBezTo>
                    <a:pt x="20752" y="2000"/>
                    <a:pt x="21536" y="2094"/>
                    <a:pt x="22279" y="2177"/>
                  </a:cubicBezTo>
                  <a:cubicBezTo>
                    <a:pt x="22380" y="2191"/>
                    <a:pt x="22487" y="2196"/>
                    <a:pt x="22596" y="2196"/>
                  </a:cubicBezTo>
                  <a:cubicBezTo>
                    <a:pt x="22814" y="2196"/>
                    <a:pt x="23040" y="2177"/>
                    <a:pt x="23242" y="2177"/>
                  </a:cubicBezTo>
                  <a:lnTo>
                    <a:pt x="23242" y="2136"/>
                  </a:lnTo>
                  <a:cubicBezTo>
                    <a:pt x="23106" y="2136"/>
                    <a:pt x="22980" y="2094"/>
                    <a:pt x="22844" y="2094"/>
                  </a:cubicBezTo>
                  <a:cubicBezTo>
                    <a:pt x="21631" y="1916"/>
                    <a:pt x="20406" y="1738"/>
                    <a:pt x="19234" y="1612"/>
                  </a:cubicBezTo>
                  <a:cubicBezTo>
                    <a:pt x="18355" y="1476"/>
                    <a:pt x="17487" y="1351"/>
                    <a:pt x="16660" y="1351"/>
                  </a:cubicBezTo>
                  <a:cubicBezTo>
                    <a:pt x="16330" y="1372"/>
                    <a:pt x="15993" y="1382"/>
                    <a:pt x="15655" y="1382"/>
                  </a:cubicBezTo>
                  <a:cubicBezTo>
                    <a:pt x="15318" y="1382"/>
                    <a:pt x="14980" y="1372"/>
                    <a:pt x="14651" y="1351"/>
                  </a:cubicBezTo>
                  <a:cubicBezTo>
                    <a:pt x="13385" y="1351"/>
                    <a:pt x="12118" y="1309"/>
                    <a:pt x="10863" y="1309"/>
                  </a:cubicBezTo>
                  <a:cubicBezTo>
                    <a:pt x="9419" y="1309"/>
                    <a:pt x="8027" y="1257"/>
                    <a:pt x="6677" y="953"/>
                  </a:cubicBezTo>
                  <a:cubicBezTo>
                    <a:pt x="4846" y="566"/>
                    <a:pt x="3014" y="210"/>
                    <a:pt x="1131" y="43"/>
                  </a:cubicBezTo>
                  <a:cubicBezTo>
                    <a:pt x="827" y="43"/>
                    <a:pt x="566" y="1"/>
                    <a:pt x="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52" name="Google Shape;2052;p60"/>
            <p:cNvSpPr/>
            <p:nvPr/>
          </p:nvSpPr>
          <p:spPr>
            <a:xfrm>
              <a:off x="2829900" y="4370483"/>
              <a:ext cx="371633" cy="74682"/>
            </a:xfrm>
            <a:custGeom>
              <a:avLst/>
              <a:gdLst/>
              <a:ahLst/>
              <a:cxnLst/>
              <a:rect l="l" t="t" r="r" b="b"/>
              <a:pathLst>
                <a:path w="17790" h="3575" extrusionOk="0">
                  <a:moveTo>
                    <a:pt x="14285" y="0"/>
                  </a:moveTo>
                  <a:cubicBezTo>
                    <a:pt x="12997" y="0"/>
                    <a:pt x="11728" y="241"/>
                    <a:pt x="10507" y="780"/>
                  </a:cubicBezTo>
                  <a:cubicBezTo>
                    <a:pt x="9942" y="1000"/>
                    <a:pt x="9377" y="1220"/>
                    <a:pt x="8759" y="1220"/>
                  </a:cubicBezTo>
                  <a:cubicBezTo>
                    <a:pt x="8676" y="1220"/>
                    <a:pt x="8634" y="1220"/>
                    <a:pt x="8550" y="1261"/>
                  </a:cubicBezTo>
                  <a:cubicBezTo>
                    <a:pt x="7765" y="1387"/>
                    <a:pt x="6928" y="1523"/>
                    <a:pt x="6195" y="1743"/>
                  </a:cubicBezTo>
                  <a:cubicBezTo>
                    <a:pt x="5290" y="1953"/>
                    <a:pt x="4385" y="2082"/>
                    <a:pt x="3483" y="2082"/>
                  </a:cubicBezTo>
                  <a:cubicBezTo>
                    <a:pt x="2903" y="2082"/>
                    <a:pt x="2325" y="2029"/>
                    <a:pt x="1748" y="1910"/>
                  </a:cubicBezTo>
                  <a:cubicBezTo>
                    <a:pt x="1309" y="1826"/>
                    <a:pt x="827" y="1743"/>
                    <a:pt x="388" y="1690"/>
                  </a:cubicBezTo>
                  <a:cubicBezTo>
                    <a:pt x="333" y="1672"/>
                    <a:pt x="268" y="1654"/>
                    <a:pt x="206" y="1654"/>
                  </a:cubicBezTo>
                  <a:cubicBezTo>
                    <a:pt x="125" y="1654"/>
                    <a:pt x="48" y="1684"/>
                    <a:pt x="1" y="1785"/>
                  </a:cubicBezTo>
                  <a:lnTo>
                    <a:pt x="1" y="1868"/>
                  </a:lnTo>
                  <a:cubicBezTo>
                    <a:pt x="84" y="1910"/>
                    <a:pt x="126" y="1952"/>
                    <a:pt x="178" y="2004"/>
                  </a:cubicBezTo>
                  <a:cubicBezTo>
                    <a:pt x="1486" y="2737"/>
                    <a:pt x="2878" y="3260"/>
                    <a:pt x="4406" y="3260"/>
                  </a:cubicBezTo>
                  <a:cubicBezTo>
                    <a:pt x="4512" y="3265"/>
                    <a:pt x="4617" y="3267"/>
                    <a:pt x="4723" y="3267"/>
                  </a:cubicBezTo>
                  <a:cubicBezTo>
                    <a:pt x="5826" y="3267"/>
                    <a:pt x="6901" y="3028"/>
                    <a:pt x="7933" y="2789"/>
                  </a:cubicBezTo>
                  <a:cubicBezTo>
                    <a:pt x="8914" y="2572"/>
                    <a:pt x="9889" y="2413"/>
                    <a:pt x="10868" y="2413"/>
                  </a:cubicBezTo>
                  <a:cubicBezTo>
                    <a:pt x="11068" y="2413"/>
                    <a:pt x="11269" y="2419"/>
                    <a:pt x="11469" y="2433"/>
                  </a:cubicBezTo>
                  <a:cubicBezTo>
                    <a:pt x="12600" y="2528"/>
                    <a:pt x="13688" y="2695"/>
                    <a:pt x="14776" y="2998"/>
                  </a:cubicBezTo>
                  <a:cubicBezTo>
                    <a:pt x="15655" y="3312"/>
                    <a:pt x="16566" y="3438"/>
                    <a:pt x="17528" y="3522"/>
                  </a:cubicBezTo>
                  <a:cubicBezTo>
                    <a:pt x="17612" y="3522"/>
                    <a:pt x="17706" y="3522"/>
                    <a:pt x="17790" y="3574"/>
                  </a:cubicBezTo>
                  <a:lnTo>
                    <a:pt x="17790" y="2528"/>
                  </a:lnTo>
                  <a:cubicBezTo>
                    <a:pt x="16702" y="2266"/>
                    <a:pt x="15655" y="2004"/>
                    <a:pt x="14567" y="1690"/>
                  </a:cubicBezTo>
                  <a:cubicBezTo>
                    <a:pt x="14515" y="1649"/>
                    <a:pt x="14473" y="1607"/>
                    <a:pt x="14389" y="1607"/>
                  </a:cubicBezTo>
                  <a:cubicBezTo>
                    <a:pt x="14431" y="1565"/>
                    <a:pt x="14431" y="1523"/>
                    <a:pt x="14473" y="1523"/>
                  </a:cubicBezTo>
                  <a:lnTo>
                    <a:pt x="14776" y="1523"/>
                  </a:lnTo>
                  <a:cubicBezTo>
                    <a:pt x="14924" y="1516"/>
                    <a:pt x="15072" y="1512"/>
                    <a:pt x="15220" y="1512"/>
                  </a:cubicBezTo>
                  <a:cubicBezTo>
                    <a:pt x="15906" y="1512"/>
                    <a:pt x="16586" y="1587"/>
                    <a:pt x="17267" y="1690"/>
                  </a:cubicBezTo>
                  <a:cubicBezTo>
                    <a:pt x="17445" y="1743"/>
                    <a:pt x="17612" y="1743"/>
                    <a:pt x="17790" y="1785"/>
                  </a:cubicBezTo>
                  <a:lnTo>
                    <a:pt x="17790" y="958"/>
                  </a:lnTo>
                  <a:cubicBezTo>
                    <a:pt x="17748" y="822"/>
                    <a:pt x="17706" y="644"/>
                    <a:pt x="17654" y="477"/>
                  </a:cubicBezTo>
                  <a:cubicBezTo>
                    <a:pt x="17309" y="382"/>
                    <a:pt x="17005" y="299"/>
                    <a:pt x="16660" y="257"/>
                  </a:cubicBezTo>
                  <a:cubicBezTo>
                    <a:pt x="15866" y="90"/>
                    <a:pt x="15072" y="0"/>
                    <a:pt x="14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53" name="Google Shape;2053;p60"/>
            <p:cNvSpPr/>
            <p:nvPr/>
          </p:nvSpPr>
          <p:spPr>
            <a:xfrm>
              <a:off x="2257841" y="4416962"/>
              <a:ext cx="103844" cy="41738"/>
            </a:xfrm>
            <a:custGeom>
              <a:avLst/>
              <a:gdLst/>
              <a:ahLst/>
              <a:cxnLst/>
              <a:rect l="l" t="t" r="r" b="b"/>
              <a:pathLst>
                <a:path w="4971" h="1998" extrusionOk="0">
                  <a:moveTo>
                    <a:pt x="2687" y="1"/>
                  </a:moveTo>
                  <a:cubicBezTo>
                    <a:pt x="2505" y="1"/>
                    <a:pt x="2321" y="13"/>
                    <a:pt x="2135" y="41"/>
                  </a:cubicBezTo>
                  <a:cubicBezTo>
                    <a:pt x="1832" y="83"/>
                    <a:pt x="1570" y="125"/>
                    <a:pt x="1267" y="208"/>
                  </a:cubicBezTo>
                  <a:cubicBezTo>
                    <a:pt x="921" y="303"/>
                    <a:pt x="524" y="386"/>
                    <a:pt x="136" y="470"/>
                  </a:cubicBezTo>
                  <a:cubicBezTo>
                    <a:pt x="95" y="951"/>
                    <a:pt x="42" y="1475"/>
                    <a:pt x="0" y="1998"/>
                  </a:cubicBezTo>
                  <a:cubicBezTo>
                    <a:pt x="356" y="1914"/>
                    <a:pt x="660" y="1820"/>
                    <a:pt x="963" y="1736"/>
                  </a:cubicBezTo>
                  <a:cubicBezTo>
                    <a:pt x="1926" y="1391"/>
                    <a:pt x="2878" y="1171"/>
                    <a:pt x="3924" y="1171"/>
                  </a:cubicBezTo>
                  <a:lnTo>
                    <a:pt x="4144" y="1171"/>
                  </a:lnTo>
                  <a:cubicBezTo>
                    <a:pt x="4364" y="1129"/>
                    <a:pt x="4542" y="1087"/>
                    <a:pt x="4709" y="993"/>
                  </a:cubicBezTo>
                  <a:cubicBezTo>
                    <a:pt x="4803" y="951"/>
                    <a:pt x="4929" y="868"/>
                    <a:pt x="4929" y="773"/>
                  </a:cubicBezTo>
                  <a:cubicBezTo>
                    <a:pt x="4971" y="648"/>
                    <a:pt x="4845" y="564"/>
                    <a:pt x="4751" y="512"/>
                  </a:cubicBezTo>
                  <a:cubicBezTo>
                    <a:pt x="4091" y="203"/>
                    <a:pt x="3405" y="1"/>
                    <a:pt x="26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54" name="Google Shape;2054;p60"/>
            <p:cNvSpPr/>
            <p:nvPr/>
          </p:nvSpPr>
          <p:spPr>
            <a:xfrm>
              <a:off x="2518396" y="4297662"/>
              <a:ext cx="465429" cy="80071"/>
            </a:xfrm>
            <a:custGeom>
              <a:avLst/>
              <a:gdLst/>
              <a:ahLst/>
              <a:cxnLst/>
              <a:rect l="l" t="t" r="r" b="b"/>
              <a:pathLst>
                <a:path w="22280" h="3833" extrusionOk="0">
                  <a:moveTo>
                    <a:pt x="11228" y="1"/>
                  </a:moveTo>
                  <a:cubicBezTo>
                    <a:pt x="10889" y="1"/>
                    <a:pt x="10548" y="26"/>
                    <a:pt x="10204" y="80"/>
                  </a:cubicBezTo>
                  <a:cubicBezTo>
                    <a:pt x="9806" y="164"/>
                    <a:pt x="9377" y="164"/>
                    <a:pt x="8979" y="206"/>
                  </a:cubicBezTo>
                  <a:cubicBezTo>
                    <a:pt x="7713" y="384"/>
                    <a:pt x="6457" y="520"/>
                    <a:pt x="5275" y="865"/>
                  </a:cubicBezTo>
                  <a:cubicBezTo>
                    <a:pt x="4668" y="1043"/>
                    <a:pt x="4051" y="1127"/>
                    <a:pt x="3444" y="1127"/>
                  </a:cubicBezTo>
                  <a:cubicBezTo>
                    <a:pt x="3182" y="1127"/>
                    <a:pt x="2879" y="1169"/>
                    <a:pt x="2575" y="1210"/>
                  </a:cubicBezTo>
                  <a:cubicBezTo>
                    <a:pt x="2397" y="1210"/>
                    <a:pt x="2272" y="1252"/>
                    <a:pt x="2177" y="1472"/>
                  </a:cubicBezTo>
                  <a:cubicBezTo>
                    <a:pt x="2298" y="1593"/>
                    <a:pt x="2439" y="1612"/>
                    <a:pt x="2569" y="1612"/>
                  </a:cubicBezTo>
                  <a:cubicBezTo>
                    <a:pt x="2630" y="1612"/>
                    <a:pt x="2689" y="1608"/>
                    <a:pt x="2743" y="1608"/>
                  </a:cubicBezTo>
                  <a:cubicBezTo>
                    <a:pt x="3663" y="1608"/>
                    <a:pt x="4574" y="1566"/>
                    <a:pt x="5495" y="1566"/>
                  </a:cubicBezTo>
                  <a:cubicBezTo>
                    <a:pt x="5934" y="1566"/>
                    <a:pt x="6363" y="1608"/>
                    <a:pt x="6845" y="1650"/>
                  </a:cubicBezTo>
                  <a:cubicBezTo>
                    <a:pt x="6886" y="1650"/>
                    <a:pt x="6928" y="1692"/>
                    <a:pt x="7022" y="1692"/>
                  </a:cubicBezTo>
                  <a:cubicBezTo>
                    <a:pt x="6886" y="1828"/>
                    <a:pt x="6803" y="1870"/>
                    <a:pt x="6719" y="1912"/>
                  </a:cubicBezTo>
                  <a:cubicBezTo>
                    <a:pt x="6279" y="1995"/>
                    <a:pt x="5882" y="2089"/>
                    <a:pt x="5495" y="2173"/>
                  </a:cubicBezTo>
                  <a:cubicBezTo>
                    <a:pt x="3747" y="2435"/>
                    <a:pt x="2010" y="2560"/>
                    <a:pt x="262" y="2613"/>
                  </a:cubicBezTo>
                  <a:cubicBezTo>
                    <a:pt x="179" y="2613"/>
                    <a:pt x="85" y="2613"/>
                    <a:pt x="1" y="2655"/>
                  </a:cubicBezTo>
                  <a:cubicBezTo>
                    <a:pt x="1" y="2822"/>
                    <a:pt x="126" y="2874"/>
                    <a:pt x="262" y="2874"/>
                  </a:cubicBezTo>
                  <a:cubicBezTo>
                    <a:pt x="482" y="2958"/>
                    <a:pt x="702" y="3000"/>
                    <a:pt x="911" y="3042"/>
                  </a:cubicBezTo>
                  <a:cubicBezTo>
                    <a:pt x="1591" y="3099"/>
                    <a:pt x="2261" y="3132"/>
                    <a:pt x="2929" y="3132"/>
                  </a:cubicBezTo>
                  <a:cubicBezTo>
                    <a:pt x="3856" y="3132"/>
                    <a:pt x="4778" y="3068"/>
                    <a:pt x="5714" y="2916"/>
                  </a:cubicBezTo>
                  <a:cubicBezTo>
                    <a:pt x="6143" y="2874"/>
                    <a:pt x="6541" y="2738"/>
                    <a:pt x="6981" y="2696"/>
                  </a:cubicBezTo>
                  <a:cubicBezTo>
                    <a:pt x="7849" y="2696"/>
                    <a:pt x="8676" y="2696"/>
                    <a:pt x="9502" y="2822"/>
                  </a:cubicBezTo>
                  <a:cubicBezTo>
                    <a:pt x="10329" y="2916"/>
                    <a:pt x="11166" y="3136"/>
                    <a:pt x="11951" y="3439"/>
                  </a:cubicBezTo>
                  <a:cubicBezTo>
                    <a:pt x="12571" y="3674"/>
                    <a:pt x="13232" y="3833"/>
                    <a:pt x="13929" y="3833"/>
                  </a:cubicBezTo>
                  <a:cubicBezTo>
                    <a:pt x="14008" y="3833"/>
                    <a:pt x="14089" y="3831"/>
                    <a:pt x="14170" y="3827"/>
                  </a:cubicBezTo>
                  <a:cubicBezTo>
                    <a:pt x="14954" y="3827"/>
                    <a:pt x="15739" y="3785"/>
                    <a:pt x="16566" y="3701"/>
                  </a:cubicBezTo>
                  <a:cubicBezTo>
                    <a:pt x="17267" y="3659"/>
                    <a:pt x="17968" y="3565"/>
                    <a:pt x="18617" y="3439"/>
                  </a:cubicBezTo>
                  <a:cubicBezTo>
                    <a:pt x="19364" y="3276"/>
                    <a:pt x="20135" y="3188"/>
                    <a:pt x="20894" y="3188"/>
                  </a:cubicBezTo>
                  <a:cubicBezTo>
                    <a:pt x="21155" y="3188"/>
                    <a:pt x="21415" y="3198"/>
                    <a:pt x="21673" y="3220"/>
                  </a:cubicBezTo>
                  <a:lnTo>
                    <a:pt x="22279" y="3220"/>
                  </a:lnTo>
                  <a:lnTo>
                    <a:pt x="22279" y="3178"/>
                  </a:lnTo>
                  <a:cubicBezTo>
                    <a:pt x="22102" y="3178"/>
                    <a:pt x="21976" y="3136"/>
                    <a:pt x="21798" y="3084"/>
                  </a:cubicBezTo>
                  <a:cubicBezTo>
                    <a:pt x="21371" y="3032"/>
                    <a:pt x="20940" y="2996"/>
                    <a:pt x="20508" y="2996"/>
                  </a:cubicBezTo>
                  <a:cubicBezTo>
                    <a:pt x="20241" y="2996"/>
                    <a:pt x="19973" y="3010"/>
                    <a:pt x="19705" y="3042"/>
                  </a:cubicBezTo>
                  <a:cubicBezTo>
                    <a:pt x="18877" y="3154"/>
                    <a:pt x="18056" y="3230"/>
                    <a:pt x="17231" y="3230"/>
                  </a:cubicBezTo>
                  <a:cubicBezTo>
                    <a:pt x="17055" y="3230"/>
                    <a:pt x="16878" y="3227"/>
                    <a:pt x="16702" y="3220"/>
                  </a:cubicBezTo>
                  <a:cubicBezTo>
                    <a:pt x="16304" y="3178"/>
                    <a:pt x="15875" y="3178"/>
                    <a:pt x="15478" y="3136"/>
                  </a:cubicBezTo>
                  <a:cubicBezTo>
                    <a:pt x="14431" y="3042"/>
                    <a:pt x="13427" y="2916"/>
                    <a:pt x="12474" y="2435"/>
                  </a:cubicBezTo>
                  <a:cubicBezTo>
                    <a:pt x="11690" y="2089"/>
                    <a:pt x="10905" y="1870"/>
                    <a:pt x="10068" y="1828"/>
                  </a:cubicBezTo>
                  <a:cubicBezTo>
                    <a:pt x="9984" y="1776"/>
                    <a:pt x="9858" y="1828"/>
                    <a:pt x="9764" y="1692"/>
                  </a:cubicBezTo>
                  <a:cubicBezTo>
                    <a:pt x="9900" y="1650"/>
                    <a:pt x="9984" y="1608"/>
                    <a:pt x="10068" y="1608"/>
                  </a:cubicBezTo>
                  <a:cubicBezTo>
                    <a:pt x="10643" y="1514"/>
                    <a:pt x="11250" y="1430"/>
                    <a:pt x="11815" y="1388"/>
                  </a:cubicBezTo>
                  <a:cubicBezTo>
                    <a:pt x="12119" y="1388"/>
                    <a:pt x="12422" y="1388"/>
                    <a:pt x="12736" y="1430"/>
                  </a:cubicBezTo>
                  <a:cubicBezTo>
                    <a:pt x="14253" y="1776"/>
                    <a:pt x="15781" y="1912"/>
                    <a:pt x="17351" y="1953"/>
                  </a:cubicBezTo>
                  <a:cubicBezTo>
                    <a:pt x="18010" y="1995"/>
                    <a:pt x="18659" y="1995"/>
                    <a:pt x="19360" y="1995"/>
                  </a:cubicBezTo>
                  <a:cubicBezTo>
                    <a:pt x="19663" y="2037"/>
                    <a:pt x="20009" y="2037"/>
                    <a:pt x="20364" y="2089"/>
                  </a:cubicBezTo>
                  <a:cubicBezTo>
                    <a:pt x="20532" y="2089"/>
                    <a:pt x="20668" y="2037"/>
                    <a:pt x="20794" y="1912"/>
                  </a:cubicBezTo>
                  <a:cubicBezTo>
                    <a:pt x="20584" y="1692"/>
                    <a:pt x="20323" y="1692"/>
                    <a:pt x="20061" y="1650"/>
                  </a:cubicBezTo>
                  <a:cubicBezTo>
                    <a:pt x="19622" y="1566"/>
                    <a:pt x="19224" y="1566"/>
                    <a:pt x="18837" y="1472"/>
                  </a:cubicBezTo>
                  <a:cubicBezTo>
                    <a:pt x="18052" y="1346"/>
                    <a:pt x="17309" y="1252"/>
                    <a:pt x="16524" y="1085"/>
                  </a:cubicBezTo>
                  <a:cubicBezTo>
                    <a:pt x="15519" y="865"/>
                    <a:pt x="14515" y="604"/>
                    <a:pt x="13521" y="342"/>
                  </a:cubicBezTo>
                  <a:cubicBezTo>
                    <a:pt x="12757" y="131"/>
                    <a:pt x="11999" y="1"/>
                    <a:pt x="11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55" name="Google Shape;2055;p60"/>
            <p:cNvSpPr/>
            <p:nvPr/>
          </p:nvSpPr>
          <p:spPr>
            <a:xfrm>
              <a:off x="3122165" y="4571691"/>
              <a:ext cx="13787" cy="21"/>
            </a:xfrm>
            <a:custGeom>
              <a:avLst/>
              <a:gdLst/>
              <a:ahLst/>
              <a:cxnLst/>
              <a:rect l="l" t="t" r="r" b="b"/>
              <a:pathLst>
                <a:path w="660" h="1" extrusionOk="0">
                  <a:moveTo>
                    <a:pt x="0" y="1"/>
                  </a:moveTo>
                  <a:lnTo>
                    <a:pt x="0" y="1"/>
                  </a:lnTo>
                  <a:lnTo>
                    <a:pt x="660"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56" name="Google Shape;2056;p60"/>
            <p:cNvSpPr/>
            <p:nvPr/>
          </p:nvSpPr>
          <p:spPr>
            <a:xfrm>
              <a:off x="2591196" y="4614159"/>
              <a:ext cx="579321" cy="71444"/>
            </a:xfrm>
            <a:custGeom>
              <a:avLst/>
              <a:gdLst/>
              <a:ahLst/>
              <a:cxnLst/>
              <a:rect l="l" t="t" r="r" b="b"/>
              <a:pathLst>
                <a:path w="27732" h="3420" extrusionOk="0">
                  <a:moveTo>
                    <a:pt x="7912" y="1"/>
                  </a:moveTo>
                  <a:cubicBezTo>
                    <a:pt x="7328" y="1"/>
                    <a:pt x="6740" y="56"/>
                    <a:pt x="6154" y="144"/>
                  </a:cubicBezTo>
                  <a:cubicBezTo>
                    <a:pt x="5452" y="228"/>
                    <a:pt x="4804" y="490"/>
                    <a:pt x="4186" y="846"/>
                  </a:cubicBezTo>
                  <a:cubicBezTo>
                    <a:pt x="3140" y="1411"/>
                    <a:pt x="2093" y="1798"/>
                    <a:pt x="921" y="1798"/>
                  </a:cubicBezTo>
                  <a:cubicBezTo>
                    <a:pt x="660" y="1798"/>
                    <a:pt x="440" y="1892"/>
                    <a:pt x="178" y="1934"/>
                  </a:cubicBezTo>
                  <a:cubicBezTo>
                    <a:pt x="95" y="1976"/>
                    <a:pt x="42" y="2059"/>
                    <a:pt x="0" y="2112"/>
                  </a:cubicBezTo>
                  <a:cubicBezTo>
                    <a:pt x="95" y="2195"/>
                    <a:pt x="137" y="2279"/>
                    <a:pt x="220" y="2279"/>
                  </a:cubicBezTo>
                  <a:cubicBezTo>
                    <a:pt x="743" y="2373"/>
                    <a:pt x="1309" y="2499"/>
                    <a:pt x="1874" y="2541"/>
                  </a:cubicBezTo>
                  <a:cubicBezTo>
                    <a:pt x="1948" y="2544"/>
                    <a:pt x="2021" y="2545"/>
                    <a:pt x="2095" y="2545"/>
                  </a:cubicBezTo>
                  <a:cubicBezTo>
                    <a:pt x="3057" y="2545"/>
                    <a:pt x="3954" y="2297"/>
                    <a:pt x="4887" y="1976"/>
                  </a:cubicBezTo>
                  <a:cubicBezTo>
                    <a:pt x="5233" y="1798"/>
                    <a:pt x="5672" y="1672"/>
                    <a:pt x="6059" y="1630"/>
                  </a:cubicBezTo>
                  <a:cubicBezTo>
                    <a:pt x="6508" y="1567"/>
                    <a:pt x="6967" y="1533"/>
                    <a:pt x="7426" y="1533"/>
                  </a:cubicBezTo>
                  <a:cubicBezTo>
                    <a:pt x="7950" y="1533"/>
                    <a:pt x="8476" y="1577"/>
                    <a:pt x="8989" y="1672"/>
                  </a:cubicBezTo>
                  <a:cubicBezTo>
                    <a:pt x="10203" y="1892"/>
                    <a:pt x="11428" y="2154"/>
                    <a:pt x="12694" y="2373"/>
                  </a:cubicBezTo>
                  <a:cubicBezTo>
                    <a:pt x="13740" y="2541"/>
                    <a:pt x="14828" y="2761"/>
                    <a:pt x="15917" y="2844"/>
                  </a:cubicBezTo>
                  <a:cubicBezTo>
                    <a:pt x="17225" y="3022"/>
                    <a:pt x="18533" y="3106"/>
                    <a:pt x="19841" y="3200"/>
                  </a:cubicBezTo>
                  <a:cubicBezTo>
                    <a:pt x="20971" y="3284"/>
                    <a:pt x="22154" y="3326"/>
                    <a:pt x="23326" y="3367"/>
                  </a:cubicBezTo>
                  <a:cubicBezTo>
                    <a:pt x="23639" y="3367"/>
                    <a:pt x="23985" y="3420"/>
                    <a:pt x="24330" y="3420"/>
                  </a:cubicBezTo>
                  <a:lnTo>
                    <a:pt x="27564" y="3420"/>
                  </a:lnTo>
                  <a:cubicBezTo>
                    <a:pt x="27647" y="3326"/>
                    <a:pt x="27689" y="3200"/>
                    <a:pt x="27731" y="3064"/>
                  </a:cubicBezTo>
                  <a:cubicBezTo>
                    <a:pt x="27469" y="3022"/>
                    <a:pt x="27250" y="3022"/>
                    <a:pt x="26988" y="2980"/>
                  </a:cubicBezTo>
                  <a:cubicBezTo>
                    <a:pt x="25816" y="2938"/>
                    <a:pt x="24634" y="2897"/>
                    <a:pt x="23503" y="2844"/>
                  </a:cubicBezTo>
                  <a:cubicBezTo>
                    <a:pt x="23064" y="2802"/>
                    <a:pt x="22635" y="2802"/>
                    <a:pt x="22195" y="2719"/>
                  </a:cubicBezTo>
                  <a:cubicBezTo>
                    <a:pt x="21411" y="2635"/>
                    <a:pt x="20584" y="2499"/>
                    <a:pt x="19799" y="2373"/>
                  </a:cubicBezTo>
                  <a:cubicBezTo>
                    <a:pt x="17403" y="2018"/>
                    <a:pt x="15090" y="1589"/>
                    <a:pt x="12777" y="929"/>
                  </a:cubicBezTo>
                  <a:cubicBezTo>
                    <a:pt x="11731" y="626"/>
                    <a:pt x="10685" y="364"/>
                    <a:pt x="9638" y="186"/>
                  </a:cubicBezTo>
                  <a:cubicBezTo>
                    <a:pt x="9073" y="56"/>
                    <a:pt x="8495" y="1"/>
                    <a:pt x="79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57" name="Google Shape;2057;p60"/>
            <p:cNvSpPr/>
            <p:nvPr/>
          </p:nvSpPr>
          <p:spPr>
            <a:xfrm>
              <a:off x="2687810" y="4669872"/>
              <a:ext cx="422584" cy="59996"/>
            </a:xfrm>
            <a:custGeom>
              <a:avLst/>
              <a:gdLst/>
              <a:ahLst/>
              <a:cxnLst/>
              <a:rect l="l" t="t" r="r" b="b"/>
              <a:pathLst>
                <a:path w="20229" h="2872" extrusionOk="0">
                  <a:moveTo>
                    <a:pt x="2832" y="1"/>
                  </a:moveTo>
                  <a:cubicBezTo>
                    <a:pt x="2118" y="1"/>
                    <a:pt x="1422" y="146"/>
                    <a:pt x="744" y="397"/>
                  </a:cubicBezTo>
                  <a:cubicBezTo>
                    <a:pt x="524" y="491"/>
                    <a:pt x="346" y="617"/>
                    <a:pt x="179" y="753"/>
                  </a:cubicBezTo>
                  <a:cubicBezTo>
                    <a:pt x="1" y="920"/>
                    <a:pt x="43" y="1098"/>
                    <a:pt x="220" y="1182"/>
                  </a:cubicBezTo>
                  <a:cubicBezTo>
                    <a:pt x="346" y="1224"/>
                    <a:pt x="482" y="1276"/>
                    <a:pt x="608" y="1276"/>
                  </a:cubicBezTo>
                  <a:lnTo>
                    <a:pt x="1570" y="1276"/>
                  </a:lnTo>
                  <a:cubicBezTo>
                    <a:pt x="2052" y="1318"/>
                    <a:pt x="2481" y="1318"/>
                    <a:pt x="2920" y="1402"/>
                  </a:cubicBezTo>
                  <a:cubicBezTo>
                    <a:pt x="3789" y="1663"/>
                    <a:pt x="4668" y="1967"/>
                    <a:pt x="5578" y="2228"/>
                  </a:cubicBezTo>
                  <a:cubicBezTo>
                    <a:pt x="6018" y="2364"/>
                    <a:pt x="6499" y="2532"/>
                    <a:pt x="6928" y="2626"/>
                  </a:cubicBezTo>
                  <a:cubicBezTo>
                    <a:pt x="7756" y="2758"/>
                    <a:pt x="8583" y="2871"/>
                    <a:pt x="9411" y="2871"/>
                  </a:cubicBezTo>
                  <a:cubicBezTo>
                    <a:pt x="9630" y="2871"/>
                    <a:pt x="9848" y="2863"/>
                    <a:pt x="10067" y="2846"/>
                  </a:cubicBezTo>
                  <a:cubicBezTo>
                    <a:pt x="11428" y="2751"/>
                    <a:pt x="12736" y="2626"/>
                    <a:pt x="14044" y="2490"/>
                  </a:cubicBezTo>
                  <a:cubicBezTo>
                    <a:pt x="14649" y="2429"/>
                    <a:pt x="15232" y="2390"/>
                    <a:pt x="15809" y="2390"/>
                  </a:cubicBezTo>
                  <a:cubicBezTo>
                    <a:pt x="16020" y="2390"/>
                    <a:pt x="16230" y="2395"/>
                    <a:pt x="16440" y="2406"/>
                  </a:cubicBezTo>
                  <a:cubicBezTo>
                    <a:pt x="16895" y="2427"/>
                    <a:pt x="17364" y="2448"/>
                    <a:pt x="17832" y="2448"/>
                  </a:cubicBezTo>
                  <a:cubicBezTo>
                    <a:pt x="18300" y="2448"/>
                    <a:pt x="18769" y="2427"/>
                    <a:pt x="19224" y="2364"/>
                  </a:cubicBezTo>
                  <a:cubicBezTo>
                    <a:pt x="19580" y="2322"/>
                    <a:pt x="19883" y="2270"/>
                    <a:pt x="20228" y="2103"/>
                  </a:cubicBezTo>
                  <a:lnTo>
                    <a:pt x="20061" y="2103"/>
                  </a:lnTo>
                  <a:cubicBezTo>
                    <a:pt x="18795" y="2103"/>
                    <a:pt x="17529" y="2061"/>
                    <a:pt x="16262" y="2061"/>
                  </a:cubicBezTo>
                  <a:cubicBezTo>
                    <a:pt x="15519" y="2009"/>
                    <a:pt x="14776" y="2009"/>
                    <a:pt x="14044" y="2009"/>
                  </a:cubicBezTo>
                  <a:cubicBezTo>
                    <a:pt x="12997" y="2009"/>
                    <a:pt x="11951" y="2061"/>
                    <a:pt x="10905" y="2061"/>
                  </a:cubicBezTo>
                  <a:cubicBezTo>
                    <a:pt x="10287" y="2009"/>
                    <a:pt x="9638" y="1967"/>
                    <a:pt x="9021" y="1799"/>
                  </a:cubicBezTo>
                  <a:cubicBezTo>
                    <a:pt x="8498" y="1621"/>
                    <a:pt x="7975" y="1485"/>
                    <a:pt x="7504" y="1318"/>
                  </a:cubicBezTo>
                  <a:cubicBezTo>
                    <a:pt x="7148" y="1182"/>
                    <a:pt x="6761" y="1098"/>
                    <a:pt x="6457" y="920"/>
                  </a:cubicBezTo>
                  <a:cubicBezTo>
                    <a:pt x="5672" y="533"/>
                    <a:pt x="4835" y="313"/>
                    <a:pt x="4009" y="135"/>
                  </a:cubicBezTo>
                  <a:cubicBezTo>
                    <a:pt x="3611" y="43"/>
                    <a:pt x="3219" y="1"/>
                    <a:pt x="28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58" name="Google Shape;2058;p60"/>
            <p:cNvSpPr/>
            <p:nvPr/>
          </p:nvSpPr>
          <p:spPr>
            <a:xfrm>
              <a:off x="2256964" y="4473197"/>
              <a:ext cx="369022" cy="72948"/>
            </a:xfrm>
            <a:custGeom>
              <a:avLst/>
              <a:gdLst/>
              <a:ahLst/>
              <a:cxnLst/>
              <a:rect l="l" t="t" r="r" b="b"/>
              <a:pathLst>
                <a:path w="17665" h="3492" extrusionOk="0">
                  <a:moveTo>
                    <a:pt x="4643" y="1"/>
                  </a:moveTo>
                  <a:cubicBezTo>
                    <a:pt x="4579" y="1"/>
                    <a:pt x="4513" y="3"/>
                    <a:pt x="4448" y="7"/>
                  </a:cubicBezTo>
                  <a:cubicBezTo>
                    <a:pt x="3318" y="91"/>
                    <a:pt x="2271" y="394"/>
                    <a:pt x="1225" y="792"/>
                  </a:cubicBezTo>
                  <a:cubicBezTo>
                    <a:pt x="1037" y="843"/>
                    <a:pt x="882" y="879"/>
                    <a:pt x="719" y="879"/>
                  </a:cubicBezTo>
                  <a:cubicBezTo>
                    <a:pt x="618" y="879"/>
                    <a:pt x="514" y="866"/>
                    <a:pt x="398" y="834"/>
                  </a:cubicBezTo>
                  <a:cubicBezTo>
                    <a:pt x="262" y="792"/>
                    <a:pt x="137" y="750"/>
                    <a:pt x="0" y="656"/>
                  </a:cubicBezTo>
                  <a:lnTo>
                    <a:pt x="0" y="656"/>
                  </a:lnTo>
                  <a:cubicBezTo>
                    <a:pt x="0" y="1053"/>
                    <a:pt x="42" y="1441"/>
                    <a:pt x="42" y="1796"/>
                  </a:cubicBezTo>
                  <a:cubicBezTo>
                    <a:pt x="84" y="1838"/>
                    <a:pt x="137" y="1838"/>
                    <a:pt x="178" y="1838"/>
                  </a:cubicBezTo>
                  <a:cubicBezTo>
                    <a:pt x="363" y="1892"/>
                    <a:pt x="542" y="1923"/>
                    <a:pt x="717" y="1923"/>
                  </a:cubicBezTo>
                  <a:cubicBezTo>
                    <a:pt x="948" y="1923"/>
                    <a:pt x="1172" y="1869"/>
                    <a:pt x="1392" y="1744"/>
                  </a:cubicBezTo>
                  <a:cubicBezTo>
                    <a:pt x="2093" y="1315"/>
                    <a:pt x="2878" y="1137"/>
                    <a:pt x="3663" y="959"/>
                  </a:cubicBezTo>
                  <a:cubicBezTo>
                    <a:pt x="3941" y="889"/>
                    <a:pt x="4215" y="847"/>
                    <a:pt x="4480" y="847"/>
                  </a:cubicBezTo>
                  <a:cubicBezTo>
                    <a:pt x="5004" y="847"/>
                    <a:pt x="5496" y="1010"/>
                    <a:pt x="5934" y="1441"/>
                  </a:cubicBezTo>
                  <a:cubicBezTo>
                    <a:pt x="6154" y="1660"/>
                    <a:pt x="6457" y="1744"/>
                    <a:pt x="6802" y="1744"/>
                  </a:cubicBezTo>
                  <a:cubicBezTo>
                    <a:pt x="7106" y="1744"/>
                    <a:pt x="7409" y="1744"/>
                    <a:pt x="7723" y="1796"/>
                  </a:cubicBezTo>
                  <a:cubicBezTo>
                    <a:pt x="8675" y="1922"/>
                    <a:pt x="9596" y="2184"/>
                    <a:pt x="10465" y="2623"/>
                  </a:cubicBezTo>
                  <a:cubicBezTo>
                    <a:pt x="10988" y="2926"/>
                    <a:pt x="11595" y="3146"/>
                    <a:pt x="12171" y="3366"/>
                  </a:cubicBezTo>
                  <a:cubicBezTo>
                    <a:pt x="12406" y="3450"/>
                    <a:pt x="12644" y="3492"/>
                    <a:pt x="12883" y="3492"/>
                  </a:cubicBezTo>
                  <a:cubicBezTo>
                    <a:pt x="13123" y="3492"/>
                    <a:pt x="13363" y="3450"/>
                    <a:pt x="13604" y="3366"/>
                  </a:cubicBezTo>
                  <a:cubicBezTo>
                    <a:pt x="14734" y="3010"/>
                    <a:pt x="15917" y="2707"/>
                    <a:pt x="17089" y="2665"/>
                  </a:cubicBezTo>
                  <a:cubicBezTo>
                    <a:pt x="17267" y="2665"/>
                    <a:pt x="17403" y="2581"/>
                    <a:pt x="17528" y="2487"/>
                  </a:cubicBezTo>
                  <a:cubicBezTo>
                    <a:pt x="17612" y="2445"/>
                    <a:pt x="17664" y="2320"/>
                    <a:pt x="17570" y="2184"/>
                  </a:cubicBezTo>
                  <a:cubicBezTo>
                    <a:pt x="17403" y="2058"/>
                    <a:pt x="17267" y="1880"/>
                    <a:pt x="17089" y="1796"/>
                  </a:cubicBezTo>
                  <a:cubicBezTo>
                    <a:pt x="16743" y="1577"/>
                    <a:pt x="16356" y="1535"/>
                    <a:pt x="15959" y="1535"/>
                  </a:cubicBezTo>
                  <a:cubicBezTo>
                    <a:pt x="15847" y="1527"/>
                    <a:pt x="15733" y="1523"/>
                    <a:pt x="15620" y="1523"/>
                  </a:cubicBezTo>
                  <a:cubicBezTo>
                    <a:pt x="14980" y="1523"/>
                    <a:pt x="14319" y="1637"/>
                    <a:pt x="13688" y="1744"/>
                  </a:cubicBezTo>
                  <a:cubicBezTo>
                    <a:pt x="13472" y="1803"/>
                    <a:pt x="13256" y="1841"/>
                    <a:pt x="13037" y="1841"/>
                  </a:cubicBezTo>
                  <a:cubicBezTo>
                    <a:pt x="12906" y="1841"/>
                    <a:pt x="12775" y="1828"/>
                    <a:pt x="12641" y="1796"/>
                  </a:cubicBezTo>
                  <a:cubicBezTo>
                    <a:pt x="11909" y="1618"/>
                    <a:pt x="11208" y="1441"/>
                    <a:pt x="10465" y="1221"/>
                  </a:cubicBezTo>
                  <a:cubicBezTo>
                    <a:pt x="9542" y="999"/>
                    <a:pt x="8590" y="815"/>
                    <a:pt x="7626" y="815"/>
                  </a:cubicBezTo>
                  <a:cubicBezTo>
                    <a:pt x="7453" y="815"/>
                    <a:pt x="7280" y="821"/>
                    <a:pt x="7106" y="834"/>
                  </a:cubicBezTo>
                  <a:cubicBezTo>
                    <a:pt x="6760" y="834"/>
                    <a:pt x="6457" y="750"/>
                    <a:pt x="6195" y="530"/>
                  </a:cubicBezTo>
                  <a:cubicBezTo>
                    <a:pt x="5762" y="172"/>
                    <a:pt x="5227" y="1"/>
                    <a:pt x="46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59" name="Google Shape;2059;p60"/>
            <p:cNvSpPr/>
            <p:nvPr/>
          </p:nvSpPr>
          <p:spPr>
            <a:xfrm>
              <a:off x="2280569" y="4313977"/>
              <a:ext cx="200481" cy="48778"/>
            </a:xfrm>
            <a:custGeom>
              <a:avLst/>
              <a:gdLst/>
              <a:ahLst/>
              <a:cxnLst/>
              <a:rect l="l" t="t" r="r" b="b"/>
              <a:pathLst>
                <a:path w="9597" h="2335" extrusionOk="0">
                  <a:moveTo>
                    <a:pt x="440" y="0"/>
                  </a:moveTo>
                  <a:cubicBezTo>
                    <a:pt x="262" y="388"/>
                    <a:pt x="137" y="785"/>
                    <a:pt x="1" y="1214"/>
                  </a:cubicBezTo>
                  <a:cubicBezTo>
                    <a:pt x="220" y="1256"/>
                    <a:pt x="398" y="1308"/>
                    <a:pt x="618" y="1350"/>
                  </a:cubicBezTo>
                  <a:cubicBezTo>
                    <a:pt x="1832" y="1612"/>
                    <a:pt x="3056" y="1874"/>
                    <a:pt x="4322" y="2093"/>
                  </a:cubicBezTo>
                  <a:cubicBezTo>
                    <a:pt x="5060" y="2211"/>
                    <a:pt x="5799" y="2335"/>
                    <a:pt x="6551" y="2335"/>
                  </a:cubicBezTo>
                  <a:cubicBezTo>
                    <a:pt x="6866" y="2335"/>
                    <a:pt x="7183" y="2313"/>
                    <a:pt x="7504" y="2261"/>
                  </a:cubicBezTo>
                  <a:cubicBezTo>
                    <a:pt x="8027" y="2177"/>
                    <a:pt x="8550" y="2041"/>
                    <a:pt x="9073" y="1915"/>
                  </a:cubicBezTo>
                  <a:cubicBezTo>
                    <a:pt x="9251" y="1874"/>
                    <a:pt x="9471" y="1779"/>
                    <a:pt x="9596" y="1518"/>
                  </a:cubicBezTo>
                  <a:cubicBezTo>
                    <a:pt x="9471" y="1476"/>
                    <a:pt x="9377" y="1392"/>
                    <a:pt x="9251" y="1392"/>
                  </a:cubicBezTo>
                  <a:cubicBezTo>
                    <a:pt x="9162" y="1371"/>
                    <a:pt x="9063" y="1371"/>
                    <a:pt x="8965" y="1371"/>
                  </a:cubicBezTo>
                  <a:cubicBezTo>
                    <a:pt x="8867" y="1371"/>
                    <a:pt x="8770" y="1371"/>
                    <a:pt x="8686" y="1350"/>
                  </a:cubicBezTo>
                  <a:lnTo>
                    <a:pt x="7723" y="1350"/>
                  </a:lnTo>
                  <a:cubicBezTo>
                    <a:pt x="6457" y="1308"/>
                    <a:pt x="5191" y="1089"/>
                    <a:pt x="3925" y="911"/>
                  </a:cubicBezTo>
                  <a:cubicBezTo>
                    <a:pt x="3454" y="827"/>
                    <a:pt x="2878" y="733"/>
                    <a:pt x="2449" y="565"/>
                  </a:cubicBezTo>
                  <a:cubicBezTo>
                    <a:pt x="1790" y="262"/>
                    <a:pt x="1099" y="126"/>
                    <a:pt x="4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60" name="Google Shape;2060;p60"/>
            <p:cNvSpPr/>
            <p:nvPr/>
          </p:nvSpPr>
          <p:spPr>
            <a:xfrm>
              <a:off x="2402773" y="4424462"/>
              <a:ext cx="465408" cy="60685"/>
            </a:xfrm>
            <a:custGeom>
              <a:avLst/>
              <a:gdLst/>
              <a:ahLst/>
              <a:cxnLst/>
              <a:rect l="l" t="t" r="r" b="b"/>
              <a:pathLst>
                <a:path w="22279" h="2905" extrusionOk="0">
                  <a:moveTo>
                    <a:pt x="6432" y="0"/>
                  </a:moveTo>
                  <a:cubicBezTo>
                    <a:pt x="6291" y="0"/>
                    <a:pt x="6153" y="9"/>
                    <a:pt x="6017" y="27"/>
                  </a:cubicBezTo>
                  <a:cubicBezTo>
                    <a:pt x="5620" y="69"/>
                    <a:pt x="5191" y="153"/>
                    <a:pt x="4835" y="247"/>
                  </a:cubicBezTo>
                  <a:cubicBezTo>
                    <a:pt x="4573" y="331"/>
                    <a:pt x="4353" y="467"/>
                    <a:pt x="4228" y="728"/>
                  </a:cubicBezTo>
                  <a:cubicBezTo>
                    <a:pt x="4406" y="854"/>
                    <a:pt x="4615" y="896"/>
                    <a:pt x="4793" y="896"/>
                  </a:cubicBezTo>
                  <a:cubicBezTo>
                    <a:pt x="4978" y="866"/>
                    <a:pt x="5163" y="837"/>
                    <a:pt x="5333" y="837"/>
                  </a:cubicBezTo>
                  <a:cubicBezTo>
                    <a:pt x="5404" y="837"/>
                    <a:pt x="5471" y="842"/>
                    <a:pt x="5536" y="854"/>
                  </a:cubicBezTo>
                  <a:cubicBezTo>
                    <a:pt x="6237" y="896"/>
                    <a:pt x="6886" y="990"/>
                    <a:pt x="7545" y="1032"/>
                  </a:cubicBezTo>
                  <a:cubicBezTo>
                    <a:pt x="7587" y="1032"/>
                    <a:pt x="7629" y="1074"/>
                    <a:pt x="7671" y="1116"/>
                  </a:cubicBezTo>
                  <a:cubicBezTo>
                    <a:pt x="7587" y="1157"/>
                    <a:pt x="7545" y="1199"/>
                    <a:pt x="7493" y="1199"/>
                  </a:cubicBezTo>
                  <a:cubicBezTo>
                    <a:pt x="6844" y="1419"/>
                    <a:pt x="6143" y="1639"/>
                    <a:pt x="5452" y="1775"/>
                  </a:cubicBezTo>
                  <a:cubicBezTo>
                    <a:pt x="5239" y="1821"/>
                    <a:pt x="5027" y="1845"/>
                    <a:pt x="4818" y="1845"/>
                  </a:cubicBezTo>
                  <a:cubicBezTo>
                    <a:pt x="4463" y="1845"/>
                    <a:pt x="4118" y="1777"/>
                    <a:pt x="3788" y="1639"/>
                  </a:cubicBezTo>
                  <a:cubicBezTo>
                    <a:pt x="3443" y="1513"/>
                    <a:pt x="3140" y="1335"/>
                    <a:pt x="2784" y="1199"/>
                  </a:cubicBezTo>
                  <a:cubicBezTo>
                    <a:pt x="2522" y="1116"/>
                    <a:pt x="2177" y="1032"/>
                    <a:pt x="1873" y="990"/>
                  </a:cubicBezTo>
                  <a:cubicBezTo>
                    <a:pt x="1769" y="980"/>
                    <a:pt x="1662" y="975"/>
                    <a:pt x="1555" y="975"/>
                  </a:cubicBezTo>
                  <a:cubicBezTo>
                    <a:pt x="1126" y="975"/>
                    <a:pt x="680" y="1049"/>
                    <a:pt x="262" y="1116"/>
                  </a:cubicBezTo>
                  <a:cubicBezTo>
                    <a:pt x="168" y="1157"/>
                    <a:pt x="42" y="1199"/>
                    <a:pt x="0" y="1335"/>
                  </a:cubicBezTo>
                  <a:cubicBezTo>
                    <a:pt x="0" y="1461"/>
                    <a:pt x="126" y="1555"/>
                    <a:pt x="220" y="1597"/>
                  </a:cubicBezTo>
                  <a:cubicBezTo>
                    <a:pt x="429" y="1681"/>
                    <a:pt x="649" y="1775"/>
                    <a:pt x="869" y="1775"/>
                  </a:cubicBezTo>
                  <a:cubicBezTo>
                    <a:pt x="1612" y="1817"/>
                    <a:pt x="2261" y="2078"/>
                    <a:pt x="2920" y="2424"/>
                  </a:cubicBezTo>
                  <a:cubicBezTo>
                    <a:pt x="2962" y="2465"/>
                    <a:pt x="3045" y="2507"/>
                    <a:pt x="3140" y="2560"/>
                  </a:cubicBezTo>
                  <a:cubicBezTo>
                    <a:pt x="3663" y="2769"/>
                    <a:pt x="4186" y="2905"/>
                    <a:pt x="4709" y="2905"/>
                  </a:cubicBezTo>
                  <a:cubicBezTo>
                    <a:pt x="5316" y="2905"/>
                    <a:pt x="5839" y="2769"/>
                    <a:pt x="6363" y="2643"/>
                  </a:cubicBezTo>
                  <a:cubicBezTo>
                    <a:pt x="7409" y="2298"/>
                    <a:pt x="8414" y="1859"/>
                    <a:pt x="9418" y="1377"/>
                  </a:cubicBezTo>
                  <a:cubicBezTo>
                    <a:pt x="9836" y="1223"/>
                    <a:pt x="10247" y="1108"/>
                    <a:pt x="10663" y="1108"/>
                  </a:cubicBezTo>
                  <a:cubicBezTo>
                    <a:pt x="10726" y="1108"/>
                    <a:pt x="10789" y="1110"/>
                    <a:pt x="10852" y="1116"/>
                  </a:cubicBezTo>
                  <a:cubicBezTo>
                    <a:pt x="11678" y="1116"/>
                    <a:pt x="12516" y="1199"/>
                    <a:pt x="13300" y="1252"/>
                  </a:cubicBezTo>
                  <a:cubicBezTo>
                    <a:pt x="15174" y="1419"/>
                    <a:pt x="17005" y="1681"/>
                    <a:pt x="18836" y="2036"/>
                  </a:cubicBezTo>
                  <a:cubicBezTo>
                    <a:pt x="19621" y="2162"/>
                    <a:pt x="20406" y="2340"/>
                    <a:pt x="21232" y="2465"/>
                  </a:cubicBezTo>
                  <a:cubicBezTo>
                    <a:pt x="21350" y="2477"/>
                    <a:pt x="21461" y="2482"/>
                    <a:pt x="21566" y="2482"/>
                  </a:cubicBezTo>
                  <a:cubicBezTo>
                    <a:pt x="21851" y="2482"/>
                    <a:pt x="22087" y="2443"/>
                    <a:pt x="22279" y="2382"/>
                  </a:cubicBezTo>
                  <a:cubicBezTo>
                    <a:pt x="22237" y="2340"/>
                    <a:pt x="22195" y="2340"/>
                    <a:pt x="22143" y="2340"/>
                  </a:cubicBezTo>
                  <a:cubicBezTo>
                    <a:pt x="20751" y="2078"/>
                    <a:pt x="19317" y="1859"/>
                    <a:pt x="17957" y="1555"/>
                  </a:cubicBezTo>
                  <a:cubicBezTo>
                    <a:pt x="15780" y="1116"/>
                    <a:pt x="13646" y="592"/>
                    <a:pt x="11469" y="509"/>
                  </a:cubicBezTo>
                  <a:cubicBezTo>
                    <a:pt x="11155" y="467"/>
                    <a:pt x="10852" y="414"/>
                    <a:pt x="10548" y="414"/>
                  </a:cubicBezTo>
                  <a:cubicBezTo>
                    <a:pt x="10417" y="422"/>
                    <a:pt x="10286" y="426"/>
                    <a:pt x="10154" y="426"/>
                  </a:cubicBezTo>
                  <a:cubicBezTo>
                    <a:pt x="9415" y="426"/>
                    <a:pt x="8670" y="312"/>
                    <a:pt x="7932" y="205"/>
                  </a:cubicBezTo>
                  <a:cubicBezTo>
                    <a:pt x="7429" y="100"/>
                    <a:pt x="6919" y="0"/>
                    <a:pt x="64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61" name="Google Shape;2061;p60"/>
            <p:cNvSpPr/>
            <p:nvPr/>
          </p:nvSpPr>
          <p:spPr>
            <a:xfrm>
              <a:off x="2258719" y="4523562"/>
              <a:ext cx="243327" cy="48423"/>
            </a:xfrm>
            <a:custGeom>
              <a:avLst/>
              <a:gdLst/>
              <a:ahLst/>
              <a:cxnLst/>
              <a:rect l="l" t="t" r="r" b="b"/>
              <a:pathLst>
                <a:path w="11648" h="2318" extrusionOk="0">
                  <a:moveTo>
                    <a:pt x="3387" y="0"/>
                  </a:moveTo>
                  <a:cubicBezTo>
                    <a:pt x="3254" y="0"/>
                    <a:pt x="3117" y="23"/>
                    <a:pt x="2972" y="76"/>
                  </a:cubicBezTo>
                  <a:cubicBezTo>
                    <a:pt x="2710" y="118"/>
                    <a:pt x="2449" y="212"/>
                    <a:pt x="2145" y="296"/>
                  </a:cubicBezTo>
                  <a:cubicBezTo>
                    <a:pt x="1884" y="385"/>
                    <a:pt x="1609" y="429"/>
                    <a:pt x="1329" y="429"/>
                  </a:cubicBezTo>
                  <a:cubicBezTo>
                    <a:pt x="1049" y="429"/>
                    <a:pt x="764" y="385"/>
                    <a:pt x="482" y="296"/>
                  </a:cubicBezTo>
                  <a:cubicBezTo>
                    <a:pt x="356" y="254"/>
                    <a:pt x="178" y="212"/>
                    <a:pt x="0" y="170"/>
                  </a:cubicBezTo>
                  <a:lnTo>
                    <a:pt x="0" y="170"/>
                  </a:lnTo>
                  <a:cubicBezTo>
                    <a:pt x="53" y="474"/>
                    <a:pt x="94" y="777"/>
                    <a:pt x="94" y="1081"/>
                  </a:cubicBezTo>
                  <a:cubicBezTo>
                    <a:pt x="178" y="1081"/>
                    <a:pt x="262" y="1122"/>
                    <a:pt x="356" y="1122"/>
                  </a:cubicBezTo>
                  <a:cubicBezTo>
                    <a:pt x="663" y="1207"/>
                    <a:pt x="973" y="1251"/>
                    <a:pt x="1283" y="1251"/>
                  </a:cubicBezTo>
                  <a:cubicBezTo>
                    <a:pt x="1627" y="1251"/>
                    <a:pt x="1971" y="1196"/>
                    <a:pt x="2313" y="1081"/>
                  </a:cubicBezTo>
                  <a:cubicBezTo>
                    <a:pt x="2616" y="997"/>
                    <a:pt x="2930" y="903"/>
                    <a:pt x="3192" y="777"/>
                  </a:cubicBezTo>
                  <a:cubicBezTo>
                    <a:pt x="3322" y="725"/>
                    <a:pt x="3457" y="685"/>
                    <a:pt x="3592" y="685"/>
                  </a:cubicBezTo>
                  <a:cubicBezTo>
                    <a:pt x="3675" y="685"/>
                    <a:pt x="3758" y="700"/>
                    <a:pt x="3841" y="735"/>
                  </a:cubicBezTo>
                  <a:cubicBezTo>
                    <a:pt x="4364" y="903"/>
                    <a:pt x="4845" y="1122"/>
                    <a:pt x="5368" y="1300"/>
                  </a:cubicBezTo>
                  <a:cubicBezTo>
                    <a:pt x="5756" y="1426"/>
                    <a:pt x="6195" y="1562"/>
                    <a:pt x="6593" y="1646"/>
                  </a:cubicBezTo>
                  <a:cubicBezTo>
                    <a:pt x="7503" y="1824"/>
                    <a:pt x="8424" y="1949"/>
                    <a:pt x="9293" y="2169"/>
                  </a:cubicBezTo>
                  <a:cubicBezTo>
                    <a:pt x="9708" y="2274"/>
                    <a:pt x="10121" y="2317"/>
                    <a:pt x="10542" y="2317"/>
                  </a:cubicBezTo>
                  <a:cubicBezTo>
                    <a:pt x="10831" y="2317"/>
                    <a:pt x="11125" y="2297"/>
                    <a:pt x="11427" y="2263"/>
                  </a:cubicBezTo>
                  <a:cubicBezTo>
                    <a:pt x="11469" y="2263"/>
                    <a:pt x="11563" y="2211"/>
                    <a:pt x="11647" y="2169"/>
                  </a:cubicBezTo>
                  <a:cubicBezTo>
                    <a:pt x="11647" y="2169"/>
                    <a:pt x="11605" y="2127"/>
                    <a:pt x="11605" y="2085"/>
                  </a:cubicBezTo>
                  <a:cubicBezTo>
                    <a:pt x="11344" y="2085"/>
                    <a:pt x="11040" y="2043"/>
                    <a:pt x="10778" y="2043"/>
                  </a:cubicBezTo>
                  <a:cubicBezTo>
                    <a:pt x="10648" y="2022"/>
                    <a:pt x="10517" y="2022"/>
                    <a:pt x="10386" y="2022"/>
                  </a:cubicBezTo>
                  <a:cubicBezTo>
                    <a:pt x="10255" y="2022"/>
                    <a:pt x="10124" y="2022"/>
                    <a:pt x="9994" y="2001"/>
                  </a:cubicBezTo>
                  <a:cubicBezTo>
                    <a:pt x="8853" y="1740"/>
                    <a:pt x="7723" y="1478"/>
                    <a:pt x="6635" y="1217"/>
                  </a:cubicBezTo>
                  <a:cubicBezTo>
                    <a:pt x="6237" y="1122"/>
                    <a:pt x="5892" y="955"/>
                    <a:pt x="5546" y="819"/>
                  </a:cubicBezTo>
                  <a:cubicBezTo>
                    <a:pt x="5023" y="599"/>
                    <a:pt x="4448" y="338"/>
                    <a:pt x="3924" y="118"/>
                  </a:cubicBezTo>
                  <a:cubicBezTo>
                    <a:pt x="3748" y="45"/>
                    <a:pt x="3572" y="0"/>
                    <a:pt x="33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62" name="Google Shape;2062;p60"/>
            <p:cNvSpPr/>
            <p:nvPr/>
          </p:nvSpPr>
          <p:spPr>
            <a:xfrm>
              <a:off x="3058557" y="4217363"/>
              <a:ext cx="79152" cy="26468"/>
            </a:xfrm>
            <a:custGeom>
              <a:avLst/>
              <a:gdLst/>
              <a:ahLst/>
              <a:cxnLst/>
              <a:rect l="l" t="t" r="r" b="b"/>
              <a:pathLst>
                <a:path w="3789" h="1267" extrusionOk="0">
                  <a:moveTo>
                    <a:pt x="3307" y="0"/>
                  </a:moveTo>
                  <a:cubicBezTo>
                    <a:pt x="2658" y="0"/>
                    <a:pt x="1999" y="84"/>
                    <a:pt x="1392" y="345"/>
                  </a:cubicBezTo>
                  <a:cubicBezTo>
                    <a:pt x="1130" y="482"/>
                    <a:pt x="827" y="523"/>
                    <a:pt x="565" y="607"/>
                  </a:cubicBezTo>
                  <a:cubicBezTo>
                    <a:pt x="429" y="649"/>
                    <a:pt x="304" y="649"/>
                    <a:pt x="168" y="743"/>
                  </a:cubicBezTo>
                  <a:cubicBezTo>
                    <a:pt x="126" y="743"/>
                    <a:pt x="42" y="827"/>
                    <a:pt x="0" y="911"/>
                  </a:cubicBezTo>
                  <a:cubicBezTo>
                    <a:pt x="0" y="963"/>
                    <a:pt x="84" y="1047"/>
                    <a:pt x="168" y="1130"/>
                  </a:cubicBezTo>
                  <a:cubicBezTo>
                    <a:pt x="220" y="1172"/>
                    <a:pt x="262" y="1172"/>
                    <a:pt x="346" y="1172"/>
                  </a:cubicBezTo>
                  <a:cubicBezTo>
                    <a:pt x="482" y="1225"/>
                    <a:pt x="607" y="1266"/>
                    <a:pt x="743" y="1266"/>
                  </a:cubicBezTo>
                  <a:cubicBezTo>
                    <a:pt x="1266" y="1266"/>
                    <a:pt x="1790" y="1225"/>
                    <a:pt x="2261" y="1047"/>
                  </a:cubicBezTo>
                  <a:cubicBezTo>
                    <a:pt x="2784" y="869"/>
                    <a:pt x="3307" y="785"/>
                    <a:pt x="3788" y="743"/>
                  </a:cubicBezTo>
                  <a:cubicBezTo>
                    <a:pt x="3663" y="523"/>
                    <a:pt x="3485" y="262"/>
                    <a:pt x="33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63" name="Google Shape;2063;p60"/>
            <p:cNvSpPr/>
            <p:nvPr/>
          </p:nvSpPr>
          <p:spPr>
            <a:xfrm>
              <a:off x="2501141" y="4054278"/>
              <a:ext cx="145603" cy="21015"/>
            </a:xfrm>
            <a:custGeom>
              <a:avLst/>
              <a:gdLst/>
              <a:ahLst/>
              <a:cxnLst/>
              <a:rect l="l" t="t" r="r" b="b"/>
              <a:pathLst>
                <a:path w="6970" h="1006" extrusionOk="0">
                  <a:moveTo>
                    <a:pt x="1434" y="1"/>
                  </a:moveTo>
                  <a:cubicBezTo>
                    <a:pt x="952" y="262"/>
                    <a:pt x="482" y="482"/>
                    <a:pt x="0" y="786"/>
                  </a:cubicBezTo>
                  <a:lnTo>
                    <a:pt x="523" y="786"/>
                  </a:lnTo>
                  <a:cubicBezTo>
                    <a:pt x="1088" y="827"/>
                    <a:pt x="1654" y="869"/>
                    <a:pt x="2260" y="869"/>
                  </a:cubicBezTo>
                  <a:cubicBezTo>
                    <a:pt x="3485" y="922"/>
                    <a:pt x="4709" y="963"/>
                    <a:pt x="5923" y="1005"/>
                  </a:cubicBezTo>
                  <a:cubicBezTo>
                    <a:pt x="6185" y="1005"/>
                    <a:pt x="6446" y="922"/>
                    <a:pt x="6708" y="827"/>
                  </a:cubicBezTo>
                  <a:cubicBezTo>
                    <a:pt x="6802" y="827"/>
                    <a:pt x="6844" y="744"/>
                    <a:pt x="6969" y="608"/>
                  </a:cubicBezTo>
                  <a:cubicBezTo>
                    <a:pt x="6802" y="566"/>
                    <a:pt x="6666" y="566"/>
                    <a:pt x="6582" y="524"/>
                  </a:cubicBezTo>
                  <a:cubicBezTo>
                    <a:pt x="5797" y="482"/>
                    <a:pt x="4971" y="440"/>
                    <a:pt x="4186" y="346"/>
                  </a:cubicBezTo>
                  <a:cubicBezTo>
                    <a:pt x="3265" y="221"/>
                    <a:pt x="2355" y="137"/>
                    <a:pt x="1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64" name="Google Shape;2064;p60"/>
            <p:cNvSpPr/>
            <p:nvPr/>
          </p:nvSpPr>
          <p:spPr>
            <a:xfrm>
              <a:off x="2467468" y="4088830"/>
              <a:ext cx="15333" cy="1985"/>
            </a:xfrm>
            <a:custGeom>
              <a:avLst/>
              <a:gdLst/>
              <a:ahLst/>
              <a:cxnLst/>
              <a:rect l="l" t="t" r="r" b="b"/>
              <a:pathLst>
                <a:path w="734" h="95" extrusionOk="0">
                  <a:moveTo>
                    <a:pt x="168" y="0"/>
                  </a:moveTo>
                  <a:cubicBezTo>
                    <a:pt x="126" y="52"/>
                    <a:pt x="43" y="94"/>
                    <a:pt x="1" y="94"/>
                  </a:cubicBezTo>
                  <a:lnTo>
                    <a:pt x="430" y="94"/>
                  </a:lnTo>
                  <a:cubicBezTo>
                    <a:pt x="524" y="94"/>
                    <a:pt x="649" y="94"/>
                    <a:pt x="733" y="52"/>
                  </a:cubicBezTo>
                  <a:cubicBezTo>
                    <a:pt x="566" y="52"/>
                    <a:pt x="346" y="0"/>
                    <a:pt x="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65" name="Google Shape;2065;p60"/>
            <p:cNvSpPr/>
            <p:nvPr/>
          </p:nvSpPr>
          <p:spPr>
            <a:xfrm>
              <a:off x="2277958" y="4626338"/>
              <a:ext cx="286820" cy="73930"/>
            </a:xfrm>
            <a:custGeom>
              <a:avLst/>
              <a:gdLst/>
              <a:ahLst/>
              <a:cxnLst/>
              <a:rect l="l" t="t" r="r" b="b"/>
              <a:pathLst>
                <a:path w="13730" h="3539" extrusionOk="0">
                  <a:moveTo>
                    <a:pt x="0" y="1"/>
                  </a:moveTo>
                  <a:lnTo>
                    <a:pt x="0" y="1"/>
                  </a:lnTo>
                  <a:cubicBezTo>
                    <a:pt x="126" y="346"/>
                    <a:pt x="220" y="650"/>
                    <a:pt x="345" y="953"/>
                  </a:cubicBezTo>
                  <a:cubicBezTo>
                    <a:pt x="565" y="1006"/>
                    <a:pt x="785" y="1047"/>
                    <a:pt x="1005" y="1131"/>
                  </a:cubicBezTo>
                  <a:cubicBezTo>
                    <a:pt x="2271" y="1393"/>
                    <a:pt x="3527" y="1571"/>
                    <a:pt x="4751" y="1832"/>
                  </a:cubicBezTo>
                  <a:cubicBezTo>
                    <a:pt x="5714" y="2000"/>
                    <a:pt x="6718" y="2178"/>
                    <a:pt x="7629" y="2439"/>
                  </a:cubicBezTo>
                  <a:cubicBezTo>
                    <a:pt x="8978" y="2837"/>
                    <a:pt x="10328" y="3182"/>
                    <a:pt x="11731" y="3402"/>
                  </a:cubicBezTo>
                  <a:cubicBezTo>
                    <a:pt x="12260" y="3470"/>
                    <a:pt x="12797" y="3539"/>
                    <a:pt x="13352" y="3539"/>
                  </a:cubicBezTo>
                  <a:cubicBezTo>
                    <a:pt x="13477" y="3539"/>
                    <a:pt x="13603" y="3535"/>
                    <a:pt x="13729" y="3527"/>
                  </a:cubicBezTo>
                  <a:cubicBezTo>
                    <a:pt x="13342" y="3486"/>
                    <a:pt x="12944" y="3444"/>
                    <a:pt x="12557" y="3402"/>
                  </a:cubicBezTo>
                  <a:cubicBezTo>
                    <a:pt x="11427" y="3224"/>
                    <a:pt x="10245" y="3046"/>
                    <a:pt x="9156" y="2659"/>
                  </a:cubicBezTo>
                  <a:cubicBezTo>
                    <a:pt x="7712" y="2136"/>
                    <a:pt x="6279" y="1738"/>
                    <a:pt x="4793" y="1393"/>
                  </a:cubicBezTo>
                  <a:cubicBezTo>
                    <a:pt x="3704" y="1131"/>
                    <a:pt x="2616" y="869"/>
                    <a:pt x="1570" y="482"/>
                  </a:cubicBezTo>
                  <a:cubicBezTo>
                    <a:pt x="1047" y="304"/>
                    <a:pt x="523" y="168"/>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66" name="Google Shape;2066;p60"/>
            <p:cNvSpPr/>
            <p:nvPr/>
          </p:nvSpPr>
          <p:spPr>
            <a:xfrm>
              <a:off x="2438180" y="4808328"/>
              <a:ext cx="617571" cy="73470"/>
            </a:xfrm>
            <a:custGeom>
              <a:avLst/>
              <a:gdLst/>
              <a:ahLst/>
              <a:cxnLst/>
              <a:rect l="l" t="t" r="r" b="b"/>
              <a:pathLst>
                <a:path w="29563" h="3517" extrusionOk="0">
                  <a:moveTo>
                    <a:pt x="6789" y="0"/>
                  </a:moveTo>
                  <a:cubicBezTo>
                    <a:pt x="6016" y="0"/>
                    <a:pt x="5237" y="120"/>
                    <a:pt x="4448" y="309"/>
                  </a:cubicBezTo>
                  <a:cubicBezTo>
                    <a:pt x="4228" y="351"/>
                    <a:pt x="4019" y="487"/>
                    <a:pt x="3799" y="571"/>
                  </a:cubicBezTo>
                  <a:cubicBezTo>
                    <a:pt x="3621" y="665"/>
                    <a:pt x="3621" y="832"/>
                    <a:pt x="3799" y="927"/>
                  </a:cubicBezTo>
                  <a:cubicBezTo>
                    <a:pt x="3966" y="1010"/>
                    <a:pt x="4186" y="1052"/>
                    <a:pt x="4406" y="1094"/>
                  </a:cubicBezTo>
                  <a:cubicBezTo>
                    <a:pt x="4804" y="1136"/>
                    <a:pt x="5191" y="1136"/>
                    <a:pt x="5536" y="1188"/>
                  </a:cubicBezTo>
                  <a:cubicBezTo>
                    <a:pt x="6457" y="1272"/>
                    <a:pt x="7325" y="1356"/>
                    <a:pt x="8204" y="1711"/>
                  </a:cubicBezTo>
                  <a:cubicBezTo>
                    <a:pt x="8728" y="1921"/>
                    <a:pt x="9293" y="2099"/>
                    <a:pt x="9858" y="2318"/>
                  </a:cubicBezTo>
                  <a:cubicBezTo>
                    <a:pt x="9900" y="2360"/>
                    <a:pt x="9942" y="2402"/>
                    <a:pt x="10078" y="2444"/>
                  </a:cubicBezTo>
                  <a:cubicBezTo>
                    <a:pt x="9942" y="2496"/>
                    <a:pt x="9900" y="2496"/>
                    <a:pt x="9816" y="2496"/>
                  </a:cubicBezTo>
                  <a:cubicBezTo>
                    <a:pt x="9115" y="2444"/>
                    <a:pt x="8372" y="2402"/>
                    <a:pt x="7681" y="2277"/>
                  </a:cubicBezTo>
                  <a:cubicBezTo>
                    <a:pt x="6541" y="2140"/>
                    <a:pt x="5411" y="1879"/>
                    <a:pt x="4322" y="1753"/>
                  </a:cubicBezTo>
                  <a:cubicBezTo>
                    <a:pt x="3919" y="1695"/>
                    <a:pt x="3521" y="1660"/>
                    <a:pt x="3129" y="1660"/>
                  </a:cubicBezTo>
                  <a:cubicBezTo>
                    <a:pt x="2333" y="1660"/>
                    <a:pt x="1564" y="1804"/>
                    <a:pt x="827" y="2182"/>
                  </a:cubicBezTo>
                  <a:cubicBezTo>
                    <a:pt x="566" y="2360"/>
                    <a:pt x="304" y="2444"/>
                    <a:pt x="0" y="2496"/>
                  </a:cubicBezTo>
                  <a:cubicBezTo>
                    <a:pt x="356" y="2758"/>
                    <a:pt x="702" y="3019"/>
                    <a:pt x="1089" y="3281"/>
                  </a:cubicBezTo>
                  <a:cubicBezTo>
                    <a:pt x="1183" y="3229"/>
                    <a:pt x="1267" y="3229"/>
                    <a:pt x="1350" y="3187"/>
                  </a:cubicBezTo>
                  <a:cubicBezTo>
                    <a:pt x="1887" y="2891"/>
                    <a:pt x="2448" y="2766"/>
                    <a:pt x="3034" y="2766"/>
                  </a:cubicBezTo>
                  <a:cubicBezTo>
                    <a:pt x="3213" y="2766"/>
                    <a:pt x="3395" y="2778"/>
                    <a:pt x="3579" y="2800"/>
                  </a:cubicBezTo>
                  <a:cubicBezTo>
                    <a:pt x="4364" y="2925"/>
                    <a:pt x="5191" y="3019"/>
                    <a:pt x="5976" y="3187"/>
                  </a:cubicBezTo>
                  <a:cubicBezTo>
                    <a:pt x="7072" y="3365"/>
                    <a:pt x="8168" y="3516"/>
                    <a:pt x="9269" y="3516"/>
                  </a:cubicBezTo>
                  <a:cubicBezTo>
                    <a:pt x="9525" y="3516"/>
                    <a:pt x="9780" y="3508"/>
                    <a:pt x="10036" y="3490"/>
                  </a:cubicBezTo>
                  <a:cubicBezTo>
                    <a:pt x="10685" y="3449"/>
                    <a:pt x="11386" y="3365"/>
                    <a:pt x="12034" y="3145"/>
                  </a:cubicBezTo>
                  <a:cubicBezTo>
                    <a:pt x="12516" y="2967"/>
                    <a:pt x="12997" y="2925"/>
                    <a:pt x="13520" y="2883"/>
                  </a:cubicBezTo>
                  <a:cubicBezTo>
                    <a:pt x="14169" y="2883"/>
                    <a:pt x="14828" y="2800"/>
                    <a:pt x="15435" y="2402"/>
                  </a:cubicBezTo>
                  <a:cubicBezTo>
                    <a:pt x="16007" y="2052"/>
                    <a:pt x="16634" y="1897"/>
                    <a:pt x="17317" y="1897"/>
                  </a:cubicBezTo>
                  <a:cubicBezTo>
                    <a:pt x="17472" y="1897"/>
                    <a:pt x="17629" y="1905"/>
                    <a:pt x="17790" y="1921"/>
                  </a:cubicBezTo>
                  <a:cubicBezTo>
                    <a:pt x="18187" y="1973"/>
                    <a:pt x="18617" y="2015"/>
                    <a:pt x="19014" y="2140"/>
                  </a:cubicBezTo>
                  <a:cubicBezTo>
                    <a:pt x="20066" y="2393"/>
                    <a:pt x="21101" y="2502"/>
                    <a:pt x="22143" y="2502"/>
                  </a:cubicBezTo>
                  <a:cubicBezTo>
                    <a:pt x="22739" y="2502"/>
                    <a:pt x="23338" y="2467"/>
                    <a:pt x="23943" y="2402"/>
                  </a:cubicBezTo>
                  <a:cubicBezTo>
                    <a:pt x="24686" y="2318"/>
                    <a:pt x="25418" y="2182"/>
                    <a:pt x="26161" y="2140"/>
                  </a:cubicBezTo>
                  <a:cubicBezTo>
                    <a:pt x="27082" y="2099"/>
                    <a:pt x="28034" y="2057"/>
                    <a:pt x="28955" y="1973"/>
                  </a:cubicBezTo>
                  <a:cubicBezTo>
                    <a:pt x="29175" y="1795"/>
                    <a:pt x="29395" y="1617"/>
                    <a:pt x="29562" y="1398"/>
                  </a:cubicBezTo>
                  <a:lnTo>
                    <a:pt x="29562" y="1398"/>
                  </a:lnTo>
                  <a:cubicBezTo>
                    <a:pt x="28819" y="1492"/>
                    <a:pt x="28129" y="1575"/>
                    <a:pt x="27386" y="1659"/>
                  </a:cubicBezTo>
                  <a:cubicBezTo>
                    <a:pt x="26779" y="1711"/>
                    <a:pt x="26203" y="1711"/>
                    <a:pt x="25596" y="1753"/>
                  </a:cubicBezTo>
                  <a:cubicBezTo>
                    <a:pt x="25115" y="1795"/>
                    <a:pt x="24634" y="1879"/>
                    <a:pt x="24110" y="1879"/>
                  </a:cubicBezTo>
                  <a:cubicBezTo>
                    <a:pt x="23888" y="1893"/>
                    <a:pt x="23666" y="1901"/>
                    <a:pt x="23446" y="1901"/>
                  </a:cubicBezTo>
                  <a:cubicBezTo>
                    <a:pt x="22244" y="1901"/>
                    <a:pt x="21067" y="1692"/>
                    <a:pt x="19883" y="1356"/>
                  </a:cubicBezTo>
                  <a:cubicBezTo>
                    <a:pt x="19234" y="1188"/>
                    <a:pt x="18617" y="1010"/>
                    <a:pt x="17968" y="927"/>
                  </a:cubicBezTo>
                  <a:cubicBezTo>
                    <a:pt x="17623" y="868"/>
                    <a:pt x="17283" y="838"/>
                    <a:pt x="16946" y="838"/>
                  </a:cubicBezTo>
                  <a:cubicBezTo>
                    <a:pt x="16260" y="838"/>
                    <a:pt x="15586" y="963"/>
                    <a:pt x="14912" y="1230"/>
                  </a:cubicBezTo>
                  <a:cubicBezTo>
                    <a:pt x="14651" y="1356"/>
                    <a:pt x="14389" y="1398"/>
                    <a:pt x="14127" y="1398"/>
                  </a:cubicBezTo>
                  <a:cubicBezTo>
                    <a:pt x="13646" y="1398"/>
                    <a:pt x="13175" y="1356"/>
                    <a:pt x="12736" y="1314"/>
                  </a:cubicBezTo>
                  <a:cubicBezTo>
                    <a:pt x="11511" y="1188"/>
                    <a:pt x="10339" y="832"/>
                    <a:pt x="9199" y="445"/>
                  </a:cubicBezTo>
                  <a:cubicBezTo>
                    <a:pt x="8397" y="130"/>
                    <a:pt x="7596" y="0"/>
                    <a:pt x="67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67" name="Google Shape;2067;p60"/>
            <p:cNvSpPr/>
            <p:nvPr/>
          </p:nvSpPr>
          <p:spPr>
            <a:xfrm>
              <a:off x="2374572" y="4104350"/>
              <a:ext cx="689474" cy="83351"/>
            </a:xfrm>
            <a:custGeom>
              <a:avLst/>
              <a:gdLst/>
              <a:ahLst/>
              <a:cxnLst/>
              <a:rect l="l" t="t" r="r" b="b"/>
              <a:pathLst>
                <a:path w="33005" h="3990" extrusionOk="0">
                  <a:moveTo>
                    <a:pt x="17214" y="0"/>
                  </a:moveTo>
                  <a:cubicBezTo>
                    <a:pt x="15906" y="42"/>
                    <a:pt x="14598" y="178"/>
                    <a:pt x="13342" y="523"/>
                  </a:cubicBezTo>
                  <a:cubicBezTo>
                    <a:pt x="11856" y="921"/>
                    <a:pt x="10329" y="1183"/>
                    <a:pt x="8843" y="1486"/>
                  </a:cubicBezTo>
                  <a:cubicBezTo>
                    <a:pt x="8486" y="1555"/>
                    <a:pt x="8125" y="1586"/>
                    <a:pt x="7772" y="1586"/>
                  </a:cubicBezTo>
                  <a:cubicBezTo>
                    <a:pt x="7484" y="1586"/>
                    <a:pt x="7201" y="1566"/>
                    <a:pt x="6928" y="1528"/>
                  </a:cubicBezTo>
                  <a:cubicBezTo>
                    <a:pt x="6143" y="1402"/>
                    <a:pt x="5358" y="1224"/>
                    <a:pt x="4573" y="1183"/>
                  </a:cubicBezTo>
                  <a:cubicBezTo>
                    <a:pt x="3830" y="1088"/>
                    <a:pt x="3045" y="1047"/>
                    <a:pt x="2302" y="1005"/>
                  </a:cubicBezTo>
                  <a:cubicBezTo>
                    <a:pt x="1999" y="1266"/>
                    <a:pt x="1696" y="1528"/>
                    <a:pt x="1434" y="1831"/>
                  </a:cubicBezTo>
                  <a:cubicBezTo>
                    <a:pt x="1832" y="1822"/>
                    <a:pt x="2231" y="1817"/>
                    <a:pt x="2633" y="1817"/>
                  </a:cubicBezTo>
                  <a:cubicBezTo>
                    <a:pt x="4037" y="1817"/>
                    <a:pt x="5462" y="1880"/>
                    <a:pt x="6886" y="2051"/>
                  </a:cubicBezTo>
                  <a:cubicBezTo>
                    <a:pt x="7127" y="2093"/>
                    <a:pt x="7388" y="2114"/>
                    <a:pt x="7650" y="2114"/>
                  </a:cubicBezTo>
                  <a:cubicBezTo>
                    <a:pt x="7911" y="2114"/>
                    <a:pt x="8173" y="2093"/>
                    <a:pt x="8414" y="2051"/>
                  </a:cubicBezTo>
                  <a:cubicBezTo>
                    <a:pt x="10067" y="1748"/>
                    <a:pt x="11720" y="1402"/>
                    <a:pt x="13384" y="1088"/>
                  </a:cubicBezTo>
                  <a:cubicBezTo>
                    <a:pt x="13959" y="959"/>
                    <a:pt x="14502" y="848"/>
                    <a:pt x="15082" y="848"/>
                  </a:cubicBezTo>
                  <a:cubicBezTo>
                    <a:pt x="15252" y="848"/>
                    <a:pt x="15425" y="858"/>
                    <a:pt x="15603" y="879"/>
                  </a:cubicBezTo>
                  <a:cubicBezTo>
                    <a:pt x="16565" y="1005"/>
                    <a:pt x="17528" y="1088"/>
                    <a:pt x="18480" y="1224"/>
                  </a:cubicBezTo>
                  <a:cubicBezTo>
                    <a:pt x="18575" y="1224"/>
                    <a:pt x="18658" y="1266"/>
                    <a:pt x="18742" y="1266"/>
                  </a:cubicBezTo>
                  <a:cubicBezTo>
                    <a:pt x="18658" y="1350"/>
                    <a:pt x="18522" y="1402"/>
                    <a:pt x="18438" y="1444"/>
                  </a:cubicBezTo>
                  <a:cubicBezTo>
                    <a:pt x="18219" y="1486"/>
                    <a:pt x="17957" y="1486"/>
                    <a:pt x="17737" y="1528"/>
                  </a:cubicBezTo>
                  <a:cubicBezTo>
                    <a:pt x="16953" y="1706"/>
                    <a:pt x="16220" y="1831"/>
                    <a:pt x="15435" y="2051"/>
                  </a:cubicBezTo>
                  <a:cubicBezTo>
                    <a:pt x="14912" y="2135"/>
                    <a:pt x="14336" y="2271"/>
                    <a:pt x="13813" y="2449"/>
                  </a:cubicBezTo>
                  <a:cubicBezTo>
                    <a:pt x="12244" y="3014"/>
                    <a:pt x="10632" y="3401"/>
                    <a:pt x="8937" y="3443"/>
                  </a:cubicBezTo>
                  <a:cubicBezTo>
                    <a:pt x="8515" y="3460"/>
                    <a:pt x="8093" y="3466"/>
                    <a:pt x="7669" y="3466"/>
                  </a:cubicBezTo>
                  <a:cubicBezTo>
                    <a:pt x="6822" y="3466"/>
                    <a:pt x="5968" y="3443"/>
                    <a:pt x="5096" y="3443"/>
                  </a:cubicBezTo>
                  <a:cubicBezTo>
                    <a:pt x="4793" y="3443"/>
                    <a:pt x="4490" y="3401"/>
                    <a:pt x="4186" y="3359"/>
                  </a:cubicBezTo>
                  <a:cubicBezTo>
                    <a:pt x="3223" y="3181"/>
                    <a:pt x="2219" y="3014"/>
                    <a:pt x="1256" y="2836"/>
                  </a:cubicBezTo>
                  <a:cubicBezTo>
                    <a:pt x="994" y="2836"/>
                    <a:pt x="733" y="2794"/>
                    <a:pt x="471" y="2752"/>
                  </a:cubicBezTo>
                  <a:cubicBezTo>
                    <a:pt x="346" y="2920"/>
                    <a:pt x="168" y="3098"/>
                    <a:pt x="0" y="3317"/>
                  </a:cubicBezTo>
                  <a:cubicBezTo>
                    <a:pt x="733" y="3359"/>
                    <a:pt x="1518" y="3495"/>
                    <a:pt x="2261" y="3621"/>
                  </a:cubicBezTo>
                  <a:cubicBezTo>
                    <a:pt x="3238" y="3780"/>
                    <a:pt x="4223" y="3974"/>
                    <a:pt x="5232" y="3974"/>
                  </a:cubicBezTo>
                  <a:cubicBezTo>
                    <a:pt x="5347" y="3974"/>
                    <a:pt x="5462" y="3971"/>
                    <a:pt x="5578" y="3966"/>
                  </a:cubicBezTo>
                  <a:cubicBezTo>
                    <a:pt x="6185" y="3966"/>
                    <a:pt x="6796" y="3989"/>
                    <a:pt x="7422" y="3989"/>
                  </a:cubicBezTo>
                  <a:cubicBezTo>
                    <a:pt x="7735" y="3989"/>
                    <a:pt x="8051" y="3984"/>
                    <a:pt x="8372" y="3966"/>
                  </a:cubicBezTo>
                  <a:cubicBezTo>
                    <a:pt x="9502" y="3924"/>
                    <a:pt x="10674" y="3799"/>
                    <a:pt x="11815" y="3495"/>
                  </a:cubicBezTo>
                  <a:cubicBezTo>
                    <a:pt x="12641" y="3317"/>
                    <a:pt x="13426" y="3014"/>
                    <a:pt x="14253" y="2836"/>
                  </a:cubicBezTo>
                  <a:cubicBezTo>
                    <a:pt x="14692" y="2710"/>
                    <a:pt x="15121" y="2658"/>
                    <a:pt x="15561" y="2616"/>
                  </a:cubicBezTo>
                  <a:cubicBezTo>
                    <a:pt x="15618" y="2609"/>
                    <a:pt x="15675" y="2606"/>
                    <a:pt x="15733" y="2606"/>
                  </a:cubicBezTo>
                  <a:cubicBezTo>
                    <a:pt x="16022" y="2606"/>
                    <a:pt x="16312" y="2694"/>
                    <a:pt x="16565" y="2878"/>
                  </a:cubicBezTo>
                  <a:cubicBezTo>
                    <a:pt x="16827" y="3056"/>
                    <a:pt x="17130" y="3139"/>
                    <a:pt x="17434" y="3234"/>
                  </a:cubicBezTo>
                  <a:cubicBezTo>
                    <a:pt x="17598" y="3265"/>
                    <a:pt x="17769" y="3279"/>
                    <a:pt x="17943" y="3279"/>
                  </a:cubicBezTo>
                  <a:cubicBezTo>
                    <a:pt x="18234" y="3279"/>
                    <a:pt x="18535" y="3240"/>
                    <a:pt x="18836" y="3181"/>
                  </a:cubicBezTo>
                  <a:cubicBezTo>
                    <a:pt x="19485" y="3056"/>
                    <a:pt x="20144" y="2794"/>
                    <a:pt x="20751" y="2491"/>
                  </a:cubicBezTo>
                  <a:cubicBezTo>
                    <a:pt x="21597" y="2034"/>
                    <a:pt x="22444" y="1686"/>
                    <a:pt x="23384" y="1686"/>
                  </a:cubicBezTo>
                  <a:cubicBezTo>
                    <a:pt x="23606" y="1686"/>
                    <a:pt x="23834" y="1706"/>
                    <a:pt x="24068" y="1748"/>
                  </a:cubicBezTo>
                  <a:lnTo>
                    <a:pt x="24194" y="1748"/>
                  </a:lnTo>
                  <a:cubicBezTo>
                    <a:pt x="25544" y="1790"/>
                    <a:pt x="26946" y="1831"/>
                    <a:pt x="28338" y="1873"/>
                  </a:cubicBezTo>
                  <a:cubicBezTo>
                    <a:pt x="28772" y="1888"/>
                    <a:pt x="29204" y="1894"/>
                    <a:pt x="29633" y="1894"/>
                  </a:cubicBezTo>
                  <a:cubicBezTo>
                    <a:pt x="30756" y="1894"/>
                    <a:pt x="31870" y="1850"/>
                    <a:pt x="33005" y="1790"/>
                  </a:cubicBezTo>
                  <a:cubicBezTo>
                    <a:pt x="32743" y="1570"/>
                    <a:pt x="32524" y="1350"/>
                    <a:pt x="32262" y="1141"/>
                  </a:cubicBezTo>
                  <a:cubicBezTo>
                    <a:pt x="31958" y="1141"/>
                    <a:pt x="31655" y="1141"/>
                    <a:pt x="31393" y="1088"/>
                  </a:cubicBezTo>
                  <a:cubicBezTo>
                    <a:pt x="29771" y="1047"/>
                    <a:pt x="28160" y="921"/>
                    <a:pt x="26590" y="785"/>
                  </a:cubicBezTo>
                  <a:cubicBezTo>
                    <a:pt x="25157" y="701"/>
                    <a:pt x="23713" y="523"/>
                    <a:pt x="22279" y="356"/>
                  </a:cubicBezTo>
                  <a:cubicBezTo>
                    <a:pt x="20573" y="136"/>
                    <a:pt x="18920" y="0"/>
                    <a:pt x="172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68" name="Google Shape;2068;p60"/>
            <p:cNvSpPr/>
            <p:nvPr/>
          </p:nvSpPr>
          <p:spPr>
            <a:xfrm>
              <a:off x="2619397" y="4013397"/>
              <a:ext cx="321581" cy="43744"/>
            </a:xfrm>
            <a:custGeom>
              <a:avLst/>
              <a:gdLst/>
              <a:ahLst/>
              <a:cxnLst/>
              <a:rect l="l" t="t" r="r" b="b"/>
              <a:pathLst>
                <a:path w="15394" h="2094" extrusionOk="0">
                  <a:moveTo>
                    <a:pt x="2836" y="1"/>
                  </a:moveTo>
                  <a:cubicBezTo>
                    <a:pt x="1884" y="85"/>
                    <a:pt x="921" y="263"/>
                    <a:pt x="0" y="472"/>
                  </a:cubicBezTo>
                  <a:cubicBezTo>
                    <a:pt x="95" y="524"/>
                    <a:pt x="178" y="524"/>
                    <a:pt x="262" y="566"/>
                  </a:cubicBezTo>
                  <a:cubicBezTo>
                    <a:pt x="2146" y="911"/>
                    <a:pt x="3977" y="1257"/>
                    <a:pt x="5850" y="1476"/>
                  </a:cubicBezTo>
                  <a:cubicBezTo>
                    <a:pt x="6980" y="1612"/>
                    <a:pt x="8110" y="1738"/>
                    <a:pt x="9251" y="1832"/>
                  </a:cubicBezTo>
                  <a:cubicBezTo>
                    <a:pt x="10465" y="1958"/>
                    <a:pt x="11647" y="2094"/>
                    <a:pt x="12819" y="2094"/>
                  </a:cubicBezTo>
                  <a:lnTo>
                    <a:pt x="15393" y="2094"/>
                  </a:lnTo>
                  <a:cubicBezTo>
                    <a:pt x="15090" y="1916"/>
                    <a:pt x="14745" y="1780"/>
                    <a:pt x="14441" y="1654"/>
                  </a:cubicBezTo>
                  <a:cubicBezTo>
                    <a:pt x="12872" y="1571"/>
                    <a:pt x="11302" y="1435"/>
                    <a:pt x="9732" y="1215"/>
                  </a:cubicBezTo>
                  <a:cubicBezTo>
                    <a:pt x="7420" y="869"/>
                    <a:pt x="5107" y="430"/>
                    <a:pt x="28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69" name="Google Shape;2069;p60"/>
            <p:cNvSpPr/>
            <p:nvPr/>
          </p:nvSpPr>
          <p:spPr>
            <a:xfrm>
              <a:off x="2330850" y="4168440"/>
              <a:ext cx="785004" cy="77565"/>
            </a:xfrm>
            <a:custGeom>
              <a:avLst/>
              <a:gdLst/>
              <a:ahLst/>
              <a:cxnLst/>
              <a:rect l="l" t="t" r="r" b="b"/>
              <a:pathLst>
                <a:path w="37578" h="3713" extrusionOk="0">
                  <a:moveTo>
                    <a:pt x="26589" y="0"/>
                  </a:moveTo>
                  <a:cubicBezTo>
                    <a:pt x="25605" y="0"/>
                    <a:pt x="24659" y="120"/>
                    <a:pt x="23713" y="427"/>
                  </a:cubicBezTo>
                  <a:cubicBezTo>
                    <a:pt x="23284" y="511"/>
                    <a:pt x="22886" y="689"/>
                    <a:pt x="22499" y="773"/>
                  </a:cubicBezTo>
                  <a:cubicBezTo>
                    <a:pt x="21798" y="856"/>
                    <a:pt x="21138" y="898"/>
                    <a:pt x="20490" y="950"/>
                  </a:cubicBezTo>
                  <a:cubicBezTo>
                    <a:pt x="21381" y="901"/>
                    <a:pt x="22273" y="871"/>
                    <a:pt x="23165" y="871"/>
                  </a:cubicBezTo>
                  <a:cubicBezTo>
                    <a:pt x="25454" y="871"/>
                    <a:pt x="27744" y="1064"/>
                    <a:pt x="30033" y="1599"/>
                  </a:cubicBezTo>
                  <a:cubicBezTo>
                    <a:pt x="29949" y="1683"/>
                    <a:pt x="29908" y="1735"/>
                    <a:pt x="29866" y="1735"/>
                  </a:cubicBezTo>
                  <a:cubicBezTo>
                    <a:pt x="29206" y="1997"/>
                    <a:pt x="28516" y="2206"/>
                    <a:pt x="27773" y="2258"/>
                  </a:cubicBezTo>
                  <a:cubicBezTo>
                    <a:pt x="27565" y="2265"/>
                    <a:pt x="27358" y="2269"/>
                    <a:pt x="27152" y="2269"/>
                  </a:cubicBezTo>
                  <a:cubicBezTo>
                    <a:pt x="26105" y="2269"/>
                    <a:pt x="25083" y="2186"/>
                    <a:pt x="24068" y="2081"/>
                  </a:cubicBezTo>
                  <a:cubicBezTo>
                    <a:pt x="22844" y="1903"/>
                    <a:pt x="21620" y="1683"/>
                    <a:pt x="20406" y="1641"/>
                  </a:cubicBezTo>
                  <a:cubicBezTo>
                    <a:pt x="20126" y="1626"/>
                    <a:pt x="19851" y="1617"/>
                    <a:pt x="19580" y="1617"/>
                  </a:cubicBezTo>
                  <a:cubicBezTo>
                    <a:pt x="19091" y="1617"/>
                    <a:pt x="18613" y="1648"/>
                    <a:pt x="18135" y="1735"/>
                  </a:cubicBezTo>
                  <a:cubicBezTo>
                    <a:pt x="17476" y="1819"/>
                    <a:pt x="16869" y="1945"/>
                    <a:pt x="16220" y="2039"/>
                  </a:cubicBezTo>
                  <a:cubicBezTo>
                    <a:pt x="14996" y="2164"/>
                    <a:pt x="13772" y="2342"/>
                    <a:pt x="12600" y="2468"/>
                  </a:cubicBezTo>
                  <a:cubicBezTo>
                    <a:pt x="11553" y="2562"/>
                    <a:pt x="10507" y="2646"/>
                    <a:pt x="9502" y="2729"/>
                  </a:cubicBezTo>
                  <a:cubicBezTo>
                    <a:pt x="8539" y="2782"/>
                    <a:pt x="7629" y="2865"/>
                    <a:pt x="6708" y="2865"/>
                  </a:cubicBezTo>
                  <a:cubicBezTo>
                    <a:pt x="6429" y="2878"/>
                    <a:pt x="6153" y="2883"/>
                    <a:pt x="5878" y="2883"/>
                  </a:cubicBezTo>
                  <a:cubicBezTo>
                    <a:pt x="5213" y="2883"/>
                    <a:pt x="4553" y="2853"/>
                    <a:pt x="3872" y="2824"/>
                  </a:cubicBezTo>
                  <a:cubicBezTo>
                    <a:pt x="3265" y="2782"/>
                    <a:pt x="2617" y="2729"/>
                    <a:pt x="1999" y="2604"/>
                  </a:cubicBezTo>
                  <a:cubicBezTo>
                    <a:pt x="1476" y="2468"/>
                    <a:pt x="995" y="2384"/>
                    <a:pt x="524" y="2258"/>
                  </a:cubicBezTo>
                  <a:cubicBezTo>
                    <a:pt x="346" y="2520"/>
                    <a:pt x="168" y="2782"/>
                    <a:pt x="0" y="3085"/>
                  </a:cubicBezTo>
                  <a:lnTo>
                    <a:pt x="42" y="3085"/>
                  </a:lnTo>
                  <a:cubicBezTo>
                    <a:pt x="1719" y="3524"/>
                    <a:pt x="3432" y="3713"/>
                    <a:pt x="5151" y="3713"/>
                  </a:cubicBezTo>
                  <a:cubicBezTo>
                    <a:pt x="5482" y="3713"/>
                    <a:pt x="5812" y="3706"/>
                    <a:pt x="6143" y="3692"/>
                  </a:cubicBezTo>
                  <a:cubicBezTo>
                    <a:pt x="7451" y="3608"/>
                    <a:pt x="8717" y="3514"/>
                    <a:pt x="9983" y="3389"/>
                  </a:cubicBezTo>
                  <a:cubicBezTo>
                    <a:pt x="11375" y="3211"/>
                    <a:pt x="12767" y="2991"/>
                    <a:pt x="14169" y="2782"/>
                  </a:cubicBezTo>
                  <a:cubicBezTo>
                    <a:pt x="15477" y="2604"/>
                    <a:pt x="16743" y="2342"/>
                    <a:pt x="18051" y="2164"/>
                  </a:cubicBezTo>
                  <a:cubicBezTo>
                    <a:pt x="18511" y="2123"/>
                    <a:pt x="18974" y="2104"/>
                    <a:pt x="19442" y="2104"/>
                  </a:cubicBezTo>
                  <a:cubicBezTo>
                    <a:pt x="20390" y="2104"/>
                    <a:pt x="21353" y="2181"/>
                    <a:pt x="22321" y="2300"/>
                  </a:cubicBezTo>
                  <a:cubicBezTo>
                    <a:pt x="23713" y="2520"/>
                    <a:pt x="25115" y="2824"/>
                    <a:pt x="26549" y="3085"/>
                  </a:cubicBezTo>
                  <a:cubicBezTo>
                    <a:pt x="27182" y="3186"/>
                    <a:pt x="27788" y="3267"/>
                    <a:pt x="28410" y="3267"/>
                  </a:cubicBezTo>
                  <a:cubicBezTo>
                    <a:pt x="28559" y="3267"/>
                    <a:pt x="28709" y="3263"/>
                    <a:pt x="28861" y="3253"/>
                  </a:cubicBezTo>
                  <a:cubicBezTo>
                    <a:pt x="29688" y="3169"/>
                    <a:pt x="30473" y="2949"/>
                    <a:pt x="31216" y="2687"/>
                  </a:cubicBezTo>
                  <a:cubicBezTo>
                    <a:pt x="32220" y="2384"/>
                    <a:pt x="33267" y="2122"/>
                    <a:pt x="34271" y="1997"/>
                  </a:cubicBezTo>
                  <a:cubicBezTo>
                    <a:pt x="35401" y="1819"/>
                    <a:pt x="36490" y="1683"/>
                    <a:pt x="37578" y="1557"/>
                  </a:cubicBezTo>
                  <a:cubicBezTo>
                    <a:pt x="37191" y="1034"/>
                    <a:pt x="36793" y="553"/>
                    <a:pt x="36406" y="71"/>
                  </a:cubicBezTo>
                  <a:cubicBezTo>
                    <a:pt x="35182" y="166"/>
                    <a:pt x="34010" y="333"/>
                    <a:pt x="32827" y="636"/>
                  </a:cubicBezTo>
                  <a:cubicBezTo>
                    <a:pt x="32654" y="684"/>
                    <a:pt x="32469" y="707"/>
                    <a:pt x="32283" y="707"/>
                  </a:cubicBezTo>
                  <a:cubicBezTo>
                    <a:pt x="32097" y="707"/>
                    <a:pt x="31911" y="684"/>
                    <a:pt x="31739" y="636"/>
                  </a:cubicBezTo>
                  <a:cubicBezTo>
                    <a:pt x="30295" y="375"/>
                    <a:pt x="28903" y="113"/>
                    <a:pt x="27469" y="30"/>
                  </a:cubicBezTo>
                  <a:cubicBezTo>
                    <a:pt x="27172" y="11"/>
                    <a:pt x="26879" y="0"/>
                    <a:pt x="265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70" name="Google Shape;2070;p60"/>
            <p:cNvSpPr/>
            <p:nvPr/>
          </p:nvSpPr>
          <p:spPr>
            <a:xfrm>
              <a:off x="2768924" y="4874380"/>
              <a:ext cx="242220" cy="61521"/>
            </a:xfrm>
            <a:custGeom>
              <a:avLst/>
              <a:gdLst/>
              <a:ahLst/>
              <a:cxnLst/>
              <a:rect l="l" t="t" r="r" b="b"/>
              <a:pathLst>
                <a:path w="11595" h="2945" extrusionOk="0">
                  <a:moveTo>
                    <a:pt x="11004" y="1"/>
                  </a:moveTo>
                  <a:cubicBezTo>
                    <a:pt x="10181" y="1"/>
                    <a:pt x="9404" y="151"/>
                    <a:pt x="8633" y="506"/>
                  </a:cubicBezTo>
                  <a:cubicBezTo>
                    <a:pt x="7683" y="920"/>
                    <a:pt x="6700" y="1104"/>
                    <a:pt x="5705" y="1104"/>
                  </a:cubicBezTo>
                  <a:cubicBezTo>
                    <a:pt x="5014" y="1104"/>
                    <a:pt x="4316" y="1015"/>
                    <a:pt x="3621" y="852"/>
                  </a:cubicBezTo>
                  <a:cubicBezTo>
                    <a:pt x="3139" y="747"/>
                    <a:pt x="2658" y="695"/>
                    <a:pt x="2178" y="695"/>
                  </a:cubicBezTo>
                  <a:cubicBezTo>
                    <a:pt x="1698" y="695"/>
                    <a:pt x="1219" y="747"/>
                    <a:pt x="743" y="852"/>
                  </a:cubicBezTo>
                  <a:cubicBezTo>
                    <a:pt x="523" y="904"/>
                    <a:pt x="303" y="988"/>
                    <a:pt x="84" y="1071"/>
                  </a:cubicBezTo>
                  <a:cubicBezTo>
                    <a:pt x="42" y="1113"/>
                    <a:pt x="0" y="1249"/>
                    <a:pt x="0" y="1333"/>
                  </a:cubicBezTo>
                  <a:cubicBezTo>
                    <a:pt x="0" y="1375"/>
                    <a:pt x="84" y="1469"/>
                    <a:pt x="167" y="1469"/>
                  </a:cubicBezTo>
                  <a:cubicBezTo>
                    <a:pt x="303" y="1511"/>
                    <a:pt x="429" y="1511"/>
                    <a:pt x="565" y="1511"/>
                  </a:cubicBezTo>
                  <a:cubicBezTo>
                    <a:pt x="1695" y="1511"/>
                    <a:pt x="2784" y="1731"/>
                    <a:pt x="3882" y="2160"/>
                  </a:cubicBezTo>
                  <a:cubicBezTo>
                    <a:pt x="4531" y="2474"/>
                    <a:pt x="5232" y="2735"/>
                    <a:pt x="5923" y="2944"/>
                  </a:cubicBezTo>
                  <a:cubicBezTo>
                    <a:pt x="6666" y="2683"/>
                    <a:pt x="7409" y="2379"/>
                    <a:pt x="8110" y="2034"/>
                  </a:cubicBezTo>
                  <a:cubicBezTo>
                    <a:pt x="7848" y="1992"/>
                    <a:pt x="7587" y="1950"/>
                    <a:pt x="7325" y="1856"/>
                  </a:cubicBezTo>
                  <a:cubicBezTo>
                    <a:pt x="7231" y="1856"/>
                    <a:pt x="7147" y="1814"/>
                    <a:pt x="7063" y="1772"/>
                  </a:cubicBezTo>
                  <a:lnTo>
                    <a:pt x="7063" y="1689"/>
                  </a:lnTo>
                  <a:cubicBezTo>
                    <a:pt x="7231" y="1636"/>
                    <a:pt x="7451" y="1636"/>
                    <a:pt x="7629" y="1595"/>
                  </a:cubicBezTo>
                  <a:cubicBezTo>
                    <a:pt x="8330" y="1375"/>
                    <a:pt x="9020" y="1166"/>
                    <a:pt x="9721" y="946"/>
                  </a:cubicBezTo>
                  <a:cubicBezTo>
                    <a:pt x="9983" y="904"/>
                    <a:pt x="10203" y="810"/>
                    <a:pt x="10464" y="768"/>
                  </a:cubicBezTo>
                  <a:cubicBezTo>
                    <a:pt x="10810" y="506"/>
                    <a:pt x="11207" y="287"/>
                    <a:pt x="11595" y="25"/>
                  </a:cubicBezTo>
                  <a:cubicBezTo>
                    <a:pt x="11395" y="9"/>
                    <a:pt x="11198" y="1"/>
                    <a:pt x="110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71" name="Google Shape;2071;p60"/>
            <p:cNvSpPr/>
            <p:nvPr/>
          </p:nvSpPr>
          <p:spPr>
            <a:xfrm>
              <a:off x="2527587" y="4067898"/>
              <a:ext cx="454483" cy="48026"/>
            </a:xfrm>
            <a:custGeom>
              <a:avLst/>
              <a:gdLst/>
              <a:ahLst/>
              <a:cxnLst/>
              <a:rect l="l" t="t" r="r" b="b"/>
              <a:pathLst>
                <a:path w="21756" h="2299" extrusionOk="0">
                  <a:moveTo>
                    <a:pt x="9191" y="0"/>
                  </a:moveTo>
                  <a:cubicBezTo>
                    <a:pt x="8256" y="0"/>
                    <a:pt x="7355" y="206"/>
                    <a:pt x="6488" y="479"/>
                  </a:cubicBezTo>
                  <a:cubicBezTo>
                    <a:pt x="5589" y="749"/>
                    <a:pt x="4690" y="980"/>
                    <a:pt x="3764" y="980"/>
                  </a:cubicBezTo>
                  <a:cubicBezTo>
                    <a:pt x="3613" y="980"/>
                    <a:pt x="3460" y="974"/>
                    <a:pt x="3307" y="960"/>
                  </a:cubicBezTo>
                  <a:cubicBezTo>
                    <a:pt x="3220" y="946"/>
                    <a:pt x="3128" y="942"/>
                    <a:pt x="3035" y="942"/>
                  </a:cubicBezTo>
                  <a:cubicBezTo>
                    <a:pt x="2848" y="942"/>
                    <a:pt x="2655" y="960"/>
                    <a:pt x="2480" y="960"/>
                  </a:cubicBezTo>
                  <a:cubicBezTo>
                    <a:pt x="2411" y="956"/>
                    <a:pt x="2341" y="954"/>
                    <a:pt x="2271" y="954"/>
                  </a:cubicBezTo>
                  <a:cubicBezTo>
                    <a:pt x="1634" y="954"/>
                    <a:pt x="977" y="1118"/>
                    <a:pt x="346" y="1316"/>
                  </a:cubicBezTo>
                  <a:cubicBezTo>
                    <a:pt x="304" y="1316"/>
                    <a:pt x="262" y="1358"/>
                    <a:pt x="210" y="1358"/>
                  </a:cubicBezTo>
                  <a:cubicBezTo>
                    <a:pt x="42" y="1442"/>
                    <a:pt x="0" y="1578"/>
                    <a:pt x="168" y="1703"/>
                  </a:cubicBezTo>
                  <a:cubicBezTo>
                    <a:pt x="262" y="1839"/>
                    <a:pt x="388" y="1965"/>
                    <a:pt x="524" y="2007"/>
                  </a:cubicBezTo>
                  <a:cubicBezTo>
                    <a:pt x="997" y="2178"/>
                    <a:pt x="1470" y="2299"/>
                    <a:pt x="1949" y="2299"/>
                  </a:cubicBezTo>
                  <a:cubicBezTo>
                    <a:pt x="2084" y="2299"/>
                    <a:pt x="2219" y="2289"/>
                    <a:pt x="2355" y="2268"/>
                  </a:cubicBezTo>
                  <a:cubicBezTo>
                    <a:pt x="3045" y="2185"/>
                    <a:pt x="3705" y="1923"/>
                    <a:pt x="4354" y="1661"/>
                  </a:cubicBezTo>
                  <a:cubicBezTo>
                    <a:pt x="5180" y="1316"/>
                    <a:pt x="5965" y="960"/>
                    <a:pt x="6750" y="657"/>
                  </a:cubicBezTo>
                  <a:cubicBezTo>
                    <a:pt x="7272" y="450"/>
                    <a:pt x="7788" y="328"/>
                    <a:pt x="8329" y="328"/>
                  </a:cubicBezTo>
                  <a:cubicBezTo>
                    <a:pt x="8470" y="328"/>
                    <a:pt x="8614" y="336"/>
                    <a:pt x="8759" y="353"/>
                  </a:cubicBezTo>
                  <a:cubicBezTo>
                    <a:pt x="9418" y="437"/>
                    <a:pt x="10067" y="531"/>
                    <a:pt x="10726" y="657"/>
                  </a:cubicBezTo>
                  <a:cubicBezTo>
                    <a:pt x="11602" y="850"/>
                    <a:pt x="12453" y="1011"/>
                    <a:pt x="13329" y="1011"/>
                  </a:cubicBezTo>
                  <a:cubicBezTo>
                    <a:pt x="13448" y="1011"/>
                    <a:pt x="13568" y="1008"/>
                    <a:pt x="13688" y="1002"/>
                  </a:cubicBezTo>
                  <a:cubicBezTo>
                    <a:pt x="13747" y="988"/>
                    <a:pt x="13805" y="984"/>
                    <a:pt x="13861" y="984"/>
                  </a:cubicBezTo>
                  <a:cubicBezTo>
                    <a:pt x="13974" y="984"/>
                    <a:pt x="14078" y="1002"/>
                    <a:pt x="14169" y="1002"/>
                  </a:cubicBezTo>
                  <a:lnTo>
                    <a:pt x="15477" y="1002"/>
                  </a:lnTo>
                  <a:cubicBezTo>
                    <a:pt x="15679" y="1002"/>
                    <a:pt x="15863" y="984"/>
                    <a:pt x="16041" y="984"/>
                  </a:cubicBezTo>
                  <a:cubicBezTo>
                    <a:pt x="16129" y="984"/>
                    <a:pt x="16217" y="988"/>
                    <a:pt x="16304" y="1002"/>
                  </a:cubicBezTo>
                  <a:cubicBezTo>
                    <a:pt x="17434" y="1138"/>
                    <a:pt x="18575" y="1316"/>
                    <a:pt x="19705" y="1442"/>
                  </a:cubicBezTo>
                  <a:cubicBezTo>
                    <a:pt x="20186" y="1484"/>
                    <a:pt x="20709" y="1525"/>
                    <a:pt x="21191" y="1578"/>
                  </a:cubicBezTo>
                  <a:cubicBezTo>
                    <a:pt x="21358" y="1578"/>
                    <a:pt x="21578" y="1578"/>
                    <a:pt x="21756" y="1400"/>
                  </a:cubicBezTo>
                  <a:cubicBezTo>
                    <a:pt x="21714" y="1400"/>
                    <a:pt x="21662" y="1358"/>
                    <a:pt x="21662" y="1358"/>
                  </a:cubicBezTo>
                  <a:cubicBezTo>
                    <a:pt x="20092" y="1180"/>
                    <a:pt x="18522" y="960"/>
                    <a:pt x="16953" y="741"/>
                  </a:cubicBezTo>
                  <a:cubicBezTo>
                    <a:pt x="16829" y="730"/>
                    <a:pt x="16707" y="724"/>
                    <a:pt x="16587" y="724"/>
                  </a:cubicBezTo>
                  <a:cubicBezTo>
                    <a:pt x="16251" y="724"/>
                    <a:pt x="15927" y="765"/>
                    <a:pt x="15603" y="835"/>
                  </a:cubicBezTo>
                  <a:cubicBezTo>
                    <a:pt x="15238" y="913"/>
                    <a:pt x="14873" y="945"/>
                    <a:pt x="14508" y="945"/>
                  </a:cubicBezTo>
                  <a:cubicBezTo>
                    <a:pt x="14088" y="945"/>
                    <a:pt x="13668" y="902"/>
                    <a:pt x="13248" y="835"/>
                  </a:cubicBezTo>
                  <a:cubicBezTo>
                    <a:pt x="12641" y="741"/>
                    <a:pt x="12118" y="573"/>
                    <a:pt x="11553" y="395"/>
                  </a:cubicBezTo>
                  <a:cubicBezTo>
                    <a:pt x="10852" y="217"/>
                    <a:pt x="10203" y="50"/>
                    <a:pt x="9502" y="8"/>
                  </a:cubicBezTo>
                  <a:cubicBezTo>
                    <a:pt x="9398" y="3"/>
                    <a:pt x="9294" y="0"/>
                    <a:pt x="91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72" name="Google Shape;2072;p60"/>
            <p:cNvSpPr/>
            <p:nvPr/>
          </p:nvSpPr>
          <p:spPr>
            <a:xfrm>
              <a:off x="3036685" y="4612948"/>
              <a:ext cx="156550" cy="37894"/>
            </a:xfrm>
            <a:custGeom>
              <a:avLst/>
              <a:gdLst/>
              <a:ahLst/>
              <a:cxnLst/>
              <a:rect l="l" t="t" r="r" b="b"/>
              <a:pathLst>
                <a:path w="7494" h="1814" extrusionOk="0">
                  <a:moveTo>
                    <a:pt x="5892" y="1"/>
                  </a:moveTo>
                  <a:cubicBezTo>
                    <a:pt x="4679" y="1"/>
                    <a:pt x="3507" y="143"/>
                    <a:pt x="2313" y="422"/>
                  </a:cubicBezTo>
                  <a:cubicBezTo>
                    <a:pt x="1798" y="561"/>
                    <a:pt x="1289" y="668"/>
                    <a:pt x="756" y="668"/>
                  </a:cubicBezTo>
                  <a:cubicBezTo>
                    <a:pt x="607" y="668"/>
                    <a:pt x="457" y="660"/>
                    <a:pt x="304" y="642"/>
                  </a:cubicBezTo>
                  <a:cubicBezTo>
                    <a:pt x="221" y="642"/>
                    <a:pt x="126" y="684"/>
                    <a:pt x="43" y="684"/>
                  </a:cubicBezTo>
                  <a:cubicBezTo>
                    <a:pt x="1" y="904"/>
                    <a:pt x="126" y="987"/>
                    <a:pt x="262" y="1029"/>
                  </a:cubicBezTo>
                  <a:cubicBezTo>
                    <a:pt x="566" y="1165"/>
                    <a:pt x="828" y="1333"/>
                    <a:pt x="1131" y="1385"/>
                  </a:cubicBezTo>
                  <a:cubicBezTo>
                    <a:pt x="1570" y="1469"/>
                    <a:pt x="2000" y="1510"/>
                    <a:pt x="2397" y="1510"/>
                  </a:cubicBezTo>
                  <a:cubicBezTo>
                    <a:pt x="2962" y="1552"/>
                    <a:pt x="3485" y="1552"/>
                    <a:pt x="4051" y="1594"/>
                  </a:cubicBezTo>
                  <a:cubicBezTo>
                    <a:pt x="5013" y="1647"/>
                    <a:pt x="5976" y="1730"/>
                    <a:pt x="6928" y="1814"/>
                  </a:cubicBezTo>
                  <a:cubicBezTo>
                    <a:pt x="7148" y="1249"/>
                    <a:pt x="7326" y="642"/>
                    <a:pt x="7493" y="77"/>
                  </a:cubicBezTo>
                  <a:cubicBezTo>
                    <a:pt x="7232" y="25"/>
                    <a:pt x="6970" y="25"/>
                    <a:pt x="6761" y="25"/>
                  </a:cubicBezTo>
                  <a:cubicBezTo>
                    <a:pt x="6468" y="9"/>
                    <a:pt x="6179" y="1"/>
                    <a:pt x="58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73" name="Google Shape;2073;p60"/>
            <p:cNvSpPr/>
            <p:nvPr/>
          </p:nvSpPr>
          <p:spPr>
            <a:xfrm>
              <a:off x="2300686" y="4241845"/>
              <a:ext cx="855404" cy="73303"/>
            </a:xfrm>
            <a:custGeom>
              <a:avLst/>
              <a:gdLst/>
              <a:ahLst/>
              <a:cxnLst/>
              <a:rect l="l" t="t" r="r" b="b"/>
              <a:pathLst>
                <a:path w="40948" h="3509" extrusionOk="0">
                  <a:moveTo>
                    <a:pt x="20542" y="0"/>
                  </a:moveTo>
                  <a:cubicBezTo>
                    <a:pt x="19014" y="0"/>
                    <a:pt x="17528" y="220"/>
                    <a:pt x="16000" y="482"/>
                  </a:cubicBezTo>
                  <a:cubicBezTo>
                    <a:pt x="15090" y="659"/>
                    <a:pt x="14211" y="921"/>
                    <a:pt x="13384" y="1308"/>
                  </a:cubicBezTo>
                  <a:cubicBezTo>
                    <a:pt x="12777" y="1622"/>
                    <a:pt x="12118" y="1926"/>
                    <a:pt x="11469" y="2187"/>
                  </a:cubicBezTo>
                  <a:cubicBezTo>
                    <a:pt x="10287" y="2616"/>
                    <a:pt x="9031" y="2836"/>
                    <a:pt x="7765" y="2878"/>
                  </a:cubicBezTo>
                  <a:cubicBezTo>
                    <a:pt x="7550" y="2891"/>
                    <a:pt x="7331" y="2898"/>
                    <a:pt x="7111" y="2898"/>
                  </a:cubicBezTo>
                  <a:cubicBezTo>
                    <a:pt x="6484" y="2898"/>
                    <a:pt x="5844" y="2845"/>
                    <a:pt x="5233" y="2752"/>
                  </a:cubicBezTo>
                  <a:cubicBezTo>
                    <a:pt x="3924" y="2574"/>
                    <a:pt x="2616" y="2355"/>
                    <a:pt x="1308" y="2145"/>
                  </a:cubicBezTo>
                  <a:cubicBezTo>
                    <a:pt x="921" y="2093"/>
                    <a:pt x="524" y="2009"/>
                    <a:pt x="136" y="1926"/>
                  </a:cubicBezTo>
                  <a:cubicBezTo>
                    <a:pt x="84" y="2009"/>
                    <a:pt x="42" y="2093"/>
                    <a:pt x="0" y="2187"/>
                  </a:cubicBezTo>
                  <a:cubicBezTo>
                    <a:pt x="346" y="2271"/>
                    <a:pt x="660" y="2355"/>
                    <a:pt x="1005" y="2449"/>
                  </a:cubicBezTo>
                  <a:cubicBezTo>
                    <a:pt x="2794" y="2836"/>
                    <a:pt x="4584" y="3139"/>
                    <a:pt x="6415" y="3359"/>
                  </a:cubicBezTo>
                  <a:cubicBezTo>
                    <a:pt x="7032" y="3453"/>
                    <a:pt x="7663" y="3509"/>
                    <a:pt x="8293" y="3509"/>
                  </a:cubicBezTo>
                  <a:cubicBezTo>
                    <a:pt x="8861" y="3509"/>
                    <a:pt x="9428" y="3463"/>
                    <a:pt x="9983" y="3359"/>
                  </a:cubicBezTo>
                  <a:cubicBezTo>
                    <a:pt x="10862" y="3234"/>
                    <a:pt x="11689" y="3098"/>
                    <a:pt x="12516" y="2878"/>
                  </a:cubicBezTo>
                  <a:cubicBezTo>
                    <a:pt x="13562" y="2669"/>
                    <a:pt x="14609" y="2355"/>
                    <a:pt x="15655" y="2051"/>
                  </a:cubicBezTo>
                  <a:cubicBezTo>
                    <a:pt x="17183" y="1664"/>
                    <a:pt x="18711" y="1225"/>
                    <a:pt x="20280" y="837"/>
                  </a:cubicBezTo>
                  <a:cubicBezTo>
                    <a:pt x="20381" y="781"/>
                    <a:pt x="20515" y="758"/>
                    <a:pt x="20645" y="758"/>
                  </a:cubicBezTo>
                  <a:cubicBezTo>
                    <a:pt x="20731" y="758"/>
                    <a:pt x="20816" y="768"/>
                    <a:pt x="20887" y="785"/>
                  </a:cubicBezTo>
                  <a:cubicBezTo>
                    <a:pt x="21714" y="921"/>
                    <a:pt x="22499" y="1047"/>
                    <a:pt x="23325" y="1266"/>
                  </a:cubicBezTo>
                  <a:cubicBezTo>
                    <a:pt x="24895" y="1664"/>
                    <a:pt x="26465" y="2145"/>
                    <a:pt x="28034" y="2533"/>
                  </a:cubicBezTo>
                  <a:cubicBezTo>
                    <a:pt x="28842" y="2752"/>
                    <a:pt x="29649" y="2846"/>
                    <a:pt x="30475" y="2846"/>
                  </a:cubicBezTo>
                  <a:cubicBezTo>
                    <a:pt x="30634" y="2846"/>
                    <a:pt x="30794" y="2843"/>
                    <a:pt x="30954" y="2836"/>
                  </a:cubicBezTo>
                  <a:cubicBezTo>
                    <a:pt x="31791" y="2794"/>
                    <a:pt x="32660" y="2669"/>
                    <a:pt x="33528" y="2491"/>
                  </a:cubicBezTo>
                  <a:cubicBezTo>
                    <a:pt x="35014" y="2271"/>
                    <a:pt x="36500" y="1967"/>
                    <a:pt x="37934" y="1570"/>
                  </a:cubicBezTo>
                  <a:cubicBezTo>
                    <a:pt x="38854" y="1308"/>
                    <a:pt x="39765" y="1183"/>
                    <a:pt x="40686" y="1141"/>
                  </a:cubicBezTo>
                  <a:cubicBezTo>
                    <a:pt x="40769" y="1141"/>
                    <a:pt x="40853" y="1141"/>
                    <a:pt x="40947" y="1099"/>
                  </a:cubicBezTo>
                  <a:cubicBezTo>
                    <a:pt x="40895" y="1005"/>
                    <a:pt x="40853" y="921"/>
                    <a:pt x="40811" y="837"/>
                  </a:cubicBezTo>
                  <a:cubicBezTo>
                    <a:pt x="40068" y="837"/>
                    <a:pt x="39325" y="921"/>
                    <a:pt x="38593" y="1005"/>
                  </a:cubicBezTo>
                  <a:cubicBezTo>
                    <a:pt x="37714" y="1099"/>
                    <a:pt x="36887" y="1266"/>
                    <a:pt x="36019" y="1361"/>
                  </a:cubicBezTo>
                  <a:cubicBezTo>
                    <a:pt x="34972" y="1486"/>
                    <a:pt x="33968" y="1570"/>
                    <a:pt x="32921" y="1706"/>
                  </a:cubicBezTo>
                  <a:cubicBezTo>
                    <a:pt x="32475" y="1747"/>
                    <a:pt x="32029" y="1771"/>
                    <a:pt x="31582" y="1771"/>
                  </a:cubicBezTo>
                  <a:cubicBezTo>
                    <a:pt x="30678" y="1771"/>
                    <a:pt x="29772" y="1675"/>
                    <a:pt x="28861" y="1444"/>
                  </a:cubicBezTo>
                  <a:cubicBezTo>
                    <a:pt x="27993" y="1225"/>
                    <a:pt x="27166" y="1005"/>
                    <a:pt x="26297" y="785"/>
                  </a:cubicBezTo>
                  <a:cubicBezTo>
                    <a:pt x="24372" y="314"/>
                    <a:pt x="22499" y="53"/>
                    <a:pt x="20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74" name="Google Shape;2074;p60"/>
            <p:cNvSpPr/>
            <p:nvPr/>
          </p:nvSpPr>
          <p:spPr>
            <a:xfrm>
              <a:off x="2311611" y="4251016"/>
              <a:ext cx="196763" cy="25987"/>
            </a:xfrm>
            <a:custGeom>
              <a:avLst/>
              <a:gdLst/>
              <a:ahLst/>
              <a:cxnLst/>
              <a:rect l="l" t="t" r="r" b="b"/>
              <a:pathLst>
                <a:path w="9419" h="1244" extrusionOk="0">
                  <a:moveTo>
                    <a:pt x="346" y="1"/>
                  </a:moveTo>
                  <a:cubicBezTo>
                    <a:pt x="262" y="220"/>
                    <a:pt x="137" y="440"/>
                    <a:pt x="1" y="660"/>
                  </a:cubicBezTo>
                  <a:cubicBezTo>
                    <a:pt x="482" y="744"/>
                    <a:pt x="963" y="786"/>
                    <a:pt x="1445" y="869"/>
                  </a:cubicBezTo>
                  <a:cubicBezTo>
                    <a:pt x="2355" y="1047"/>
                    <a:pt x="3276" y="1225"/>
                    <a:pt x="4186" y="1225"/>
                  </a:cubicBezTo>
                  <a:cubicBezTo>
                    <a:pt x="4424" y="1238"/>
                    <a:pt x="4661" y="1243"/>
                    <a:pt x="4899" y="1243"/>
                  </a:cubicBezTo>
                  <a:cubicBezTo>
                    <a:pt x="6231" y="1243"/>
                    <a:pt x="7563" y="1064"/>
                    <a:pt x="8895" y="922"/>
                  </a:cubicBezTo>
                  <a:cubicBezTo>
                    <a:pt x="9073" y="922"/>
                    <a:pt x="9241" y="869"/>
                    <a:pt x="9418" y="869"/>
                  </a:cubicBezTo>
                  <a:lnTo>
                    <a:pt x="9418" y="786"/>
                  </a:lnTo>
                  <a:lnTo>
                    <a:pt x="8288" y="786"/>
                  </a:lnTo>
                  <a:cubicBezTo>
                    <a:pt x="7409" y="786"/>
                    <a:pt x="6541" y="827"/>
                    <a:pt x="5672" y="827"/>
                  </a:cubicBezTo>
                  <a:cubicBezTo>
                    <a:pt x="4626" y="827"/>
                    <a:pt x="3538" y="744"/>
                    <a:pt x="2491" y="482"/>
                  </a:cubicBezTo>
                  <a:cubicBezTo>
                    <a:pt x="1790" y="346"/>
                    <a:pt x="1089" y="179"/>
                    <a:pt x="3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75" name="Google Shape;2075;p60"/>
            <p:cNvSpPr/>
            <p:nvPr/>
          </p:nvSpPr>
          <p:spPr>
            <a:xfrm>
              <a:off x="2267889" y="4581614"/>
              <a:ext cx="391750" cy="61291"/>
            </a:xfrm>
            <a:custGeom>
              <a:avLst/>
              <a:gdLst/>
              <a:ahLst/>
              <a:cxnLst/>
              <a:rect l="l" t="t" r="r" b="b"/>
              <a:pathLst>
                <a:path w="18753" h="2934" extrusionOk="0">
                  <a:moveTo>
                    <a:pt x="3702" y="1"/>
                  </a:moveTo>
                  <a:cubicBezTo>
                    <a:pt x="3473" y="1"/>
                    <a:pt x="3243" y="16"/>
                    <a:pt x="3014" y="49"/>
                  </a:cubicBezTo>
                  <a:cubicBezTo>
                    <a:pt x="2753" y="91"/>
                    <a:pt x="2439" y="133"/>
                    <a:pt x="2177" y="133"/>
                  </a:cubicBezTo>
                  <a:cubicBezTo>
                    <a:pt x="1445" y="175"/>
                    <a:pt x="744" y="175"/>
                    <a:pt x="1" y="217"/>
                  </a:cubicBezTo>
                  <a:cubicBezTo>
                    <a:pt x="84" y="572"/>
                    <a:pt x="137" y="876"/>
                    <a:pt x="220" y="1221"/>
                  </a:cubicBezTo>
                  <a:cubicBezTo>
                    <a:pt x="1089" y="1096"/>
                    <a:pt x="1916" y="959"/>
                    <a:pt x="2795" y="834"/>
                  </a:cubicBezTo>
                  <a:cubicBezTo>
                    <a:pt x="3109" y="779"/>
                    <a:pt x="3424" y="747"/>
                    <a:pt x="3736" y="747"/>
                  </a:cubicBezTo>
                  <a:cubicBezTo>
                    <a:pt x="4202" y="747"/>
                    <a:pt x="4662" y="820"/>
                    <a:pt x="5107" y="1001"/>
                  </a:cubicBezTo>
                  <a:cubicBezTo>
                    <a:pt x="5714" y="1221"/>
                    <a:pt x="6363" y="1441"/>
                    <a:pt x="6980" y="1702"/>
                  </a:cubicBezTo>
                  <a:cubicBezTo>
                    <a:pt x="8111" y="2184"/>
                    <a:pt x="9293" y="2529"/>
                    <a:pt x="10549" y="2707"/>
                  </a:cubicBezTo>
                  <a:cubicBezTo>
                    <a:pt x="11488" y="2782"/>
                    <a:pt x="12469" y="2933"/>
                    <a:pt x="13416" y="2933"/>
                  </a:cubicBezTo>
                  <a:cubicBezTo>
                    <a:pt x="13525" y="2933"/>
                    <a:pt x="13633" y="2931"/>
                    <a:pt x="13740" y="2927"/>
                  </a:cubicBezTo>
                  <a:cubicBezTo>
                    <a:pt x="14431" y="2885"/>
                    <a:pt x="15048" y="2707"/>
                    <a:pt x="15655" y="2404"/>
                  </a:cubicBezTo>
                  <a:cubicBezTo>
                    <a:pt x="15917" y="2226"/>
                    <a:pt x="16179" y="2142"/>
                    <a:pt x="16482" y="2048"/>
                  </a:cubicBezTo>
                  <a:cubicBezTo>
                    <a:pt x="16963" y="1880"/>
                    <a:pt x="17445" y="1786"/>
                    <a:pt x="17874" y="1619"/>
                  </a:cubicBezTo>
                  <a:cubicBezTo>
                    <a:pt x="18094" y="1577"/>
                    <a:pt x="18313" y="1441"/>
                    <a:pt x="18533" y="1263"/>
                  </a:cubicBezTo>
                  <a:cubicBezTo>
                    <a:pt x="18753" y="1096"/>
                    <a:pt x="18711" y="834"/>
                    <a:pt x="18449" y="656"/>
                  </a:cubicBezTo>
                  <a:cubicBezTo>
                    <a:pt x="18355" y="572"/>
                    <a:pt x="18188" y="530"/>
                    <a:pt x="18052" y="530"/>
                  </a:cubicBezTo>
                  <a:cubicBezTo>
                    <a:pt x="17832" y="436"/>
                    <a:pt x="17570" y="394"/>
                    <a:pt x="17309" y="353"/>
                  </a:cubicBezTo>
                  <a:cubicBezTo>
                    <a:pt x="17059" y="304"/>
                    <a:pt x="16811" y="279"/>
                    <a:pt x="16567" y="279"/>
                  </a:cubicBezTo>
                  <a:cubicBezTo>
                    <a:pt x="15923" y="279"/>
                    <a:pt x="15304" y="454"/>
                    <a:pt x="14735" y="834"/>
                  </a:cubicBezTo>
                  <a:cubicBezTo>
                    <a:pt x="14525" y="959"/>
                    <a:pt x="14211" y="1054"/>
                    <a:pt x="13950" y="1096"/>
                  </a:cubicBezTo>
                  <a:cubicBezTo>
                    <a:pt x="13650" y="1123"/>
                    <a:pt x="13350" y="1137"/>
                    <a:pt x="13050" y="1137"/>
                  </a:cubicBezTo>
                  <a:cubicBezTo>
                    <a:pt x="12439" y="1137"/>
                    <a:pt x="11833" y="1079"/>
                    <a:pt x="11250" y="959"/>
                  </a:cubicBezTo>
                  <a:cubicBezTo>
                    <a:pt x="10797" y="878"/>
                    <a:pt x="10331" y="832"/>
                    <a:pt x="9869" y="832"/>
                  </a:cubicBezTo>
                  <a:cubicBezTo>
                    <a:pt x="9616" y="832"/>
                    <a:pt x="9364" y="846"/>
                    <a:pt x="9115" y="876"/>
                  </a:cubicBezTo>
                  <a:cubicBezTo>
                    <a:pt x="8997" y="887"/>
                    <a:pt x="8877" y="892"/>
                    <a:pt x="8755" y="892"/>
                  </a:cubicBezTo>
                  <a:cubicBezTo>
                    <a:pt x="8421" y="892"/>
                    <a:pt x="8079" y="853"/>
                    <a:pt x="7765" y="792"/>
                  </a:cubicBezTo>
                  <a:cubicBezTo>
                    <a:pt x="6844" y="572"/>
                    <a:pt x="5892" y="394"/>
                    <a:pt x="4929" y="133"/>
                  </a:cubicBezTo>
                  <a:cubicBezTo>
                    <a:pt x="4536" y="51"/>
                    <a:pt x="4121" y="1"/>
                    <a:pt x="37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76" name="Google Shape;2076;p60"/>
            <p:cNvSpPr/>
            <p:nvPr/>
          </p:nvSpPr>
          <p:spPr>
            <a:xfrm>
              <a:off x="2351614" y="4771061"/>
              <a:ext cx="120243" cy="19595"/>
            </a:xfrm>
            <a:custGeom>
              <a:avLst/>
              <a:gdLst/>
              <a:ahLst/>
              <a:cxnLst/>
              <a:rect l="l" t="t" r="r" b="b"/>
              <a:pathLst>
                <a:path w="5756" h="938" extrusionOk="0">
                  <a:moveTo>
                    <a:pt x="1" y="0"/>
                  </a:moveTo>
                  <a:cubicBezTo>
                    <a:pt x="95" y="95"/>
                    <a:pt x="137" y="220"/>
                    <a:pt x="220" y="304"/>
                  </a:cubicBezTo>
                  <a:cubicBezTo>
                    <a:pt x="1664" y="565"/>
                    <a:pt x="3098" y="827"/>
                    <a:pt x="4584" y="921"/>
                  </a:cubicBezTo>
                  <a:cubicBezTo>
                    <a:pt x="4722" y="932"/>
                    <a:pt x="4847" y="937"/>
                    <a:pt x="4962" y="937"/>
                  </a:cubicBezTo>
                  <a:cubicBezTo>
                    <a:pt x="5286" y="937"/>
                    <a:pt x="5532" y="896"/>
                    <a:pt x="5756" y="827"/>
                  </a:cubicBezTo>
                  <a:lnTo>
                    <a:pt x="5327" y="827"/>
                  </a:lnTo>
                  <a:cubicBezTo>
                    <a:pt x="4239" y="660"/>
                    <a:pt x="3192" y="524"/>
                    <a:pt x="2093" y="398"/>
                  </a:cubicBezTo>
                  <a:cubicBezTo>
                    <a:pt x="1403" y="262"/>
                    <a:pt x="702" y="136"/>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77" name="Google Shape;2077;p60"/>
            <p:cNvSpPr/>
            <p:nvPr/>
          </p:nvSpPr>
          <p:spPr>
            <a:xfrm>
              <a:off x="2662241" y="4739142"/>
              <a:ext cx="475477" cy="65072"/>
            </a:xfrm>
            <a:custGeom>
              <a:avLst/>
              <a:gdLst/>
              <a:ahLst/>
              <a:cxnLst/>
              <a:rect l="l" t="t" r="r" b="b"/>
              <a:pathLst>
                <a:path w="22761" h="3115" extrusionOk="0">
                  <a:moveTo>
                    <a:pt x="22760" y="1"/>
                  </a:moveTo>
                  <a:lnTo>
                    <a:pt x="22760" y="1"/>
                  </a:lnTo>
                  <a:cubicBezTo>
                    <a:pt x="22751" y="17"/>
                    <a:pt x="22742" y="33"/>
                    <a:pt x="22733" y="50"/>
                  </a:cubicBezTo>
                  <a:lnTo>
                    <a:pt x="22733" y="50"/>
                  </a:lnTo>
                  <a:cubicBezTo>
                    <a:pt x="22745" y="45"/>
                    <a:pt x="22760" y="32"/>
                    <a:pt x="22760" y="1"/>
                  </a:cubicBezTo>
                  <a:close/>
                  <a:moveTo>
                    <a:pt x="22733" y="50"/>
                  </a:moveTo>
                  <a:cubicBezTo>
                    <a:pt x="22725" y="53"/>
                    <a:pt x="22719" y="53"/>
                    <a:pt x="22719" y="53"/>
                  </a:cubicBezTo>
                  <a:cubicBezTo>
                    <a:pt x="21756" y="220"/>
                    <a:pt x="20762" y="398"/>
                    <a:pt x="19799" y="576"/>
                  </a:cubicBezTo>
                  <a:cubicBezTo>
                    <a:pt x="18051" y="963"/>
                    <a:pt x="16262" y="1183"/>
                    <a:pt x="14483" y="1183"/>
                  </a:cubicBezTo>
                  <a:cubicBezTo>
                    <a:pt x="13175" y="1183"/>
                    <a:pt x="11867" y="1267"/>
                    <a:pt x="10559" y="1361"/>
                  </a:cubicBezTo>
                  <a:cubicBezTo>
                    <a:pt x="10170" y="1376"/>
                    <a:pt x="9782" y="1392"/>
                    <a:pt x="9393" y="1392"/>
                  </a:cubicBezTo>
                  <a:cubicBezTo>
                    <a:pt x="8735" y="1392"/>
                    <a:pt x="8077" y="1347"/>
                    <a:pt x="7420" y="1183"/>
                  </a:cubicBezTo>
                  <a:cubicBezTo>
                    <a:pt x="6760" y="1005"/>
                    <a:pt x="6112" y="921"/>
                    <a:pt x="5452" y="785"/>
                  </a:cubicBezTo>
                  <a:cubicBezTo>
                    <a:pt x="4999" y="702"/>
                    <a:pt x="4555" y="661"/>
                    <a:pt x="4119" y="661"/>
                  </a:cubicBezTo>
                  <a:cubicBezTo>
                    <a:pt x="2965" y="661"/>
                    <a:pt x="1864" y="947"/>
                    <a:pt x="785" y="1486"/>
                  </a:cubicBezTo>
                  <a:cubicBezTo>
                    <a:pt x="565" y="1570"/>
                    <a:pt x="398" y="1706"/>
                    <a:pt x="220" y="1832"/>
                  </a:cubicBezTo>
                  <a:cubicBezTo>
                    <a:pt x="95" y="1926"/>
                    <a:pt x="0" y="2093"/>
                    <a:pt x="95" y="2271"/>
                  </a:cubicBezTo>
                  <a:cubicBezTo>
                    <a:pt x="151" y="2391"/>
                    <a:pt x="226" y="2430"/>
                    <a:pt x="324" y="2430"/>
                  </a:cubicBezTo>
                  <a:cubicBezTo>
                    <a:pt x="371" y="2430"/>
                    <a:pt x="424" y="2421"/>
                    <a:pt x="482" y="2407"/>
                  </a:cubicBezTo>
                  <a:cubicBezTo>
                    <a:pt x="963" y="2407"/>
                    <a:pt x="1444" y="2355"/>
                    <a:pt x="1926" y="2271"/>
                  </a:cubicBezTo>
                  <a:cubicBezTo>
                    <a:pt x="2364" y="2218"/>
                    <a:pt x="2824" y="2161"/>
                    <a:pt x="3280" y="2161"/>
                  </a:cubicBezTo>
                  <a:cubicBezTo>
                    <a:pt x="3543" y="2161"/>
                    <a:pt x="3805" y="2180"/>
                    <a:pt x="4061" y="2229"/>
                  </a:cubicBezTo>
                  <a:cubicBezTo>
                    <a:pt x="5013" y="2407"/>
                    <a:pt x="5976" y="2533"/>
                    <a:pt x="6896" y="2795"/>
                  </a:cubicBezTo>
                  <a:cubicBezTo>
                    <a:pt x="7787" y="3042"/>
                    <a:pt x="8683" y="3115"/>
                    <a:pt x="9577" y="3115"/>
                  </a:cubicBezTo>
                  <a:cubicBezTo>
                    <a:pt x="10121" y="3115"/>
                    <a:pt x="10665" y="3088"/>
                    <a:pt x="11208" y="3056"/>
                  </a:cubicBezTo>
                  <a:cubicBezTo>
                    <a:pt x="12129" y="3014"/>
                    <a:pt x="13081" y="2931"/>
                    <a:pt x="14044" y="2878"/>
                  </a:cubicBezTo>
                  <a:cubicBezTo>
                    <a:pt x="15571" y="2836"/>
                    <a:pt x="17047" y="2669"/>
                    <a:pt x="18533" y="2355"/>
                  </a:cubicBezTo>
                  <a:cubicBezTo>
                    <a:pt x="19579" y="2146"/>
                    <a:pt x="20584" y="1926"/>
                    <a:pt x="21630" y="1706"/>
                  </a:cubicBezTo>
                  <a:cubicBezTo>
                    <a:pt x="22007" y="1197"/>
                    <a:pt x="22394" y="648"/>
                    <a:pt x="22733" y="5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78" name="Google Shape;2078;p60"/>
            <p:cNvSpPr/>
            <p:nvPr/>
          </p:nvSpPr>
          <p:spPr>
            <a:xfrm>
              <a:off x="2298931" y="4680129"/>
              <a:ext cx="367058" cy="89263"/>
            </a:xfrm>
            <a:custGeom>
              <a:avLst/>
              <a:gdLst/>
              <a:ahLst/>
              <a:cxnLst/>
              <a:rect l="l" t="t" r="r" b="b"/>
              <a:pathLst>
                <a:path w="17571" h="4273" extrusionOk="0">
                  <a:moveTo>
                    <a:pt x="1" y="0"/>
                  </a:moveTo>
                  <a:lnTo>
                    <a:pt x="1" y="0"/>
                  </a:lnTo>
                  <a:cubicBezTo>
                    <a:pt x="220" y="565"/>
                    <a:pt x="482" y="1130"/>
                    <a:pt x="785" y="1654"/>
                  </a:cubicBezTo>
                  <a:cubicBezTo>
                    <a:pt x="2261" y="2177"/>
                    <a:pt x="3747" y="2784"/>
                    <a:pt x="5275" y="3139"/>
                  </a:cubicBezTo>
                  <a:cubicBezTo>
                    <a:pt x="7190" y="3569"/>
                    <a:pt x="9157" y="4008"/>
                    <a:pt x="11114" y="4228"/>
                  </a:cubicBezTo>
                  <a:cubicBezTo>
                    <a:pt x="11350" y="4254"/>
                    <a:pt x="11585" y="4272"/>
                    <a:pt x="11820" y="4272"/>
                  </a:cubicBezTo>
                  <a:cubicBezTo>
                    <a:pt x="12324" y="4272"/>
                    <a:pt x="12822" y="4189"/>
                    <a:pt x="13301" y="3924"/>
                  </a:cubicBezTo>
                  <a:cubicBezTo>
                    <a:pt x="13426" y="3872"/>
                    <a:pt x="13604" y="3788"/>
                    <a:pt x="13730" y="3746"/>
                  </a:cubicBezTo>
                  <a:cubicBezTo>
                    <a:pt x="14870" y="3307"/>
                    <a:pt x="15959" y="2784"/>
                    <a:pt x="17173" y="2700"/>
                  </a:cubicBezTo>
                  <a:cubicBezTo>
                    <a:pt x="17351" y="2700"/>
                    <a:pt x="17487" y="2658"/>
                    <a:pt x="17528" y="2480"/>
                  </a:cubicBezTo>
                  <a:cubicBezTo>
                    <a:pt x="17570" y="2355"/>
                    <a:pt x="17487" y="2219"/>
                    <a:pt x="17392" y="2135"/>
                  </a:cubicBezTo>
                  <a:cubicBezTo>
                    <a:pt x="17225" y="1999"/>
                    <a:pt x="17005" y="1915"/>
                    <a:pt x="16827" y="1831"/>
                  </a:cubicBezTo>
                  <a:cubicBezTo>
                    <a:pt x="16651" y="1769"/>
                    <a:pt x="16464" y="1744"/>
                    <a:pt x="16274" y="1744"/>
                  </a:cubicBezTo>
                  <a:cubicBezTo>
                    <a:pt x="16048" y="1744"/>
                    <a:pt x="15819" y="1780"/>
                    <a:pt x="15603" y="1831"/>
                  </a:cubicBezTo>
                  <a:cubicBezTo>
                    <a:pt x="14818" y="1957"/>
                    <a:pt x="14086" y="2135"/>
                    <a:pt x="13301" y="2302"/>
                  </a:cubicBezTo>
                  <a:cubicBezTo>
                    <a:pt x="12792" y="2414"/>
                    <a:pt x="12319" y="2491"/>
                    <a:pt x="11828" y="2491"/>
                  </a:cubicBezTo>
                  <a:cubicBezTo>
                    <a:pt x="11723" y="2491"/>
                    <a:pt x="11618" y="2488"/>
                    <a:pt x="11511" y="2480"/>
                  </a:cubicBezTo>
                  <a:cubicBezTo>
                    <a:pt x="11208" y="2438"/>
                    <a:pt x="10946" y="2397"/>
                    <a:pt x="10685" y="2355"/>
                  </a:cubicBezTo>
                  <a:cubicBezTo>
                    <a:pt x="9115" y="2135"/>
                    <a:pt x="7587" y="1915"/>
                    <a:pt x="6018" y="1695"/>
                  </a:cubicBezTo>
                  <a:cubicBezTo>
                    <a:pt x="4793" y="1518"/>
                    <a:pt x="3569" y="1256"/>
                    <a:pt x="2397" y="785"/>
                  </a:cubicBezTo>
                  <a:cubicBezTo>
                    <a:pt x="1612" y="523"/>
                    <a:pt x="785" y="262"/>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79" name="Google Shape;2079;p60"/>
            <p:cNvSpPr/>
            <p:nvPr/>
          </p:nvSpPr>
          <p:spPr>
            <a:xfrm>
              <a:off x="3020308" y="4807555"/>
              <a:ext cx="66472" cy="19574"/>
            </a:xfrm>
            <a:custGeom>
              <a:avLst/>
              <a:gdLst/>
              <a:ahLst/>
              <a:cxnLst/>
              <a:rect l="l" t="t" r="r" b="b"/>
              <a:pathLst>
                <a:path w="3182" h="937" extrusionOk="0">
                  <a:moveTo>
                    <a:pt x="3181" y="1"/>
                  </a:moveTo>
                  <a:lnTo>
                    <a:pt x="3181" y="1"/>
                  </a:lnTo>
                  <a:cubicBezTo>
                    <a:pt x="2177" y="179"/>
                    <a:pt x="1214" y="440"/>
                    <a:pt x="220" y="702"/>
                  </a:cubicBezTo>
                  <a:cubicBezTo>
                    <a:pt x="167" y="744"/>
                    <a:pt x="84" y="786"/>
                    <a:pt x="0" y="828"/>
                  </a:cubicBezTo>
                  <a:cubicBezTo>
                    <a:pt x="84" y="828"/>
                    <a:pt x="126" y="869"/>
                    <a:pt x="126" y="869"/>
                  </a:cubicBezTo>
                  <a:cubicBezTo>
                    <a:pt x="369" y="917"/>
                    <a:pt x="607" y="936"/>
                    <a:pt x="842" y="936"/>
                  </a:cubicBezTo>
                  <a:cubicBezTo>
                    <a:pt x="1284" y="936"/>
                    <a:pt x="1719" y="868"/>
                    <a:pt x="2177" y="786"/>
                  </a:cubicBezTo>
                  <a:cubicBezTo>
                    <a:pt x="2260" y="744"/>
                    <a:pt x="2396" y="744"/>
                    <a:pt x="2480" y="702"/>
                  </a:cubicBezTo>
                  <a:cubicBezTo>
                    <a:pt x="2742" y="482"/>
                    <a:pt x="2961" y="221"/>
                    <a:pt x="3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2080" name="Google Shape;2080;p60"/>
          <p:cNvSpPr/>
          <p:nvPr/>
        </p:nvSpPr>
        <p:spPr>
          <a:xfrm rot="1484838">
            <a:off x="220831" y="1501836"/>
            <a:ext cx="1544941" cy="2405006"/>
          </a:xfrm>
          <a:custGeom>
            <a:avLst/>
            <a:gdLst/>
            <a:ahLst/>
            <a:cxnLst/>
            <a:rect l="l" t="t" r="r" b="b"/>
            <a:pathLst>
              <a:path w="23490" h="36565" extrusionOk="0">
                <a:moveTo>
                  <a:pt x="12034" y="9414"/>
                </a:moveTo>
                <a:cubicBezTo>
                  <a:pt x="12268" y="9414"/>
                  <a:pt x="12233" y="9778"/>
                  <a:pt x="12199" y="9994"/>
                </a:cubicBezTo>
                <a:cubicBezTo>
                  <a:pt x="12157" y="10381"/>
                  <a:pt x="12063" y="10726"/>
                  <a:pt x="11937" y="11082"/>
                </a:cubicBezTo>
                <a:cubicBezTo>
                  <a:pt x="11576" y="12189"/>
                  <a:pt x="10897" y="13155"/>
                  <a:pt x="10081" y="13975"/>
                </a:cubicBezTo>
                <a:lnTo>
                  <a:pt x="10081" y="13975"/>
                </a:lnTo>
                <a:cubicBezTo>
                  <a:pt x="10032" y="13442"/>
                  <a:pt x="10100" y="12871"/>
                  <a:pt x="10190" y="12390"/>
                </a:cubicBezTo>
                <a:cubicBezTo>
                  <a:pt x="10410" y="11469"/>
                  <a:pt x="10849" y="10559"/>
                  <a:pt x="11456" y="9858"/>
                </a:cubicBezTo>
                <a:cubicBezTo>
                  <a:pt x="11540" y="9774"/>
                  <a:pt x="11718" y="9512"/>
                  <a:pt x="11843" y="9470"/>
                </a:cubicBezTo>
                <a:cubicBezTo>
                  <a:pt x="11921" y="9431"/>
                  <a:pt x="11984" y="9414"/>
                  <a:pt x="12034" y="9414"/>
                </a:cubicBezTo>
                <a:close/>
                <a:moveTo>
                  <a:pt x="20629" y="298"/>
                </a:moveTo>
                <a:cubicBezTo>
                  <a:pt x="21228" y="298"/>
                  <a:pt x="21763" y="1000"/>
                  <a:pt x="22004" y="1444"/>
                </a:cubicBezTo>
                <a:cubicBezTo>
                  <a:pt x="23490" y="4060"/>
                  <a:pt x="22140" y="7681"/>
                  <a:pt x="20612" y="9994"/>
                </a:cubicBezTo>
                <a:cubicBezTo>
                  <a:pt x="19437" y="11782"/>
                  <a:pt x="17743" y="13465"/>
                  <a:pt x="15818" y="14588"/>
                </a:cubicBezTo>
                <a:lnTo>
                  <a:pt x="15818" y="14588"/>
                </a:lnTo>
                <a:cubicBezTo>
                  <a:pt x="15818" y="14581"/>
                  <a:pt x="15819" y="14574"/>
                  <a:pt x="15820" y="14567"/>
                </a:cubicBezTo>
                <a:cubicBezTo>
                  <a:pt x="15945" y="12777"/>
                  <a:pt x="16290" y="10988"/>
                  <a:pt x="16688" y="9251"/>
                </a:cubicBezTo>
                <a:cubicBezTo>
                  <a:pt x="17169" y="7116"/>
                  <a:pt x="17693" y="4971"/>
                  <a:pt x="18561" y="2972"/>
                </a:cubicBezTo>
                <a:cubicBezTo>
                  <a:pt x="18865" y="2229"/>
                  <a:pt x="19262" y="1444"/>
                  <a:pt x="19827" y="837"/>
                </a:cubicBezTo>
                <a:cubicBezTo>
                  <a:pt x="20005" y="659"/>
                  <a:pt x="20215" y="398"/>
                  <a:pt x="20476" y="314"/>
                </a:cubicBezTo>
                <a:cubicBezTo>
                  <a:pt x="20528" y="303"/>
                  <a:pt x="20579" y="298"/>
                  <a:pt x="20629" y="298"/>
                </a:cubicBezTo>
                <a:close/>
                <a:moveTo>
                  <a:pt x="20654" y="0"/>
                </a:moveTo>
                <a:cubicBezTo>
                  <a:pt x="20089" y="0"/>
                  <a:pt x="19566" y="659"/>
                  <a:pt x="19304" y="1047"/>
                </a:cubicBezTo>
                <a:cubicBezTo>
                  <a:pt x="18697" y="1831"/>
                  <a:pt x="18300" y="2794"/>
                  <a:pt x="17954" y="3715"/>
                </a:cubicBezTo>
                <a:cubicBezTo>
                  <a:pt x="17033" y="6195"/>
                  <a:pt x="16427" y="8811"/>
                  <a:pt x="15987" y="11385"/>
                </a:cubicBezTo>
                <a:cubicBezTo>
                  <a:pt x="15773" y="12505"/>
                  <a:pt x="15613" y="13637"/>
                  <a:pt x="15487" y="14774"/>
                </a:cubicBezTo>
                <a:lnTo>
                  <a:pt x="15487" y="14774"/>
                </a:lnTo>
                <a:cubicBezTo>
                  <a:pt x="15083" y="14993"/>
                  <a:pt x="14670" y="15187"/>
                  <a:pt x="14250" y="15351"/>
                </a:cubicBezTo>
                <a:cubicBezTo>
                  <a:pt x="13628" y="15566"/>
                  <a:pt x="12881" y="15781"/>
                  <a:pt x="12157" y="15781"/>
                </a:cubicBezTo>
                <a:cubicBezTo>
                  <a:pt x="11856" y="15781"/>
                  <a:pt x="11560" y="15744"/>
                  <a:pt x="11278" y="15655"/>
                </a:cubicBezTo>
                <a:cubicBezTo>
                  <a:pt x="10584" y="15462"/>
                  <a:pt x="10257" y="14941"/>
                  <a:pt x="10131" y="14322"/>
                </a:cubicBezTo>
                <a:lnTo>
                  <a:pt x="10131" y="14322"/>
                </a:lnTo>
                <a:cubicBezTo>
                  <a:pt x="10770" y="13698"/>
                  <a:pt x="11329" y="12989"/>
                  <a:pt x="11759" y="12212"/>
                </a:cubicBezTo>
                <a:cubicBezTo>
                  <a:pt x="12063" y="11605"/>
                  <a:pt x="12324" y="10946"/>
                  <a:pt x="12461" y="10255"/>
                </a:cubicBezTo>
                <a:cubicBezTo>
                  <a:pt x="12502" y="9941"/>
                  <a:pt x="12722" y="9156"/>
                  <a:pt x="12324" y="8989"/>
                </a:cubicBezTo>
                <a:cubicBezTo>
                  <a:pt x="12269" y="8960"/>
                  <a:pt x="12211" y="8948"/>
                  <a:pt x="12154" y="8948"/>
                </a:cubicBezTo>
                <a:cubicBezTo>
                  <a:pt x="11856" y="8948"/>
                  <a:pt x="11554" y="9286"/>
                  <a:pt x="11414" y="9470"/>
                </a:cubicBezTo>
                <a:cubicBezTo>
                  <a:pt x="10849" y="10119"/>
                  <a:pt x="10410" y="10820"/>
                  <a:pt x="10148" y="11605"/>
                </a:cubicBezTo>
                <a:cubicBezTo>
                  <a:pt x="9874" y="12327"/>
                  <a:pt x="9664" y="13357"/>
                  <a:pt x="9804" y="14242"/>
                </a:cubicBezTo>
                <a:lnTo>
                  <a:pt x="9804" y="14242"/>
                </a:lnTo>
                <a:cubicBezTo>
                  <a:pt x="9617" y="14417"/>
                  <a:pt x="9424" y="14584"/>
                  <a:pt x="9227" y="14744"/>
                </a:cubicBezTo>
                <a:cubicBezTo>
                  <a:pt x="8055" y="15697"/>
                  <a:pt x="6705" y="16481"/>
                  <a:pt x="5303" y="17141"/>
                </a:cubicBezTo>
                <a:cubicBezTo>
                  <a:pt x="4612" y="17444"/>
                  <a:pt x="3869" y="17748"/>
                  <a:pt x="3126" y="18009"/>
                </a:cubicBezTo>
                <a:cubicBezTo>
                  <a:pt x="2370" y="18305"/>
                  <a:pt x="1606" y="18774"/>
                  <a:pt x="769" y="18774"/>
                </a:cubicBezTo>
                <a:cubicBezTo>
                  <a:pt x="599" y="18774"/>
                  <a:pt x="425" y="18755"/>
                  <a:pt x="249" y="18710"/>
                </a:cubicBezTo>
                <a:cubicBezTo>
                  <a:pt x="236" y="18707"/>
                  <a:pt x="223" y="18706"/>
                  <a:pt x="211" y="18706"/>
                </a:cubicBezTo>
                <a:cubicBezTo>
                  <a:pt x="60" y="18706"/>
                  <a:pt x="0" y="18933"/>
                  <a:pt x="165" y="18972"/>
                </a:cubicBezTo>
                <a:cubicBezTo>
                  <a:pt x="363" y="19017"/>
                  <a:pt x="552" y="19036"/>
                  <a:pt x="736" y="19036"/>
                </a:cubicBezTo>
                <a:cubicBezTo>
                  <a:pt x="1280" y="19036"/>
                  <a:pt x="1775" y="18864"/>
                  <a:pt x="2300" y="18669"/>
                </a:cubicBezTo>
                <a:cubicBezTo>
                  <a:pt x="3084" y="18365"/>
                  <a:pt x="3827" y="18051"/>
                  <a:pt x="4612" y="17748"/>
                </a:cubicBezTo>
                <a:cubicBezTo>
                  <a:pt x="6088" y="17099"/>
                  <a:pt x="7532" y="16356"/>
                  <a:pt x="8840" y="15393"/>
                </a:cubicBezTo>
                <a:cubicBezTo>
                  <a:pt x="9198" y="15141"/>
                  <a:pt x="9544" y="14864"/>
                  <a:pt x="9873" y="14564"/>
                </a:cubicBezTo>
                <a:lnTo>
                  <a:pt x="9873" y="14564"/>
                </a:lnTo>
                <a:cubicBezTo>
                  <a:pt x="9948" y="14839"/>
                  <a:pt x="10064" y="15093"/>
                  <a:pt x="10232" y="15309"/>
                </a:cubicBezTo>
                <a:cubicBezTo>
                  <a:pt x="10679" y="15899"/>
                  <a:pt x="11342" y="16116"/>
                  <a:pt x="12071" y="16116"/>
                </a:cubicBezTo>
                <a:cubicBezTo>
                  <a:pt x="13232" y="16116"/>
                  <a:pt x="14560" y="15566"/>
                  <a:pt x="15453" y="15090"/>
                </a:cubicBezTo>
                <a:lnTo>
                  <a:pt x="15453" y="15090"/>
                </a:lnTo>
                <a:cubicBezTo>
                  <a:pt x="15245" y="17079"/>
                  <a:pt x="15138" y="19082"/>
                  <a:pt x="15035" y="21065"/>
                </a:cubicBezTo>
                <a:cubicBezTo>
                  <a:pt x="14899" y="23639"/>
                  <a:pt x="14899" y="26213"/>
                  <a:pt x="15244" y="28735"/>
                </a:cubicBezTo>
                <a:cubicBezTo>
                  <a:pt x="15600" y="31351"/>
                  <a:pt x="16343" y="33926"/>
                  <a:pt x="16950" y="36458"/>
                </a:cubicBezTo>
                <a:cubicBezTo>
                  <a:pt x="16968" y="36531"/>
                  <a:pt x="17029" y="36565"/>
                  <a:pt x="17087" y="36565"/>
                </a:cubicBezTo>
                <a:cubicBezTo>
                  <a:pt x="17163" y="36565"/>
                  <a:pt x="17235" y="36510"/>
                  <a:pt x="17211" y="36416"/>
                </a:cubicBezTo>
                <a:cubicBezTo>
                  <a:pt x="16290" y="32534"/>
                  <a:pt x="15338" y="28735"/>
                  <a:pt x="15244" y="24727"/>
                </a:cubicBezTo>
                <a:cubicBezTo>
                  <a:pt x="15204" y="21439"/>
                  <a:pt x="15535" y="18150"/>
                  <a:pt x="15793" y="14899"/>
                </a:cubicBezTo>
                <a:lnTo>
                  <a:pt x="15793" y="14899"/>
                </a:lnTo>
                <a:cubicBezTo>
                  <a:pt x="18665" y="13192"/>
                  <a:pt x="21108" y="10560"/>
                  <a:pt x="22224" y="7378"/>
                </a:cubicBezTo>
                <a:cubicBezTo>
                  <a:pt x="22747" y="5892"/>
                  <a:pt x="23092" y="4238"/>
                  <a:pt x="22747" y="2669"/>
                </a:cubicBezTo>
                <a:cubicBezTo>
                  <a:pt x="22569" y="1748"/>
                  <a:pt x="21878" y="0"/>
                  <a:pt x="20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81" name="Google Shape;2081;p60"/>
          <p:cNvSpPr/>
          <p:nvPr/>
        </p:nvSpPr>
        <p:spPr>
          <a:xfrm>
            <a:off x="4257131" y="2104037"/>
            <a:ext cx="548700" cy="548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5" name="Google Shape;2085;p60"/>
          <p:cNvSpPr txBox="1">
            <a:spLocks noGrp="1"/>
          </p:cNvSpPr>
          <p:nvPr>
            <p:ph type="ctrTitle"/>
          </p:nvPr>
        </p:nvSpPr>
        <p:spPr>
          <a:xfrm>
            <a:off x="2382262" y="593625"/>
            <a:ext cx="4379400" cy="99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grpSp>
        <p:nvGrpSpPr>
          <p:cNvPr id="2096" name="Google Shape;2096;p60"/>
          <p:cNvGrpSpPr/>
          <p:nvPr/>
        </p:nvGrpSpPr>
        <p:grpSpPr>
          <a:xfrm rot="5400000">
            <a:off x="6621550" y="342800"/>
            <a:ext cx="393900" cy="398300"/>
            <a:chOff x="362775" y="688925"/>
            <a:chExt cx="393900" cy="398300"/>
          </a:xfrm>
        </p:grpSpPr>
        <p:sp>
          <p:nvSpPr>
            <p:cNvPr id="2097" name="Google Shape;2097;p60"/>
            <p:cNvSpPr/>
            <p:nvPr/>
          </p:nvSpPr>
          <p:spPr>
            <a:xfrm>
              <a:off x="362775" y="6933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0"/>
            <p:cNvSpPr/>
            <p:nvPr/>
          </p:nvSpPr>
          <p:spPr>
            <a:xfrm rot="-5400000">
              <a:off x="499275" y="5524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9" name="Google Shape;2099;p60"/>
          <p:cNvSpPr/>
          <p:nvPr/>
        </p:nvSpPr>
        <p:spPr>
          <a:xfrm>
            <a:off x="7547628" y="593621"/>
            <a:ext cx="2029370" cy="841813"/>
          </a:xfrm>
          <a:custGeom>
            <a:avLst/>
            <a:gdLst/>
            <a:ahLst/>
            <a:cxnLst/>
            <a:rect l="l" t="t" r="r" b="b"/>
            <a:pathLst>
              <a:path w="46264" h="19191" extrusionOk="0">
                <a:moveTo>
                  <a:pt x="17000" y="790"/>
                </a:moveTo>
                <a:cubicBezTo>
                  <a:pt x="17132" y="790"/>
                  <a:pt x="17266" y="798"/>
                  <a:pt x="17402" y="814"/>
                </a:cubicBezTo>
                <a:cubicBezTo>
                  <a:pt x="18271" y="908"/>
                  <a:pt x="18794" y="1431"/>
                  <a:pt x="18355" y="2342"/>
                </a:cubicBezTo>
                <a:cubicBezTo>
                  <a:pt x="18051" y="3001"/>
                  <a:pt x="17486" y="3650"/>
                  <a:pt x="16921" y="4131"/>
                </a:cubicBezTo>
                <a:cubicBezTo>
                  <a:pt x="15184" y="5768"/>
                  <a:pt x="12855" y="6578"/>
                  <a:pt x="10509" y="6925"/>
                </a:cubicBezTo>
                <a:lnTo>
                  <a:pt x="10509" y="6925"/>
                </a:lnTo>
                <a:cubicBezTo>
                  <a:pt x="11118" y="5112"/>
                  <a:pt x="12286" y="3455"/>
                  <a:pt x="13740" y="2258"/>
                </a:cubicBezTo>
                <a:cubicBezTo>
                  <a:pt x="14685" y="1464"/>
                  <a:pt x="15766" y="790"/>
                  <a:pt x="17000" y="790"/>
                </a:cubicBezTo>
                <a:close/>
                <a:moveTo>
                  <a:pt x="46132" y="0"/>
                </a:moveTo>
                <a:cubicBezTo>
                  <a:pt x="46067" y="0"/>
                  <a:pt x="46001" y="55"/>
                  <a:pt x="46001" y="165"/>
                </a:cubicBezTo>
                <a:cubicBezTo>
                  <a:pt x="45918" y="5617"/>
                  <a:pt x="41952" y="10148"/>
                  <a:pt x="37714" y="13204"/>
                </a:cubicBezTo>
                <a:cubicBezTo>
                  <a:pt x="33444" y="16291"/>
                  <a:pt x="28087" y="18739"/>
                  <a:pt x="22718" y="18865"/>
                </a:cubicBezTo>
                <a:cubicBezTo>
                  <a:pt x="22552" y="18871"/>
                  <a:pt x="22383" y="18874"/>
                  <a:pt x="22214" y="18874"/>
                </a:cubicBezTo>
                <a:cubicBezTo>
                  <a:pt x="17275" y="18874"/>
                  <a:pt x="11092" y="16366"/>
                  <a:pt x="10161" y="10933"/>
                </a:cubicBezTo>
                <a:cubicBezTo>
                  <a:pt x="9945" y="9700"/>
                  <a:pt x="10053" y="8441"/>
                  <a:pt x="10409" y="7242"/>
                </a:cubicBezTo>
                <a:lnTo>
                  <a:pt x="10409" y="7242"/>
                </a:lnTo>
                <a:cubicBezTo>
                  <a:pt x="12081" y="7005"/>
                  <a:pt x="13709" y="6536"/>
                  <a:pt x="15174" y="5743"/>
                </a:cubicBezTo>
                <a:cubicBezTo>
                  <a:pt x="16220" y="5178"/>
                  <a:pt x="20761" y="1641"/>
                  <a:pt x="18009" y="647"/>
                </a:cubicBezTo>
                <a:cubicBezTo>
                  <a:pt x="17644" y="515"/>
                  <a:pt x="17277" y="455"/>
                  <a:pt x="16912" y="455"/>
                </a:cubicBezTo>
                <a:cubicBezTo>
                  <a:pt x="14481" y="455"/>
                  <a:pt x="12137" y="3102"/>
                  <a:pt x="11082" y="4958"/>
                </a:cubicBezTo>
                <a:cubicBezTo>
                  <a:pt x="10721" y="5592"/>
                  <a:pt x="10428" y="6268"/>
                  <a:pt x="10214" y="6966"/>
                </a:cubicBezTo>
                <a:lnTo>
                  <a:pt x="10214" y="6966"/>
                </a:lnTo>
                <a:cubicBezTo>
                  <a:pt x="9478" y="7063"/>
                  <a:pt x="8743" y="7115"/>
                  <a:pt x="8026" y="7134"/>
                </a:cubicBezTo>
                <a:cubicBezTo>
                  <a:pt x="7650" y="7143"/>
                  <a:pt x="7206" y="7154"/>
                  <a:pt x="6724" y="7154"/>
                </a:cubicBezTo>
                <a:cubicBezTo>
                  <a:pt x="4135" y="7154"/>
                  <a:pt x="447" y="6835"/>
                  <a:pt x="262" y="4047"/>
                </a:cubicBezTo>
                <a:cubicBezTo>
                  <a:pt x="262" y="3958"/>
                  <a:pt x="196" y="3914"/>
                  <a:pt x="131" y="3914"/>
                </a:cubicBezTo>
                <a:cubicBezTo>
                  <a:pt x="66" y="3914"/>
                  <a:pt x="0" y="3958"/>
                  <a:pt x="0" y="4047"/>
                </a:cubicBezTo>
                <a:cubicBezTo>
                  <a:pt x="178" y="7009"/>
                  <a:pt x="3757" y="7270"/>
                  <a:pt x="6017" y="7396"/>
                </a:cubicBezTo>
                <a:cubicBezTo>
                  <a:pt x="6499" y="7424"/>
                  <a:pt x="6987" y="7439"/>
                  <a:pt x="7477" y="7439"/>
                </a:cubicBezTo>
                <a:cubicBezTo>
                  <a:pt x="8357" y="7439"/>
                  <a:pt x="9245" y="7390"/>
                  <a:pt x="10123" y="7280"/>
                </a:cubicBezTo>
                <a:lnTo>
                  <a:pt x="10123" y="7280"/>
                </a:lnTo>
                <a:cubicBezTo>
                  <a:pt x="9556" y="9372"/>
                  <a:pt x="9700" y="11632"/>
                  <a:pt x="10862" y="13549"/>
                </a:cubicBezTo>
                <a:cubicBezTo>
                  <a:pt x="12338" y="16081"/>
                  <a:pt x="15048" y="17735"/>
                  <a:pt x="17790" y="18561"/>
                </a:cubicBezTo>
                <a:cubicBezTo>
                  <a:pt x="19237" y="18997"/>
                  <a:pt x="20725" y="19190"/>
                  <a:pt x="22220" y="19190"/>
                </a:cubicBezTo>
                <a:cubicBezTo>
                  <a:pt x="26582" y="19190"/>
                  <a:pt x="31009" y="17545"/>
                  <a:pt x="34710" y="15464"/>
                </a:cubicBezTo>
                <a:cubicBezTo>
                  <a:pt x="40246" y="12325"/>
                  <a:pt x="46221" y="7009"/>
                  <a:pt x="46263" y="165"/>
                </a:cubicBezTo>
                <a:cubicBezTo>
                  <a:pt x="46263" y="55"/>
                  <a:pt x="46198" y="0"/>
                  <a:pt x="46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 name="ZoneTexte 1">
            <a:extLst>
              <a:ext uri="{FF2B5EF4-FFF2-40B4-BE49-F238E27FC236}">
                <a16:creationId xmlns:a16="http://schemas.microsoft.com/office/drawing/2014/main" id="{EF4CE49D-3F9B-5F28-A1B7-EC99FC19EE7C}"/>
              </a:ext>
            </a:extLst>
          </p:cNvPr>
          <p:cNvSpPr txBox="1"/>
          <p:nvPr/>
        </p:nvSpPr>
        <p:spPr>
          <a:xfrm>
            <a:off x="1572950" y="3731559"/>
            <a:ext cx="5917062" cy="679076"/>
          </a:xfrm>
          <a:prstGeom prst="rect">
            <a:avLst/>
          </a:prstGeom>
          <a:solidFill>
            <a:srgbClr val="E8E9EE"/>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fr-FR" dirty="0"/>
          </a:p>
        </p:txBody>
      </p:sp>
      <p:sp>
        <p:nvSpPr>
          <p:cNvPr id="3" name="ZoneTexte 2">
            <a:extLst>
              <a:ext uri="{FF2B5EF4-FFF2-40B4-BE49-F238E27FC236}">
                <a16:creationId xmlns:a16="http://schemas.microsoft.com/office/drawing/2014/main" id="{BEE2B32A-4657-CB44-856C-8D159AA9E45B}"/>
              </a:ext>
            </a:extLst>
          </p:cNvPr>
          <p:cNvSpPr txBox="1"/>
          <p:nvPr/>
        </p:nvSpPr>
        <p:spPr>
          <a:xfrm>
            <a:off x="4121523" y="2652737"/>
            <a:ext cx="900953" cy="261610"/>
          </a:xfrm>
          <a:prstGeom prst="rect">
            <a:avLst/>
          </a:prstGeom>
          <a:noFill/>
        </p:spPr>
        <p:txBody>
          <a:bodyPr wrap="square" rtlCol="0">
            <a:spAutoFit/>
          </a:bodyPr>
          <a:lstStyle/>
          <a:p>
            <a:r>
              <a:rPr lang="fr-FR" sz="1100" b="1" dirty="0">
                <a:solidFill>
                  <a:schemeClr val="dk1"/>
                </a:solidFill>
                <a:latin typeface="Unbounded"/>
                <a:sym typeface="Unbounded"/>
              </a:rPr>
              <a:t>GITHUB</a:t>
            </a:r>
            <a:endParaRPr lang="fr-FR" sz="1800" b="1" dirty="0">
              <a:solidFill>
                <a:schemeClr val="dk1"/>
              </a:solidFill>
              <a:latin typeface="Unbounded"/>
              <a:sym typeface="Unbounded"/>
            </a:endParaRPr>
          </a:p>
        </p:txBody>
      </p:sp>
      <p:pic>
        <p:nvPicPr>
          <p:cNvPr id="5" name="Image 4">
            <a:extLst>
              <a:ext uri="{FF2B5EF4-FFF2-40B4-BE49-F238E27FC236}">
                <a16:creationId xmlns:a16="http://schemas.microsoft.com/office/drawing/2014/main" id="{F0F88DDE-16BC-4E7B-3207-49F1CBBE6CAA}"/>
              </a:ext>
            </a:extLst>
          </p:cNvPr>
          <p:cNvPicPr>
            <a:picLocks noChangeAspect="1"/>
          </p:cNvPicPr>
          <p:nvPr/>
        </p:nvPicPr>
        <p:blipFill>
          <a:blip r:embed="rId3"/>
          <a:stretch>
            <a:fillRect/>
          </a:stretch>
        </p:blipFill>
        <p:spPr>
          <a:xfrm>
            <a:off x="4257131" y="2106688"/>
            <a:ext cx="548700" cy="548700"/>
          </a:xfrm>
          <a:prstGeom prst="rect">
            <a:avLst/>
          </a:prstGeom>
        </p:spPr>
      </p:pic>
      <p:sp>
        <p:nvSpPr>
          <p:cNvPr id="6" name="ZoneTexte 5">
            <a:extLst>
              <a:ext uri="{FF2B5EF4-FFF2-40B4-BE49-F238E27FC236}">
                <a16:creationId xmlns:a16="http://schemas.microsoft.com/office/drawing/2014/main" id="{A86A2EFD-0554-5331-C1BC-252D308C8781}"/>
              </a:ext>
            </a:extLst>
          </p:cNvPr>
          <p:cNvSpPr txBox="1"/>
          <p:nvPr/>
        </p:nvSpPr>
        <p:spPr>
          <a:xfrm>
            <a:off x="2728771" y="2854629"/>
            <a:ext cx="3689009" cy="230832"/>
          </a:xfrm>
          <a:prstGeom prst="rect">
            <a:avLst/>
          </a:prstGeom>
          <a:noFill/>
        </p:spPr>
        <p:txBody>
          <a:bodyPr wrap="square" rtlCol="0">
            <a:spAutoFit/>
          </a:bodyPr>
          <a:lstStyle/>
          <a:p>
            <a:r>
              <a:rPr lang="en-US" sz="900" dirty="0">
                <a:solidFill>
                  <a:schemeClr val="dk1"/>
                </a:solidFill>
                <a:latin typeface="Josefin Sans"/>
                <a:sym typeface="Josefin Sans"/>
              </a:rPr>
              <a:t>https://github.com/rekkles0/Vision_Project_TRY_ON_CLOTHES</a:t>
            </a:r>
            <a:endParaRPr lang="fr-FR" sz="900" dirty="0">
              <a:solidFill>
                <a:schemeClr val="dk1"/>
              </a:solidFill>
              <a:latin typeface="Josefin Sans"/>
              <a:sym typeface="Josefi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Google Shape;858;p37"/>
          <p:cNvSpPr/>
          <p:nvPr/>
        </p:nvSpPr>
        <p:spPr>
          <a:xfrm rot="-243081">
            <a:off x="7642639" y="-505015"/>
            <a:ext cx="2929921" cy="163698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9" name="Google Shape;859;p37"/>
          <p:cNvGrpSpPr/>
          <p:nvPr/>
        </p:nvGrpSpPr>
        <p:grpSpPr>
          <a:xfrm rot="-1813760">
            <a:off x="7995622" y="588612"/>
            <a:ext cx="1797168" cy="1755179"/>
            <a:chOff x="2256964" y="4013397"/>
            <a:chExt cx="944573" cy="922504"/>
          </a:xfrm>
        </p:grpSpPr>
        <p:sp>
          <p:nvSpPr>
            <p:cNvPr id="860" name="Google Shape;860;p37"/>
            <p:cNvSpPr/>
            <p:nvPr/>
          </p:nvSpPr>
          <p:spPr>
            <a:xfrm>
              <a:off x="2658732" y="4467870"/>
              <a:ext cx="542806" cy="65156"/>
            </a:xfrm>
            <a:custGeom>
              <a:avLst/>
              <a:gdLst/>
              <a:ahLst/>
              <a:cxnLst/>
              <a:rect l="l" t="t" r="r" b="b"/>
              <a:pathLst>
                <a:path w="25984" h="3119" extrusionOk="0">
                  <a:moveTo>
                    <a:pt x="15384" y="0"/>
                  </a:moveTo>
                  <a:cubicBezTo>
                    <a:pt x="14295" y="0"/>
                    <a:pt x="13291" y="262"/>
                    <a:pt x="12244" y="565"/>
                  </a:cubicBezTo>
                  <a:cubicBezTo>
                    <a:pt x="11250" y="827"/>
                    <a:pt x="10246" y="1089"/>
                    <a:pt x="9199" y="1266"/>
                  </a:cubicBezTo>
                  <a:cubicBezTo>
                    <a:pt x="8771" y="1318"/>
                    <a:pt x="8343" y="1348"/>
                    <a:pt x="7914" y="1348"/>
                  </a:cubicBezTo>
                  <a:cubicBezTo>
                    <a:pt x="7296" y="1348"/>
                    <a:pt x="6678" y="1285"/>
                    <a:pt x="6060" y="1130"/>
                  </a:cubicBezTo>
                  <a:cubicBezTo>
                    <a:pt x="5359" y="911"/>
                    <a:pt x="4658" y="785"/>
                    <a:pt x="3967" y="607"/>
                  </a:cubicBezTo>
                  <a:cubicBezTo>
                    <a:pt x="3482" y="504"/>
                    <a:pt x="2998" y="448"/>
                    <a:pt x="2516" y="448"/>
                  </a:cubicBezTo>
                  <a:cubicBezTo>
                    <a:pt x="1781" y="448"/>
                    <a:pt x="1054" y="578"/>
                    <a:pt x="346" y="869"/>
                  </a:cubicBezTo>
                  <a:cubicBezTo>
                    <a:pt x="210" y="911"/>
                    <a:pt x="43" y="911"/>
                    <a:pt x="1" y="1089"/>
                  </a:cubicBezTo>
                  <a:cubicBezTo>
                    <a:pt x="76" y="1164"/>
                    <a:pt x="155" y="1179"/>
                    <a:pt x="234" y="1179"/>
                  </a:cubicBezTo>
                  <a:cubicBezTo>
                    <a:pt x="286" y="1179"/>
                    <a:pt x="338" y="1172"/>
                    <a:pt x="388" y="1172"/>
                  </a:cubicBezTo>
                  <a:cubicBezTo>
                    <a:pt x="786" y="1172"/>
                    <a:pt x="1131" y="1172"/>
                    <a:pt x="1518" y="1214"/>
                  </a:cubicBezTo>
                  <a:cubicBezTo>
                    <a:pt x="2219" y="1266"/>
                    <a:pt x="2826" y="1570"/>
                    <a:pt x="3444" y="1832"/>
                  </a:cubicBezTo>
                  <a:cubicBezTo>
                    <a:pt x="4093" y="2135"/>
                    <a:pt x="4752" y="2439"/>
                    <a:pt x="5401" y="2700"/>
                  </a:cubicBezTo>
                  <a:cubicBezTo>
                    <a:pt x="6089" y="2953"/>
                    <a:pt x="6785" y="3118"/>
                    <a:pt x="7500" y="3118"/>
                  </a:cubicBezTo>
                  <a:cubicBezTo>
                    <a:pt x="7643" y="3118"/>
                    <a:pt x="7788" y="3112"/>
                    <a:pt x="7933" y="3098"/>
                  </a:cubicBezTo>
                  <a:cubicBezTo>
                    <a:pt x="8896" y="3045"/>
                    <a:pt x="9848" y="2784"/>
                    <a:pt x="10769" y="2439"/>
                  </a:cubicBezTo>
                  <a:cubicBezTo>
                    <a:pt x="10993" y="2346"/>
                    <a:pt x="11195" y="2293"/>
                    <a:pt x="11408" y="2293"/>
                  </a:cubicBezTo>
                  <a:cubicBezTo>
                    <a:pt x="11482" y="2293"/>
                    <a:pt x="11558" y="2299"/>
                    <a:pt x="11637" y="2313"/>
                  </a:cubicBezTo>
                  <a:cubicBezTo>
                    <a:pt x="12161" y="2397"/>
                    <a:pt x="12684" y="2439"/>
                    <a:pt x="13207" y="2522"/>
                  </a:cubicBezTo>
                  <a:cubicBezTo>
                    <a:pt x="13668" y="2592"/>
                    <a:pt x="14128" y="2640"/>
                    <a:pt x="14582" y="2640"/>
                  </a:cubicBezTo>
                  <a:cubicBezTo>
                    <a:pt x="15291" y="2640"/>
                    <a:pt x="15986" y="2521"/>
                    <a:pt x="16650" y="2177"/>
                  </a:cubicBezTo>
                  <a:cubicBezTo>
                    <a:pt x="16780" y="2116"/>
                    <a:pt x="16933" y="2077"/>
                    <a:pt x="17091" y="2077"/>
                  </a:cubicBezTo>
                  <a:cubicBezTo>
                    <a:pt x="17149" y="2077"/>
                    <a:pt x="17208" y="2082"/>
                    <a:pt x="17267" y="2093"/>
                  </a:cubicBezTo>
                  <a:cubicBezTo>
                    <a:pt x="17874" y="2261"/>
                    <a:pt x="18481" y="2355"/>
                    <a:pt x="19140" y="2397"/>
                  </a:cubicBezTo>
                  <a:cubicBezTo>
                    <a:pt x="19831" y="2439"/>
                    <a:pt x="20532" y="2480"/>
                    <a:pt x="21275" y="2480"/>
                  </a:cubicBezTo>
                  <a:cubicBezTo>
                    <a:pt x="21537" y="2480"/>
                    <a:pt x="21798" y="2439"/>
                    <a:pt x="22102" y="2261"/>
                  </a:cubicBezTo>
                  <a:cubicBezTo>
                    <a:pt x="21578" y="2219"/>
                    <a:pt x="21097" y="2135"/>
                    <a:pt x="20668" y="2093"/>
                  </a:cubicBezTo>
                  <a:cubicBezTo>
                    <a:pt x="20145" y="2051"/>
                    <a:pt x="19569" y="1999"/>
                    <a:pt x="19046" y="1957"/>
                  </a:cubicBezTo>
                  <a:cubicBezTo>
                    <a:pt x="18575" y="1915"/>
                    <a:pt x="18052" y="1915"/>
                    <a:pt x="17571" y="1654"/>
                  </a:cubicBezTo>
                  <a:cubicBezTo>
                    <a:pt x="17280" y="1521"/>
                    <a:pt x="16973" y="1468"/>
                    <a:pt x="16661" y="1468"/>
                  </a:cubicBezTo>
                  <a:cubicBezTo>
                    <a:pt x="16457" y="1468"/>
                    <a:pt x="16250" y="1491"/>
                    <a:pt x="16043" y="1528"/>
                  </a:cubicBezTo>
                  <a:cubicBezTo>
                    <a:pt x="15697" y="1570"/>
                    <a:pt x="15384" y="1612"/>
                    <a:pt x="15038" y="1612"/>
                  </a:cubicBezTo>
                  <a:cubicBezTo>
                    <a:pt x="14515" y="1612"/>
                    <a:pt x="13992" y="1570"/>
                    <a:pt x="13510" y="1528"/>
                  </a:cubicBezTo>
                  <a:cubicBezTo>
                    <a:pt x="13343" y="1476"/>
                    <a:pt x="13207" y="1476"/>
                    <a:pt x="13081" y="1434"/>
                  </a:cubicBezTo>
                  <a:lnTo>
                    <a:pt x="13081" y="1392"/>
                  </a:lnTo>
                  <a:cubicBezTo>
                    <a:pt x="13123" y="1350"/>
                    <a:pt x="13165" y="1308"/>
                    <a:pt x="13249" y="1266"/>
                  </a:cubicBezTo>
                  <a:cubicBezTo>
                    <a:pt x="14144" y="897"/>
                    <a:pt x="15039" y="645"/>
                    <a:pt x="16001" y="645"/>
                  </a:cubicBezTo>
                  <a:cubicBezTo>
                    <a:pt x="16074" y="645"/>
                    <a:pt x="16147" y="646"/>
                    <a:pt x="16221" y="649"/>
                  </a:cubicBezTo>
                  <a:cubicBezTo>
                    <a:pt x="18701" y="649"/>
                    <a:pt x="21097" y="1005"/>
                    <a:pt x="23493" y="1737"/>
                  </a:cubicBezTo>
                  <a:cubicBezTo>
                    <a:pt x="24331" y="1999"/>
                    <a:pt x="25157" y="2261"/>
                    <a:pt x="25984" y="2480"/>
                  </a:cubicBezTo>
                  <a:lnTo>
                    <a:pt x="25984" y="2135"/>
                  </a:lnTo>
                  <a:cubicBezTo>
                    <a:pt x="25722" y="2093"/>
                    <a:pt x="25461" y="1999"/>
                    <a:pt x="25241" y="1915"/>
                  </a:cubicBezTo>
                  <a:cubicBezTo>
                    <a:pt x="23975" y="1570"/>
                    <a:pt x="22803" y="1130"/>
                    <a:pt x="21537" y="827"/>
                  </a:cubicBezTo>
                  <a:cubicBezTo>
                    <a:pt x="19967" y="387"/>
                    <a:pt x="18355" y="168"/>
                    <a:pt x="16744" y="42"/>
                  </a:cubicBezTo>
                  <a:cubicBezTo>
                    <a:pt x="16263" y="0"/>
                    <a:pt x="15823" y="0"/>
                    <a:pt x="153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61" name="Google Shape;861;p37"/>
            <p:cNvSpPr/>
            <p:nvPr/>
          </p:nvSpPr>
          <p:spPr>
            <a:xfrm>
              <a:off x="2562118" y="4534988"/>
              <a:ext cx="583896" cy="71360"/>
            </a:xfrm>
            <a:custGeom>
              <a:avLst/>
              <a:gdLst/>
              <a:ahLst/>
              <a:cxnLst/>
              <a:rect l="l" t="t" r="r" b="b"/>
              <a:pathLst>
                <a:path w="27951" h="3416" extrusionOk="0">
                  <a:moveTo>
                    <a:pt x="26794" y="1756"/>
                  </a:moveTo>
                  <a:cubicBezTo>
                    <a:pt x="26799" y="1757"/>
                    <a:pt x="26805" y="1758"/>
                    <a:pt x="26810" y="1758"/>
                  </a:cubicBezTo>
                  <a:cubicBezTo>
                    <a:pt x="26805" y="1757"/>
                    <a:pt x="26799" y="1757"/>
                    <a:pt x="26794" y="1756"/>
                  </a:cubicBezTo>
                  <a:close/>
                  <a:moveTo>
                    <a:pt x="4258" y="1"/>
                  </a:moveTo>
                  <a:cubicBezTo>
                    <a:pt x="4032" y="1"/>
                    <a:pt x="3805" y="30"/>
                    <a:pt x="3580" y="94"/>
                  </a:cubicBezTo>
                  <a:cubicBezTo>
                    <a:pt x="2533" y="450"/>
                    <a:pt x="1529" y="795"/>
                    <a:pt x="482" y="1140"/>
                  </a:cubicBezTo>
                  <a:cubicBezTo>
                    <a:pt x="388" y="1140"/>
                    <a:pt x="262" y="1235"/>
                    <a:pt x="179" y="1277"/>
                  </a:cubicBezTo>
                  <a:cubicBezTo>
                    <a:pt x="1" y="1454"/>
                    <a:pt x="43" y="1716"/>
                    <a:pt x="262" y="1800"/>
                  </a:cubicBezTo>
                  <a:cubicBezTo>
                    <a:pt x="388" y="1842"/>
                    <a:pt x="524" y="1842"/>
                    <a:pt x="650" y="1842"/>
                  </a:cubicBezTo>
                  <a:cubicBezTo>
                    <a:pt x="1748" y="1842"/>
                    <a:pt x="2795" y="1716"/>
                    <a:pt x="3789" y="1454"/>
                  </a:cubicBezTo>
                  <a:cubicBezTo>
                    <a:pt x="4009" y="1402"/>
                    <a:pt x="4214" y="1376"/>
                    <a:pt x="4412" y="1376"/>
                  </a:cubicBezTo>
                  <a:cubicBezTo>
                    <a:pt x="4732" y="1376"/>
                    <a:pt x="5035" y="1444"/>
                    <a:pt x="5358" y="1580"/>
                  </a:cubicBezTo>
                  <a:cubicBezTo>
                    <a:pt x="5495" y="1664"/>
                    <a:pt x="5672" y="1758"/>
                    <a:pt x="5798" y="1800"/>
                  </a:cubicBezTo>
                  <a:cubicBezTo>
                    <a:pt x="6668" y="2203"/>
                    <a:pt x="7570" y="2426"/>
                    <a:pt x="8516" y="2426"/>
                  </a:cubicBezTo>
                  <a:cubicBezTo>
                    <a:pt x="8799" y="2426"/>
                    <a:pt x="9086" y="2406"/>
                    <a:pt x="9377" y="2365"/>
                  </a:cubicBezTo>
                  <a:cubicBezTo>
                    <a:pt x="9581" y="2332"/>
                    <a:pt x="9785" y="2317"/>
                    <a:pt x="9988" y="2317"/>
                  </a:cubicBezTo>
                  <a:cubicBezTo>
                    <a:pt x="10567" y="2317"/>
                    <a:pt x="11139" y="2444"/>
                    <a:pt x="11689" y="2668"/>
                  </a:cubicBezTo>
                  <a:cubicBezTo>
                    <a:pt x="12946" y="3155"/>
                    <a:pt x="14275" y="3416"/>
                    <a:pt x="15651" y="3416"/>
                  </a:cubicBezTo>
                  <a:cubicBezTo>
                    <a:pt x="15753" y="3416"/>
                    <a:pt x="15856" y="3414"/>
                    <a:pt x="15959" y="3411"/>
                  </a:cubicBezTo>
                  <a:cubicBezTo>
                    <a:pt x="17089" y="3369"/>
                    <a:pt x="18271" y="3328"/>
                    <a:pt x="19443" y="3328"/>
                  </a:cubicBezTo>
                  <a:cubicBezTo>
                    <a:pt x="20532" y="3328"/>
                    <a:pt x="21631" y="3328"/>
                    <a:pt x="22761" y="3369"/>
                  </a:cubicBezTo>
                  <a:cubicBezTo>
                    <a:pt x="22849" y="3372"/>
                    <a:pt x="22937" y="3373"/>
                    <a:pt x="23025" y="3373"/>
                  </a:cubicBezTo>
                  <a:cubicBezTo>
                    <a:pt x="24544" y="3373"/>
                    <a:pt x="26023" y="3035"/>
                    <a:pt x="27428" y="2501"/>
                  </a:cubicBezTo>
                  <a:cubicBezTo>
                    <a:pt x="27595" y="2407"/>
                    <a:pt x="27773" y="2365"/>
                    <a:pt x="27951" y="2145"/>
                  </a:cubicBezTo>
                  <a:lnTo>
                    <a:pt x="27951" y="2145"/>
                  </a:lnTo>
                  <a:cubicBezTo>
                    <a:pt x="27689" y="2187"/>
                    <a:pt x="27512" y="2187"/>
                    <a:pt x="27334" y="2187"/>
                  </a:cubicBezTo>
                  <a:cubicBezTo>
                    <a:pt x="27072" y="2281"/>
                    <a:pt x="26810" y="2365"/>
                    <a:pt x="26549" y="2407"/>
                  </a:cubicBezTo>
                  <a:cubicBezTo>
                    <a:pt x="25984" y="2543"/>
                    <a:pt x="25460" y="2710"/>
                    <a:pt x="24937" y="2804"/>
                  </a:cubicBezTo>
                  <a:cubicBezTo>
                    <a:pt x="24069" y="2930"/>
                    <a:pt x="23200" y="2930"/>
                    <a:pt x="22321" y="2930"/>
                  </a:cubicBezTo>
                  <a:cubicBezTo>
                    <a:pt x="20228" y="2930"/>
                    <a:pt x="18177" y="2888"/>
                    <a:pt x="16084" y="2888"/>
                  </a:cubicBezTo>
                  <a:cubicBezTo>
                    <a:pt x="15697" y="2888"/>
                    <a:pt x="15258" y="2888"/>
                    <a:pt x="14871" y="2804"/>
                  </a:cubicBezTo>
                  <a:cubicBezTo>
                    <a:pt x="14128" y="2668"/>
                    <a:pt x="13426" y="2501"/>
                    <a:pt x="12736" y="2323"/>
                  </a:cubicBezTo>
                  <a:cubicBezTo>
                    <a:pt x="12600" y="2281"/>
                    <a:pt x="12516" y="2187"/>
                    <a:pt x="12380" y="2145"/>
                  </a:cubicBezTo>
                  <a:lnTo>
                    <a:pt x="12380" y="2061"/>
                  </a:lnTo>
                  <a:cubicBezTo>
                    <a:pt x="12642" y="2019"/>
                    <a:pt x="12861" y="2019"/>
                    <a:pt x="13123" y="1978"/>
                  </a:cubicBezTo>
                  <a:cubicBezTo>
                    <a:pt x="13950" y="1883"/>
                    <a:pt x="14776" y="1758"/>
                    <a:pt x="15655" y="1664"/>
                  </a:cubicBezTo>
                  <a:cubicBezTo>
                    <a:pt x="15827" y="1647"/>
                    <a:pt x="16007" y="1637"/>
                    <a:pt x="16189" y="1637"/>
                  </a:cubicBezTo>
                  <a:cubicBezTo>
                    <a:pt x="16463" y="1637"/>
                    <a:pt x="16742" y="1660"/>
                    <a:pt x="17005" y="1716"/>
                  </a:cubicBezTo>
                  <a:cubicBezTo>
                    <a:pt x="17595" y="1803"/>
                    <a:pt x="18187" y="1871"/>
                    <a:pt x="18779" y="1871"/>
                  </a:cubicBezTo>
                  <a:cubicBezTo>
                    <a:pt x="19322" y="1871"/>
                    <a:pt x="19865" y="1814"/>
                    <a:pt x="20406" y="1664"/>
                  </a:cubicBezTo>
                  <a:cubicBezTo>
                    <a:pt x="20504" y="1632"/>
                    <a:pt x="20602" y="1619"/>
                    <a:pt x="20700" y="1619"/>
                  </a:cubicBezTo>
                  <a:cubicBezTo>
                    <a:pt x="20864" y="1619"/>
                    <a:pt x="21027" y="1657"/>
                    <a:pt x="21191" y="1716"/>
                  </a:cubicBezTo>
                  <a:cubicBezTo>
                    <a:pt x="21450" y="1810"/>
                    <a:pt x="21738" y="1857"/>
                    <a:pt x="22030" y="1857"/>
                  </a:cubicBezTo>
                  <a:cubicBezTo>
                    <a:pt x="22127" y="1857"/>
                    <a:pt x="22224" y="1852"/>
                    <a:pt x="22321" y="1842"/>
                  </a:cubicBezTo>
                  <a:cubicBezTo>
                    <a:pt x="23064" y="1800"/>
                    <a:pt x="23807" y="1758"/>
                    <a:pt x="24550" y="1716"/>
                  </a:cubicBezTo>
                  <a:cubicBezTo>
                    <a:pt x="24843" y="1679"/>
                    <a:pt x="25134" y="1663"/>
                    <a:pt x="25427" y="1663"/>
                  </a:cubicBezTo>
                  <a:cubicBezTo>
                    <a:pt x="25873" y="1663"/>
                    <a:pt x="26324" y="1700"/>
                    <a:pt x="26794" y="1756"/>
                  </a:cubicBezTo>
                  <a:lnTo>
                    <a:pt x="26794" y="1756"/>
                  </a:lnTo>
                  <a:cubicBezTo>
                    <a:pt x="26758" y="1748"/>
                    <a:pt x="26721" y="1716"/>
                    <a:pt x="26685" y="1716"/>
                  </a:cubicBezTo>
                  <a:cubicBezTo>
                    <a:pt x="26075" y="1640"/>
                    <a:pt x="25465" y="1606"/>
                    <a:pt x="24853" y="1606"/>
                  </a:cubicBezTo>
                  <a:cubicBezTo>
                    <a:pt x="24373" y="1606"/>
                    <a:pt x="23892" y="1627"/>
                    <a:pt x="23409" y="1664"/>
                  </a:cubicBezTo>
                  <a:cubicBezTo>
                    <a:pt x="23080" y="1692"/>
                    <a:pt x="22738" y="1730"/>
                    <a:pt x="22395" y="1730"/>
                  </a:cubicBezTo>
                  <a:cubicBezTo>
                    <a:pt x="22107" y="1730"/>
                    <a:pt x="21818" y="1703"/>
                    <a:pt x="21536" y="1622"/>
                  </a:cubicBezTo>
                  <a:cubicBezTo>
                    <a:pt x="20953" y="1471"/>
                    <a:pt x="20395" y="1312"/>
                    <a:pt x="19816" y="1312"/>
                  </a:cubicBezTo>
                  <a:cubicBezTo>
                    <a:pt x="19752" y="1312"/>
                    <a:pt x="19687" y="1314"/>
                    <a:pt x="19621" y="1318"/>
                  </a:cubicBezTo>
                  <a:lnTo>
                    <a:pt x="19580" y="1318"/>
                  </a:lnTo>
                  <a:cubicBezTo>
                    <a:pt x="18753" y="1193"/>
                    <a:pt x="18010" y="973"/>
                    <a:pt x="17225" y="670"/>
                  </a:cubicBezTo>
                  <a:cubicBezTo>
                    <a:pt x="17005" y="575"/>
                    <a:pt x="16744" y="492"/>
                    <a:pt x="16482" y="450"/>
                  </a:cubicBezTo>
                  <a:cubicBezTo>
                    <a:pt x="16001" y="382"/>
                    <a:pt x="15522" y="348"/>
                    <a:pt x="15048" y="348"/>
                  </a:cubicBezTo>
                  <a:cubicBezTo>
                    <a:pt x="14575" y="348"/>
                    <a:pt x="14107" y="382"/>
                    <a:pt x="13646" y="450"/>
                  </a:cubicBezTo>
                  <a:cubicBezTo>
                    <a:pt x="13123" y="534"/>
                    <a:pt x="12600" y="670"/>
                    <a:pt x="12077" y="753"/>
                  </a:cubicBezTo>
                  <a:cubicBezTo>
                    <a:pt x="11506" y="870"/>
                    <a:pt x="10931" y="946"/>
                    <a:pt x="10346" y="946"/>
                  </a:cubicBezTo>
                  <a:cubicBezTo>
                    <a:pt x="10040" y="946"/>
                    <a:pt x="9731" y="926"/>
                    <a:pt x="9419" y="879"/>
                  </a:cubicBezTo>
                  <a:cubicBezTo>
                    <a:pt x="9115" y="837"/>
                    <a:pt x="8759" y="837"/>
                    <a:pt x="8414" y="837"/>
                  </a:cubicBezTo>
                  <a:cubicBezTo>
                    <a:pt x="8236" y="837"/>
                    <a:pt x="8069" y="879"/>
                    <a:pt x="7891" y="973"/>
                  </a:cubicBezTo>
                  <a:cubicBezTo>
                    <a:pt x="7788" y="997"/>
                    <a:pt x="7689" y="1021"/>
                    <a:pt x="7597" y="1021"/>
                  </a:cubicBezTo>
                  <a:cubicBezTo>
                    <a:pt x="7530" y="1021"/>
                    <a:pt x="7467" y="1008"/>
                    <a:pt x="7409" y="973"/>
                  </a:cubicBezTo>
                  <a:cubicBezTo>
                    <a:pt x="7022" y="837"/>
                    <a:pt x="6625" y="711"/>
                    <a:pt x="6279" y="575"/>
                  </a:cubicBezTo>
                  <a:cubicBezTo>
                    <a:pt x="6101" y="534"/>
                    <a:pt x="5934" y="408"/>
                    <a:pt x="5756" y="356"/>
                  </a:cubicBezTo>
                  <a:cubicBezTo>
                    <a:pt x="5271" y="146"/>
                    <a:pt x="4766" y="1"/>
                    <a:pt x="42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62" name="Google Shape;862;p37"/>
            <p:cNvSpPr/>
            <p:nvPr/>
          </p:nvSpPr>
          <p:spPr>
            <a:xfrm>
              <a:off x="3053961" y="4439586"/>
              <a:ext cx="147567" cy="33173"/>
            </a:xfrm>
            <a:custGeom>
              <a:avLst/>
              <a:gdLst/>
              <a:ahLst/>
              <a:cxnLst/>
              <a:rect l="l" t="t" r="r" b="b"/>
              <a:pathLst>
                <a:path w="7064" h="1588" extrusionOk="0">
                  <a:moveTo>
                    <a:pt x="1559" y="0"/>
                  </a:moveTo>
                  <a:cubicBezTo>
                    <a:pt x="1203" y="0"/>
                    <a:pt x="847" y="56"/>
                    <a:pt x="482" y="172"/>
                  </a:cubicBezTo>
                  <a:cubicBezTo>
                    <a:pt x="388" y="214"/>
                    <a:pt x="304" y="214"/>
                    <a:pt x="220" y="266"/>
                  </a:cubicBezTo>
                  <a:cubicBezTo>
                    <a:pt x="42" y="350"/>
                    <a:pt x="1" y="569"/>
                    <a:pt x="220" y="653"/>
                  </a:cubicBezTo>
                  <a:cubicBezTo>
                    <a:pt x="346" y="737"/>
                    <a:pt x="482" y="789"/>
                    <a:pt x="649" y="789"/>
                  </a:cubicBezTo>
                  <a:cubicBezTo>
                    <a:pt x="1392" y="873"/>
                    <a:pt x="2135" y="1051"/>
                    <a:pt x="2878" y="1354"/>
                  </a:cubicBezTo>
                  <a:cubicBezTo>
                    <a:pt x="2962" y="1396"/>
                    <a:pt x="3004" y="1396"/>
                    <a:pt x="3098" y="1438"/>
                  </a:cubicBezTo>
                  <a:cubicBezTo>
                    <a:pt x="3461" y="1532"/>
                    <a:pt x="3816" y="1588"/>
                    <a:pt x="4165" y="1588"/>
                  </a:cubicBezTo>
                  <a:cubicBezTo>
                    <a:pt x="4479" y="1588"/>
                    <a:pt x="4789" y="1542"/>
                    <a:pt x="5097" y="1438"/>
                  </a:cubicBezTo>
                  <a:cubicBezTo>
                    <a:pt x="5201" y="1389"/>
                    <a:pt x="5305" y="1369"/>
                    <a:pt x="5407" y="1369"/>
                  </a:cubicBezTo>
                  <a:cubicBezTo>
                    <a:pt x="5479" y="1369"/>
                    <a:pt x="5551" y="1379"/>
                    <a:pt x="5620" y="1396"/>
                  </a:cubicBezTo>
                  <a:cubicBezTo>
                    <a:pt x="6059" y="1396"/>
                    <a:pt x="6499" y="1438"/>
                    <a:pt x="6980" y="1480"/>
                  </a:cubicBezTo>
                  <a:lnTo>
                    <a:pt x="7064" y="1480"/>
                  </a:lnTo>
                  <a:lnTo>
                    <a:pt x="7064" y="1093"/>
                  </a:lnTo>
                  <a:lnTo>
                    <a:pt x="7022" y="1093"/>
                  </a:lnTo>
                  <a:cubicBezTo>
                    <a:pt x="6457" y="1051"/>
                    <a:pt x="5881" y="999"/>
                    <a:pt x="5358" y="915"/>
                  </a:cubicBezTo>
                  <a:cubicBezTo>
                    <a:pt x="4532" y="789"/>
                    <a:pt x="3705" y="528"/>
                    <a:pt x="2920" y="266"/>
                  </a:cubicBezTo>
                  <a:cubicBezTo>
                    <a:pt x="2458" y="91"/>
                    <a:pt x="2009" y="0"/>
                    <a:pt x="1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63" name="Google Shape;863;p37"/>
            <p:cNvSpPr/>
            <p:nvPr/>
          </p:nvSpPr>
          <p:spPr>
            <a:xfrm>
              <a:off x="3122165" y="4571691"/>
              <a:ext cx="21" cy="21"/>
            </a:xfrm>
            <a:custGeom>
              <a:avLst/>
              <a:gdLst/>
              <a:ahLst/>
              <a:cxnLst/>
              <a:rect l="l" t="t" r="r" b="b"/>
              <a:pathLst>
                <a:path w="1" h="1" extrusionOk="0">
                  <a:moveTo>
                    <a:pt x="0" y="1"/>
                  </a:moveTo>
                  <a:lnTo>
                    <a:pt x="0"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64" name="Google Shape;864;p37"/>
            <p:cNvSpPr/>
            <p:nvPr/>
          </p:nvSpPr>
          <p:spPr>
            <a:xfrm>
              <a:off x="3166973" y="4547877"/>
              <a:ext cx="34552" cy="25590"/>
            </a:xfrm>
            <a:custGeom>
              <a:avLst/>
              <a:gdLst/>
              <a:ahLst/>
              <a:cxnLst/>
              <a:rect l="l" t="t" r="r" b="b"/>
              <a:pathLst>
                <a:path w="1654" h="1225" extrusionOk="0">
                  <a:moveTo>
                    <a:pt x="785" y="0"/>
                  </a:moveTo>
                  <a:cubicBezTo>
                    <a:pt x="471" y="53"/>
                    <a:pt x="210" y="136"/>
                    <a:pt x="1" y="440"/>
                  </a:cubicBezTo>
                  <a:cubicBezTo>
                    <a:pt x="210" y="482"/>
                    <a:pt x="430" y="523"/>
                    <a:pt x="608" y="660"/>
                  </a:cubicBezTo>
                  <a:cubicBezTo>
                    <a:pt x="953" y="837"/>
                    <a:pt x="1309" y="1005"/>
                    <a:pt x="1654" y="1225"/>
                  </a:cubicBezTo>
                  <a:lnTo>
                    <a:pt x="1654" y="94"/>
                  </a:lnTo>
                  <a:cubicBezTo>
                    <a:pt x="1350" y="0"/>
                    <a:pt x="1089" y="0"/>
                    <a:pt x="7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65" name="Google Shape;865;p37"/>
            <p:cNvSpPr/>
            <p:nvPr/>
          </p:nvSpPr>
          <p:spPr>
            <a:xfrm>
              <a:off x="2998437" y="4299333"/>
              <a:ext cx="184960" cy="40547"/>
            </a:xfrm>
            <a:custGeom>
              <a:avLst/>
              <a:gdLst/>
              <a:ahLst/>
              <a:cxnLst/>
              <a:rect l="l" t="t" r="r" b="b"/>
              <a:pathLst>
                <a:path w="8854" h="1941" extrusionOk="0">
                  <a:moveTo>
                    <a:pt x="5798" y="0"/>
                  </a:moveTo>
                  <a:cubicBezTo>
                    <a:pt x="4971" y="0"/>
                    <a:pt x="4228" y="220"/>
                    <a:pt x="3485" y="440"/>
                  </a:cubicBezTo>
                  <a:cubicBezTo>
                    <a:pt x="2700" y="649"/>
                    <a:pt x="1874" y="869"/>
                    <a:pt x="1089" y="1089"/>
                  </a:cubicBezTo>
                  <a:cubicBezTo>
                    <a:pt x="785" y="1130"/>
                    <a:pt x="524" y="1225"/>
                    <a:pt x="262" y="1308"/>
                  </a:cubicBezTo>
                  <a:cubicBezTo>
                    <a:pt x="168" y="1350"/>
                    <a:pt x="42" y="1434"/>
                    <a:pt x="42" y="1528"/>
                  </a:cubicBezTo>
                  <a:cubicBezTo>
                    <a:pt x="1" y="1696"/>
                    <a:pt x="126" y="1748"/>
                    <a:pt x="262" y="1790"/>
                  </a:cubicBezTo>
                  <a:cubicBezTo>
                    <a:pt x="608" y="1832"/>
                    <a:pt x="911" y="1915"/>
                    <a:pt x="1214" y="1915"/>
                  </a:cubicBezTo>
                  <a:cubicBezTo>
                    <a:pt x="1414" y="1932"/>
                    <a:pt x="1613" y="1941"/>
                    <a:pt x="1809" y="1941"/>
                  </a:cubicBezTo>
                  <a:cubicBezTo>
                    <a:pt x="2692" y="1941"/>
                    <a:pt x="3541" y="1776"/>
                    <a:pt x="4354" y="1528"/>
                  </a:cubicBezTo>
                  <a:cubicBezTo>
                    <a:pt x="5141" y="1340"/>
                    <a:pt x="5891" y="1213"/>
                    <a:pt x="6693" y="1213"/>
                  </a:cubicBezTo>
                  <a:cubicBezTo>
                    <a:pt x="6829" y="1213"/>
                    <a:pt x="6967" y="1217"/>
                    <a:pt x="7106" y="1225"/>
                  </a:cubicBezTo>
                  <a:cubicBezTo>
                    <a:pt x="7587" y="1266"/>
                    <a:pt x="8069" y="1266"/>
                    <a:pt x="8539" y="1308"/>
                  </a:cubicBezTo>
                  <a:lnTo>
                    <a:pt x="8853" y="1308"/>
                  </a:lnTo>
                  <a:cubicBezTo>
                    <a:pt x="8759" y="1047"/>
                    <a:pt x="8676" y="827"/>
                    <a:pt x="8592" y="607"/>
                  </a:cubicBezTo>
                  <a:cubicBezTo>
                    <a:pt x="8278" y="524"/>
                    <a:pt x="7974" y="440"/>
                    <a:pt x="7671" y="304"/>
                  </a:cubicBezTo>
                  <a:cubicBezTo>
                    <a:pt x="7064" y="126"/>
                    <a:pt x="6405" y="0"/>
                    <a:pt x="57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66" name="Google Shape;866;p37"/>
            <p:cNvSpPr/>
            <p:nvPr/>
          </p:nvSpPr>
          <p:spPr>
            <a:xfrm>
              <a:off x="2267889" y="4363151"/>
              <a:ext cx="485546" cy="52810"/>
            </a:xfrm>
            <a:custGeom>
              <a:avLst/>
              <a:gdLst/>
              <a:ahLst/>
              <a:cxnLst/>
              <a:rect l="l" t="t" r="r" b="b"/>
              <a:pathLst>
                <a:path w="23243" h="2528" extrusionOk="0">
                  <a:moveTo>
                    <a:pt x="262" y="1"/>
                  </a:moveTo>
                  <a:cubicBezTo>
                    <a:pt x="179" y="388"/>
                    <a:pt x="84" y="786"/>
                    <a:pt x="1" y="1173"/>
                  </a:cubicBezTo>
                  <a:cubicBezTo>
                    <a:pt x="143" y="1169"/>
                    <a:pt x="285" y="1167"/>
                    <a:pt x="427" y="1167"/>
                  </a:cubicBezTo>
                  <a:cubicBezTo>
                    <a:pt x="1734" y="1167"/>
                    <a:pt x="3062" y="1335"/>
                    <a:pt x="4364" y="1571"/>
                  </a:cubicBezTo>
                  <a:cubicBezTo>
                    <a:pt x="5191" y="1738"/>
                    <a:pt x="6018" y="1958"/>
                    <a:pt x="6803" y="2177"/>
                  </a:cubicBezTo>
                  <a:cubicBezTo>
                    <a:pt x="7558" y="2408"/>
                    <a:pt x="8300" y="2527"/>
                    <a:pt x="9047" y="2527"/>
                  </a:cubicBezTo>
                  <a:cubicBezTo>
                    <a:pt x="9417" y="2527"/>
                    <a:pt x="9787" y="2498"/>
                    <a:pt x="10162" y="2439"/>
                  </a:cubicBezTo>
                  <a:cubicBezTo>
                    <a:pt x="10769" y="2355"/>
                    <a:pt x="11386" y="2177"/>
                    <a:pt x="12035" y="2041"/>
                  </a:cubicBezTo>
                  <a:cubicBezTo>
                    <a:pt x="12831" y="1850"/>
                    <a:pt x="13670" y="1649"/>
                    <a:pt x="14546" y="1649"/>
                  </a:cubicBezTo>
                  <a:cubicBezTo>
                    <a:pt x="14626" y="1649"/>
                    <a:pt x="14706" y="1651"/>
                    <a:pt x="14787" y="1654"/>
                  </a:cubicBezTo>
                  <a:cubicBezTo>
                    <a:pt x="15247" y="1654"/>
                    <a:pt x="15712" y="1636"/>
                    <a:pt x="16163" y="1636"/>
                  </a:cubicBezTo>
                  <a:cubicBezTo>
                    <a:pt x="16389" y="1636"/>
                    <a:pt x="16611" y="1640"/>
                    <a:pt x="16827" y="1654"/>
                  </a:cubicBezTo>
                  <a:cubicBezTo>
                    <a:pt x="17874" y="1696"/>
                    <a:pt x="18973" y="1832"/>
                    <a:pt x="20019" y="1916"/>
                  </a:cubicBezTo>
                  <a:cubicBezTo>
                    <a:pt x="20752" y="2000"/>
                    <a:pt x="21536" y="2094"/>
                    <a:pt x="22279" y="2177"/>
                  </a:cubicBezTo>
                  <a:cubicBezTo>
                    <a:pt x="22380" y="2191"/>
                    <a:pt x="22487" y="2196"/>
                    <a:pt x="22596" y="2196"/>
                  </a:cubicBezTo>
                  <a:cubicBezTo>
                    <a:pt x="22814" y="2196"/>
                    <a:pt x="23040" y="2177"/>
                    <a:pt x="23242" y="2177"/>
                  </a:cubicBezTo>
                  <a:lnTo>
                    <a:pt x="23242" y="2136"/>
                  </a:lnTo>
                  <a:cubicBezTo>
                    <a:pt x="23106" y="2136"/>
                    <a:pt x="22980" y="2094"/>
                    <a:pt x="22844" y="2094"/>
                  </a:cubicBezTo>
                  <a:cubicBezTo>
                    <a:pt x="21631" y="1916"/>
                    <a:pt x="20406" y="1738"/>
                    <a:pt x="19234" y="1612"/>
                  </a:cubicBezTo>
                  <a:cubicBezTo>
                    <a:pt x="18355" y="1476"/>
                    <a:pt x="17487" y="1351"/>
                    <a:pt x="16660" y="1351"/>
                  </a:cubicBezTo>
                  <a:cubicBezTo>
                    <a:pt x="16330" y="1372"/>
                    <a:pt x="15993" y="1382"/>
                    <a:pt x="15655" y="1382"/>
                  </a:cubicBezTo>
                  <a:cubicBezTo>
                    <a:pt x="15318" y="1382"/>
                    <a:pt x="14980" y="1372"/>
                    <a:pt x="14651" y="1351"/>
                  </a:cubicBezTo>
                  <a:cubicBezTo>
                    <a:pt x="13385" y="1351"/>
                    <a:pt x="12118" y="1309"/>
                    <a:pt x="10863" y="1309"/>
                  </a:cubicBezTo>
                  <a:cubicBezTo>
                    <a:pt x="9419" y="1309"/>
                    <a:pt x="8027" y="1257"/>
                    <a:pt x="6677" y="953"/>
                  </a:cubicBezTo>
                  <a:cubicBezTo>
                    <a:pt x="4846" y="566"/>
                    <a:pt x="3014" y="210"/>
                    <a:pt x="1131" y="43"/>
                  </a:cubicBezTo>
                  <a:cubicBezTo>
                    <a:pt x="827" y="43"/>
                    <a:pt x="566" y="1"/>
                    <a:pt x="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67" name="Google Shape;867;p37"/>
            <p:cNvSpPr/>
            <p:nvPr/>
          </p:nvSpPr>
          <p:spPr>
            <a:xfrm>
              <a:off x="2829900" y="4370483"/>
              <a:ext cx="371633" cy="74682"/>
            </a:xfrm>
            <a:custGeom>
              <a:avLst/>
              <a:gdLst/>
              <a:ahLst/>
              <a:cxnLst/>
              <a:rect l="l" t="t" r="r" b="b"/>
              <a:pathLst>
                <a:path w="17790" h="3575" extrusionOk="0">
                  <a:moveTo>
                    <a:pt x="14285" y="0"/>
                  </a:moveTo>
                  <a:cubicBezTo>
                    <a:pt x="12997" y="0"/>
                    <a:pt x="11728" y="241"/>
                    <a:pt x="10507" y="780"/>
                  </a:cubicBezTo>
                  <a:cubicBezTo>
                    <a:pt x="9942" y="1000"/>
                    <a:pt x="9377" y="1220"/>
                    <a:pt x="8759" y="1220"/>
                  </a:cubicBezTo>
                  <a:cubicBezTo>
                    <a:pt x="8676" y="1220"/>
                    <a:pt x="8634" y="1220"/>
                    <a:pt x="8550" y="1261"/>
                  </a:cubicBezTo>
                  <a:cubicBezTo>
                    <a:pt x="7765" y="1387"/>
                    <a:pt x="6928" y="1523"/>
                    <a:pt x="6195" y="1743"/>
                  </a:cubicBezTo>
                  <a:cubicBezTo>
                    <a:pt x="5290" y="1953"/>
                    <a:pt x="4385" y="2082"/>
                    <a:pt x="3483" y="2082"/>
                  </a:cubicBezTo>
                  <a:cubicBezTo>
                    <a:pt x="2903" y="2082"/>
                    <a:pt x="2325" y="2029"/>
                    <a:pt x="1748" y="1910"/>
                  </a:cubicBezTo>
                  <a:cubicBezTo>
                    <a:pt x="1309" y="1826"/>
                    <a:pt x="827" y="1743"/>
                    <a:pt x="388" y="1690"/>
                  </a:cubicBezTo>
                  <a:cubicBezTo>
                    <a:pt x="333" y="1672"/>
                    <a:pt x="268" y="1654"/>
                    <a:pt x="206" y="1654"/>
                  </a:cubicBezTo>
                  <a:cubicBezTo>
                    <a:pt x="125" y="1654"/>
                    <a:pt x="48" y="1684"/>
                    <a:pt x="1" y="1785"/>
                  </a:cubicBezTo>
                  <a:lnTo>
                    <a:pt x="1" y="1868"/>
                  </a:lnTo>
                  <a:cubicBezTo>
                    <a:pt x="84" y="1910"/>
                    <a:pt x="126" y="1952"/>
                    <a:pt x="178" y="2004"/>
                  </a:cubicBezTo>
                  <a:cubicBezTo>
                    <a:pt x="1486" y="2737"/>
                    <a:pt x="2878" y="3260"/>
                    <a:pt x="4406" y="3260"/>
                  </a:cubicBezTo>
                  <a:cubicBezTo>
                    <a:pt x="4512" y="3265"/>
                    <a:pt x="4617" y="3267"/>
                    <a:pt x="4723" y="3267"/>
                  </a:cubicBezTo>
                  <a:cubicBezTo>
                    <a:pt x="5826" y="3267"/>
                    <a:pt x="6901" y="3028"/>
                    <a:pt x="7933" y="2789"/>
                  </a:cubicBezTo>
                  <a:cubicBezTo>
                    <a:pt x="8914" y="2572"/>
                    <a:pt x="9889" y="2413"/>
                    <a:pt x="10868" y="2413"/>
                  </a:cubicBezTo>
                  <a:cubicBezTo>
                    <a:pt x="11068" y="2413"/>
                    <a:pt x="11269" y="2419"/>
                    <a:pt x="11469" y="2433"/>
                  </a:cubicBezTo>
                  <a:cubicBezTo>
                    <a:pt x="12600" y="2528"/>
                    <a:pt x="13688" y="2695"/>
                    <a:pt x="14776" y="2998"/>
                  </a:cubicBezTo>
                  <a:cubicBezTo>
                    <a:pt x="15655" y="3312"/>
                    <a:pt x="16566" y="3438"/>
                    <a:pt x="17528" y="3522"/>
                  </a:cubicBezTo>
                  <a:cubicBezTo>
                    <a:pt x="17612" y="3522"/>
                    <a:pt x="17706" y="3522"/>
                    <a:pt x="17790" y="3574"/>
                  </a:cubicBezTo>
                  <a:lnTo>
                    <a:pt x="17790" y="2528"/>
                  </a:lnTo>
                  <a:cubicBezTo>
                    <a:pt x="16702" y="2266"/>
                    <a:pt x="15655" y="2004"/>
                    <a:pt x="14567" y="1690"/>
                  </a:cubicBezTo>
                  <a:cubicBezTo>
                    <a:pt x="14515" y="1649"/>
                    <a:pt x="14473" y="1607"/>
                    <a:pt x="14389" y="1607"/>
                  </a:cubicBezTo>
                  <a:cubicBezTo>
                    <a:pt x="14431" y="1565"/>
                    <a:pt x="14431" y="1523"/>
                    <a:pt x="14473" y="1523"/>
                  </a:cubicBezTo>
                  <a:lnTo>
                    <a:pt x="14776" y="1523"/>
                  </a:lnTo>
                  <a:cubicBezTo>
                    <a:pt x="14924" y="1516"/>
                    <a:pt x="15072" y="1512"/>
                    <a:pt x="15220" y="1512"/>
                  </a:cubicBezTo>
                  <a:cubicBezTo>
                    <a:pt x="15906" y="1512"/>
                    <a:pt x="16586" y="1587"/>
                    <a:pt x="17267" y="1690"/>
                  </a:cubicBezTo>
                  <a:cubicBezTo>
                    <a:pt x="17445" y="1743"/>
                    <a:pt x="17612" y="1743"/>
                    <a:pt x="17790" y="1785"/>
                  </a:cubicBezTo>
                  <a:lnTo>
                    <a:pt x="17790" y="958"/>
                  </a:lnTo>
                  <a:cubicBezTo>
                    <a:pt x="17748" y="822"/>
                    <a:pt x="17706" y="644"/>
                    <a:pt x="17654" y="477"/>
                  </a:cubicBezTo>
                  <a:cubicBezTo>
                    <a:pt x="17309" y="382"/>
                    <a:pt x="17005" y="299"/>
                    <a:pt x="16660" y="257"/>
                  </a:cubicBezTo>
                  <a:cubicBezTo>
                    <a:pt x="15866" y="90"/>
                    <a:pt x="15072" y="0"/>
                    <a:pt x="14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68" name="Google Shape;868;p37"/>
            <p:cNvSpPr/>
            <p:nvPr/>
          </p:nvSpPr>
          <p:spPr>
            <a:xfrm>
              <a:off x="2257841" y="4416962"/>
              <a:ext cx="103844" cy="41738"/>
            </a:xfrm>
            <a:custGeom>
              <a:avLst/>
              <a:gdLst/>
              <a:ahLst/>
              <a:cxnLst/>
              <a:rect l="l" t="t" r="r" b="b"/>
              <a:pathLst>
                <a:path w="4971" h="1998" extrusionOk="0">
                  <a:moveTo>
                    <a:pt x="2687" y="1"/>
                  </a:moveTo>
                  <a:cubicBezTo>
                    <a:pt x="2505" y="1"/>
                    <a:pt x="2321" y="13"/>
                    <a:pt x="2135" y="41"/>
                  </a:cubicBezTo>
                  <a:cubicBezTo>
                    <a:pt x="1832" y="83"/>
                    <a:pt x="1570" y="125"/>
                    <a:pt x="1267" y="208"/>
                  </a:cubicBezTo>
                  <a:cubicBezTo>
                    <a:pt x="921" y="303"/>
                    <a:pt x="524" y="386"/>
                    <a:pt x="136" y="470"/>
                  </a:cubicBezTo>
                  <a:cubicBezTo>
                    <a:pt x="95" y="951"/>
                    <a:pt x="42" y="1475"/>
                    <a:pt x="0" y="1998"/>
                  </a:cubicBezTo>
                  <a:cubicBezTo>
                    <a:pt x="356" y="1914"/>
                    <a:pt x="660" y="1820"/>
                    <a:pt x="963" y="1736"/>
                  </a:cubicBezTo>
                  <a:cubicBezTo>
                    <a:pt x="1926" y="1391"/>
                    <a:pt x="2878" y="1171"/>
                    <a:pt x="3924" y="1171"/>
                  </a:cubicBezTo>
                  <a:lnTo>
                    <a:pt x="4144" y="1171"/>
                  </a:lnTo>
                  <a:cubicBezTo>
                    <a:pt x="4364" y="1129"/>
                    <a:pt x="4542" y="1087"/>
                    <a:pt x="4709" y="993"/>
                  </a:cubicBezTo>
                  <a:cubicBezTo>
                    <a:pt x="4803" y="951"/>
                    <a:pt x="4929" y="868"/>
                    <a:pt x="4929" y="773"/>
                  </a:cubicBezTo>
                  <a:cubicBezTo>
                    <a:pt x="4971" y="648"/>
                    <a:pt x="4845" y="564"/>
                    <a:pt x="4751" y="512"/>
                  </a:cubicBezTo>
                  <a:cubicBezTo>
                    <a:pt x="4091" y="203"/>
                    <a:pt x="3405" y="1"/>
                    <a:pt x="26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69" name="Google Shape;869;p37"/>
            <p:cNvSpPr/>
            <p:nvPr/>
          </p:nvSpPr>
          <p:spPr>
            <a:xfrm>
              <a:off x="2518396" y="4297662"/>
              <a:ext cx="465429" cy="80071"/>
            </a:xfrm>
            <a:custGeom>
              <a:avLst/>
              <a:gdLst/>
              <a:ahLst/>
              <a:cxnLst/>
              <a:rect l="l" t="t" r="r" b="b"/>
              <a:pathLst>
                <a:path w="22280" h="3833" extrusionOk="0">
                  <a:moveTo>
                    <a:pt x="11228" y="1"/>
                  </a:moveTo>
                  <a:cubicBezTo>
                    <a:pt x="10889" y="1"/>
                    <a:pt x="10548" y="26"/>
                    <a:pt x="10204" y="80"/>
                  </a:cubicBezTo>
                  <a:cubicBezTo>
                    <a:pt x="9806" y="164"/>
                    <a:pt x="9377" y="164"/>
                    <a:pt x="8979" y="206"/>
                  </a:cubicBezTo>
                  <a:cubicBezTo>
                    <a:pt x="7713" y="384"/>
                    <a:pt x="6457" y="520"/>
                    <a:pt x="5275" y="865"/>
                  </a:cubicBezTo>
                  <a:cubicBezTo>
                    <a:pt x="4668" y="1043"/>
                    <a:pt x="4051" y="1127"/>
                    <a:pt x="3444" y="1127"/>
                  </a:cubicBezTo>
                  <a:cubicBezTo>
                    <a:pt x="3182" y="1127"/>
                    <a:pt x="2879" y="1169"/>
                    <a:pt x="2575" y="1210"/>
                  </a:cubicBezTo>
                  <a:cubicBezTo>
                    <a:pt x="2397" y="1210"/>
                    <a:pt x="2272" y="1252"/>
                    <a:pt x="2177" y="1472"/>
                  </a:cubicBezTo>
                  <a:cubicBezTo>
                    <a:pt x="2298" y="1593"/>
                    <a:pt x="2439" y="1612"/>
                    <a:pt x="2569" y="1612"/>
                  </a:cubicBezTo>
                  <a:cubicBezTo>
                    <a:pt x="2630" y="1612"/>
                    <a:pt x="2689" y="1608"/>
                    <a:pt x="2743" y="1608"/>
                  </a:cubicBezTo>
                  <a:cubicBezTo>
                    <a:pt x="3663" y="1608"/>
                    <a:pt x="4574" y="1566"/>
                    <a:pt x="5495" y="1566"/>
                  </a:cubicBezTo>
                  <a:cubicBezTo>
                    <a:pt x="5934" y="1566"/>
                    <a:pt x="6363" y="1608"/>
                    <a:pt x="6845" y="1650"/>
                  </a:cubicBezTo>
                  <a:cubicBezTo>
                    <a:pt x="6886" y="1650"/>
                    <a:pt x="6928" y="1692"/>
                    <a:pt x="7022" y="1692"/>
                  </a:cubicBezTo>
                  <a:cubicBezTo>
                    <a:pt x="6886" y="1828"/>
                    <a:pt x="6803" y="1870"/>
                    <a:pt x="6719" y="1912"/>
                  </a:cubicBezTo>
                  <a:cubicBezTo>
                    <a:pt x="6279" y="1995"/>
                    <a:pt x="5882" y="2089"/>
                    <a:pt x="5495" y="2173"/>
                  </a:cubicBezTo>
                  <a:cubicBezTo>
                    <a:pt x="3747" y="2435"/>
                    <a:pt x="2010" y="2560"/>
                    <a:pt x="262" y="2613"/>
                  </a:cubicBezTo>
                  <a:cubicBezTo>
                    <a:pt x="179" y="2613"/>
                    <a:pt x="85" y="2613"/>
                    <a:pt x="1" y="2655"/>
                  </a:cubicBezTo>
                  <a:cubicBezTo>
                    <a:pt x="1" y="2822"/>
                    <a:pt x="126" y="2874"/>
                    <a:pt x="262" y="2874"/>
                  </a:cubicBezTo>
                  <a:cubicBezTo>
                    <a:pt x="482" y="2958"/>
                    <a:pt x="702" y="3000"/>
                    <a:pt x="911" y="3042"/>
                  </a:cubicBezTo>
                  <a:cubicBezTo>
                    <a:pt x="1591" y="3099"/>
                    <a:pt x="2261" y="3132"/>
                    <a:pt x="2929" y="3132"/>
                  </a:cubicBezTo>
                  <a:cubicBezTo>
                    <a:pt x="3856" y="3132"/>
                    <a:pt x="4778" y="3068"/>
                    <a:pt x="5714" y="2916"/>
                  </a:cubicBezTo>
                  <a:cubicBezTo>
                    <a:pt x="6143" y="2874"/>
                    <a:pt x="6541" y="2738"/>
                    <a:pt x="6981" y="2696"/>
                  </a:cubicBezTo>
                  <a:cubicBezTo>
                    <a:pt x="7849" y="2696"/>
                    <a:pt x="8676" y="2696"/>
                    <a:pt x="9502" y="2822"/>
                  </a:cubicBezTo>
                  <a:cubicBezTo>
                    <a:pt x="10329" y="2916"/>
                    <a:pt x="11166" y="3136"/>
                    <a:pt x="11951" y="3439"/>
                  </a:cubicBezTo>
                  <a:cubicBezTo>
                    <a:pt x="12571" y="3674"/>
                    <a:pt x="13232" y="3833"/>
                    <a:pt x="13929" y="3833"/>
                  </a:cubicBezTo>
                  <a:cubicBezTo>
                    <a:pt x="14008" y="3833"/>
                    <a:pt x="14089" y="3831"/>
                    <a:pt x="14170" y="3827"/>
                  </a:cubicBezTo>
                  <a:cubicBezTo>
                    <a:pt x="14954" y="3827"/>
                    <a:pt x="15739" y="3785"/>
                    <a:pt x="16566" y="3701"/>
                  </a:cubicBezTo>
                  <a:cubicBezTo>
                    <a:pt x="17267" y="3659"/>
                    <a:pt x="17968" y="3565"/>
                    <a:pt x="18617" y="3439"/>
                  </a:cubicBezTo>
                  <a:cubicBezTo>
                    <a:pt x="19364" y="3276"/>
                    <a:pt x="20135" y="3188"/>
                    <a:pt x="20894" y="3188"/>
                  </a:cubicBezTo>
                  <a:cubicBezTo>
                    <a:pt x="21155" y="3188"/>
                    <a:pt x="21415" y="3198"/>
                    <a:pt x="21673" y="3220"/>
                  </a:cubicBezTo>
                  <a:lnTo>
                    <a:pt x="22279" y="3220"/>
                  </a:lnTo>
                  <a:lnTo>
                    <a:pt x="22279" y="3178"/>
                  </a:lnTo>
                  <a:cubicBezTo>
                    <a:pt x="22102" y="3178"/>
                    <a:pt x="21976" y="3136"/>
                    <a:pt x="21798" y="3084"/>
                  </a:cubicBezTo>
                  <a:cubicBezTo>
                    <a:pt x="21371" y="3032"/>
                    <a:pt x="20940" y="2996"/>
                    <a:pt x="20508" y="2996"/>
                  </a:cubicBezTo>
                  <a:cubicBezTo>
                    <a:pt x="20241" y="2996"/>
                    <a:pt x="19973" y="3010"/>
                    <a:pt x="19705" y="3042"/>
                  </a:cubicBezTo>
                  <a:cubicBezTo>
                    <a:pt x="18877" y="3154"/>
                    <a:pt x="18056" y="3230"/>
                    <a:pt x="17231" y="3230"/>
                  </a:cubicBezTo>
                  <a:cubicBezTo>
                    <a:pt x="17055" y="3230"/>
                    <a:pt x="16878" y="3227"/>
                    <a:pt x="16702" y="3220"/>
                  </a:cubicBezTo>
                  <a:cubicBezTo>
                    <a:pt x="16304" y="3178"/>
                    <a:pt x="15875" y="3178"/>
                    <a:pt x="15478" y="3136"/>
                  </a:cubicBezTo>
                  <a:cubicBezTo>
                    <a:pt x="14431" y="3042"/>
                    <a:pt x="13427" y="2916"/>
                    <a:pt x="12474" y="2435"/>
                  </a:cubicBezTo>
                  <a:cubicBezTo>
                    <a:pt x="11690" y="2089"/>
                    <a:pt x="10905" y="1870"/>
                    <a:pt x="10068" y="1828"/>
                  </a:cubicBezTo>
                  <a:cubicBezTo>
                    <a:pt x="9984" y="1776"/>
                    <a:pt x="9858" y="1828"/>
                    <a:pt x="9764" y="1692"/>
                  </a:cubicBezTo>
                  <a:cubicBezTo>
                    <a:pt x="9900" y="1650"/>
                    <a:pt x="9984" y="1608"/>
                    <a:pt x="10068" y="1608"/>
                  </a:cubicBezTo>
                  <a:cubicBezTo>
                    <a:pt x="10643" y="1514"/>
                    <a:pt x="11250" y="1430"/>
                    <a:pt x="11815" y="1388"/>
                  </a:cubicBezTo>
                  <a:cubicBezTo>
                    <a:pt x="12119" y="1388"/>
                    <a:pt x="12422" y="1388"/>
                    <a:pt x="12736" y="1430"/>
                  </a:cubicBezTo>
                  <a:cubicBezTo>
                    <a:pt x="14253" y="1776"/>
                    <a:pt x="15781" y="1912"/>
                    <a:pt x="17351" y="1953"/>
                  </a:cubicBezTo>
                  <a:cubicBezTo>
                    <a:pt x="18010" y="1995"/>
                    <a:pt x="18659" y="1995"/>
                    <a:pt x="19360" y="1995"/>
                  </a:cubicBezTo>
                  <a:cubicBezTo>
                    <a:pt x="19663" y="2037"/>
                    <a:pt x="20009" y="2037"/>
                    <a:pt x="20364" y="2089"/>
                  </a:cubicBezTo>
                  <a:cubicBezTo>
                    <a:pt x="20532" y="2089"/>
                    <a:pt x="20668" y="2037"/>
                    <a:pt x="20794" y="1912"/>
                  </a:cubicBezTo>
                  <a:cubicBezTo>
                    <a:pt x="20584" y="1692"/>
                    <a:pt x="20323" y="1692"/>
                    <a:pt x="20061" y="1650"/>
                  </a:cubicBezTo>
                  <a:cubicBezTo>
                    <a:pt x="19622" y="1566"/>
                    <a:pt x="19224" y="1566"/>
                    <a:pt x="18837" y="1472"/>
                  </a:cubicBezTo>
                  <a:cubicBezTo>
                    <a:pt x="18052" y="1346"/>
                    <a:pt x="17309" y="1252"/>
                    <a:pt x="16524" y="1085"/>
                  </a:cubicBezTo>
                  <a:cubicBezTo>
                    <a:pt x="15519" y="865"/>
                    <a:pt x="14515" y="604"/>
                    <a:pt x="13521" y="342"/>
                  </a:cubicBezTo>
                  <a:cubicBezTo>
                    <a:pt x="12757" y="131"/>
                    <a:pt x="11999" y="1"/>
                    <a:pt x="11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70" name="Google Shape;870;p37"/>
            <p:cNvSpPr/>
            <p:nvPr/>
          </p:nvSpPr>
          <p:spPr>
            <a:xfrm>
              <a:off x="3122165" y="4571691"/>
              <a:ext cx="13787" cy="21"/>
            </a:xfrm>
            <a:custGeom>
              <a:avLst/>
              <a:gdLst/>
              <a:ahLst/>
              <a:cxnLst/>
              <a:rect l="l" t="t" r="r" b="b"/>
              <a:pathLst>
                <a:path w="660" h="1" extrusionOk="0">
                  <a:moveTo>
                    <a:pt x="0" y="1"/>
                  </a:moveTo>
                  <a:lnTo>
                    <a:pt x="0" y="1"/>
                  </a:lnTo>
                  <a:lnTo>
                    <a:pt x="660"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71" name="Google Shape;871;p37"/>
            <p:cNvSpPr/>
            <p:nvPr/>
          </p:nvSpPr>
          <p:spPr>
            <a:xfrm>
              <a:off x="2591196" y="4614159"/>
              <a:ext cx="579321" cy="71444"/>
            </a:xfrm>
            <a:custGeom>
              <a:avLst/>
              <a:gdLst/>
              <a:ahLst/>
              <a:cxnLst/>
              <a:rect l="l" t="t" r="r" b="b"/>
              <a:pathLst>
                <a:path w="27732" h="3420" extrusionOk="0">
                  <a:moveTo>
                    <a:pt x="7912" y="1"/>
                  </a:moveTo>
                  <a:cubicBezTo>
                    <a:pt x="7328" y="1"/>
                    <a:pt x="6740" y="56"/>
                    <a:pt x="6154" y="144"/>
                  </a:cubicBezTo>
                  <a:cubicBezTo>
                    <a:pt x="5452" y="228"/>
                    <a:pt x="4804" y="490"/>
                    <a:pt x="4186" y="846"/>
                  </a:cubicBezTo>
                  <a:cubicBezTo>
                    <a:pt x="3140" y="1411"/>
                    <a:pt x="2093" y="1798"/>
                    <a:pt x="921" y="1798"/>
                  </a:cubicBezTo>
                  <a:cubicBezTo>
                    <a:pt x="660" y="1798"/>
                    <a:pt x="440" y="1892"/>
                    <a:pt x="178" y="1934"/>
                  </a:cubicBezTo>
                  <a:cubicBezTo>
                    <a:pt x="95" y="1976"/>
                    <a:pt x="42" y="2059"/>
                    <a:pt x="0" y="2112"/>
                  </a:cubicBezTo>
                  <a:cubicBezTo>
                    <a:pt x="95" y="2195"/>
                    <a:pt x="137" y="2279"/>
                    <a:pt x="220" y="2279"/>
                  </a:cubicBezTo>
                  <a:cubicBezTo>
                    <a:pt x="743" y="2373"/>
                    <a:pt x="1309" y="2499"/>
                    <a:pt x="1874" y="2541"/>
                  </a:cubicBezTo>
                  <a:cubicBezTo>
                    <a:pt x="1948" y="2544"/>
                    <a:pt x="2021" y="2545"/>
                    <a:pt x="2095" y="2545"/>
                  </a:cubicBezTo>
                  <a:cubicBezTo>
                    <a:pt x="3057" y="2545"/>
                    <a:pt x="3954" y="2297"/>
                    <a:pt x="4887" y="1976"/>
                  </a:cubicBezTo>
                  <a:cubicBezTo>
                    <a:pt x="5233" y="1798"/>
                    <a:pt x="5672" y="1672"/>
                    <a:pt x="6059" y="1630"/>
                  </a:cubicBezTo>
                  <a:cubicBezTo>
                    <a:pt x="6508" y="1567"/>
                    <a:pt x="6967" y="1533"/>
                    <a:pt x="7426" y="1533"/>
                  </a:cubicBezTo>
                  <a:cubicBezTo>
                    <a:pt x="7950" y="1533"/>
                    <a:pt x="8476" y="1577"/>
                    <a:pt x="8989" y="1672"/>
                  </a:cubicBezTo>
                  <a:cubicBezTo>
                    <a:pt x="10203" y="1892"/>
                    <a:pt x="11428" y="2154"/>
                    <a:pt x="12694" y="2373"/>
                  </a:cubicBezTo>
                  <a:cubicBezTo>
                    <a:pt x="13740" y="2541"/>
                    <a:pt x="14828" y="2761"/>
                    <a:pt x="15917" y="2844"/>
                  </a:cubicBezTo>
                  <a:cubicBezTo>
                    <a:pt x="17225" y="3022"/>
                    <a:pt x="18533" y="3106"/>
                    <a:pt x="19841" y="3200"/>
                  </a:cubicBezTo>
                  <a:cubicBezTo>
                    <a:pt x="20971" y="3284"/>
                    <a:pt x="22154" y="3326"/>
                    <a:pt x="23326" y="3367"/>
                  </a:cubicBezTo>
                  <a:cubicBezTo>
                    <a:pt x="23639" y="3367"/>
                    <a:pt x="23985" y="3420"/>
                    <a:pt x="24330" y="3420"/>
                  </a:cubicBezTo>
                  <a:lnTo>
                    <a:pt x="27564" y="3420"/>
                  </a:lnTo>
                  <a:cubicBezTo>
                    <a:pt x="27647" y="3326"/>
                    <a:pt x="27689" y="3200"/>
                    <a:pt x="27731" y="3064"/>
                  </a:cubicBezTo>
                  <a:cubicBezTo>
                    <a:pt x="27469" y="3022"/>
                    <a:pt x="27250" y="3022"/>
                    <a:pt x="26988" y="2980"/>
                  </a:cubicBezTo>
                  <a:cubicBezTo>
                    <a:pt x="25816" y="2938"/>
                    <a:pt x="24634" y="2897"/>
                    <a:pt x="23503" y="2844"/>
                  </a:cubicBezTo>
                  <a:cubicBezTo>
                    <a:pt x="23064" y="2802"/>
                    <a:pt x="22635" y="2802"/>
                    <a:pt x="22195" y="2719"/>
                  </a:cubicBezTo>
                  <a:cubicBezTo>
                    <a:pt x="21411" y="2635"/>
                    <a:pt x="20584" y="2499"/>
                    <a:pt x="19799" y="2373"/>
                  </a:cubicBezTo>
                  <a:cubicBezTo>
                    <a:pt x="17403" y="2018"/>
                    <a:pt x="15090" y="1589"/>
                    <a:pt x="12777" y="929"/>
                  </a:cubicBezTo>
                  <a:cubicBezTo>
                    <a:pt x="11731" y="626"/>
                    <a:pt x="10685" y="364"/>
                    <a:pt x="9638" y="186"/>
                  </a:cubicBezTo>
                  <a:cubicBezTo>
                    <a:pt x="9073" y="56"/>
                    <a:pt x="8495" y="1"/>
                    <a:pt x="79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72" name="Google Shape;872;p37"/>
            <p:cNvSpPr/>
            <p:nvPr/>
          </p:nvSpPr>
          <p:spPr>
            <a:xfrm>
              <a:off x="2687810" y="4669872"/>
              <a:ext cx="422584" cy="59996"/>
            </a:xfrm>
            <a:custGeom>
              <a:avLst/>
              <a:gdLst/>
              <a:ahLst/>
              <a:cxnLst/>
              <a:rect l="l" t="t" r="r" b="b"/>
              <a:pathLst>
                <a:path w="20229" h="2872" extrusionOk="0">
                  <a:moveTo>
                    <a:pt x="2832" y="1"/>
                  </a:moveTo>
                  <a:cubicBezTo>
                    <a:pt x="2118" y="1"/>
                    <a:pt x="1422" y="146"/>
                    <a:pt x="744" y="397"/>
                  </a:cubicBezTo>
                  <a:cubicBezTo>
                    <a:pt x="524" y="491"/>
                    <a:pt x="346" y="617"/>
                    <a:pt x="179" y="753"/>
                  </a:cubicBezTo>
                  <a:cubicBezTo>
                    <a:pt x="1" y="920"/>
                    <a:pt x="43" y="1098"/>
                    <a:pt x="220" y="1182"/>
                  </a:cubicBezTo>
                  <a:cubicBezTo>
                    <a:pt x="346" y="1224"/>
                    <a:pt x="482" y="1276"/>
                    <a:pt x="608" y="1276"/>
                  </a:cubicBezTo>
                  <a:lnTo>
                    <a:pt x="1570" y="1276"/>
                  </a:lnTo>
                  <a:cubicBezTo>
                    <a:pt x="2052" y="1318"/>
                    <a:pt x="2481" y="1318"/>
                    <a:pt x="2920" y="1402"/>
                  </a:cubicBezTo>
                  <a:cubicBezTo>
                    <a:pt x="3789" y="1663"/>
                    <a:pt x="4668" y="1967"/>
                    <a:pt x="5578" y="2228"/>
                  </a:cubicBezTo>
                  <a:cubicBezTo>
                    <a:pt x="6018" y="2364"/>
                    <a:pt x="6499" y="2532"/>
                    <a:pt x="6928" y="2626"/>
                  </a:cubicBezTo>
                  <a:cubicBezTo>
                    <a:pt x="7756" y="2758"/>
                    <a:pt x="8583" y="2871"/>
                    <a:pt x="9411" y="2871"/>
                  </a:cubicBezTo>
                  <a:cubicBezTo>
                    <a:pt x="9630" y="2871"/>
                    <a:pt x="9848" y="2863"/>
                    <a:pt x="10067" y="2846"/>
                  </a:cubicBezTo>
                  <a:cubicBezTo>
                    <a:pt x="11428" y="2751"/>
                    <a:pt x="12736" y="2626"/>
                    <a:pt x="14044" y="2490"/>
                  </a:cubicBezTo>
                  <a:cubicBezTo>
                    <a:pt x="14649" y="2429"/>
                    <a:pt x="15232" y="2390"/>
                    <a:pt x="15809" y="2390"/>
                  </a:cubicBezTo>
                  <a:cubicBezTo>
                    <a:pt x="16020" y="2390"/>
                    <a:pt x="16230" y="2395"/>
                    <a:pt x="16440" y="2406"/>
                  </a:cubicBezTo>
                  <a:cubicBezTo>
                    <a:pt x="16895" y="2427"/>
                    <a:pt x="17364" y="2448"/>
                    <a:pt x="17832" y="2448"/>
                  </a:cubicBezTo>
                  <a:cubicBezTo>
                    <a:pt x="18300" y="2448"/>
                    <a:pt x="18769" y="2427"/>
                    <a:pt x="19224" y="2364"/>
                  </a:cubicBezTo>
                  <a:cubicBezTo>
                    <a:pt x="19580" y="2322"/>
                    <a:pt x="19883" y="2270"/>
                    <a:pt x="20228" y="2103"/>
                  </a:cubicBezTo>
                  <a:lnTo>
                    <a:pt x="20061" y="2103"/>
                  </a:lnTo>
                  <a:cubicBezTo>
                    <a:pt x="18795" y="2103"/>
                    <a:pt x="17529" y="2061"/>
                    <a:pt x="16262" y="2061"/>
                  </a:cubicBezTo>
                  <a:cubicBezTo>
                    <a:pt x="15519" y="2009"/>
                    <a:pt x="14776" y="2009"/>
                    <a:pt x="14044" y="2009"/>
                  </a:cubicBezTo>
                  <a:cubicBezTo>
                    <a:pt x="12997" y="2009"/>
                    <a:pt x="11951" y="2061"/>
                    <a:pt x="10905" y="2061"/>
                  </a:cubicBezTo>
                  <a:cubicBezTo>
                    <a:pt x="10287" y="2009"/>
                    <a:pt x="9638" y="1967"/>
                    <a:pt x="9021" y="1799"/>
                  </a:cubicBezTo>
                  <a:cubicBezTo>
                    <a:pt x="8498" y="1621"/>
                    <a:pt x="7975" y="1485"/>
                    <a:pt x="7504" y="1318"/>
                  </a:cubicBezTo>
                  <a:cubicBezTo>
                    <a:pt x="7148" y="1182"/>
                    <a:pt x="6761" y="1098"/>
                    <a:pt x="6457" y="920"/>
                  </a:cubicBezTo>
                  <a:cubicBezTo>
                    <a:pt x="5672" y="533"/>
                    <a:pt x="4835" y="313"/>
                    <a:pt x="4009" y="135"/>
                  </a:cubicBezTo>
                  <a:cubicBezTo>
                    <a:pt x="3611" y="43"/>
                    <a:pt x="3219" y="1"/>
                    <a:pt x="28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73" name="Google Shape;873;p37"/>
            <p:cNvSpPr/>
            <p:nvPr/>
          </p:nvSpPr>
          <p:spPr>
            <a:xfrm>
              <a:off x="2256964" y="4473197"/>
              <a:ext cx="369022" cy="72948"/>
            </a:xfrm>
            <a:custGeom>
              <a:avLst/>
              <a:gdLst/>
              <a:ahLst/>
              <a:cxnLst/>
              <a:rect l="l" t="t" r="r" b="b"/>
              <a:pathLst>
                <a:path w="17665" h="3492" extrusionOk="0">
                  <a:moveTo>
                    <a:pt x="4643" y="1"/>
                  </a:moveTo>
                  <a:cubicBezTo>
                    <a:pt x="4579" y="1"/>
                    <a:pt x="4513" y="3"/>
                    <a:pt x="4448" y="7"/>
                  </a:cubicBezTo>
                  <a:cubicBezTo>
                    <a:pt x="3318" y="91"/>
                    <a:pt x="2271" y="394"/>
                    <a:pt x="1225" y="792"/>
                  </a:cubicBezTo>
                  <a:cubicBezTo>
                    <a:pt x="1037" y="843"/>
                    <a:pt x="882" y="879"/>
                    <a:pt x="719" y="879"/>
                  </a:cubicBezTo>
                  <a:cubicBezTo>
                    <a:pt x="618" y="879"/>
                    <a:pt x="514" y="866"/>
                    <a:pt x="398" y="834"/>
                  </a:cubicBezTo>
                  <a:cubicBezTo>
                    <a:pt x="262" y="792"/>
                    <a:pt x="137" y="750"/>
                    <a:pt x="0" y="656"/>
                  </a:cubicBezTo>
                  <a:lnTo>
                    <a:pt x="0" y="656"/>
                  </a:lnTo>
                  <a:cubicBezTo>
                    <a:pt x="0" y="1053"/>
                    <a:pt x="42" y="1441"/>
                    <a:pt x="42" y="1796"/>
                  </a:cubicBezTo>
                  <a:cubicBezTo>
                    <a:pt x="84" y="1838"/>
                    <a:pt x="137" y="1838"/>
                    <a:pt x="178" y="1838"/>
                  </a:cubicBezTo>
                  <a:cubicBezTo>
                    <a:pt x="363" y="1892"/>
                    <a:pt x="542" y="1923"/>
                    <a:pt x="717" y="1923"/>
                  </a:cubicBezTo>
                  <a:cubicBezTo>
                    <a:pt x="948" y="1923"/>
                    <a:pt x="1172" y="1869"/>
                    <a:pt x="1392" y="1744"/>
                  </a:cubicBezTo>
                  <a:cubicBezTo>
                    <a:pt x="2093" y="1315"/>
                    <a:pt x="2878" y="1137"/>
                    <a:pt x="3663" y="959"/>
                  </a:cubicBezTo>
                  <a:cubicBezTo>
                    <a:pt x="3941" y="889"/>
                    <a:pt x="4215" y="847"/>
                    <a:pt x="4480" y="847"/>
                  </a:cubicBezTo>
                  <a:cubicBezTo>
                    <a:pt x="5004" y="847"/>
                    <a:pt x="5496" y="1010"/>
                    <a:pt x="5934" y="1441"/>
                  </a:cubicBezTo>
                  <a:cubicBezTo>
                    <a:pt x="6154" y="1660"/>
                    <a:pt x="6457" y="1744"/>
                    <a:pt x="6802" y="1744"/>
                  </a:cubicBezTo>
                  <a:cubicBezTo>
                    <a:pt x="7106" y="1744"/>
                    <a:pt x="7409" y="1744"/>
                    <a:pt x="7723" y="1796"/>
                  </a:cubicBezTo>
                  <a:cubicBezTo>
                    <a:pt x="8675" y="1922"/>
                    <a:pt x="9596" y="2184"/>
                    <a:pt x="10465" y="2623"/>
                  </a:cubicBezTo>
                  <a:cubicBezTo>
                    <a:pt x="10988" y="2926"/>
                    <a:pt x="11595" y="3146"/>
                    <a:pt x="12171" y="3366"/>
                  </a:cubicBezTo>
                  <a:cubicBezTo>
                    <a:pt x="12406" y="3450"/>
                    <a:pt x="12644" y="3492"/>
                    <a:pt x="12883" y="3492"/>
                  </a:cubicBezTo>
                  <a:cubicBezTo>
                    <a:pt x="13123" y="3492"/>
                    <a:pt x="13363" y="3450"/>
                    <a:pt x="13604" y="3366"/>
                  </a:cubicBezTo>
                  <a:cubicBezTo>
                    <a:pt x="14734" y="3010"/>
                    <a:pt x="15917" y="2707"/>
                    <a:pt x="17089" y="2665"/>
                  </a:cubicBezTo>
                  <a:cubicBezTo>
                    <a:pt x="17267" y="2665"/>
                    <a:pt x="17403" y="2581"/>
                    <a:pt x="17528" y="2487"/>
                  </a:cubicBezTo>
                  <a:cubicBezTo>
                    <a:pt x="17612" y="2445"/>
                    <a:pt x="17664" y="2320"/>
                    <a:pt x="17570" y="2184"/>
                  </a:cubicBezTo>
                  <a:cubicBezTo>
                    <a:pt x="17403" y="2058"/>
                    <a:pt x="17267" y="1880"/>
                    <a:pt x="17089" y="1796"/>
                  </a:cubicBezTo>
                  <a:cubicBezTo>
                    <a:pt x="16743" y="1577"/>
                    <a:pt x="16356" y="1535"/>
                    <a:pt x="15959" y="1535"/>
                  </a:cubicBezTo>
                  <a:cubicBezTo>
                    <a:pt x="15847" y="1527"/>
                    <a:pt x="15733" y="1523"/>
                    <a:pt x="15620" y="1523"/>
                  </a:cubicBezTo>
                  <a:cubicBezTo>
                    <a:pt x="14980" y="1523"/>
                    <a:pt x="14319" y="1637"/>
                    <a:pt x="13688" y="1744"/>
                  </a:cubicBezTo>
                  <a:cubicBezTo>
                    <a:pt x="13472" y="1803"/>
                    <a:pt x="13256" y="1841"/>
                    <a:pt x="13037" y="1841"/>
                  </a:cubicBezTo>
                  <a:cubicBezTo>
                    <a:pt x="12906" y="1841"/>
                    <a:pt x="12775" y="1828"/>
                    <a:pt x="12641" y="1796"/>
                  </a:cubicBezTo>
                  <a:cubicBezTo>
                    <a:pt x="11909" y="1618"/>
                    <a:pt x="11208" y="1441"/>
                    <a:pt x="10465" y="1221"/>
                  </a:cubicBezTo>
                  <a:cubicBezTo>
                    <a:pt x="9542" y="999"/>
                    <a:pt x="8590" y="815"/>
                    <a:pt x="7626" y="815"/>
                  </a:cubicBezTo>
                  <a:cubicBezTo>
                    <a:pt x="7453" y="815"/>
                    <a:pt x="7280" y="821"/>
                    <a:pt x="7106" y="834"/>
                  </a:cubicBezTo>
                  <a:cubicBezTo>
                    <a:pt x="6760" y="834"/>
                    <a:pt x="6457" y="750"/>
                    <a:pt x="6195" y="530"/>
                  </a:cubicBezTo>
                  <a:cubicBezTo>
                    <a:pt x="5762" y="172"/>
                    <a:pt x="5227" y="1"/>
                    <a:pt x="46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74" name="Google Shape;874;p37"/>
            <p:cNvSpPr/>
            <p:nvPr/>
          </p:nvSpPr>
          <p:spPr>
            <a:xfrm>
              <a:off x="2280569" y="4313977"/>
              <a:ext cx="200481" cy="48778"/>
            </a:xfrm>
            <a:custGeom>
              <a:avLst/>
              <a:gdLst/>
              <a:ahLst/>
              <a:cxnLst/>
              <a:rect l="l" t="t" r="r" b="b"/>
              <a:pathLst>
                <a:path w="9597" h="2335" extrusionOk="0">
                  <a:moveTo>
                    <a:pt x="440" y="0"/>
                  </a:moveTo>
                  <a:cubicBezTo>
                    <a:pt x="262" y="388"/>
                    <a:pt x="137" y="785"/>
                    <a:pt x="1" y="1214"/>
                  </a:cubicBezTo>
                  <a:cubicBezTo>
                    <a:pt x="220" y="1256"/>
                    <a:pt x="398" y="1308"/>
                    <a:pt x="618" y="1350"/>
                  </a:cubicBezTo>
                  <a:cubicBezTo>
                    <a:pt x="1832" y="1612"/>
                    <a:pt x="3056" y="1874"/>
                    <a:pt x="4322" y="2093"/>
                  </a:cubicBezTo>
                  <a:cubicBezTo>
                    <a:pt x="5060" y="2211"/>
                    <a:pt x="5799" y="2335"/>
                    <a:pt x="6551" y="2335"/>
                  </a:cubicBezTo>
                  <a:cubicBezTo>
                    <a:pt x="6866" y="2335"/>
                    <a:pt x="7183" y="2313"/>
                    <a:pt x="7504" y="2261"/>
                  </a:cubicBezTo>
                  <a:cubicBezTo>
                    <a:pt x="8027" y="2177"/>
                    <a:pt x="8550" y="2041"/>
                    <a:pt x="9073" y="1915"/>
                  </a:cubicBezTo>
                  <a:cubicBezTo>
                    <a:pt x="9251" y="1874"/>
                    <a:pt x="9471" y="1779"/>
                    <a:pt x="9596" y="1518"/>
                  </a:cubicBezTo>
                  <a:cubicBezTo>
                    <a:pt x="9471" y="1476"/>
                    <a:pt x="9377" y="1392"/>
                    <a:pt x="9251" y="1392"/>
                  </a:cubicBezTo>
                  <a:cubicBezTo>
                    <a:pt x="9162" y="1371"/>
                    <a:pt x="9063" y="1371"/>
                    <a:pt x="8965" y="1371"/>
                  </a:cubicBezTo>
                  <a:cubicBezTo>
                    <a:pt x="8867" y="1371"/>
                    <a:pt x="8770" y="1371"/>
                    <a:pt x="8686" y="1350"/>
                  </a:cubicBezTo>
                  <a:lnTo>
                    <a:pt x="7723" y="1350"/>
                  </a:lnTo>
                  <a:cubicBezTo>
                    <a:pt x="6457" y="1308"/>
                    <a:pt x="5191" y="1089"/>
                    <a:pt x="3925" y="911"/>
                  </a:cubicBezTo>
                  <a:cubicBezTo>
                    <a:pt x="3454" y="827"/>
                    <a:pt x="2878" y="733"/>
                    <a:pt x="2449" y="565"/>
                  </a:cubicBezTo>
                  <a:cubicBezTo>
                    <a:pt x="1790" y="262"/>
                    <a:pt x="1099" y="126"/>
                    <a:pt x="4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75" name="Google Shape;875;p37"/>
            <p:cNvSpPr/>
            <p:nvPr/>
          </p:nvSpPr>
          <p:spPr>
            <a:xfrm>
              <a:off x="2402773" y="4424462"/>
              <a:ext cx="465408" cy="60685"/>
            </a:xfrm>
            <a:custGeom>
              <a:avLst/>
              <a:gdLst/>
              <a:ahLst/>
              <a:cxnLst/>
              <a:rect l="l" t="t" r="r" b="b"/>
              <a:pathLst>
                <a:path w="22279" h="2905" extrusionOk="0">
                  <a:moveTo>
                    <a:pt x="6432" y="0"/>
                  </a:moveTo>
                  <a:cubicBezTo>
                    <a:pt x="6291" y="0"/>
                    <a:pt x="6153" y="9"/>
                    <a:pt x="6017" y="27"/>
                  </a:cubicBezTo>
                  <a:cubicBezTo>
                    <a:pt x="5620" y="69"/>
                    <a:pt x="5191" y="153"/>
                    <a:pt x="4835" y="247"/>
                  </a:cubicBezTo>
                  <a:cubicBezTo>
                    <a:pt x="4573" y="331"/>
                    <a:pt x="4353" y="467"/>
                    <a:pt x="4228" y="728"/>
                  </a:cubicBezTo>
                  <a:cubicBezTo>
                    <a:pt x="4406" y="854"/>
                    <a:pt x="4615" y="896"/>
                    <a:pt x="4793" y="896"/>
                  </a:cubicBezTo>
                  <a:cubicBezTo>
                    <a:pt x="4978" y="866"/>
                    <a:pt x="5163" y="837"/>
                    <a:pt x="5333" y="837"/>
                  </a:cubicBezTo>
                  <a:cubicBezTo>
                    <a:pt x="5404" y="837"/>
                    <a:pt x="5471" y="842"/>
                    <a:pt x="5536" y="854"/>
                  </a:cubicBezTo>
                  <a:cubicBezTo>
                    <a:pt x="6237" y="896"/>
                    <a:pt x="6886" y="990"/>
                    <a:pt x="7545" y="1032"/>
                  </a:cubicBezTo>
                  <a:cubicBezTo>
                    <a:pt x="7587" y="1032"/>
                    <a:pt x="7629" y="1074"/>
                    <a:pt x="7671" y="1116"/>
                  </a:cubicBezTo>
                  <a:cubicBezTo>
                    <a:pt x="7587" y="1157"/>
                    <a:pt x="7545" y="1199"/>
                    <a:pt x="7493" y="1199"/>
                  </a:cubicBezTo>
                  <a:cubicBezTo>
                    <a:pt x="6844" y="1419"/>
                    <a:pt x="6143" y="1639"/>
                    <a:pt x="5452" y="1775"/>
                  </a:cubicBezTo>
                  <a:cubicBezTo>
                    <a:pt x="5239" y="1821"/>
                    <a:pt x="5027" y="1845"/>
                    <a:pt x="4818" y="1845"/>
                  </a:cubicBezTo>
                  <a:cubicBezTo>
                    <a:pt x="4463" y="1845"/>
                    <a:pt x="4118" y="1777"/>
                    <a:pt x="3788" y="1639"/>
                  </a:cubicBezTo>
                  <a:cubicBezTo>
                    <a:pt x="3443" y="1513"/>
                    <a:pt x="3140" y="1335"/>
                    <a:pt x="2784" y="1199"/>
                  </a:cubicBezTo>
                  <a:cubicBezTo>
                    <a:pt x="2522" y="1116"/>
                    <a:pt x="2177" y="1032"/>
                    <a:pt x="1873" y="990"/>
                  </a:cubicBezTo>
                  <a:cubicBezTo>
                    <a:pt x="1769" y="980"/>
                    <a:pt x="1662" y="975"/>
                    <a:pt x="1555" y="975"/>
                  </a:cubicBezTo>
                  <a:cubicBezTo>
                    <a:pt x="1126" y="975"/>
                    <a:pt x="680" y="1049"/>
                    <a:pt x="262" y="1116"/>
                  </a:cubicBezTo>
                  <a:cubicBezTo>
                    <a:pt x="168" y="1157"/>
                    <a:pt x="42" y="1199"/>
                    <a:pt x="0" y="1335"/>
                  </a:cubicBezTo>
                  <a:cubicBezTo>
                    <a:pt x="0" y="1461"/>
                    <a:pt x="126" y="1555"/>
                    <a:pt x="220" y="1597"/>
                  </a:cubicBezTo>
                  <a:cubicBezTo>
                    <a:pt x="429" y="1681"/>
                    <a:pt x="649" y="1775"/>
                    <a:pt x="869" y="1775"/>
                  </a:cubicBezTo>
                  <a:cubicBezTo>
                    <a:pt x="1612" y="1817"/>
                    <a:pt x="2261" y="2078"/>
                    <a:pt x="2920" y="2424"/>
                  </a:cubicBezTo>
                  <a:cubicBezTo>
                    <a:pt x="2962" y="2465"/>
                    <a:pt x="3045" y="2507"/>
                    <a:pt x="3140" y="2560"/>
                  </a:cubicBezTo>
                  <a:cubicBezTo>
                    <a:pt x="3663" y="2769"/>
                    <a:pt x="4186" y="2905"/>
                    <a:pt x="4709" y="2905"/>
                  </a:cubicBezTo>
                  <a:cubicBezTo>
                    <a:pt x="5316" y="2905"/>
                    <a:pt x="5839" y="2769"/>
                    <a:pt x="6363" y="2643"/>
                  </a:cubicBezTo>
                  <a:cubicBezTo>
                    <a:pt x="7409" y="2298"/>
                    <a:pt x="8414" y="1859"/>
                    <a:pt x="9418" y="1377"/>
                  </a:cubicBezTo>
                  <a:cubicBezTo>
                    <a:pt x="9836" y="1223"/>
                    <a:pt x="10247" y="1108"/>
                    <a:pt x="10663" y="1108"/>
                  </a:cubicBezTo>
                  <a:cubicBezTo>
                    <a:pt x="10726" y="1108"/>
                    <a:pt x="10789" y="1110"/>
                    <a:pt x="10852" y="1116"/>
                  </a:cubicBezTo>
                  <a:cubicBezTo>
                    <a:pt x="11678" y="1116"/>
                    <a:pt x="12516" y="1199"/>
                    <a:pt x="13300" y="1252"/>
                  </a:cubicBezTo>
                  <a:cubicBezTo>
                    <a:pt x="15174" y="1419"/>
                    <a:pt x="17005" y="1681"/>
                    <a:pt x="18836" y="2036"/>
                  </a:cubicBezTo>
                  <a:cubicBezTo>
                    <a:pt x="19621" y="2162"/>
                    <a:pt x="20406" y="2340"/>
                    <a:pt x="21232" y="2465"/>
                  </a:cubicBezTo>
                  <a:cubicBezTo>
                    <a:pt x="21350" y="2477"/>
                    <a:pt x="21461" y="2482"/>
                    <a:pt x="21566" y="2482"/>
                  </a:cubicBezTo>
                  <a:cubicBezTo>
                    <a:pt x="21851" y="2482"/>
                    <a:pt x="22087" y="2443"/>
                    <a:pt x="22279" y="2382"/>
                  </a:cubicBezTo>
                  <a:cubicBezTo>
                    <a:pt x="22237" y="2340"/>
                    <a:pt x="22195" y="2340"/>
                    <a:pt x="22143" y="2340"/>
                  </a:cubicBezTo>
                  <a:cubicBezTo>
                    <a:pt x="20751" y="2078"/>
                    <a:pt x="19317" y="1859"/>
                    <a:pt x="17957" y="1555"/>
                  </a:cubicBezTo>
                  <a:cubicBezTo>
                    <a:pt x="15780" y="1116"/>
                    <a:pt x="13646" y="592"/>
                    <a:pt x="11469" y="509"/>
                  </a:cubicBezTo>
                  <a:cubicBezTo>
                    <a:pt x="11155" y="467"/>
                    <a:pt x="10852" y="414"/>
                    <a:pt x="10548" y="414"/>
                  </a:cubicBezTo>
                  <a:cubicBezTo>
                    <a:pt x="10417" y="422"/>
                    <a:pt x="10286" y="426"/>
                    <a:pt x="10154" y="426"/>
                  </a:cubicBezTo>
                  <a:cubicBezTo>
                    <a:pt x="9415" y="426"/>
                    <a:pt x="8670" y="312"/>
                    <a:pt x="7932" y="205"/>
                  </a:cubicBezTo>
                  <a:cubicBezTo>
                    <a:pt x="7429" y="100"/>
                    <a:pt x="6919" y="0"/>
                    <a:pt x="64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76" name="Google Shape;876;p37"/>
            <p:cNvSpPr/>
            <p:nvPr/>
          </p:nvSpPr>
          <p:spPr>
            <a:xfrm>
              <a:off x="2258719" y="4523562"/>
              <a:ext cx="243327" cy="48423"/>
            </a:xfrm>
            <a:custGeom>
              <a:avLst/>
              <a:gdLst/>
              <a:ahLst/>
              <a:cxnLst/>
              <a:rect l="l" t="t" r="r" b="b"/>
              <a:pathLst>
                <a:path w="11648" h="2318" extrusionOk="0">
                  <a:moveTo>
                    <a:pt x="3387" y="0"/>
                  </a:moveTo>
                  <a:cubicBezTo>
                    <a:pt x="3254" y="0"/>
                    <a:pt x="3117" y="23"/>
                    <a:pt x="2972" y="76"/>
                  </a:cubicBezTo>
                  <a:cubicBezTo>
                    <a:pt x="2710" y="118"/>
                    <a:pt x="2449" y="212"/>
                    <a:pt x="2145" y="296"/>
                  </a:cubicBezTo>
                  <a:cubicBezTo>
                    <a:pt x="1884" y="385"/>
                    <a:pt x="1609" y="429"/>
                    <a:pt x="1329" y="429"/>
                  </a:cubicBezTo>
                  <a:cubicBezTo>
                    <a:pt x="1049" y="429"/>
                    <a:pt x="764" y="385"/>
                    <a:pt x="482" y="296"/>
                  </a:cubicBezTo>
                  <a:cubicBezTo>
                    <a:pt x="356" y="254"/>
                    <a:pt x="178" y="212"/>
                    <a:pt x="0" y="170"/>
                  </a:cubicBezTo>
                  <a:lnTo>
                    <a:pt x="0" y="170"/>
                  </a:lnTo>
                  <a:cubicBezTo>
                    <a:pt x="53" y="474"/>
                    <a:pt x="94" y="777"/>
                    <a:pt x="94" y="1081"/>
                  </a:cubicBezTo>
                  <a:cubicBezTo>
                    <a:pt x="178" y="1081"/>
                    <a:pt x="262" y="1122"/>
                    <a:pt x="356" y="1122"/>
                  </a:cubicBezTo>
                  <a:cubicBezTo>
                    <a:pt x="663" y="1207"/>
                    <a:pt x="973" y="1251"/>
                    <a:pt x="1283" y="1251"/>
                  </a:cubicBezTo>
                  <a:cubicBezTo>
                    <a:pt x="1627" y="1251"/>
                    <a:pt x="1971" y="1196"/>
                    <a:pt x="2313" y="1081"/>
                  </a:cubicBezTo>
                  <a:cubicBezTo>
                    <a:pt x="2616" y="997"/>
                    <a:pt x="2930" y="903"/>
                    <a:pt x="3192" y="777"/>
                  </a:cubicBezTo>
                  <a:cubicBezTo>
                    <a:pt x="3322" y="725"/>
                    <a:pt x="3457" y="685"/>
                    <a:pt x="3592" y="685"/>
                  </a:cubicBezTo>
                  <a:cubicBezTo>
                    <a:pt x="3675" y="685"/>
                    <a:pt x="3758" y="700"/>
                    <a:pt x="3841" y="735"/>
                  </a:cubicBezTo>
                  <a:cubicBezTo>
                    <a:pt x="4364" y="903"/>
                    <a:pt x="4845" y="1122"/>
                    <a:pt x="5368" y="1300"/>
                  </a:cubicBezTo>
                  <a:cubicBezTo>
                    <a:pt x="5756" y="1426"/>
                    <a:pt x="6195" y="1562"/>
                    <a:pt x="6593" y="1646"/>
                  </a:cubicBezTo>
                  <a:cubicBezTo>
                    <a:pt x="7503" y="1824"/>
                    <a:pt x="8424" y="1949"/>
                    <a:pt x="9293" y="2169"/>
                  </a:cubicBezTo>
                  <a:cubicBezTo>
                    <a:pt x="9708" y="2274"/>
                    <a:pt x="10121" y="2317"/>
                    <a:pt x="10542" y="2317"/>
                  </a:cubicBezTo>
                  <a:cubicBezTo>
                    <a:pt x="10831" y="2317"/>
                    <a:pt x="11125" y="2297"/>
                    <a:pt x="11427" y="2263"/>
                  </a:cubicBezTo>
                  <a:cubicBezTo>
                    <a:pt x="11469" y="2263"/>
                    <a:pt x="11563" y="2211"/>
                    <a:pt x="11647" y="2169"/>
                  </a:cubicBezTo>
                  <a:cubicBezTo>
                    <a:pt x="11647" y="2169"/>
                    <a:pt x="11605" y="2127"/>
                    <a:pt x="11605" y="2085"/>
                  </a:cubicBezTo>
                  <a:cubicBezTo>
                    <a:pt x="11344" y="2085"/>
                    <a:pt x="11040" y="2043"/>
                    <a:pt x="10778" y="2043"/>
                  </a:cubicBezTo>
                  <a:cubicBezTo>
                    <a:pt x="10648" y="2022"/>
                    <a:pt x="10517" y="2022"/>
                    <a:pt x="10386" y="2022"/>
                  </a:cubicBezTo>
                  <a:cubicBezTo>
                    <a:pt x="10255" y="2022"/>
                    <a:pt x="10124" y="2022"/>
                    <a:pt x="9994" y="2001"/>
                  </a:cubicBezTo>
                  <a:cubicBezTo>
                    <a:pt x="8853" y="1740"/>
                    <a:pt x="7723" y="1478"/>
                    <a:pt x="6635" y="1217"/>
                  </a:cubicBezTo>
                  <a:cubicBezTo>
                    <a:pt x="6237" y="1122"/>
                    <a:pt x="5892" y="955"/>
                    <a:pt x="5546" y="819"/>
                  </a:cubicBezTo>
                  <a:cubicBezTo>
                    <a:pt x="5023" y="599"/>
                    <a:pt x="4448" y="338"/>
                    <a:pt x="3924" y="118"/>
                  </a:cubicBezTo>
                  <a:cubicBezTo>
                    <a:pt x="3748" y="45"/>
                    <a:pt x="3572" y="0"/>
                    <a:pt x="33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77" name="Google Shape;877;p37"/>
            <p:cNvSpPr/>
            <p:nvPr/>
          </p:nvSpPr>
          <p:spPr>
            <a:xfrm>
              <a:off x="3058557" y="4217363"/>
              <a:ext cx="79152" cy="26468"/>
            </a:xfrm>
            <a:custGeom>
              <a:avLst/>
              <a:gdLst/>
              <a:ahLst/>
              <a:cxnLst/>
              <a:rect l="l" t="t" r="r" b="b"/>
              <a:pathLst>
                <a:path w="3789" h="1267" extrusionOk="0">
                  <a:moveTo>
                    <a:pt x="3307" y="0"/>
                  </a:moveTo>
                  <a:cubicBezTo>
                    <a:pt x="2658" y="0"/>
                    <a:pt x="1999" y="84"/>
                    <a:pt x="1392" y="345"/>
                  </a:cubicBezTo>
                  <a:cubicBezTo>
                    <a:pt x="1130" y="482"/>
                    <a:pt x="827" y="523"/>
                    <a:pt x="565" y="607"/>
                  </a:cubicBezTo>
                  <a:cubicBezTo>
                    <a:pt x="429" y="649"/>
                    <a:pt x="304" y="649"/>
                    <a:pt x="168" y="743"/>
                  </a:cubicBezTo>
                  <a:cubicBezTo>
                    <a:pt x="126" y="743"/>
                    <a:pt x="42" y="827"/>
                    <a:pt x="0" y="911"/>
                  </a:cubicBezTo>
                  <a:cubicBezTo>
                    <a:pt x="0" y="963"/>
                    <a:pt x="84" y="1047"/>
                    <a:pt x="168" y="1130"/>
                  </a:cubicBezTo>
                  <a:cubicBezTo>
                    <a:pt x="220" y="1172"/>
                    <a:pt x="262" y="1172"/>
                    <a:pt x="346" y="1172"/>
                  </a:cubicBezTo>
                  <a:cubicBezTo>
                    <a:pt x="482" y="1225"/>
                    <a:pt x="607" y="1266"/>
                    <a:pt x="743" y="1266"/>
                  </a:cubicBezTo>
                  <a:cubicBezTo>
                    <a:pt x="1266" y="1266"/>
                    <a:pt x="1790" y="1225"/>
                    <a:pt x="2261" y="1047"/>
                  </a:cubicBezTo>
                  <a:cubicBezTo>
                    <a:pt x="2784" y="869"/>
                    <a:pt x="3307" y="785"/>
                    <a:pt x="3788" y="743"/>
                  </a:cubicBezTo>
                  <a:cubicBezTo>
                    <a:pt x="3663" y="523"/>
                    <a:pt x="3485" y="262"/>
                    <a:pt x="33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78" name="Google Shape;878;p37"/>
            <p:cNvSpPr/>
            <p:nvPr/>
          </p:nvSpPr>
          <p:spPr>
            <a:xfrm>
              <a:off x="2501141" y="4054278"/>
              <a:ext cx="145603" cy="21015"/>
            </a:xfrm>
            <a:custGeom>
              <a:avLst/>
              <a:gdLst/>
              <a:ahLst/>
              <a:cxnLst/>
              <a:rect l="l" t="t" r="r" b="b"/>
              <a:pathLst>
                <a:path w="6970" h="1006" extrusionOk="0">
                  <a:moveTo>
                    <a:pt x="1434" y="1"/>
                  </a:moveTo>
                  <a:cubicBezTo>
                    <a:pt x="952" y="262"/>
                    <a:pt x="482" y="482"/>
                    <a:pt x="0" y="786"/>
                  </a:cubicBezTo>
                  <a:lnTo>
                    <a:pt x="523" y="786"/>
                  </a:lnTo>
                  <a:cubicBezTo>
                    <a:pt x="1088" y="827"/>
                    <a:pt x="1654" y="869"/>
                    <a:pt x="2260" y="869"/>
                  </a:cubicBezTo>
                  <a:cubicBezTo>
                    <a:pt x="3485" y="922"/>
                    <a:pt x="4709" y="963"/>
                    <a:pt x="5923" y="1005"/>
                  </a:cubicBezTo>
                  <a:cubicBezTo>
                    <a:pt x="6185" y="1005"/>
                    <a:pt x="6446" y="922"/>
                    <a:pt x="6708" y="827"/>
                  </a:cubicBezTo>
                  <a:cubicBezTo>
                    <a:pt x="6802" y="827"/>
                    <a:pt x="6844" y="744"/>
                    <a:pt x="6969" y="608"/>
                  </a:cubicBezTo>
                  <a:cubicBezTo>
                    <a:pt x="6802" y="566"/>
                    <a:pt x="6666" y="566"/>
                    <a:pt x="6582" y="524"/>
                  </a:cubicBezTo>
                  <a:cubicBezTo>
                    <a:pt x="5797" y="482"/>
                    <a:pt x="4971" y="440"/>
                    <a:pt x="4186" y="346"/>
                  </a:cubicBezTo>
                  <a:cubicBezTo>
                    <a:pt x="3265" y="221"/>
                    <a:pt x="2355" y="137"/>
                    <a:pt x="1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79" name="Google Shape;879;p37"/>
            <p:cNvSpPr/>
            <p:nvPr/>
          </p:nvSpPr>
          <p:spPr>
            <a:xfrm>
              <a:off x="2467468" y="4088830"/>
              <a:ext cx="15333" cy="1985"/>
            </a:xfrm>
            <a:custGeom>
              <a:avLst/>
              <a:gdLst/>
              <a:ahLst/>
              <a:cxnLst/>
              <a:rect l="l" t="t" r="r" b="b"/>
              <a:pathLst>
                <a:path w="734" h="95" extrusionOk="0">
                  <a:moveTo>
                    <a:pt x="168" y="0"/>
                  </a:moveTo>
                  <a:cubicBezTo>
                    <a:pt x="126" y="52"/>
                    <a:pt x="43" y="94"/>
                    <a:pt x="1" y="94"/>
                  </a:cubicBezTo>
                  <a:lnTo>
                    <a:pt x="430" y="94"/>
                  </a:lnTo>
                  <a:cubicBezTo>
                    <a:pt x="524" y="94"/>
                    <a:pt x="649" y="94"/>
                    <a:pt x="733" y="52"/>
                  </a:cubicBezTo>
                  <a:cubicBezTo>
                    <a:pt x="566" y="52"/>
                    <a:pt x="346" y="0"/>
                    <a:pt x="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80" name="Google Shape;880;p37"/>
            <p:cNvSpPr/>
            <p:nvPr/>
          </p:nvSpPr>
          <p:spPr>
            <a:xfrm>
              <a:off x="2277958" y="4626338"/>
              <a:ext cx="286820" cy="73930"/>
            </a:xfrm>
            <a:custGeom>
              <a:avLst/>
              <a:gdLst/>
              <a:ahLst/>
              <a:cxnLst/>
              <a:rect l="l" t="t" r="r" b="b"/>
              <a:pathLst>
                <a:path w="13730" h="3539" extrusionOk="0">
                  <a:moveTo>
                    <a:pt x="0" y="1"/>
                  </a:moveTo>
                  <a:lnTo>
                    <a:pt x="0" y="1"/>
                  </a:lnTo>
                  <a:cubicBezTo>
                    <a:pt x="126" y="346"/>
                    <a:pt x="220" y="650"/>
                    <a:pt x="345" y="953"/>
                  </a:cubicBezTo>
                  <a:cubicBezTo>
                    <a:pt x="565" y="1006"/>
                    <a:pt x="785" y="1047"/>
                    <a:pt x="1005" y="1131"/>
                  </a:cubicBezTo>
                  <a:cubicBezTo>
                    <a:pt x="2271" y="1393"/>
                    <a:pt x="3527" y="1571"/>
                    <a:pt x="4751" y="1832"/>
                  </a:cubicBezTo>
                  <a:cubicBezTo>
                    <a:pt x="5714" y="2000"/>
                    <a:pt x="6718" y="2178"/>
                    <a:pt x="7629" y="2439"/>
                  </a:cubicBezTo>
                  <a:cubicBezTo>
                    <a:pt x="8978" y="2837"/>
                    <a:pt x="10328" y="3182"/>
                    <a:pt x="11731" y="3402"/>
                  </a:cubicBezTo>
                  <a:cubicBezTo>
                    <a:pt x="12260" y="3470"/>
                    <a:pt x="12797" y="3539"/>
                    <a:pt x="13352" y="3539"/>
                  </a:cubicBezTo>
                  <a:cubicBezTo>
                    <a:pt x="13477" y="3539"/>
                    <a:pt x="13603" y="3535"/>
                    <a:pt x="13729" y="3527"/>
                  </a:cubicBezTo>
                  <a:cubicBezTo>
                    <a:pt x="13342" y="3486"/>
                    <a:pt x="12944" y="3444"/>
                    <a:pt x="12557" y="3402"/>
                  </a:cubicBezTo>
                  <a:cubicBezTo>
                    <a:pt x="11427" y="3224"/>
                    <a:pt x="10245" y="3046"/>
                    <a:pt x="9156" y="2659"/>
                  </a:cubicBezTo>
                  <a:cubicBezTo>
                    <a:pt x="7712" y="2136"/>
                    <a:pt x="6279" y="1738"/>
                    <a:pt x="4793" y="1393"/>
                  </a:cubicBezTo>
                  <a:cubicBezTo>
                    <a:pt x="3704" y="1131"/>
                    <a:pt x="2616" y="869"/>
                    <a:pt x="1570" y="482"/>
                  </a:cubicBezTo>
                  <a:cubicBezTo>
                    <a:pt x="1047" y="304"/>
                    <a:pt x="523" y="168"/>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81" name="Google Shape;881;p37"/>
            <p:cNvSpPr/>
            <p:nvPr/>
          </p:nvSpPr>
          <p:spPr>
            <a:xfrm>
              <a:off x="2438180" y="4808328"/>
              <a:ext cx="617571" cy="73470"/>
            </a:xfrm>
            <a:custGeom>
              <a:avLst/>
              <a:gdLst/>
              <a:ahLst/>
              <a:cxnLst/>
              <a:rect l="l" t="t" r="r" b="b"/>
              <a:pathLst>
                <a:path w="29563" h="3517" extrusionOk="0">
                  <a:moveTo>
                    <a:pt x="6789" y="0"/>
                  </a:moveTo>
                  <a:cubicBezTo>
                    <a:pt x="6016" y="0"/>
                    <a:pt x="5237" y="120"/>
                    <a:pt x="4448" y="309"/>
                  </a:cubicBezTo>
                  <a:cubicBezTo>
                    <a:pt x="4228" y="351"/>
                    <a:pt x="4019" y="487"/>
                    <a:pt x="3799" y="571"/>
                  </a:cubicBezTo>
                  <a:cubicBezTo>
                    <a:pt x="3621" y="665"/>
                    <a:pt x="3621" y="832"/>
                    <a:pt x="3799" y="927"/>
                  </a:cubicBezTo>
                  <a:cubicBezTo>
                    <a:pt x="3966" y="1010"/>
                    <a:pt x="4186" y="1052"/>
                    <a:pt x="4406" y="1094"/>
                  </a:cubicBezTo>
                  <a:cubicBezTo>
                    <a:pt x="4804" y="1136"/>
                    <a:pt x="5191" y="1136"/>
                    <a:pt x="5536" y="1188"/>
                  </a:cubicBezTo>
                  <a:cubicBezTo>
                    <a:pt x="6457" y="1272"/>
                    <a:pt x="7325" y="1356"/>
                    <a:pt x="8204" y="1711"/>
                  </a:cubicBezTo>
                  <a:cubicBezTo>
                    <a:pt x="8728" y="1921"/>
                    <a:pt x="9293" y="2099"/>
                    <a:pt x="9858" y="2318"/>
                  </a:cubicBezTo>
                  <a:cubicBezTo>
                    <a:pt x="9900" y="2360"/>
                    <a:pt x="9942" y="2402"/>
                    <a:pt x="10078" y="2444"/>
                  </a:cubicBezTo>
                  <a:cubicBezTo>
                    <a:pt x="9942" y="2496"/>
                    <a:pt x="9900" y="2496"/>
                    <a:pt x="9816" y="2496"/>
                  </a:cubicBezTo>
                  <a:cubicBezTo>
                    <a:pt x="9115" y="2444"/>
                    <a:pt x="8372" y="2402"/>
                    <a:pt x="7681" y="2277"/>
                  </a:cubicBezTo>
                  <a:cubicBezTo>
                    <a:pt x="6541" y="2140"/>
                    <a:pt x="5411" y="1879"/>
                    <a:pt x="4322" y="1753"/>
                  </a:cubicBezTo>
                  <a:cubicBezTo>
                    <a:pt x="3919" y="1695"/>
                    <a:pt x="3521" y="1660"/>
                    <a:pt x="3129" y="1660"/>
                  </a:cubicBezTo>
                  <a:cubicBezTo>
                    <a:pt x="2333" y="1660"/>
                    <a:pt x="1564" y="1804"/>
                    <a:pt x="827" y="2182"/>
                  </a:cubicBezTo>
                  <a:cubicBezTo>
                    <a:pt x="566" y="2360"/>
                    <a:pt x="304" y="2444"/>
                    <a:pt x="0" y="2496"/>
                  </a:cubicBezTo>
                  <a:cubicBezTo>
                    <a:pt x="356" y="2758"/>
                    <a:pt x="702" y="3019"/>
                    <a:pt x="1089" y="3281"/>
                  </a:cubicBezTo>
                  <a:cubicBezTo>
                    <a:pt x="1183" y="3229"/>
                    <a:pt x="1267" y="3229"/>
                    <a:pt x="1350" y="3187"/>
                  </a:cubicBezTo>
                  <a:cubicBezTo>
                    <a:pt x="1887" y="2891"/>
                    <a:pt x="2448" y="2766"/>
                    <a:pt x="3034" y="2766"/>
                  </a:cubicBezTo>
                  <a:cubicBezTo>
                    <a:pt x="3213" y="2766"/>
                    <a:pt x="3395" y="2778"/>
                    <a:pt x="3579" y="2800"/>
                  </a:cubicBezTo>
                  <a:cubicBezTo>
                    <a:pt x="4364" y="2925"/>
                    <a:pt x="5191" y="3019"/>
                    <a:pt x="5976" y="3187"/>
                  </a:cubicBezTo>
                  <a:cubicBezTo>
                    <a:pt x="7072" y="3365"/>
                    <a:pt x="8168" y="3516"/>
                    <a:pt x="9269" y="3516"/>
                  </a:cubicBezTo>
                  <a:cubicBezTo>
                    <a:pt x="9525" y="3516"/>
                    <a:pt x="9780" y="3508"/>
                    <a:pt x="10036" y="3490"/>
                  </a:cubicBezTo>
                  <a:cubicBezTo>
                    <a:pt x="10685" y="3449"/>
                    <a:pt x="11386" y="3365"/>
                    <a:pt x="12034" y="3145"/>
                  </a:cubicBezTo>
                  <a:cubicBezTo>
                    <a:pt x="12516" y="2967"/>
                    <a:pt x="12997" y="2925"/>
                    <a:pt x="13520" y="2883"/>
                  </a:cubicBezTo>
                  <a:cubicBezTo>
                    <a:pt x="14169" y="2883"/>
                    <a:pt x="14828" y="2800"/>
                    <a:pt x="15435" y="2402"/>
                  </a:cubicBezTo>
                  <a:cubicBezTo>
                    <a:pt x="16007" y="2052"/>
                    <a:pt x="16634" y="1897"/>
                    <a:pt x="17317" y="1897"/>
                  </a:cubicBezTo>
                  <a:cubicBezTo>
                    <a:pt x="17472" y="1897"/>
                    <a:pt x="17629" y="1905"/>
                    <a:pt x="17790" y="1921"/>
                  </a:cubicBezTo>
                  <a:cubicBezTo>
                    <a:pt x="18187" y="1973"/>
                    <a:pt x="18617" y="2015"/>
                    <a:pt x="19014" y="2140"/>
                  </a:cubicBezTo>
                  <a:cubicBezTo>
                    <a:pt x="20066" y="2393"/>
                    <a:pt x="21101" y="2502"/>
                    <a:pt x="22143" y="2502"/>
                  </a:cubicBezTo>
                  <a:cubicBezTo>
                    <a:pt x="22739" y="2502"/>
                    <a:pt x="23338" y="2467"/>
                    <a:pt x="23943" y="2402"/>
                  </a:cubicBezTo>
                  <a:cubicBezTo>
                    <a:pt x="24686" y="2318"/>
                    <a:pt x="25418" y="2182"/>
                    <a:pt x="26161" y="2140"/>
                  </a:cubicBezTo>
                  <a:cubicBezTo>
                    <a:pt x="27082" y="2099"/>
                    <a:pt x="28034" y="2057"/>
                    <a:pt x="28955" y="1973"/>
                  </a:cubicBezTo>
                  <a:cubicBezTo>
                    <a:pt x="29175" y="1795"/>
                    <a:pt x="29395" y="1617"/>
                    <a:pt x="29562" y="1398"/>
                  </a:cubicBezTo>
                  <a:lnTo>
                    <a:pt x="29562" y="1398"/>
                  </a:lnTo>
                  <a:cubicBezTo>
                    <a:pt x="28819" y="1492"/>
                    <a:pt x="28129" y="1575"/>
                    <a:pt x="27386" y="1659"/>
                  </a:cubicBezTo>
                  <a:cubicBezTo>
                    <a:pt x="26779" y="1711"/>
                    <a:pt x="26203" y="1711"/>
                    <a:pt x="25596" y="1753"/>
                  </a:cubicBezTo>
                  <a:cubicBezTo>
                    <a:pt x="25115" y="1795"/>
                    <a:pt x="24634" y="1879"/>
                    <a:pt x="24110" y="1879"/>
                  </a:cubicBezTo>
                  <a:cubicBezTo>
                    <a:pt x="23888" y="1893"/>
                    <a:pt x="23666" y="1901"/>
                    <a:pt x="23446" y="1901"/>
                  </a:cubicBezTo>
                  <a:cubicBezTo>
                    <a:pt x="22244" y="1901"/>
                    <a:pt x="21067" y="1692"/>
                    <a:pt x="19883" y="1356"/>
                  </a:cubicBezTo>
                  <a:cubicBezTo>
                    <a:pt x="19234" y="1188"/>
                    <a:pt x="18617" y="1010"/>
                    <a:pt x="17968" y="927"/>
                  </a:cubicBezTo>
                  <a:cubicBezTo>
                    <a:pt x="17623" y="868"/>
                    <a:pt x="17283" y="838"/>
                    <a:pt x="16946" y="838"/>
                  </a:cubicBezTo>
                  <a:cubicBezTo>
                    <a:pt x="16260" y="838"/>
                    <a:pt x="15586" y="963"/>
                    <a:pt x="14912" y="1230"/>
                  </a:cubicBezTo>
                  <a:cubicBezTo>
                    <a:pt x="14651" y="1356"/>
                    <a:pt x="14389" y="1398"/>
                    <a:pt x="14127" y="1398"/>
                  </a:cubicBezTo>
                  <a:cubicBezTo>
                    <a:pt x="13646" y="1398"/>
                    <a:pt x="13175" y="1356"/>
                    <a:pt x="12736" y="1314"/>
                  </a:cubicBezTo>
                  <a:cubicBezTo>
                    <a:pt x="11511" y="1188"/>
                    <a:pt x="10339" y="832"/>
                    <a:pt x="9199" y="445"/>
                  </a:cubicBezTo>
                  <a:cubicBezTo>
                    <a:pt x="8397" y="130"/>
                    <a:pt x="7596" y="0"/>
                    <a:pt x="67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82" name="Google Shape;882;p37"/>
            <p:cNvSpPr/>
            <p:nvPr/>
          </p:nvSpPr>
          <p:spPr>
            <a:xfrm>
              <a:off x="2374572" y="4104350"/>
              <a:ext cx="689474" cy="83351"/>
            </a:xfrm>
            <a:custGeom>
              <a:avLst/>
              <a:gdLst/>
              <a:ahLst/>
              <a:cxnLst/>
              <a:rect l="l" t="t" r="r" b="b"/>
              <a:pathLst>
                <a:path w="33005" h="3990" extrusionOk="0">
                  <a:moveTo>
                    <a:pt x="17214" y="0"/>
                  </a:moveTo>
                  <a:cubicBezTo>
                    <a:pt x="15906" y="42"/>
                    <a:pt x="14598" y="178"/>
                    <a:pt x="13342" y="523"/>
                  </a:cubicBezTo>
                  <a:cubicBezTo>
                    <a:pt x="11856" y="921"/>
                    <a:pt x="10329" y="1183"/>
                    <a:pt x="8843" y="1486"/>
                  </a:cubicBezTo>
                  <a:cubicBezTo>
                    <a:pt x="8486" y="1555"/>
                    <a:pt x="8125" y="1586"/>
                    <a:pt x="7772" y="1586"/>
                  </a:cubicBezTo>
                  <a:cubicBezTo>
                    <a:pt x="7484" y="1586"/>
                    <a:pt x="7201" y="1566"/>
                    <a:pt x="6928" y="1528"/>
                  </a:cubicBezTo>
                  <a:cubicBezTo>
                    <a:pt x="6143" y="1402"/>
                    <a:pt x="5358" y="1224"/>
                    <a:pt x="4573" y="1183"/>
                  </a:cubicBezTo>
                  <a:cubicBezTo>
                    <a:pt x="3830" y="1088"/>
                    <a:pt x="3045" y="1047"/>
                    <a:pt x="2302" y="1005"/>
                  </a:cubicBezTo>
                  <a:cubicBezTo>
                    <a:pt x="1999" y="1266"/>
                    <a:pt x="1696" y="1528"/>
                    <a:pt x="1434" y="1831"/>
                  </a:cubicBezTo>
                  <a:cubicBezTo>
                    <a:pt x="1832" y="1822"/>
                    <a:pt x="2231" y="1817"/>
                    <a:pt x="2633" y="1817"/>
                  </a:cubicBezTo>
                  <a:cubicBezTo>
                    <a:pt x="4037" y="1817"/>
                    <a:pt x="5462" y="1880"/>
                    <a:pt x="6886" y="2051"/>
                  </a:cubicBezTo>
                  <a:cubicBezTo>
                    <a:pt x="7127" y="2093"/>
                    <a:pt x="7388" y="2114"/>
                    <a:pt x="7650" y="2114"/>
                  </a:cubicBezTo>
                  <a:cubicBezTo>
                    <a:pt x="7911" y="2114"/>
                    <a:pt x="8173" y="2093"/>
                    <a:pt x="8414" y="2051"/>
                  </a:cubicBezTo>
                  <a:cubicBezTo>
                    <a:pt x="10067" y="1748"/>
                    <a:pt x="11720" y="1402"/>
                    <a:pt x="13384" y="1088"/>
                  </a:cubicBezTo>
                  <a:cubicBezTo>
                    <a:pt x="13959" y="959"/>
                    <a:pt x="14502" y="848"/>
                    <a:pt x="15082" y="848"/>
                  </a:cubicBezTo>
                  <a:cubicBezTo>
                    <a:pt x="15252" y="848"/>
                    <a:pt x="15425" y="858"/>
                    <a:pt x="15603" y="879"/>
                  </a:cubicBezTo>
                  <a:cubicBezTo>
                    <a:pt x="16565" y="1005"/>
                    <a:pt x="17528" y="1088"/>
                    <a:pt x="18480" y="1224"/>
                  </a:cubicBezTo>
                  <a:cubicBezTo>
                    <a:pt x="18575" y="1224"/>
                    <a:pt x="18658" y="1266"/>
                    <a:pt x="18742" y="1266"/>
                  </a:cubicBezTo>
                  <a:cubicBezTo>
                    <a:pt x="18658" y="1350"/>
                    <a:pt x="18522" y="1402"/>
                    <a:pt x="18438" y="1444"/>
                  </a:cubicBezTo>
                  <a:cubicBezTo>
                    <a:pt x="18219" y="1486"/>
                    <a:pt x="17957" y="1486"/>
                    <a:pt x="17737" y="1528"/>
                  </a:cubicBezTo>
                  <a:cubicBezTo>
                    <a:pt x="16953" y="1706"/>
                    <a:pt x="16220" y="1831"/>
                    <a:pt x="15435" y="2051"/>
                  </a:cubicBezTo>
                  <a:cubicBezTo>
                    <a:pt x="14912" y="2135"/>
                    <a:pt x="14336" y="2271"/>
                    <a:pt x="13813" y="2449"/>
                  </a:cubicBezTo>
                  <a:cubicBezTo>
                    <a:pt x="12244" y="3014"/>
                    <a:pt x="10632" y="3401"/>
                    <a:pt x="8937" y="3443"/>
                  </a:cubicBezTo>
                  <a:cubicBezTo>
                    <a:pt x="8515" y="3460"/>
                    <a:pt x="8093" y="3466"/>
                    <a:pt x="7669" y="3466"/>
                  </a:cubicBezTo>
                  <a:cubicBezTo>
                    <a:pt x="6822" y="3466"/>
                    <a:pt x="5968" y="3443"/>
                    <a:pt x="5096" y="3443"/>
                  </a:cubicBezTo>
                  <a:cubicBezTo>
                    <a:pt x="4793" y="3443"/>
                    <a:pt x="4490" y="3401"/>
                    <a:pt x="4186" y="3359"/>
                  </a:cubicBezTo>
                  <a:cubicBezTo>
                    <a:pt x="3223" y="3181"/>
                    <a:pt x="2219" y="3014"/>
                    <a:pt x="1256" y="2836"/>
                  </a:cubicBezTo>
                  <a:cubicBezTo>
                    <a:pt x="994" y="2836"/>
                    <a:pt x="733" y="2794"/>
                    <a:pt x="471" y="2752"/>
                  </a:cubicBezTo>
                  <a:cubicBezTo>
                    <a:pt x="346" y="2920"/>
                    <a:pt x="168" y="3098"/>
                    <a:pt x="0" y="3317"/>
                  </a:cubicBezTo>
                  <a:cubicBezTo>
                    <a:pt x="733" y="3359"/>
                    <a:pt x="1518" y="3495"/>
                    <a:pt x="2261" y="3621"/>
                  </a:cubicBezTo>
                  <a:cubicBezTo>
                    <a:pt x="3238" y="3780"/>
                    <a:pt x="4223" y="3974"/>
                    <a:pt x="5232" y="3974"/>
                  </a:cubicBezTo>
                  <a:cubicBezTo>
                    <a:pt x="5347" y="3974"/>
                    <a:pt x="5462" y="3971"/>
                    <a:pt x="5578" y="3966"/>
                  </a:cubicBezTo>
                  <a:cubicBezTo>
                    <a:pt x="6185" y="3966"/>
                    <a:pt x="6796" y="3989"/>
                    <a:pt x="7422" y="3989"/>
                  </a:cubicBezTo>
                  <a:cubicBezTo>
                    <a:pt x="7735" y="3989"/>
                    <a:pt x="8051" y="3984"/>
                    <a:pt x="8372" y="3966"/>
                  </a:cubicBezTo>
                  <a:cubicBezTo>
                    <a:pt x="9502" y="3924"/>
                    <a:pt x="10674" y="3799"/>
                    <a:pt x="11815" y="3495"/>
                  </a:cubicBezTo>
                  <a:cubicBezTo>
                    <a:pt x="12641" y="3317"/>
                    <a:pt x="13426" y="3014"/>
                    <a:pt x="14253" y="2836"/>
                  </a:cubicBezTo>
                  <a:cubicBezTo>
                    <a:pt x="14692" y="2710"/>
                    <a:pt x="15121" y="2658"/>
                    <a:pt x="15561" y="2616"/>
                  </a:cubicBezTo>
                  <a:cubicBezTo>
                    <a:pt x="15618" y="2609"/>
                    <a:pt x="15675" y="2606"/>
                    <a:pt x="15733" y="2606"/>
                  </a:cubicBezTo>
                  <a:cubicBezTo>
                    <a:pt x="16022" y="2606"/>
                    <a:pt x="16312" y="2694"/>
                    <a:pt x="16565" y="2878"/>
                  </a:cubicBezTo>
                  <a:cubicBezTo>
                    <a:pt x="16827" y="3056"/>
                    <a:pt x="17130" y="3139"/>
                    <a:pt x="17434" y="3234"/>
                  </a:cubicBezTo>
                  <a:cubicBezTo>
                    <a:pt x="17598" y="3265"/>
                    <a:pt x="17769" y="3279"/>
                    <a:pt x="17943" y="3279"/>
                  </a:cubicBezTo>
                  <a:cubicBezTo>
                    <a:pt x="18234" y="3279"/>
                    <a:pt x="18535" y="3240"/>
                    <a:pt x="18836" y="3181"/>
                  </a:cubicBezTo>
                  <a:cubicBezTo>
                    <a:pt x="19485" y="3056"/>
                    <a:pt x="20144" y="2794"/>
                    <a:pt x="20751" y="2491"/>
                  </a:cubicBezTo>
                  <a:cubicBezTo>
                    <a:pt x="21597" y="2034"/>
                    <a:pt x="22444" y="1686"/>
                    <a:pt x="23384" y="1686"/>
                  </a:cubicBezTo>
                  <a:cubicBezTo>
                    <a:pt x="23606" y="1686"/>
                    <a:pt x="23834" y="1706"/>
                    <a:pt x="24068" y="1748"/>
                  </a:cubicBezTo>
                  <a:lnTo>
                    <a:pt x="24194" y="1748"/>
                  </a:lnTo>
                  <a:cubicBezTo>
                    <a:pt x="25544" y="1790"/>
                    <a:pt x="26946" y="1831"/>
                    <a:pt x="28338" y="1873"/>
                  </a:cubicBezTo>
                  <a:cubicBezTo>
                    <a:pt x="28772" y="1888"/>
                    <a:pt x="29204" y="1894"/>
                    <a:pt x="29633" y="1894"/>
                  </a:cubicBezTo>
                  <a:cubicBezTo>
                    <a:pt x="30756" y="1894"/>
                    <a:pt x="31870" y="1850"/>
                    <a:pt x="33005" y="1790"/>
                  </a:cubicBezTo>
                  <a:cubicBezTo>
                    <a:pt x="32743" y="1570"/>
                    <a:pt x="32524" y="1350"/>
                    <a:pt x="32262" y="1141"/>
                  </a:cubicBezTo>
                  <a:cubicBezTo>
                    <a:pt x="31958" y="1141"/>
                    <a:pt x="31655" y="1141"/>
                    <a:pt x="31393" y="1088"/>
                  </a:cubicBezTo>
                  <a:cubicBezTo>
                    <a:pt x="29771" y="1047"/>
                    <a:pt x="28160" y="921"/>
                    <a:pt x="26590" y="785"/>
                  </a:cubicBezTo>
                  <a:cubicBezTo>
                    <a:pt x="25157" y="701"/>
                    <a:pt x="23713" y="523"/>
                    <a:pt x="22279" y="356"/>
                  </a:cubicBezTo>
                  <a:cubicBezTo>
                    <a:pt x="20573" y="136"/>
                    <a:pt x="18920" y="0"/>
                    <a:pt x="172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83" name="Google Shape;883;p37"/>
            <p:cNvSpPr/>
            <p:nvPr/>
          </p:nvSpPr>
          <p:spPr>
            <a:xfrm>
              <a:off x="2619397" y="4013397"/>
              <a:ext cx="321581" cy="43744"/>
            </a:xfrm>
            <a:custGeom>
              <a:avLst/>
              <a:gdLst/>
              <a:ahLst/>
              <a:cxnLst/>
              <a:rect l="l" t="t" r="r" b="b"/>
              <a:pathLst>
                <a:path w="15394" h="2094" extrusionOk="0">
                  <a:moveTo>
                    <a:pt x="2836" y="1"/>
                  </a:moveTo>
                  <a:cubicBezTo>
                    <a:pt x="1884" y="85"/>
                    <a:pt x="921" y="263"/>
                    <a:pt x="0" y="472"/>
                  </a:cubicBezTo>
                  <a:cubicBezTo>
                    <a:pt x="95" y="524"/>
                    <a:pt x="178" y="524"/>
                    <a:pt x="262" y="566"/>
                  </a:cubicBezTo>
                  <a:cubicBezTo>
                    <a:pt x="2146" y="911"/>
                    <a:pt x="3977" y="1257"/>
                    <a:pt x="5850" y="1476"/>
                  </a:cubicBezTo>
                  <a:cubicBezTo>
                    <a:pt x="6980" y="1612"/>
                    <a:pt x="8110" y="1738"/>
                    <a:pt x="9251" y="1832"/>
                  </a:cubicBezTo>
                  <a:cubicBezTo>
                    <a:pt x="10465" y="1958"/>
                    <a:pt x="11647" y="2094"/>
                    <a:pt x="12819" y="2094"/>
                  </a:cubicBezTo>
                  <a:lnTo>
                    <a:pt x="15393" y="2094"/>
                  </a:lnTo>
                  <a:cubicBezTo>
                    <a:pt x="15090" y="1916"/>
                    <a:pt x="14745" y="1780"/>
                    <a:pt x="14441" y="1654"/>
                  </a:cubicBezTo>
                  <a:cubicBezTo>
                    <a:pt x="12872" y="1571"/>
                    <a:pt x="11302" y="1435"/>
                    <a:pt x="9732" y="1215"/>
                  </a:cubicBezTo>
                  <a:cubicBezTo>
                    <a:pt x="7420" y="869"/>
                    <a:pt x="5107" y="430"/>
                    <a:pt x="28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84" name="Google Shape;884;p37"/>
            <p:cNvSpPr/>
            <p:nvPr/>
          </p:nvSpPr>
          <p:spPr>
            <a:xfrm>
              <a:off x="2330850" y="4168440"/>
              <a:ext cx="785004" cy="77565"/>
            </a:xfrm>
            <a:custGeom>
              <a:avLst/>
              <a:gdLst/>
              <a:ahLst/>
              <a:cxnLst/>
              <a:rect l="l" t="t" r="r" b="b"/>
              <a:pathLst>
                <a:path w="37578" h="3713" extrusionOk="0">
                  <a:moveTo>
                    <a:pt x="26589" y="0"/>
                  </a:moveTo>
                  <a:cubicBezTo>
                    <a:pt x="25605" y="0"/>
                    <a:pt x="24659" y="120"/>
                    <a:pt x="23713" y="427"/>
                  </a:cubicBezTo>
                  <a:cubicBezTo>
                    <a:pt x="23284" y="511"/>
                    <a:pt x="22886" y="689"/>
                    <a:pt x="22499" y="773"/>
                  </a:cubicBezTo>
                  <a:cubicBezTo>
                    <a:pt x="21798" y="856"/>
                    <a:pt x="21138" y="898"/>
                    <a:pt x="20490" y="950"/>
                  </a:cubicBezTo>
                  <a:cubicBezTo>
                    <a:pt x="21381" y="901"/>
                    <a:pt x="22273" y="871"/>
                    <a:pt x="23165" y="871"/>
                  </a:cubicBezTo>
                  <a:cubicBezTo>
                    <a:pt x="25454" y="871"/>
                    <a:pt x="27744" y="1064"/>
                    <a:pt x="30033" y="1599"/>
                  </a:cubicBezTo>
                  <a:cubicBezTo>
                    <a:pt x="29949" y="1683"/>
                    <a:pt x="29908" y="1735"/>
                    <a:pt x="29866" y="1735"/>
                  </a:cubicBezTo>
                  <a:cubicBezTo>
                    <a:pt x="29206" y="1997"/>
                    <a:pt x="28516" y="2206"/>
                    <a:pt x="27773" y="2258"/>
                  </a:cubicBezTo>
                  <a:cubicBezTo>
                    <a:pt x="27565" y="2265"/>
                    <a:pt x="27358" y="2269"/>
                    <a:pt x="27152" y="2269"/>
                  </a:cubicBezTo>
                  <a:cubicBezTo>
                    <a:pt x="26105" y="2269"/>
                    <a:pt x="25083" y="2186"/>
                    <a:pt x="24068" y="2081"/>
                  </a:cubicBezTo>
                  <a:cubicBezTo>
                    <a:pt x="22844" y="1903"/>
                    <a:pt x="21620" y="1683"/>
                    <a:pt x="20406" y="1641"/>
                  </a:cubicBezTo>
                  <a:cubicBezTo>
                    <a:pt x="20126" y="1626"/>
                    <a:pt x="19851" y="1617"/>
                    <a:pt x="19580" y="1617"/>
                  </a:cubicBezTo>
                  <a:cubicBezTo>
                    <a:pt x="19091" y="1617"/>
                    <a:pt x="18613" y="1648"/>
                    <a:pt x="18135" y="1735"/>
                  </a:cubicBezTo>
                  <a:cubicBezTo>
                    <a:pt x="17476" y="1819"/>
                    <a:pt x="16869" y="1945"/>
                    <a:pt x="16220" y="2039"/>
                  </a:cubicBezTo>
                  <a:cubicBezTo>
                    <a:pt x="14996" y="2164"/>
                    <a:pt x="13772" y="2342"/>
                    <a:pt x="12600" y="2468"/>
                  </a:cubicBezTo>
                  <a:cubicBezTo>
                    <a:pt x="11553" y="2562"/>
                    <a:pt x="10507" y="2646"/>
                    <a:pt x="9502" y="2729"/>
                  </a:cubicBezTo>
                  <a:cubicBezTo>
                    <a:pt x="8539" y="2782"/>
                    <a:pt x="7629" y="2865"/>
                    <a:pt x="6708" y="2865"/>
                  </a:cubicBezTo>
                  <a:cubicBezTo>
                    <a:pt x="6429" y="2878"/>
                    <a:pt x="6153" y="2883"/>
                    <a:pt x="5878" y="2883"/>
                  </a:cubicBezTo>
                  <a:cubicBezTo>
                    <a:pt x="5213" y="2883"/>
                    <a:pt x="4553" y="2853"/>
                    <a:pt x="3872" y="2824"/>
                  </a:cubicBezTo>
                  <a:cubicBezTo>
                    <a:pt x="3265" y="2782"/>
                    <a:pt x="2617" y="2729"/>
                    <a:pt x="1999" y="2604"/>
                  </a:cubicBezTo>
                  <a:cubicBezTo>
                    <a:pt x="1476" y="2468"/>
                    <a:pt x="995" y="2384"/>
                    <a:pt x="524" y="2258"/>
                  </a:cubicBezTo>
                  <a:cubicBezTo>
                    <a:pt x="346" y="2520"/>
                    <a:pt x="168" y="2782"/>
                    <a:pt x="0" y="3085"/>
                  </a:cubicBezTo>
                  <a:lnTo>
                    <a:pt x="42" y="3085"/>
                  </a:lnTo>
                  <a:cubicBezTo>
                    <a:pt x="1719" y="3524"/>
                    <a:pt x="3432" y="3713"/>
                    <a:pt x="5151" y="3713"/>
                  </a:cubicBezTo>
                  <a:cubicBezTo>
                    <a:pt x="5482" y="3713"/>
                    <a:pt x="5812" y="3706"/>
                    <a:pt x="6143" y="3692"/>
                  </a:cubicBezTo>
                  <a:cubicBezTo>
                    <a:pt x="7451" y="3608"/>
                    <a:pt x="8717" y="3514"/>
                    <a:pt x="9983" y="3389"/>
                  </a:cubicBezTo>
                  <a:cubicBezTo>
                    <a:pt x="11375" y="3211"/>
                    <a:pt x="12767" y="2991"/>
                    <a:pt x="14169" y="2782"/>
                  </a:cubicBezTo>
                  <a:cubicBezTo>
                    <a:pt x="15477" y="2604"/>
                    <a:pt x="16743" y="2342"/>
                    <a:pt x="18051" y="2164"/>
                  </a:cubicBezTo>
                  <a:cubicBezTo>
                    <a:pt x="18511" y="2123"/>
                    <a:pt x="18974" y="2104"/>
                    <a:pt x="19442" y="2104"/>
                  </a:cubicBezTo>
                  <a:cubicBezTo>
                    <a:pt x="20390" y="2104"/>
                    <a:pt x="21353" y="2181"/>
                    <a:pt x="22321" y="2300"/>
                  </a:cubicBezTo>
                  <a:cubicBezTo>
                    <a:pt x="23713" y="2520"/>
                    <a:pt x="25115" y="2824"/>
                    <a:pt x="26549" y="3085"/>
                  </a:cubicBezTo>
                  <a:cubicBezTo>
                    <a:pt x="27182" y="3186"/>
                    <a:pt x="27788" y="3267"/>
                    <a:pt x="28410" y="3267"/>
                  </a:cubicBezTo>
                  <a:cubicBezTo>
                    <a:pt x="28559" y="3267"/>
                    <a:pt x="28709" y="3263"/>
                    <a:pt x="28861" y="3253"/>
                  </a:cubicBezTo>
                  <a:cubicBezTo>
                    <a:pt x="29688" y="3169"/>
                    <a:pt x="30473" y="2949"/>
                    <a:pt x="31216" y="2687"/>
                  </a:cubicBezTo>
                  <a:cubicBezTo>
                    <a:pt x="32220" y="2384"/>
                    <a:pt x="33267" y="2122"/>
                    <a:pt x="34271" y="1997"/>
                  </a:cubicBezTo>
                  <a:cubicBezTo>
                    <a:pt x="35401" y="1819"/>
                    <a:pt x="36490" y="1683"/>
                    <a:pt x="37578" y="1557"/>
                  </a:cubicBezTo>
                  <a:cubicBezTo>
                    <a:pt x="37191" y="1034"/>
                    <a:pt x="36793" y="553"/>
                    <a:pt x="36406" y="71"/>
                  </a:cubicBezTo>
                  <a:cubicBezTo>
                    <a:pt x="35182" y="166"/>
                    <a:pt x="34010" y="333"/>
                    <a:pt x="32827" y="636"/>
                  </a:cubicBezTo>
                  <a:cubicBezTo>
                    <a:pt x="32654" y="684"/>
                    <a:pt x="32469" y="707"/>
                    <a:pt x="32283" y="707"/>
                  </a:cubicBezTo>
                  <a:cubicBezTo>
                    <a:pt x="32097" y="707"/>
                    <a:pt x="31911" y="684"/>
                    <a:pt x="31739" y="636"/>
                  </a:cubicBezTo>
                  <a:cubicBezTo>
                    <a:pt x="30295" y="375"/>
                    <a:pt x="28903" y="113"/>
                    <a:pt x="27469" y="30"/>
                  </a:cubicBezTo>
                  <a:cubicBezTo>
                    <a:pt x="27172" y="11"/>
                    <a:pt x="26879" y="0"/>
                    <a:pt x="265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85" name="Google Shape;885;p37"/>
            <p:cNvSpPr/>
            <p:nvPr/>
          </p:nvSpPr>
          <p:spPr>
            <a:xfrm>
              <a:off x="2768924" y="4874380"/>
              <a:ext cx="242220" cy="61521"/>
            </a:xfrm>
            <a:custGeom>
              <a:avLst/>
              <a:gdLst/>
              <a:ahLst/>
              <a:cxnLst/>
              <a:rect l="l" t="t" r="r" b="b"/>
              <a:pathLst>
                <a:path w="11595" h="2945" extrusionOk="0">
                  <a:moveTo>
                    <a:pt x="11004" y="1"/>
                  </a:moveTo>
                  <a:cubicBezTo>
                    <a:pt x="10181" y="1"/>
                    <a:pt x="9404" y="151"/>
                    <a:pt x="8633" y="506"/>
                  </a:cubicBezTo>
                  <a:cubicBezTo>
                    <a:pt x="7683" y="920"/>
                    <a:pt x="6700" y="1104"/>
                    <a:pt x="5705" y="1104"/>
                  </a:cubicBezTo>
                  <a:cubicBezTo>
                    <a:pt x="5014" y="1104"/>
                    <a:pt x="4316" y="1015"/>
                    <a:pt x="3621" y="852"/>
                  </a:cubicBezTo>
                  <a:cubicBezTo>
                    <a:pt x="3139" y="747"/>
                    <a:pt x="2658" y="695"/>
                    <a:pt x="2178" y="695"/>
                  </a:cubicBezTo>
                  <a:cubicBezTo>
                    <a:pt x="1698" y="695"/>
                    <a:pt x="1219" y="747"/>
                    <a:pt x="743" y="852"/>
                  </a:cubicBezTo>
                  <a:cubicBezTo>
                    <a:pt x="523" y="904"/>
                    <a:pt x="303" y="988"/>
                    <a:pt x="84" y="1071"/>
                  </a:cubicBezTo>
                  <a:cubicBezTo>
                    <a:pt x="42" y="1113"/>
                    <a:pt x="0" y="1249"/>
                    <a:pt x="0" y="1333"/>
                  </a:cubicBezTo>
                  <a:cubicBezTo>
                    <a:pt x="0" y="1375"/>
                    <a:pt x="84" y="1469"/>
                    <a:pt x="167" y="1469"/>
                  </a:cubicBezTo>
                  <a:cubicBezTo>
                    <a:pt x="303" y="1511"/>
                    <a:pt x="429" y="1511"/>
                    <a:pt x="565" y="1511"/>
                  </a:cubicBezTo>
                  <a:cubicBezTo>
                    <a:pt x="1695" y="1511"/>
                    <a:pt x="2784" y="1731"/>
                    <a:pt x="3882" y="2160"/>
                  </a:cubicBezTo>
                  <a:cubicBezTo>
                    <a:pt x="4531" y="2474"/>
                    <a:pt x="5232" y="2735"/>
                    <a:pt x="5923" y="2944"/>
                  </a:cubicBezTo>
                  <a:cubicBezTo>
                    <a:pt x="6666" y="2683"/>
                    <a:pt x="7409" y="2379"/>
                    <a:pt x="8110" y="2034"/>
                  </a:cubicBezTo>
                  <a:cubicBezTo>
                    <a:pt x="7848" y="1992"/>
                    <a:pt x="7587" y="1950"/>
                    <a:pt x="7325" y="1856"/>
                  </a:cubicBezTo>
                  <a:cubicBezTo>
                    <a:pt x="7231" y="1856"/>
                    <a:pt x="7147" y="1814"/>
                    <a:pt x="7063" y="1772"/>
                  </a:cubicBezTo>
                  <a:lnTo>
                    <a:pt x="7063" y="1689"/>
                  </a:lnTo>
                  <a:cubicBezTo>
                    <a:pt x="7231" y="1636"/>
                    <a:pt x="7451" y="1636"/>
                    <a:pt x="7629" y="1595"/>
                  </a:cubicBezTo>
                  <a:cubicBezTo>
                    <a:pt x="8330" y="1375"/>
                    <a:pt x="9020" y="1166"/>
                    <a:pt x="9721" y="946"/>
                  </a:cubicBezTo>
                  <a:cubicBezTo>
                    <a:pt x="9983" y="904"/>
                    <a:pt x="10203" y="810"/>
                    <a:pt x="10464" y="768"/>
                  </a:cubicBezTo>
                  <a:cubicBezTo>
                    <a:pt x="10810" y="506"/>
                    <a:pt x="11207" y="287"/>
                    <a:pt x="11595" y="25"/>
                  </a:cubicBezTo>
                  <a:cubicBezTo>
                    <a:pt x="11395" y="9"/>
                    <a:pt x="11198" y="1"/>
                    <a:pt x="110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86" name="Google Shape;886;p37"/>
            <p:cNvSpPr/>
            <p:nvPr/>
          </p:nvSpPr>
          <p:spPr>
            <a:xfrm>
              <a:off x="2527587" y="4067898"/>
              <a:ext cx="454483" cy="48026"/>
            </a:xfrm>
            <a:custGeom>
              <a:avLst/>
              <a:gdLst/>
              <a:ahLst/>
              <a:cxnLst/>
              <a:rect l="l" t="t" r="r" b="b"/>
              <a:pathLst>
                <a:path w="21756" h="2299" extrusionOk="0">
                  <a:moveTo>
                    <a:pt x="9191" y="0"/>
                  </a:moveTo>
                  <a:cubicBezTo>
                    <a:pt x="8256" y="0"/>
                    <a:pt x="7355" y="206"/>
                    <a:pt x="6488" y="479"/>
                  </a:cubicBezTo>
                  <a:cubicBezTo>
                    <a:pt x="5589" y="749"/>
                    <a:pt x="4690" y="980"/>
                    <a:pt x="3764" y="980"/>
                  </a:cubicBezTo>
                  <a:cubicBezTo>
                    <a:pt x="3613" y="980"/>
                    <a:pt x="3460" y="974"/>
                    <a:pt x="3307" y="960"/>
                  </a:cubicBezTo>
                  <a:cubicBezTo>
                    <a:pt x="3220" y="946"/>
                    <a:pt x="3128" y="942"/>
                    <a:pt x="3035" y="942"/>
                  </a:cubicBezTo>
                  <a:cubicBezTo>
                    <a:pt x="2848" y="942"/>
                    <a:pt x="2655" y="960"/>
                    <a:pt x="2480" y="960"/>
                  </a:cubicBezTo>
                  <a:cubicBezTo>
                    <a:pt x="2411" y="956"/>
                    <a:pt x="2341" y="954"/>
                    <a:pt x="2271" y="954"/>
                  </a:cubicBezTo>
                  <a:cubicBezTo>
                    <a:pt x="1634" y="954"/>
                    <a:pt x="977" y="1118"/>
                    <a:pt x="346" y="1316"/>
                  </a:cubicBezTo>
                  <a:cubicBezTo>
                    <a:pt x="304" y="1316"/>
                    <a:pt x="262" y="1358"/>
                    <a:pt x="210" y="1358"/>
                  </a:cubicBezTo>
                  <a:cubicBezTo>
                    <a:pt x="42" y="1442"/>
                    <a:pt x="0" y="1578"/>
                    <a:pt x="168" y="1703"/>
                  </a:cubicBezTo>
                  <a:cubicBezTo>
                    <a:pt x="262" y="1839"/>
                    <a:pt x="388" y="1965"/>
                    <a:pt x="524" y="2007"/>
                  </a:cubicBezTo>
                  <a:cubicBezTo>
                    <a:pt x="997" y="2178"/>
                    <a:pt x="1470" y="2299"/>
                    <a:pt x="1949" y="2299"/>
                  </a:cubicBezTo>
                  <a:cubicBezTo>
                    <a:pt x="2084" y="2299"/>
                    <a:pt x="2219" y="2289"/>
                    <a:pt x="2355" y="2268"/>
                  </a:cubicBezTo>
                  <a:cubicBezTo>
                    <a:pt x="3045" y="2185"/>
                    <a:pt x="3705" y="1923"/>
                    <a:pt x="4354" y="1661"/>
                  </a:cubicBezTo>
                  <a:cubicBezTo>
                    <a:pt x="5180" y="1316"/>
                    <a:pt x="5965" y="960"/>
                    <a:pt x="6750" y="657"/>
                  </a:cubicBezTo>
                  <a:cubicBezTo>
                    <a:pt x="7272" y="450"/>
                    <a:pt x="7788" y="328"/>
                    <a:pt x="8329" y="328"/>
                  </a:cubicBezTo>
                  <a:cubicBezTo>
                    <a:pt x="8470" y="328"/>
                    <a:pt x="8614" y="336"/>
                    <a:pt x="8759" y="353"/>
                  </a:cubicBezTo>
                  <a:cubicBezTo>
                    <a:pt x="9418" y="437"/>
                    <a:pt x="10067" y="531"/>
                    <a:pt x="10726" y="657"/>
                  </a:cubicBezTo>
                  <a:cubicBezTo>
                    <a:pt x="11602" y="850"/>
                    <a:pt x="12453" y="1011"/>
                    <a:pt x="13329" y="1011"/>
                  </a:cubicBezTo>
                  <a:cubicBezTo>
                    <a:pt x="13448" y="1011"/>
                    <a:pt x="13568" y="1008"/>
                    <a:pt x="13688" y="1002"/>
                  </a:cubicBezTo>
                  <a:cubicBezTo>
                    <a:pt x="13747" y="988"/>
                    <a:pt x="13805" y="984"/>
                    <a:pt x="13861" y="984"/>
                  </a:cubicBezTo>
                  <a:cubicBezTo>
                    <a:pt x="13974" y="984"/>
                    <a:pt x="14078" y="1002"/>
                    <a:pt x="14169" y="1002"/>
                  </a:cubicBezTo>
                  <a:lnTo>
                    <a:pt x="15477" y="1002"/>
                  </a:lnTo>
                  <a:cubicBezTo>
                    <a:pt x="15679" y="1002"/>
                    <a:pt x="15863" y="984"/>
                    <a:pt x="16041" y="984"/>
                  </a:cubicBezTo>
                  <a:cubicBezTo>
                    <a:pt x="16129" y="984"/>
                    <a:pt x="16217" y="988"/>
                    <a:pt x="16304" y="1002"/>
                  </a:cubicBezTo>
                  <a:cubicBezTo>
                    <a:pt x="17434" y="1138"/>
                    <a:pt x="18575" y="1316"/>
                    <a:pt x="19705" y="1442"/>
                  </a:cubicBezTo>
                  <a:cubicBezTo>
                    <a:pt x="20186" y="1484"/>
                    <a:pt x="20709" y="1525"/>
                    <a:pt x="21191" y="1578"/>
                  </a:cubicBezTo>
                  <a:cubicBezTo>
                    <a:pt x="21358" y="1578"/>
                    <a:pt x="21578" y="1578"/>
                    <a:pt x="21756" y="1400"/>
                  </a:cubicBezTo>
                  <a:cubicBezTo>
                    <a:pt x="21714" y="1400"/>
                    <a:pt x="21662" y="1358"/>
                    <a:pt x="21662" y="1358"/>
                  </a:cubicBezTo>
                  <a:cubicBezTo>
                    <a:pt x="20092" y="1180"/>
                    <a:pt x="18522" y="960"/>
                    <a:pt x="16953" y="741"/>
                  </a:cubicBezTo>
                  <a:cubicBezTo>
                    <a:pt x="16829" y="730"/>
                    <a:pt x="16707" y="724"/>
                    <a:pt x="16587" y="724"/>
                  </a:cubicBezTo>
                  <a:cubicBezTo>
                    <a:pt x="16251" y="724"/>
                    <a:pt x="15927" y="765"/>
                    <a:pt x="15603" y="835"/>
                  </a:cubicBezTo>
                  <a:cubicBezTo>
                    <a:pt x="15238" y="913"/>
                    <a:pt x="14873" y="945"/>
                    <a:pt x="14508" y="945"/>
                  </a:cubicBezTo>
                  <a:cubicBezTo>
                    <a:pt x="14088" y="945"/>
                    <a:pt x="13668" y="902"/>
                    <a:pt x="13248" y="835"/>
                  </a:cubicBezTo>
                  <a:cubicBezTo>
                    <a:pt x="12641" y="741"/>
                    <a:pt x="12118" y="573"/>
                    <a:pt x="11553" y="395"/>
                  </a:cubicBezTo>
                  <a:cubicBezTo>
                    <a:pt x="10852" y="217"/>
                    <a:pt x="10203" y="50"/>
                    <a:pt x="9502" y="8"/>
                  </a:cubicBezTo>
                  <a:cubicBezTo>
                    <a:pt x="9398" y="3"/>
                    <a:pt x="9294" y="0"/>
                    <a:pt x="91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87" name="Google Shape;887;p37"/>
            <p:cNvSpPr/>
            <p:nvPr/>
          </p:nvSpPr>
          <p:spPr>
            <a:xfrm>
              <a:off x="3036685" y="4612948"/>
              <a:ext cx="156550" cy="37894"/>
            </a:xfrm>
            <a:custGeom>
              <a:avLst/>
              <a:gdLst/>
              <a:ahLst/>
              <a:cxnLst/>
              <a:rect l="l" t="t" r="r" b="b"/>
              <a:pathLst>
                <a:path w="7494" h="1814" extrusionOk="0">
                  <a:moveTo>
                    <a:pt x="5892" y="1"/>
                  </a:moveTo>
                  <a:cubicBezTo>
                    <a:pt x="4679" y="1"/>
                    <a:pt x="3507" y="143"/>
                    <a:pt x="2313" y="422"/>
                  </a:cubicBezTo>
                  <a:cubicBezTo>
                    <a:pt x="1798" y="561"/>
                    <a:pt x="1289" y="668"/>
                    <a:pt x="756" y="668"/>
                  </a:cubicBezTo>
                  <a:cubicBezTo>
                    <a:pt x="607" y="668"/>
                    <a:pt x="457" y="660"/>
                    <a:pt x="304" y="642"/>
                  </a:cubicBezTo>
                  <a:cubicBezTo>
                    <a:pt x="221" y="642"/>
                    <a:pt x="126" y="684"/>
                    <a:pt x="43" y="684"/>
                  </a:cubicBezTo>
                  <a:cubicBezTo>
                    <a:pt x="1" y="904"/>
                    <a:pt x="126" y="987"/>
                    <a:pt x="262" y="1029"/>
                  </a:cubicBezTo>
                  <a:cubicBezTo>
                    <a:pt x="566" y="1165"/>
                    <a:pt x="828" y="1333"/>
                    <a:pt x="1131" y="1385"/>
                  </a:cubicBezTo>
                  <a:cubicBezTo>
                    <a:pt x="1570" y="1469"/>
                    <a:pt x="2000" y="1510"/>
                    <a:pt x="2397" y="1510"/>
                  </a:cubicBezTo>
                  <a:cubicBezTo>
                    <a:pt x="2962" y="1552"/>
                    <a:pt x="3485" y="1552"/>
                    <a:pt x="4051" y="1594"/>
                  </a:cubicBezTo>
                  <a:cubicBezTo>
                    <a:pt x="5013" y="1647"/>
                    <a:pt x="5976" y="1730"/>
                    <a:pt x="6928" y="1814"/>
                  </a:cubicBezTo>
                  <a:cubicBezTo>
                    <a:pt x="7148" y="1249"/>
                    <a:pt x="7326" y="642"/>
                    <a:pt x="7493" y="77"/>
                  </a:cubicBezTo>
                  <a:cubicBezTo>
                    <a:pt x="7232" y="25"/>
                    <a:pt x="6970" y="25"/>
                    <a:pt x="6761" y="25"/>
                  </a:cubicBezTo>
                  <a:cubicBezTo>
                    <a:pt x="6468" y="9"/>
                    <a:pt x="6179" y="1"/>
                    <a:pt x="58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88" name="Google Shape;888;p37"/>
            <p:cNvSpPr/>
            <p:nvPr/>
          </p:nvSpPr>
          <p:spPr>
            <a:xfrm>
              <a:off x="2300686" y="4241845"/>
              <a:ext cx="855404" cy="73303"/>
            </a:xfrm>
            <a:custGeom>
              <a:avLst/>
              <a:gdLst/>
              <a:ahLst/>
              <a:cxnLst/>
              <a:rect l="l" t="t" r="r" b="b"/>
              <a:pathLst>
                <a:path w="40948" h="3509" extrusionOk="0">
                  <a:moveTo>
                    <a:pt x="20542" y="0"/>
                  </a:moveTo>
                  <a:cubicBezTo>
                    <a:pt x="19014" y="0"/>
                    <a:pt x="17528" y="220"/>
                    <a:pt x="16000" y="482"/>
                  </a:cubicBezTo>
                  <a:cubicBezTo>
                    <a:pt x="15090" y="659"/>
                    <a:pt x="14211" y="921"/>
                    <a:pt x="13384" y="1308"/>
                  </a:cubicBezTo>
                  <a:cubicBezTo>
                    <a:pt x="12777" y="1622"/>
                    <a:pt x="12118" y="1926"/>
                    <a:pt x="11469" y="2187"/>
                  </a:cubicBezTo>
                  <a:cubicBezTo>
                    <a:pt x="10287" y="2616"/>
                    <a:pt x="9031" y="2836"/>
                    <a:pt x="7765" y="2878"/>
                  </a:cubicBezTo>
                  <a:cubicBezTo>
                    <a:pt x="7550" y="2891"/>
                    <a:pt x="7331" y="2898"/>
                    <a:pt x="7111" y="2898"/>
                  </a:cubicBezTo>
                  <a:cubicBezTo>
                    <a:pt x="6484" y="2898"/>
                    <a:pt x="5844" y="2845"/>
                    <a:pt x="5233" y="2752"/>
                  </a:cubicBezTo>
                  <a:cubicBezTo>
                    <a:pt x="3924" y="2574"/>
                    <a:pt x="2616" y="2355"/>
                    <a:pt x="1308" y="2145"/>
                  </a:cubicBezTo>
                  <a:cubicBezTo>
                    <a:pt x="921" y="2093"/>
                    <a:pt x="524" y="2009"/>
                    <a:pt x="136" y="1926"/>
                  </a:cubicBezTo>
                  <a:cubicBezTo>
                    <a:pt x="84" y="2009"/>
                    <a:pt x="42" y="2093"/>
                    <a:pt x="0" y="2187"/>
                  </a:cubicBezTo>
                  <a:cubicBezTo>
                    <a:pt x="346" y="2271"/>
                    <a:pt x="660" y="2355"/>
                    <a:pt x="1005" y="2449"/>
                  </a:cubicBezTo>
                  <a:cubicBezTo>
                    <a:pt x="2794" y="2836"/>
                    <a:pt x="4584" y="3139"/>
                    <a:pt x="6415" y="3359"/>
                  </a:cubicBezTo>
                  <a:cubicBezTo>
                    <a:pt x="7032" y="3453"/>
                    <a:pt x="7663" y="3509"/>
                    <a:pt x="8293" y="3509"/>
                  </a:cubicBezTo>
                  <a:cubicBezTo>
                    <a:pt x="8861" y="3509"/>
                    <a:pt x="9428" y="3463"/>
                    <a:pt x="9983" y="3359"/>
                  </a:cubicBezTo>
                  <a:cubicBezTo>
                    <a:pt x="10862" y="3234"/>
                    <a:pt x="11689" y="3098"/>
                    <a:pt x="12516" y="2878"/>
                  </a:cubicBezTo>
                  <a:cubicBezTo>
                    <a:pt x="13562" y="2669"/>
                    <a:pt x="14609" y="2355"/>
                    <a:pt x="15655" y="2051"/>
                  </a:cubicBezTo>
                  <a:cubicBezTo>
                    <a:pt x="17183" y="1664"/>
                    <a:pt x="18711" y="1225"/>
                    <a:pt x="20280" y="837"/>
                  </a:cubicBezTo>
                  <a:cubicBezTo>
                    <a:pt x="20381" y="781"/>
                    <a:pt x="20515" y="758"/>
                    <a:pt x="20645" y="758"/>
                  </a:cubicBezTo>
                  <a:cubicBezTo>
                    <a:pt x="20731" y="758"/>
                    <a:pt x="20816" y="768"/>
                    <a:pt x="20887" y="785"/>
                  </a:cubicBezTo>
                  <a:cubicBezTo>
                    <a:pt x="21714" y="921"/>
                    <a:pt x="22499" y="1047"/>
                    <a:pt x="23325" y="1266"/>
                  </a:cubicBezTo>
                  <a:cubicBezTo>
                    <a:pt x="24895" y="1664"/>
                    <a:pt x="26465" y="2145"/>
                    <a:pt x="28034" y="2533"/>
                  </a:cubicBezTo>
                  <a:cubicBezTo>
                    <a:pt x="28842" y="2752"/>
                    <a:pt x="29649" y="2846"/>
                    <a:pt x="30475" y="2846"/>
                  </a:cubicBezTo>
                  <a:cubicBezTo>
                    <a:pt x="30634" y="2846"/>
                    <a:pt x="30794" y="2843"/>
                    <a:pt x="30954" y="2836"/>
                  </a:cubicBezTo>
                  <a:cubicBezTo>
                    <a:pt x="31791" y="2794"/>
                    <a:pt x="32660" y="2669"/>
                    <a:pt x="33528" y="2491"/>
                  </a:cubicBezTo>
                  <a:cubicBezTo>
                    <a:pt x="35014" y="2271"/>
                    <a:pt x="36500" y="1967"/>
                    <a:pt x="37934" y="1570"/>
                  </a:cubicBezTo>
                  <a:cubicBezTo>
                    <a:pt x="38854" y="1308"/>
                    <a:pt x="39765" y="1183"/>
                    <a:pt x="40686" y="1141"/>
                  </a:cubicBezTo>
                  <a:cubicBezTo>
                    <a:pt x="40769" y="1141"/>
                    <a:pt x="40853" y="1141"/>
                    <a:pt x="40947" y="1099"/>
                  </a:cubicBezTo>
                  <a:cubicBezTo>
                    <a:pt x="40895" y="1005"/>
                    <a:pt x="40853" y="921"/>
                    <a:pt x="40811" y="837"/>
                  </a:cubicBezTo>
                  <a:cubicBezTo>
                    <a:pt x="40068" y="837"/>
                    <a:pt x="39325" y="921"/>
                    <a:pt x="38593" y="1005"/>
                  </a:cubicBezTo>
                  <a:cubicBezTo>
                    <a:pt x="37714" y="1099"/>
                    <a:pt x="36887" y="1266"/>
                    <a:pt x="36019" y="1361"/>
                  </a:cubicBezTo>
                  <a:cubicBezTo>
                    <a:pt x="34972" y="1486"/>
                    <a:pt x="33968" y="1570"/>
                    <a:pt x="32921" y="1706"/>
                  </a:cubicBezTo>
                  <a:cubicBezTo>
                    <a:pt x="32475" y="1747"/>
                    <a:pt x="32029" y="1771"/>
                    <a:pt x="31582" y="1771"/>
                  </a:cubicBezTo>
                  <a:cubicBezTo>
                    <a:pt x="30678" y="1771"/>
                    <a:pt x="29772" y="1675"/>
                    <a:pt x="28861" y="1444"/>
                  </a:cubicBezTo>
                  <a:cubicBezTo>
                    <a:pt x="27993" y="1225"/>
                    <a:pt x="27166" y="1005"/>
                    <a:pt x="26297" y="785"/>
                  </a:cubicBezTo>
                  <a:cubicBezTo>
                    <a:pt x="24372" y="314"/>
                    <a:pt x="22499" y="53"/>
                    <a:pt x="20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89" name="Google Shape;889;p37"/>
            <p:cNvSpPr/>
            <p:nvPr/>
          </p:nvSpPr>
          <p:spPr>
            <a:xfrm>
              <a:off x="2311611" y="4251016"/>
              <a:ext cx="196763" cy="25987"/>
            </a:xfrm>
            <a:custGeom>
              <a:avLst/>
              <a:gdLst/>
              <a:ahLst/>
              <a:cxnLst/>
              <a:rect l="l" t="t" r="r" b="b"/>
              <a:pathLst>
                <a:path w="9419" h="1244" extrusionOk="0">
                  <a:moveTo>
                    <a:pt x="346" y="1"/>
                  </a:moveTo>
                  <a:cubicBezTo>
                    <a:pt x="262" y="220"/>
                    <a:pt x="137" y="440"/>
                    <a:pt x="1" y="660"/>
                  </a:cubicBezTo>
                  <a:cubicBezTo>
                    <a:pt x="482" y="744"/>
                    <a:pt x="963" y="786"/>
                    <a:pt x="1445" y="869"/>
                  </a:cubicBezTo>
                  <a:cubicBezTo>
                    <a:pt x="2355" y="1047"/>
                    <a:pt x="3276" y="1225"/>
                    <a:pt x="4186" y="1225"/>
                  </a:cubicBezTo>
                  <a:cubicBezTo>
                    <a:pt x="4424" y="1238"/>
                    <a:pt x="4661" y="1243"/>
                    <a:pt x="4899" y="1243"/>
                  </a:cubicBezTo>
                  <a:cubicBezTo>
                    <a:pt x="6231" y="1243"/>
                    <a:pt x="7563" y="1064"/>
                    <a:pt x="8895" y="922"/>
                  </a:cubicBezTo>
                  <a:cubicBezTo>
                    <a:pt x="9073" y="922"/>
                    <a:pt x="9241" y="869"/>
                    <a:pt x="9418" y="869"/>
                  </a:cubicBezTo>
                  <a:lnTo>
                    <a:pt x="9418" y="786"/>
                  </a:lnTo>
                  <a:lnTo>
                    <a:pt x="8288" y="786"/>
                  </a:lnTo>
                  <a:cubicBezTo>
                    <a:pt x="7409" y="786"/>
                    <a:pt x="6541" y="827"/>
                    <a:pt x="5672" y="827"/>
                  </a:cubicBezTo>
                  <a:cubicBezTo>
                    <a:pt x="4626" y="827"/>
                    <a:pt x="3538" y="744"/>
                    <a:pt x="2491" y="482"/>
                  </a:cubicBezTo>
                  <a:cubicBezTo>
                    <a:pt x="1790" y="346"/>
                    <a:pt x="1089" y="179"/>
                    <a:pt x="3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90" name="Google Shape;890;p37"/>
            <p:cNvSpPr/>
            <p:nvPr/>
          </p:nvSpPr>
          <p:spPr>
            <a:xfrm>
              <a:off x="2267889" y="4581614"/>
              <a:ext cx="391750" cy="61291"/>
            </a:xfrm>
            <a:custGeom>
              <a:avLst/>
              <a:gdLst/>
              <a:ahLst/>
              <a:cxnLst/>
              <a:rect l="l" t="t" r="r" b="b"/>
              <a:pathLst>
                <a:path w="18753" h="2934" extrusionOk="0">
                  <a:moveTo>
                    <a:pt x="3702" y="1"/>
                  </a:moveTo>
                  <a:cubicBezTo>
                    <a:pt x="3473" y="1"/>
                    <a:pt x="3243" y="16"/>
                    <a:pt x="3014" y="49"/>
                  </a:cubicBezTo>
                  <a:cubicBezTo>
                    <a:pt x="2753" y="91"/>
                    <a:pt x="2439" y="133"/>
                    <a:pt x="2177" y="133"/>
                  </a:cubicBezTo>
                  <a:cubicBezTo>
                    <a:pt x="1445" y="175"/>
                    <a:pt x="744" y="175"/>
                    <a:pt x="1" y="217"/>
                  </a:cubicBezTo>
                  <a:cubicBezTo>
                    <a:pt x="84" y="572"/>
                    <a:pt x="137" y="876"/>
                    <a:pt x="220" y="1221"/>
                  </a:cubicBezTo>
                  <a:cubicBezTo>
                    <a:pt x="1089" y="1096"/>
                    <a:pt x="1916" y="959"/>
                    <a:pt x="2795" y="834"/>
                  </a:cubicBezTo>
                  <a:cubicBezTo>
                    <a:pt x="3109" y="779"/>
                    <a:pt x="3424" y="747"/>
                    <a:pt x="3736" y="747"/>
                  </a:cubicBezTo>
                  <a:cubicBezTo>
                    <a:pt x="4202" y="747"/>
                    <a:pt x="4662" y="820"/>
                    <a:pt x="5107" y="1001"/>
                  </a:cubicBezTo>
                  <a:cubicBezTo>
                    <a:pt x="5714" y="1221"/>
                    <a:pt x="6363" y="1441"/>
                    <a:pt x="6980" y="1702"/>
                  </a:cubicBezTo>
                  <a:cubicBezTo>
                    <a:pt x="8111" y="2184"/>
                    <a:pt x="9293" y="2529"/>
                    <a:pt x="10549" y="2707"/>
                  </a:cubicBezTo>
                  <a:cubicBezTo>
                    <a:pt x="11488" y="2782"/>
                    <a:pt x="12469" y="2933"/>
                    <a:pt x="13416" y="2933"/>
                  </a:cubicBezTo>
                  <a:cubicBezTo>
                    <a:pt x="13525" y="2933"/>
                    <a:pt x="13633" y="2931"/>
                    <a:pt x="13740" y="2927"/>
                  </a:cubicBezTo>
                  <a:cubicBezTo>
                    <a:pt x="14431" y="2885"/>
                    <a:pt x="15048" y="2707"/>
                    <a:pt x="15655" y="2404"/>
                  </a:cubicBezTo>
                  <a:cubicBezTo>
                    <a:pt x="15917" y="2226"/>
                    <a:pt x="16179" y="2142"/>
                    <a:pt x="16482" y="2048"/>
                  </a:cubicBezTo>
                  <a:cubicBezTo>
                    <a:pt x="16963" y="1880"/>
                    <a:pt x="17445" y="1786"/>
                    <a:pt x="17874" y="1619"/>
                  </a:cubicBezTo>
                  <a:cubicBezTo>
                    <a:pt x="18094" y="1577"/>
                    <a:pt x="18313" y="1441"/>
                    <a:pt x="18533" y="1263"/>
                  </a:cubicBezTo>
                  <a:cubicBezTo>
                    <a:pt x="18753" y="1096"/>
                    <a:pt x="18711" y="834"/>
                    <a:pt x="18449" y="656"/>
                  </a:cubicBezTo>
                  <a:cubicBezTo>
                    <a:pt x="18355" y="572"/>
                    <a:pt x="18188" y="530"/>
                    <a:pt x="18052" y="530"/>
                  </a:cubicBezTo>
                  <a:cubicBezTo>
                    <a:pt x="17832" y="436"/>
                    <a:pt x="17570" y="394"/>
                    <a:pt x="17309" y="353"/>
                  </a:cubicBezTo>
                  <a:cubicBezTo>
                    <a:pt x="17059" y="304"/>
                    <a:pt x="16811" y="279"/>
                    <a:pt x="16567" y="279"/>
                  </a:cubicBezTo>
                  <a:cubicBezTo>
                    <a:pt x="15923" y="279"/>
                    <a:pt x="15304" y="454"/>
                    <a:pt x="14735" y="834"/>
                  </a:cubicBezTo>
                  <a:cubicBezTo>
                    <a:pt x="14525" y="959"/>
                    <a:pt x="14211" y="1054"/>
                    <a:pt x="13950" y="1096"/>
                  </a:cubicBezTo>
                  <a:cubicBezTo>
                    <a:pt x="13650" y="1123"/>
                    <a:pt x="13350" y="1137"/>
                    <a:pt x="13050" y="1137"/>
                  </a:cubicBezTo>
                  <a:cubicBezTo>
                    <a:pt x="12439" y="1137"/>
                    <a:pt x="11833" y="1079"/>
                    <a:pt x="11250" y="959"/>
                  </a:cubicBezTo>
                  <a:cubicBezTo>
                    <a:pt x="10797" y="878"/>
                    <a:pt x="10331" y="832"/>
                    <a:pt x="9869" y="832"/>
                  </a:cubicBezTo>
                  <a:cubicBezTo>
                    <a:pt x="9616" y="832"/>
                    <a:pt x="9364" y="846"/>
                    <a:pt x="9115" y="876"/>
                  </a:cubicBezTo>
                  <a:cubicBezTo>
                    <a:pt x="8997" y="887"/>
                    <a:pt x="8877" y="892"/>
                    <a:pt x="8755" y="892"/>
                  </a:cubicBezTo>
                  <a:cubicBezTo>
                    <a:pt x="8421" y="892"/>
                    <a:pt x="8079" y="853"/>
                    <a:pt x="7765" y="792"/>
                  </a:cubicBezTo>
                  <a:cubicBezTo>
                    <a:pt x="6844" y="572"/>
                    <a:pt x="5892" y="394"/>
                    <a:pt x="4929" y="133"/>
                  </a:cubicBezTo>
                  <a:cubicBezTo>
                    <a:pt x="4536" y="51"/>
                    <a:pt x="4121" y="1"/>
                    <a:pt x="37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91" name="Google Shape;891;p37"/>
            <p:cNvSpPr/>
            <p:nvPr/>
          </p:nvSpPr>
          <p:spPr>
            <a:xfrm>
              <a:off x="2351614" y="4771061"/>
              <a:ext cx="120243" cy="19595"/>
            </a:xfrm>
            <a:custGeom>
              <a:avLst/>
              <a:gdLst/>
              <a:ahLst/>
              <a:cxnLst/>
              <a:rect l="l" t="t" r="r" b="b"/>
              <a:pathLst>
                <a:path w="5756" h="938" extrusionOk="0">
                  <a:moveTo>
                    <a:pt x="1" y="0"/>
                  </a:moveTo>
                  <a:cubicBezTo>
                    <a:pt x="95" y="95"/>
                    <a:pt x="137" y="220"/>
                    <a:pt x="220" y="304"/>
                  </a:cubicBezTo>
                  <a:cubicBezTo>
                    <a:pt x="1664" y="565"/>
                    <a:pt x="3098" y="827"/>
                    <a:pt x="4584" y="921"/>
                  </a:cubicBezTo>
                  <a:cubicBezTo>
                    <a:pt x="4722" y="932"/>
                    <a:pt x="4847" y="937"/>
                    <a:pt x="4962" y="937"/>
                  </a:cubicBezTo>
                  <a:cubicBezTo>
                    <a:pt x="5286" y="937"/>
                    <a:pt x="5532" y="896"/>
                    <a:pt x="5756" y="827"/>
                  </a:cubicBezTo>
                  <a:lnTo>
                    <a:pt x="5327" y="827"/>
                  </a:lnTo>
                  <a:cubicBezTo>
                    <a:pt x="4239" y="660"/>
                    <a:pt x="3192" y="524"/>
                    <a:pt x="2093" y="398"/>
                  </a:cubicBezTo>
                  <a:cubicBezTo>
                    <a:pt x="1403" y="262"/>
                    <a:pt x="702" y="136"/>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92" name="Google Shape;892;p37"/>
            <p:cNvSpPr/>
            <p:nvPr/>
          </p:nvSpPr>
          <p:spPr>
            <a:xfrm>
              <a:off x="2662241" y="4739142"/>
              <a:ext cx="475477" cy="65072"/>
            </a:xfrm>
            <a:custGeom>
              <a:avLst/>
              <a:gdLst/>
              <a:ahLst/>
              <a:cxnLst/>
              <a:rect l="l" t="t" r="r" b="b"/>
              <a:pathLst>
                <a:path w="22761" h="3115" extrusionOk="0">
                  <a:moveTo>
                    <a:pt x="22760" y="1"/>
                  </a:moveTo>
                  <a:lnTo>
                    <a:pt x="22760" y="1"/>
                  </a:lnTo>
                  <a:cubicBezTo>
                    <a:pt x="22751" y="17"/>
                    <a:pt x="22742" y="33"/>
                    <a:pt x="22733" y="50"/>
                  </a:cubicBezTo>
                  <a:lnTo>
                    <a:pt x="22733" y="50"/>
                  </a:lnTo>
                  <a:cubicBezTo>
                    <a:pt x="22745" y="45"/>
                    <a:pt x="22760" y="32"/>
                    <a:pt x="22760" y="1"/>
                  </a:cubicBezTo>
                  <a:close/>
                  <a:moveTo>
                    <a:pt x="22733" y="50"/>
                  </a:moveTo>
                  <a:cubicBezTo>
                    <a:pt x="22725" y="53"/>
                    <a:pt x="22719" y="53"/>
                    <a:pt x="22719" y="53"/>
                  </a:cubicBezTo>
                  <a:cubicBezTo>
                    <a:pt x="21756" y="220"/>
                    <a:pt x="20762" y="398"/>
                    <a:pt x="19799" y="576"/>
                  </a:cubicBezTo>
                  <a:cubicBezTo>
                    <a:pt x="18051" y="963"/>
                    <a:pt x="16262" y="1183"/>
                    <a:pt x="14483" y="1183"/>
                  </a:cubicBezTo>
                  <a:cubicBezTo>
                    <a:pt x="13175" y="1183"/>
                    <a:pt x="11867" y="1267"/>
                    <a:pt x="10559" y="1361"/>
                  </a:cubicBezTo>
                  <a:cubicBezTo>
                    <a:pt x="10170" y="1376"/>
                    <a:pt x="9782" y="1392"/>
                    <a:pt x="9393" y="1392"/>
                  </a:cubicBezTo>
                  <a:cubicBezTo>
                    <a:pt x="8735" y="1392"/>
                    <a:pt x="8077" y="1347"/>
                    <a:pt x="7420" y="1183"/>
                  </a:cubicBezTo>
                  <a:cubicBezTo>
                    <a:pt x="6760" y="1005"/>
                    <a:pt x="6112" y="921"/>
                    <a:pt x="5452" y="785"/>
                  </a:cubicBezTo>
                  <a:cubicBezTo>
                    <a:pt x="4999" y="702"/>
                    <a:pt x="4555" y="661"/>
                    <a:pt x="4119" y="661"/>
                  </a:cubicBezTo>
                  <a:cubicBezTo>
                    <a:pt x="2965" y="661"/>
                    <a:pt x="1864" y="947"/>
                    <a:pt x="785" y="1486"/>
                  </a:cubicBezTo>
                  <a:cubicBezTo>
                    <a:pt x="565" y="1570"/>
                    <a:pt x="398" y="1706"/>
                    <a:pt x="220" y="1832"/>
                  </a:cubicBezTo>
                  <a:cubicBezTo>
                    <a:pt x="95" y="1926"/>
                    <a:pt x="0" y="2093"/>
                    <a:pt x="95" y="2271"/>
                  </a:cubicBezTo>
                  <a:cubicBezTo>
                    <a:pt x="151" y="2391"/>
                    <a:pt x="226" y="2430"/>
                    <a:pt x="324" y="2430"/>
                  </a:cubicBezTo>
                  <a:cubicBezTo>
                    <a:pt x="371" y="2430"/>
                    <a:pt x="424" y="2421"/>
                    <a:pt x="482" y="2407"/>
                  </a:cubicBezTo>
                  <a:cubicBezTo>
                    <a:pt x="963" y="2407"/>
                    <a:pt x="1444" y="2355"/>
                    <a:pt x="1926" y="2271"/>
                  </a:cubicBezTo>
                  <a:cubicBezTo>
                    <a:pt x="2364" y="2218"/>
                    <a:pt x="2824" y="2161"/>
                    <a:pt x="3280" y="2161"/>
                  </a:cubicBezTo>
                  <a:cubicBezTo>
                    <a:pt x="3543" y="2161"/>
                    <a:pt x="3805" y="2180"/>
                    <a:pt x="4061" y="2229"/>
                  </a:cubicBezTo>
                  <a:cubicBezTo>
                    <a:pt x="5013" y="2407"/>
                    <a:pt x="5976" y="2533"/>
                    <a:pt x="6896" y="2795"/>
                  </a:cubicBezTo>
                  <a:cubicBezTo>
                    <a:pt x="7787" y="3042"/>
                    <a:pt x="8683" y="3115"/>
                    <a:pt x="9577" y="3115"/>
                  </a:cubicBezTo>
                  <a:cubicBezTo>
                    <a:pt x="10121" y="3115"/>
                    <a:pt x="10665" y="3088"/>
                    <a:pt x="11208" y="3056"/>
                  </a:cubicBezTo>
                  <a:cubicBezTo>
                    <a:pt x="12129" y="3014"/>
                    <a:pt x="13081" y="2931"/>
                    <a:pt x="14044" y="2878"/>
                  </a:cubicBezTo>
                  <a:cubicBezTo>
                    <a:pt x="15571" y="2836"/>
                    <a:pt x="17047" y="2669"/>
                    <a:pt x="18533" y="2355"/>
                  </a:cubicBezTo>
                  <a:cubicBezTo>
                    <a:pt x="19579" y="2146"/>
                    <a:pt x="20584" y="1926"/>
                    <a:pt x="21630" y="1706"/>
                  </a:cubicBezTo>
                  <a:cubicBezTo>
                    <a:pt x="22007" y="1197"/>
                    <a:pt x="22394" y="648"/>
                    <a:pt x="22733" y="5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93" name="Google Shape;893;p37"/>
            <p:cNvSpPr/>
            <p:nvPr/>
          </p:nvSpPr>
          <p:spPr>
            <a:xfrm>
              <a:off x="2298931" y="4680129"/>
              <a:ext cx="367058" cy="89263"/>
            </a:xfrm>
            <a:custGeom>
              <a:avLst/>
              <a:gdLst/>
              <a:ahLst/>
              <a:cxnLst/>
              <a:rect l="l" t="t" r="r" b="b"/>
              <a:pathLst>
                <a:path w="17571" h="4273" extrusionOk="0">
                  <a:moveTo>
                    <a:pt x="1" y="0"/>
                  </a:moveTo>
                  <a:lnTo>
                    <a:pt x="1" y="0"/>
                  </a:lnTo>
                  <a:cubicBezTo>
                    <a:pt x="220" y="565"/>
                    <a:pt x="482" y="1130"/>
                    <a:pt x="785" y="1654"/>
                  </a:cubicBezTo>
                  <a:cubicBezTo>
                    <a:pt x="2261" y="2177"/>
                    <a:pt x="3747" y="2784"/>
                    <a:pt x="5275" y="3139"/>
                  </a:cubicBezTo>
                  <a:cubicBezTo>
                    <a:pt x="7190" y="3569"/>
                    <a:pt x="9157" y="4008"/>
                    <a:pt x="11114" y="4228"/>
                  </a:cubicBezTo>
                  <a:cubicBezTo>
                    <a:pt x="11350" y="4254"/>
                    <a:pt x="11585" y="4272"/>
                    <a:pt x="11820" y="4272"/>
                  </a:cubicBezTo>
                  <a:cubicBezTo>
                    <a:pt x="12324" y="4272"/>
                    <a:pt x="12822" y="4189"/>
                    <a:pt x="13301" y="3924"/>
                  </a:cubicBezTo>
                  <a:cubicBezTo>
                    <a:pt x="13426" y="3872"/>
                    <a:pt x="13604" y="3788"/>
                    <a:pt x="13730" y="3746"/>
                  </a:cubicBezTo>
                  <a:cubicBezTo>
                    <a:pt x="14870" y="3307"/>
                    <a:pt x="15959" y="2784"/>
                    <a:pt x="17173" y="2700"/>
                  </a:cubicBezTo>
                  <a:cubicBezTo>
                    <a:pt x="17351" y="2700"/>
                    <a:pt x="17487" y="2658"/>
                    <a:pt x="17528" y="2480"/>
                  </a:cubicBezTo>
                  <a:cubicBezTo>
                    <a:pt x="17570" y="2355"/>
                    <a:pt x="17487" y="2219"/>
                    <a:pt x="17392" y="2135"/>
                  </a:cubicBezTo>
                  <a:cubicBezTo>
                    <a:pt x="17225" y="1999"/>
                    <a:pt x="17005" y="1915"/>
                    <a:pt x="16827" y="1831"/>
                  </a:cubicBezTo>
                  <a:cubicBezTo>
                    <a:pt x="16651" y="1769"/>
                    <a:pt x="16464" y="1744"/>
                    <a:pt x="16274" y="1744"/>
                  </a:cubicBezTo>
                  <a:cubicBezTo>
                    <a:pt x="16048" y="1744"/>
                    <a:pt x="15819" y="1780"/>
                    <a:pt x="15603" y="1831"/>
                  </a:cubicBezTo>
                  <a:cubicBezTo>
                    <a:pt x="14818" y="1957"/>
                    <a:pt x="14086" y="2135"/>
                    <a:pt x="13301" y="2302"/>
                  </a:cubicBezTo>
                  <a:cubicBezTo>
                    <a:pt x="12792" y="2414"/>
                    <a:pt x="12319" y="2491"/>
                    <a:pt x="11828" y="2491"/>
                  </a:cubicBezTo>
                  <a:cubicBezTo>
                    <a:pt x="11723" y="2491"/>
                    <a:pt x="11618" y="2488"/>
                    <a:pt x="11511" y="2480"/>
                  </a:cubicBezTo>
                  <a:cubicBezTo>
                    <a:pt x="11208" y="2438"/>
                    <a:pt x="10946" y="2397"/>
                    <a:pt x="10685" y="2355"/>
                  </a:cubicBezTo>
                  <a:cubicBezTo>
                    <a:pt x="9115" y="2135"/>
                    <a:pt x="7587" y="1915"/>
                    <a:pt x="6018" y="1695"/>
                  </a:cubicBezTo>
                  <a:cubicBezTo>
                    <a:pt x="4793" y="1518"/>
                    <a:pt x="3569" y="1256"/>
                    <a:pt x="2397" y="785"/>
                  </a:cubicBezTo>
                  <a:cubicBezTo>
                    <a:pt x="1612" y="523"/>
                    <a:pt x="785" y="262"/>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94" name="Google Shape;894;p37"/>
            <p:cNvSpPr/>
            <p:nvPr/>
          </p:nvSpPr>
          <p:spPr>
            <a:xfrm>
              <a:off x="3020308" y="4807555"/>
              <a:ext cx="66472" cy="19574"/>
            </a:xfrm>
            <a:custGeom>
              <a:avLst/>
              <a:gdLst/>
              <a:ahLst/>
              <a:cxnLst/>
              <a:rect l="l" t="t" r="r" b="b"/>
              <a:pathLst>
                <a:path w="3182" h="937" extrusionOk="0">
                  <a:moveTo>
                    <a:pt x="3181" y="1"/>
                  </a:moveTo>
                  <a:lnTo>
                    <a:pt x="3181" y="1"/>
                  </a:lnTo>
                  <a:cubicBezTo>
                    <a:pt x="2177" y="179"/>
                    <a:pt x="1214" y="440"/>
                    <a:pt x="220" y="702"/>
                  </a:cubicBezTo>
                  <a:cubicBezTo>
                    <a:pt x="167" y="744"/>
                    <a:pt x="84" y="786"/>
                    <a:pt x="0" y="828"/>
                  </a:cubicBezTo>
                  <a:cubicBezTo>
                    <a:pt x="84" y="828"/>
                    <a:pt x="126" y="869"/>
                    <a:pt x="126" y="869"/>
                  </a:cubicBezTo>
                  <a:cubicBezTo>
                    <a:pt x="369" y="917"/>
                    <a:pt x="607" y="936"/>
                    <a:pt x="842" y="936"/>
                  </a:cubicBezTo>
                  <a:cubicBezTo>
                    <a:pt x="1284" y="936"/>
                    <a:pt x="1719" y="868"/>
                    <a:pt x="2177" y="786"/>
                  </a:cubicBezTo>
                  <a:cubicBezTo>
                    <a:pt x="2260" y="744"/>
                    <a:pt x="2396" y="744"/>
                    <a:pt x="2480" y="702"/>
                  </a:cubicBezTo>
                  <a:cubicBezTo>
                    <a:pt x="2742" y="482"/>
                    <a:pt x="2961" y="221"/>
                    <a:pt x="3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895" name="Google Shape;895;p37"/>
          <p:cNvSpPr txBox="1">
            <a:spLocks noGrp="1"/>
          </p:cNvSpPr>
          <p:nvPr>
            <p:ph type="subTitle" idx="1"/>
          </p:nvPr>
        </p:nvSpPr>
        <p:spPr>
          <a:xfrm>
            <a:off x="1431893" y="1521848"/>
            <a:ext cx="3121463"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CONTEXT GENERAL</a:t>
            </a:r>
          </a:p>
        </p:txBody>
      </p:sp>
      <p:sp>
        <p:nvSpPr>
          <p:cNvPr id="896" name="Google Shape;896;p37"/>
          <p:cNvSpPr txBox="1">
            <a:spLocks noGrp="1"/>
          </p:cNvSpPr>
          <p:nvPr>
            <p:ph type="subTitle" idx="2"/>
          </p:nvPr>
        </p:nvSpPr>
        <p:spPr>
          <a:xfrm>
            <a:off x="1441230" y="2816036"/>
            <a:ext cx="2679207"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ARCHITECTURE</a:t>
            </a:r>
            <a:endParaRPr dirty="0"/>
          </a:p>
        </p:txBody>
      </p:sp>
      <p:sp>
        <p:nvSpPr>
          <p:cNvPr id="897" name="Google Shape;897;p37"/>
          <p:cNvSpPr txBox="1">
            <a:spLocks noGrp="1"/>
          </p:cNvSpPr>
          <p:nvPr>
            <p:ph type="subTitle" idx="3"/>
          </p:nvPr>
        </p:nvSpPr>
        <p:spPr>
          <a:xfrm>
            <a:off x="5357561" y="1678511"/>
            <a:ext cx="23364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ANALYSE ET CONCEPTION</a:t>
            </a:r>
            <a:endParaRPr dirty="0"/>
          </a:p>
        </p:txBody>
      </p:sp>
      <p:sp>
        <p:nvSpPr>
          <p:cNvPr id="898" name="Google Shape;898;p37"/>
          <p:cNvSpPr txBox="1">
            <a:spLocks noGrp="1"/>
          </p:cNvSpPr>
          <p:nvPr>
            <p:ph type="subTitle" idx="4"/>
          </p:nvPr>
        </p:nvSpPr>
        <p:spPr>
          <a:xfrm>
            <a:off x="5342920" y="2816036"/>
            <a:ext cx="23364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REALISATION</a:t>
            </a:r>
            <a:endParaRPr dirty="0"/>
          </a:p>
        </p:txBody>
      </p:sp>
      <p:sp>
        <p:nvSpPr>
          <p:cNvPr id="899" name="Google Shape;899;p37"/>
          <p:cNvSpPr txBox="1">
            <a:spLocks noGrp="1"/>
          </p:cNvSpPr>
          <p:nvPr>
            <p:ph type="title"/>
          </p:nvPr>
        </p:nvSpPr>
        <p:spPr>
          <a:xfrm>
            <a:off x="732369" y="1491665"/>
            <a:ext cx="6375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900" name="Google Shape;900;p37"/>
          <p:cNvSpPr txBox="1">
            <a:spLocks noGrp="1"/>
          </p:cNvSpPr>
          <p:nvPr>
            <p:ph type="subTitle" idx="5"/>
          </p:nvPr>
        </p:nvSpPr>
        <p:spPr>
          <a:xfrm>
            <a:off x="1721582" y="1891547"/>
            <a:ext cx="2407762" cy="8328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Problématique et solution</a:t>
            </a:r>
          </a:p>
          <a:p>
            <a:pPr marL="0" lvl="0" indent="0" algn="l" rtl="0">
              <a:spcBef>
                <a:spcPts val="0"/>
              </a:spcBef>
              <a:spcAft>
                <a:spcPts val="0"/>
              </a:spcAft>
              <a:buNone/>
            </a:pPr>
            <a:r>
              <a:rPr lang="en" sz="1100" dirty="0"/>
              <a:t>Conduite de projet</a:t>
            </a:r>
          </a:p>
          <a:p>
            <a:pPr marL="0" lvl="0" indent="0" algn="l" rtl="0">
              <a:spcBef>
                <a:spcPts val="0"/>
              </a:spcBef>
              <a:spcAft>
                <a:spcPts val="0"/>
              </a:spcAft>
              <a:buNone/>
            </a:pPr>
            <a:r>
              <a:rPr lang="en" sz="1100" dirty="0"/>
              <a:t>Etude fonctionelle</a:t>
            </a:r>
            <a:endParaRPr sz="1100" dirty="0"/>
          </a:p>
        </p:txBody>
      </p:sp>
      <p:sp>
        <p:nvSpPr>
          <p:cNvPr id="901" name="Google Shape;901;p37"/>
          <p:cNvSpPr txBox="1">
            <a:spLocks noGrp="1"/>
          </p:cNvSpPr>
          <p:nvPr>
            <p:ph type="title" idx="6"/>
          </p:nvPr>
        </p:nvSpPr>
        <p:spPr>
          <a:xfrm>
            <a:off x="4634057" y="1502455"/>
            <a:ext cx="6375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903" name="Google Shape;903;p37"/>
          <p:cNvSpPr txBox="1">
            <a:spLocks noGrp="1"/>
          </p:cNvSpPr>
          <p:nvPr>
            <p:ph type="title" idx="8"/>
          </p:nvPr>
        </p:nvSpPr>
        <p:spPr>
          <a:xfrm>
            <a:off x="732369" y="2761736"/>
            <a:ext cx="6375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905" name="Google Shape;905;p37"/>
          <p:cNvSpPr txBox="1">
            <a:spLocks noGrp="1"/>
          </p:cNvSpPr>
          <p:nvPr>
            <p:ph type="title" idx="13"/>
          </p:nvPr>
        </p:nvSpPr>
        <p:spPr>
          <a:xfrm>
            <a:off x="4634057" y="2761736"/>
            <a:ext cx="6375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907" name="Google Shape;907;p37"/>
          <p:cNvSpPr txBox="1">
            <a:spLocks noGrp="1"/>
          </p:cNvSpPr>
          <p:nvPr>
            <p:ph type="title" idx="15"/>
          </p:nvPr>
        </p:nvSpPr>
        <p:spPr>
          <a:xfrm>
            <a:off x="720000" y="445025"/>
            <a:ext cx="3538200" cy="99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Plan :</a:t>
            </a:r>
            <a:endParaRPr b="1" dirty="0"/>
          </a:p>
        </p:txBody>
      </p:sp>
      <p:sp>
        <p:nvSpPr>
          <p:cNvPr id="908" name="Google Shape;908;p37"/>
          <p:cNvSpPr/>
          <p:nvPr/>
        </p:nvSpPr>
        <p:spPr>
          <a:xfrm rot="3711851">
            <a:off x="6515763" y="-307177"/>
            <a:ext cx="1393776" cy="1344420"/>
          </a:xfrm>
          <a:custGeom>
            <a:avLst/>
            <a:gdLst/>
            <a:ahLst/>
            <a:cxnLst/>
            <a:rect l="l" t="t" r="r" b="b"/>
            <a:pathLst>
              <a:path w="36626" h="35329" extrusionOk="0">
                <a:moveTo>
                  <a:pt x="26946" y="9262"/>
                </a:moveTo>
                <a:cubicBezTo>
                  <a:pt x="26946" y="9482"/>
                  <a:pt x="26946" y="9608"/>
                  <a:pt x="26904" y="9744"/>
                </a:cubicBezTo>
                <a:cubicBezTo>
                  <a:pt x="26119" y="12789"/>
                  <a:pt x="24592" y="15405"/>
                  <a:pt x="22153" y="17456"/>
                </a:cubicBezTo>
                <a:cubicBezTo>
                  <a:pt x="21452" y="18021"/>
                  <a:pt x="20667" y="18544"/>
                  <a:pt x="19747" y="18764"/>
                </a:cubicBezTo>
                <a:cubicBezTo>
                  <a:pt x="19443" y="18848"/>
                  <a:pt x="19098" y="18848"/>
                  <a:pt x="18794" y="18848"/>
                </a:cubicBezTo>
                <a:cubicBezTo>
                  <a:pt x="18397" y="18806"/>
                  <a:pt x="18135" y="18544"/>
                  <a:pt x="18177" y="18199"/>
                </a:cubicBezTo>
                <a:cubicBezTo>
                  <a:pt x="18177" y="17853"/>
                  <a:pt x="18177" y="17498"/>
                  <a:pt x="18355" y="17194"/>
                </a:cubicBezTo>
                <a:cubicBezTo>
                  <a:pt x="18575" y="16671"/>
                  <a:pt x="18836" y="16148"/>
                  <a:pt x="19182" y="15666"/>
                </a:cubicBezTo>
                <a:cubicBezTo>
                  <a:pt x="20008" y="14453"/>
                  <a:pt x="21107" y="13448"/>
                  <a:pt x="22237" y="12485"/>
                </a:cubicBezTo>
                <a:cubicBezTo>
                  <a:pt x="23587" y="11355"/>
                  <a:pt x="25031" y="10350"/>
                  <a:pt x="26507" y="9482"/>
                </a:cubicBezTo>
                <a:cubicBezTo>
                  <a:pt x="26601" y="9388"/>
                  <a:pt x="26726" y="9346"/>
                  <a:pt x="26946" y="9262"/>
                </a:cubicBezTo>
                <a:close/>
                <a:moveTo>
                  <a:pt x="21891" y="0"/>
                </a:moveTo>
                <a:cubicBezTo>
                  <a:pt x="21592" y="0"/>
                  <a:pt x="21284" y="21"/>
                  <a:pt x="20971" y="64"/>
                </a:cubicBezTo>
                <a:cubicBezTo>
                  <a:pt x="19443" y="273"/>
                  <a:pt x="18093" y="849"/>
                  <a:pt x="16785" y="1634"/>
                </a:cubicBezTo>
                <a:cubicBezTo>
                  <a:pt x="14912" y="2722"/>
                  <a:pt x="13259" y="4156"/>
                  <a:pt x="11773" y="5767"/>
                </a:cubicBezTo>
                <a:cubicBezTo>
                  <a:pt x="9282" y="8436"/>
                  <a:pt x="7325" y="11481"/>
                  <a:pt x="5714" y="14714"/>
                </a:cubicBezTo>
                <a:cubicBezTo>
                  <a:pt x="2794" y="20553"/>
                  <a:pt x="1005" y="26696"/>
                  <a:pt x="84" y="33152"/>
                </a:cubicBezTo>
                <a:cubicBezTo>
                  <a:pt x="42" y="33676"/>
                  <a:pt x="42" y="34241"/>
                  <a:pt x="0" y="34764"/>
                </a:cubicBezTo>
                <a:cubicBezTo>
                  <a:pt x="0" y="34984"/>
                  <a:pt x="0" y="35203"/>
                  <a:pt x="262" y="35329"/>
                </a:cubicBezTo>
                <a:cubicBezTo>
                  <a:pt x="304" y="35203"/>
                  <a:pt x="346" y="35161"/>
                  <a:pt x="346" y="35120"/>
                </a:cubicBezTo>
                <a:cubicBezTo>
                  <a:pt x="262" y="34073"/>
                  <a:pt x="388" y="33027"/>
                  <a:pt x="565" y="32022"/>
                </a:cubicBezTo>
                <a:cubicBezTo>
                  <a:pt x="1089" y="28621"/>
                  <a:pt x="1915" y="25304"/>
                  <a:pt x="3004" y="22081"/>
                </a:cubicBezTo>
                <a:cubicBezTo>
                  <a:pt x="4490" y="17676"/>
                  <a:pt x="6363" y="13532"/>
                  <a:pt x="9021" y="9691"/>
                </a:cubicBezTo>
                <a:cubicBezTo>
                  <a:pt x="10726" y="7295"/>
                  <a:pt x="12641" y="5076"/>
                  <a:pt x="14954" y="3245"/>
                </a:cubicBezTo>
                <a:cubicBezTo>
                  <a:pt x="16346" y="2157"/>
                  <a:pt x="17832" y="1278"/>
                  <a:pt x="19537" y="713"/>
                </a:cubicBezTo>
                <a:cubicBezTo>
                  <a:pt x="20300" y="469"/>
                  <a:pt x="21084" y="309"/>
                  <a:pt x="21876" y="309"/>
                </a:cubicBezTo>
                <a:cubicBezTo>
                  <a:pt x="22343" y="309"/>
                  <a:pt x="22813" y="365"/>
                  <a:pt x="23284" y="493"/>
                </a:cubicBezTo>
                <a:cubicBezTo>
                  <a:pt x="25031" y="974"/>
                  <a:pt x="26078" y="2157"/>
                  <a:pt x="26684" y="3768"/>
                </a:cubicBezTo>
                <a:cubicBezTo>
                  <a:pt x="27250" y="5202"/>
                  <a:pt x="27333" y="6730"/>
                  <a:pt x="27166" y="8258"/>
                </a:cubicBezTo>
                <a:cubicBezTo>
                  <a:pt x="27124" y="8561"/>
                  <a:pt x="26988" y="8781"/>
                  <a:pt x="26726" y="8959"/>
                </a:cubicBezTo>
                <a:cubicBezTo>
                  <a:pt x="25502" y="9691"/>
                  <a:pt x="24330" y="10434"/>
                  <a:pt x="23200" y="11261"/>
                </a:cubicBezTo>
                <a:cubicBezTo>
                  <a:pt x="21630" y="12402"/>
                  <a:pt x="20228" y="13668"/>
                  <a:pt x="19098" y="15185"/>
                </a:cubicBezTo>
                <a:cubicBezTo>
                  <a:pt x="18616" y="15802"/>
                  <a:pt x="18229" y="16409"/>
                  <a:pt x="18010" y="17110"/>
                </a:cubicBezTo>
                <a:cubicBezTo>
                  <a:pt x="17874" y="17456"/>
                  <a:pt x="17790" y="17853"/>
                  <a:pt x="17832" y="18241"/>
                </a:cubicBezTo>
                <a:cubicBezTo>
                  <a:pt x="17832" y="18764"/>
                  <a:pt x="18229" y="19161"/>
                  <a:pt x="18794" y="19203"/>
                </a:cubicBezTo>
                <a:cubicBezTo>
                  <a:pt x="18874" y="19214"/>
                  <a:pt x="18957" y="19220"/>
                  <a:pt x="19041" y="19220"/>
                </a:cubicBezTo>
                <a:cubicBezTo>
                  <a:pt x="19277" y="19220"/>
                  <a:pt x="19523" y="19179"/>
                  <a:pt x="19747" y="19109"/>
                </a:cubicBezTo>
                <a:cubicBezTo>
                  <a:pt x="20929" y="18848"/>
                  <a:pt x="21892" y="18157"/>
                  <a:pt x="22760" y="17372"/>
                </a:cubicBezTo>
                <a:cubicBezTo>
                  <a:pt x="24979" y="15363"/>
                  <a:pt x="26423" y="12883"/>
                  <a:pt x="27166" y="9953"/>
                </a:cubicBezTo>
                <a:cubicBezTo>
                  <a:pt x="27208" y="9126"/>
                  <a:pt x="27689" y="8739"/>
                  <a:pt x="28380" y="8383"/>
                </a:cubicBezTo>
                <a:cubicBezTo>
                  <a:pt x="30954" y="7169"/>
                  <a:pt x="33528" y="5903"/>
                  <a:pt x="36061" y="4679"/>
                </a:cubicBezTo>
                <a:cubicBezTo>
                  <a:pt x="36228" y="4595"/>
                  <a:pt x="36406" y="4511"/>
                  <a:pt x="36542" y="4417"/>
                </a:cubicBezTo>
                <a:cubicBezTo>
                  <a:pt x="36584" y="4375"/>
                  <a:pt x="36584" y="4250"/>
                  <a:pt x="36626" y="4030"/>
                </a:cubicBezTo>
                <a:lnTo>
                  <a:pt x="36626" y="4030"/>
                </a:lnTo>
                <a:cubicBezTo>
                  <a:pt x="36019" y="4292"/>
                  <a:pt x="35537" y="4553"/>
                  <a:pt x="35056" y="4773"/>
                </a:cubicBezTo>
                <a:cubicBezTo>
                  <a:pt x="34533" y="5035"/>
                  <a:pt x="34010" y="5244"/>
                  <a:pt x="33528" y="5506"/>
                </a:cubicBezTo>
                <a:cubicBezTo>
                  <a:pt x="33005" y="5725"/>
                  <a:pt x="32524" y="5987"/>
                  <a:pt x="32042" y="6207"/>
                </a:cubicBezTo>
                <a:cubicBezTo>
                  <a:pt x="31519" y="6468"/>
                  <a:pt x="31048" y="6688"/>
                  <a:pt x="30525" y="6950"/>
                </a:cubicBezTo>
                <a:cubicBezTo>
                  <a:pt x="30044" y="7211"/>
                  <a:pt x="29562" y="7431"/>
                  <a:pt x="29039" y="7693"/>
                </a:cubicBezTo>
                <a:cubicBezTo>
                  <a:pt x="28558" y="7912"/>
                  <a:pt x="28076" y="8216"/>
                  <a:pt x="27511" y="8436"/>
                </a:cubicBezTo>
                <a:lnTo>
                  <a:pt x="27511" y="8174"/>
                </a:lnTo>
                <a:lnTo>
                  <a:pt x="27511" y="7734"/>
                </a:lnTo>
                <a:cubicBezTo>
                  <a:pt x="27647" y="6207"/>
                  <a:pt x="27469" y="4679"/>
                  <a:pt x="26862" y="3287"/>
                </a:cubicBezTo>
                <a:cubicBezTo>
                  <a:pt x="25895" y="1141"/>
                  <a:pt x="24093" y="0"/>
                  <a:pt x="2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 name="Google Shape;905;p37">
            <a:extLst>
              <a:ext uri="{FF2B5EF4-FFF2-40B4-BE49-F238E27FC236}">
                <a16:creationId xmlns:a16="http://schemas.microsoft.com/office/drawing/2014/main" id="{9F6347FE-F803-F4F4-4345-C10FDE8CE36A}"/>
              </a:ext>
            </a:extLst>
          </p:cNvPr>
          <p:cNvSpPr txBox="1">
            <a:spLocks/>
          </p:cNvSpPr>
          <p:nvPr/>
        </p:nvSpPr>
        <p:spPr>
          <a:xfrm>
            <a:off x="720000" y="4031807"/>
            <a:ext cx="637500" cy="593400"/>
          </a:xfrm>
          <a:prstGeom prst="rect">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Unbounded"/>
              <a:buNone/>
              <a:defRPr sz="1900" b="1" i="0" u="none" strike="noStrike" cap="none">
                <a:solidFill>
                  <a:schemeClr val="dk2"/>
                </a:solidFill>
                <a:latin typeface="Unbounded"/>
                <a:ea typeface="Unbounded"/>
                <a:cs typeface="Unbounded"/>
                <a:sym typeface="Unbounde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 dirty="0"/>
              <a:t>04</a:t>
            </a:r>
          </a:p>
        </p:txBody>
      </p:sp>
      <p:sp>
        <p:nvSpPr>
          <p:cNvPr id="9" name="Google Shape;896;p37">
            <a:extLst>
              <a:ext uri="{FF2B5EF4-FFF2-40B4-BE49-F238E27FC236}">
                <a16:creationId xmlns:a16="http://schemas.microsoft.com/office/drawing/2014/main" id="{D4E60D34-4198-7AEA-4E32-345734308559}"/>
              </a:ext>
            </a:extLst>
          </p:cNvPr>
          <p:cNvSpPr txBox="1">
            <a:spLocks/>
          </p:cNvSpPr>
          <p:nvPr/>
        </p:nvSpPr>
        <p:spPr>
          <a:xfrm>
            <a:off x="1441230" y="4086107"/>
            <a:ext cx="2679207"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1800" b="1" i="0" u="none" strike="noStrike" cap="none">
                <a:solidFill>
                  <a:schemeClr val="dk1"/>
                </a:solidFill>
                <a:latin typeface="Unbounded"/>
                <a:ea typeface="Unbounded"/>
                <a:cs typeface="Unbounded"/>
                <a:sym typeface="Unbounded"/>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fr-FR" dirty="0"/>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3" name="Google Shape;913;p38"/>
          <p:cNvSpPr txBox="1">
            <a:spLocks noGrp="1"/>
          </p:cNvSpPr>
          <p:nvPr>
            <p:ph type="subTitle" idx="1"/>
          </p:nvPr>
        </p:nvSpPr>
        <p:spPr>
          <a:xfrm>
            <a:off x="715125" y="3781625"/>
            <a:ext cx="4563900" cy="41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Description de l’environnement de travail.</a:t>
            </a:r>
            <a:endParaRPr dirty="0"/>
          </a:p>
        </p:txBody>
      </p:sp>
      <p:sp>
        <p:nvSpPr>
          <p:cNvPr id="914" name="Google Shape;914;p38"/>
          <p:cNvSpPr txBox="1">
            <a:spLocks noGrp="1"/>
          </p:cNvSpPr>
          <p:nvPr>
            <p:ph type="title"/>
          </p:nvPr>
        </p:nvSpPr>
        <p:spPr>
          <a:xfrm>
            <a:off x="715100" y="2999950"/>
            <a:ext cx="45639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CONTEXT</a:t>
            </a:r>
            <a:endParaRPr dirty="0"/>
          </a:p>
        </p:txBody>
      </p:sp>
      <p:sp>
        <p:nvSpPr>
          <p:cNvPr id="915" name="Google Shape;915;p38"/>
          <p:cNvSpPr txBox="1">
            <a:spLocks noGrp="1"/>
          </p:cNvSpPr>
          <p:nvPr>
            <p:ph type="title" idx="2"/>
          </p:nvPr>
        </p:nvSpPr>
        <p:spPr>
          <a:xfrm>
            <a:off x="715125" y="0"/>
            <a:ext cx="1368300" cy="287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grpSp>
        <p:nvGrpSpPr>
          <p:cNvPr id="916" name="Google Shape;916;p38"/>
          <p:cNvGrpSpPr/>
          <p:nvPr/>
        </p:nvGrpSpPr>
        <p:grpSpPr>
          <a:xfrm rot="5400000">
            <a:off x="5122175" y="2715500"/>
            <a:ext cx="393900" cy="398300"/>
            <a:chOff x="362775" y="688925"/>
            <a:chExt cx="393900" cy="398300"/>
          </a:xfrm>
        </p:grpSpPr>
        <p:sp>
          <p:nvSpPr>
            <p:cNvPr id="917" name="Google Shape;917;p38"/>
            <p:cNvSpPr/>
            <p:nvPr/>
          </p:nvSpPr>
          <p:spPr>
            <a:xfrm>
              <a:off x="362775" y="6933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8"/>
            <p:cNvSpPr/>
            <p:nvPr/>
          </p:nvSpPr>
          <p:spPr>
            <a:xfrm rot="-5400000">
              <a:off x="499275" y="5524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19" name="Google Shape;919;p38"/>
          <p:cNvPicPr preferRelativeResize="0"/>
          <p:nvPr/>
        </p:nvPicPr>
        <p:blipFill rotWithShape="1">
          <a:blip r:embed="rId3">
            <a:alphaModFix/>
          </a:blip>
          <a:srcRect t="4743"/>
          <a:stretch/>
        </p:blipFill>
        <p:spPr>
          <a:xfrm rot="470463">
            <a:off x="5694314" y="902900"/>
            <a:ext cx="3107867" cy="4456854"/>
          </a:xfrm>
          <a:prstGeom prst="rect">
            <a:avLst/>
          </a:prstGeom>
          <a:noFill/>
          <a:ln>
            <a:noFill/>
          </a:ln>
        </p:spPr>
      </p:pic>
      <p:sp>
        <p:nvSpPr>
          <p:cNvPr id="920" name="Google Shape;920;p38"/>
          <p:cNvSpPr/>
          <p:nvPr/>
        </p:nvSpPr>
        <p:spPr>
          <a:xfrm rot="1484768">
            <a:off x="4537612" y="27776"/>
            <a:ext cx="1425623" cy="2219274"/>
          </a:xfrm>
          <a:custGeom>
            <a:avLst/>
            <a:gdLst/>
            <a:ahLst/>
            <a:cxnLst/>
            <a:rect l="l" t="t" r="r" b="b"/>
            <a:pathLst>
              <a:path w="23490" h="36565" extrusionOk="0">
                <a:moveTo>
                  <a:pt x="12034" y="9414"/>
                </a:moveTo>
                <a:cubicBezTo>
                  <a:pt x="12268" y="9414"/>
                  <a:pt x="12233" y="9778"/>
                  <a:pt x="12199" y="9994"/>
                </a:cubicBezTo>
                <a:cubicBezTo>
                  <a:pt x="12157" y="10381"/>
                  <a:pt x="12063" y="10726"/>
                  <a:pt x="11937" y="11082"/>
                </a:cubicBezTo>
                <a:cubicBezTo>
                  <a:pt x="11576" y="12189"/>
                  <a:pt x="10897" y="13155"/>
                  <a:pt x="10081" y="13975"/>
                </a:cubicBezTo>
                <a:lnTo>
                  <a:pt x="10081" y="13975"/>
                </a:lnTo>
                <a:cubicBezTo>
                  <a:pt x="10032" y="13442"/>
                  <a:pt x="10100" y="12871"/>
                  <a:pt x="10190" y="12390"/>
                </a:cubicBezTo>
                <a:cubicBezTo>
                  <a:pt x="10410" y="11469"/>
                  <a:pt x="10849" y="10559"/>
                  <a:pt x="11456" y="9858"/>
                </a:cubicBezTo>
                <a:cubicBezTo>
                  <a:pt x="11540" y="9774"/>
                  <a:pt x="11718" y="9512"/>
                  <a:pt x="11843" y="9470"/>
                </a:cubicBezTo>
                <a:cubicBezTo>
                  <a:pt x="11921" y="9431"/>
                  <a:pt x="11984" y="9414"/>
                  <a:pt x="12034" y="9414"/>
                </a:cubicBezTo>
                <a:close/>
                <a:moveTo>
                  <a:pt x="20629" y="298"/>
                </a:moveTo>
                <a:cubicBezTo>
                  <a:pt x="21228" y="298"/>
                  <a:pt x="21763" y="1000"/>
                  <a:pt x="22004" y="1444"/>
                </a:cubicBezTo>
                <a:cubicBezTo>
                  <a:pt x="23490" y="4060"/>
                  <a:pt x="22140" y="7681"/>
                  <a:pt x="20612" y="9994"/>
                </a:cubicBezTo>
                <a:cubicBezTo>
                  <a:pt x="19437" y="11782"/>
                  <a:pt x="17743" y="13465"/>
                  <a:pt x="15818" y="14588"/>
                </a:cubicBezTo>
                <a:lnTo>
                  <a:pt x="15818" y="14588"/>
                </a:lnTo>
                <a:cubicBezTo>
                  <a:pt x="15818" y="14581"/>
                  <a:pt x="15819" y="14574"/>
                  <a:pt x="15820" y="14567"/>
                </a:cubicBezTo>
                <a:cubicBezTo>
                  <a:pt x="15945" y="12777"/>
                  <a:pt x="16290" y="10988"/>
                  <a:pt x="16688" y="9251"/>
                </a:cubicBezTo>
                <a:cubicBezTo>
                  <a:pt x="17169" y="7116"/>
                  <a:pt x="17693" y="4971"/>
                  <a:pt x="18561" y="2972"/>
                </a:cubicBezTo>
                <a:cubicBezTo>
                  <a:pt x="18865" y="2229"/>
                  <a:pt x="19262" y="1444"/>
                  <a:pt x="19827" y="837"/>
                </a:cubicBezTo>
                <a:cubicBezTo>
                  <a:pt x="20005" y="659"/>
                  <a:pt x="20215" y="398"/>
                  <a:pt x="20476" y="314"/>
                </a:cubicBezTo>
                <a:cubicBezTo>
                  <a:pt x="20528" y="303"/>
                  <a:pt x="20579" y="298"/>
                  <a:pt x="20629" y="298"/>
                </a:cubicBezTo>
                <a:close/>
                <a:moveTo>
                  <a:pt x="20654" y="0"/>
                </a:moveTo>
                <a:cubicBezTo>
                  <a:pt x="20089" y="0"/>
                  <a:pt x="19566" y="659"/>
                  <a:pt x="19304" y="1047"/>
                </a:cubicBezTo>
                <a:cubicBezTo>
                  <a:pt x="18697" y="1831"/>
                  <a:pt x="18300" y="2794"/>
                  <a:pt x="17954" y="3715"/>
                </a:cubicBezTo>
                <a:cubicBezTo>
                  <a:pt x="17033" y="6195"/>
                  <a:pt x="16427" y="8811"/>
                  <a:pt x="15987" y="11385"/>
                </a:cubicBezTo>
                <a:cubicBezTo>
                  <a:pt x="15773" y="12505"/>
                  <a:pt x="15613" y="13637"/>
                  <a:pt x="15487" y="14774"/>
                </a:cubicBezTo>
                <a:lnTo>
                  <a:pt x="15487" y="14774"/>
                </a:lnTo>
                <a:cubicBezTo>
                  <a:pt x="15083" y="14993"/>
                  <a:pt x="14670" y="15187"/>
                  <a:pt x="14250" y="15351"/>
                </a:cubicBezTo>
                <a:cubicBezTo>
                  <a:pt x="13628" y="15566"/>
                  <a:pt x="12881" y="15781"/>
                  <a:pt x="12157" y="15781"/>
                </a:cubicBezTo>
                <a:cubicBezTo>
                  <a:pt x="11856" y="15781"/>
                  <a:pt x="11560" y="15744"/>
                  <a:pt x="11278" y="15655"/>
                </a:cubicBezTo>
                <a:cubicBezTo>
                  <a:pt x="10584" y="15462"/>
                  <a:pt x="10257" y="14941"/>
                  <a:pt x="10131" y="14322"/>
                </a:cubicBezTo>
                <a:lnTo>
                  <a:pt x="10131" y="14322"/>
                </a:lnTo>
                <a:cubicBezTo>
                  <a:pt x="10770" y="13698"/>
                  <a:pt x="11329" y="12989"/>
                  <a:pt x="11759" y="12212"/>
                </a:cubicBezTo>
                <a:cubicBezTo>
                  <a:pt x="12063" y="11605"/>
                  <a:pt x="12324" y="10946"/>
                  <a:pt x="12461" y="10255"/>
                </a:cubicBezTo>
                <a:cubicBezTo>
                  <a:pt x="12502" y="9941"/>
                  <a:pt x="12722" y="9156"/>
                  <a:pt x="12324" y="8989"/>
                </a:cubicBezTo>
                <a:cubicBezTo>
                  <a:pt x="12269" y="8960"/>
                  <a:pt x="12211" y="8948"/>
                  <a:pt x="12154" y="8948"/>
                </a:cubicBezTo>
                <a:cubicBezTo>
                  <a:pt x="11856" y="8948"/>
                  <a:pt x="11554" y="9286"/>
                  <a:pt x="11414" y="9470"/>
                </a:cubicBezTo>
                <a:cubicBezTo>
                  <a:pt x="10849" y="10119"/>
                  <a:pt x="10410" y="10820"/>
                  <a:pt x="10148" y="11605"/>
                </a:cubicBezTo>
                <a:cubicBezTo>
                  <a:pt x="9874" y="12327"/>
                  <a:pt x="9664" y="13357"/>
                  <a:pt x="9804" y="14242"/>
                </a:cubicBezTo>
                <a:lnTo>
                  <a:pt x="9804" y="14242"/>
                </a:lnTo>
                <a:cubicBezTo>
                  <a:pt x="9617" y="14417"/>
                  <a:pt x="9424" y="14584"/>
                  <a:pt x="9227" y="14744"/>
                </a:cubicBezTo>
                <a:cubicBezTo>
                  <a:pt x="8055" y="15697"/>
                  <a:pt x="6705" y="16481"/>
                  <a:pt x="5303" y="17141"/>
                </a:cubicBezTo>
                <a:cubicBezTo>
                  <a:pt x="4612" y="17444"/>
                  <a:pt x="3869" y="17748"/>
                  <a:pt x="3126" y="18009"/>
                </a:cubicBezTo>
                <a:cubicBezTo>
                  <a:pt x="2370" y="18305"/>
                  <a:pt x="1606" y="18774"/>
                  <a:pt x="769" y="18774"/>
                </a:cubicBezTo>
                <a:cubicBezTo>
                  <a:pt x="599" y="18774"/>
                  <a:pt x="425" y="18755"/>
                  <a:pt x="249" y="18710"/>
                </a:cubicBezTo>
                <a:cubicBezTo>
                  <a:pt x="236" y="18707"/>
                  <a:pt x="223" y="18706"/>
                  <a:pt x="211" y="18706"/>
                </a:cubicBezTo>
                <a:cubicBezTo>
                  <a:pt x="60" y="18706"/>
                  <a:pt x="0" y="18933"/>
                  <a:pt x="165" y="18972"/>
                </a:cubicBezTo>
                <a:cubicBezTo>
                  <a:pt x="363" y="19017"/>
                  <a:pt x="552" y="19036"/>
                  <a:pt x="736" y="19036"/>
                </a:cubicBezTo>
                <a:cubicBezTo>
                  <a:pt x="1280" y="19036"/>
                  <a:pt x="1775" y="18864"/>
                  <a:pt x="2300" y="18669"/>
                </a:cubicBezTo>
                <a:cubicBezTo>
                  <a:pt x="3084" y="18365"/>
                  <a:pt x="3827" y="18051"/>
                  <a:pt x="4612" y="17748"/>
                </a:cubicBezTo>
                <a:cubicBezTo>
                  <a:pt x="6088" y="17099"/>
                  <a:pt x="7532" y="16356"/>
                  <a:pt x="8840" y="15393"/>
                </a:cubicBezTo>
                <a:cubicBezTo>
                  <a:pt x="9198" y="15141"/>
                  <a:pt x="9544" y="14864"/>
                  <a:pt x="9873" y="14564"/>
                </a:cubicBezTo>
                <a:lnTo>
                  <a:pt x="9873" y="14564"/>
                </a:lnTo>
                <a:cubicBezTo>
                  <a:pt x="9948" y="14839"/>
                  <a:pt x="10064" y="15093"/>
                  <a:pt x="10232" y="15309"/>
                </a:cubicBezTo>
                <a:cubicBezTo>
                  <a:pt x="10679" y="15899"/>
                  <a:pt x="11342" y="16116"/>
                  <a:pt x="12071" y="16116"/>
                </a:cubicBezTo>
                <a:cubicBezTo>
                  <a:pt x="13232" y="16116"/>
                  <a:pt x="14560" y="15566"/>
                  <a:pt x="15453" y="15090"/>
                </a:cubicBezTo>
                <a:lnTo>
                  <a:pt x="15453" y="15090"/>
                </a:lnTo>
                <a:cubicBezTo>
                  <a:pt x="15245" y="17079"/>
                  <a:pt x="15138" y="19082"/>
                  <a:pt x="15035" y="21065"/>
                </a:cubicBezTo>
                <a:cubicBezTo>
                  <a:pt x="14899" y="23639"/>
                  <a:pt x="14899" y="26213"/>
                  <a:pt x="15244" y="28735"/>
                </a:cubicBezTo>
                <a:cubicBezTo>
                  <a:pt x="15600" y="31351"/>
                  <a:pt x="16343" y="33926"/>
                  <a:pt x="16950" y="36458"/>
                </a:cubicBezTo>
                <a:cubicBezTo>
                  <a:pt x="16968" y="36531"/>
                  <a:pt x="17029" y="36565"/>
                  <a:pt x="17087" y="36565"/>
                </a:cubicBezTo>
                <a:cubicBezTo>
                  <a:pt x="17163" y="36565"/>
                  <a:pt x="17235" y="36510"/>
                  <a:pt x="17211" y="36416"/>
                </a:cubicBezTo>
                <a:cubicBezTo>
                  <a:pt x="16290" y="32534"/>
                  <a:pt x="15338" y="28735"/>
                  <a:pt x="15244" y="24727"/>
                </a:cubicBezTo>
                <a:cubicBezTo>
                  <a:pt x="15204" y="21439"/>
                  <a:pt x="15535" y="18150"/>
                  <a:pt x="15793" y="14899"/>
                </a:cubicBezTo>
                <a:lnTo>
                  <a:pt x="15793" y="14899"/>
                </a:lnTo>
                <a:cubicBezTo>
                  <a:pt x="18665" y="13192"/>
                  <a:pt x="21108" y="10560"/>
                  <a:pt x="22224" y="7378"/>
                </a:cubicBezTo>
                <a:cubicBezTo>
                  <a:pt x="22747" y="5892"/>
                  <a:pt x="23092" y="4238"/>
                  <a:pt x="22747" y="2669"/>
                </a:cubicBezTo>
                <a:cubicBezTo>
                  <a:pt x="22569" y="1748"/>
                  <a:pt x="21878" y="0"/>
                  <a:pt x="20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nvGrpSpPr>
          <p:cNvPr id="921" name="Google Shape;921;p38"/>
          <p:cNvGrpSpPr/>
          <p:nvPr/>
        </p:nvGrpSpPr>
        <p:grpSpPr>
          <a:xfrm rot="341019">
            <a:off x="7797289" y="-1360970"/>
            <a:ext cx="2717629" cy="3138809"/>
            <a:chOff x="2229641" y="2678891"/>
            <a:chExt cx="1011055" cy="1167749"/>
          </a:xfrm>
        </p:grpSpPr>
        <p:sp>
          <p:nvSpPr>
            <p:cNvPr id="922" name="Google Shape;922;p38"/>
            <p:cNvSpPr/>
            <p:nvPr/>
          </p:nvSpPr>
          <p:spPr>
            <a:xfrm>
              <a:off x="2668571" y="3235430"/>
              <a:ext cx="572114" cy="69480"/>
            </a:xfrm>
            <a:custGeom>
              <a:avLst/>
              <a:gdLst/>
              <a:ahLst/>
              <a:cxnLst/>
              <a:rect l="l" t="t" r="r" b="b"/>
              <a:pathLst>
                <a:path w="27387" h="3326" extrusionOk="0">
                  <a:moveTo>
                    <a:pt x="16221" y="0"/>
                  </a:moveTo>
                  <a:cubicBezTo>
                    <a:pt x="15090" y="42"/>
                    <a:pt x="14002" y="304"/>
                    <a:pt x="12956" y="618"/>
                  </a:cubicBezTo>
                  <a:cubicBezTo>
                    <a:pt x="11867" y="921"/>
                    <a:pt x="10821" y="1183"/>
                    <a:pt x="9733" y="1350"/>
                  </a:cubicBezTo>
                  <a:cubicBezTo>
                    <a:pt x="9275" y="1405"/>
                    <a:pt x="8826" y="1437"/>
                    <a:pt x="8380" y="1437"/>
                  </a:cubicBezTo>
                  <a:cubicBezTo>
                    <a:pt x="7712" y="1437"/>
                    <a:pt x="7051" y="1365"/>
                    <a:pt x="6374" y="1183"/>
                  </a:cubicBezTo>
                  <a:cubicBezTo>
                    <a:pt x="5673" y="1005"/>
                    <a:pt x="4930" y="827"/>
                    <a:pt x="4187" y="660"/>
                  </a:cubicBezTo>
                  <a:cubicBezTo>
                    <a:pt x="3669" y="556"/>
                    <a:pt x="3159" y="500"/>
                    <a:pt x="2654" y="500"/>
                  </a:cubicBezTo>
                  <a:cubicBezTo>
                    <a:pt x="1883" y="500"/>
                    <a:pt x="1122" y="630"/>
                    <a:pt x="357" y="921"/>
                  </a:cubicBezTo>
                  <a:cubicBezTo>
                    <a:pt x="221" y="963"/>
                    <a:pt x="95" y="1005"/>
                    <a:pt x="1" y="1183"/>
                  </a:cubicBezTo>
                  <a:cubicBezTo>
                    <a:pt x="82" y="1258"/>
                    <a:pt x="160" y="1273"/>
                    <a:pt x="248" y="1273"/>
                  </a:cubicBezTo>
                  <a:cubicBezTo>
                    <a:pt x="306" y="1273"/>
                    <a:pt x="369" y="1267"/>
                    <a:pt x="440" y="1267"/>
                  </a:cubicBezTo>
                  <a:cubicBezTo>
                    <a:pt x="838" y="1267"/>
                    <a:pt x="1225" y="1267"/>
                    <a:pt x="1623" y="1308"/>
                  </a:cubicBezTo>
                  <a:cubicBezTo>
                    <a:pt x="2355" y="1403"/>
                    <a:pt x="3015" y="1664"/>
                    <a:pt x="3663" y="1968"/>
                  </a:cubicBezTo>
                  <a:cubicBezTo>
                    <a:pt x="4323" y="2271"/>
                    <a:pt x="5024" y="2616"/>
                    <a:pt x="5714" y="2878"/>
                  </a:cubicBezTo>
                  <a:cubicBezTo>
                    <a:pt x="6486" y="3190"/>
                    <a:pt x="7250" y="3325"/>
                    <a:pt x="8040" y="3325"/>
                  </a:cubicBezTo>
                  <a:cubicBezTo>
                    <a:pt x="8150" y="3325"/>
                    <a:pt x="8261" y="3323"/>
                    <a:pt x="8372" y="3318"/>
                  </a:cubicBezTo>
                  <a:cubicBezTo>
                    <a:pt x="9419" y="3234"/>
                    <a:pt x="10382" y="2972"/>
                    <a:pt x="11386" y="2575"/>
                  </a:cubicBezTo>
                  <a:cubicBezTo>
                    <a:pt x="11611" y="2482"/>
                    <a:pt x="11812" y="2429"/>
                    <a:pt x="12042" y="2429"/>
                  </a:cubicBezTo>
                  <a:cubicBezTo>
                    <a:pt x="12122" y="2429"/>
                    <a:pt x="12207" y="2435"/>
                    <a:pt x="12296" y="2449"/>
                  </a:cubicBezTo>
                  <a:cubicBezTo>
                    <a:pt x="12820" y="2533"/>
                    <a:pt x="13395" y="2616"/>
                    <a:pt x="13960" y="2711"/>
                  </a:cubicBezTo>
                  <a:cubicBezTo>
                    <a:pt x="14415" y="2773"/>
                    <a:pt x="14871" y="2818"/>
                    <a:pt x="15326" y="2818"/>
                  </a:cubicBezTo>
                  <a:cubicBezTo>
                    <a:pt x="16085" y="2818"/>
                    <a:pt x="16841" y="2693"/>
                    <a:pt x="17581" y="2313"/>
                  </a:cubicBezTo>
                  <a:cubicBezTo>
                    <a:pt x="17704" y="2252"/>
                    <a:pt x="17877" y="2213"/>
                    <a:pt x="18030" y="2213"/>
                  </a:cubicBezTo>
                  <a:cubicBezTo>
                    <a:pt x="18087" y="2213"/>
                    <a:pt x="18140" y="2218"/>
                    <a:pt x="18188" y="2229"/>
                  </a:cubicBezTo>
                  <a:cubicBezTo>
                    <a:pt x="18837" y="2397"/>
                    <a:pt x="19496" y="2491"/>
                    <a:pt x="20197" y="2533"/>
                  </a:cubicBezTo>
                  <a:cubicBezTo>
                    <a:pt x="20930" y="2575"/>
                    <a:pt x="21673" y="2616"/>
                    <a:pt x="22416" y="2658"/>
                  </a:cubicBezTo>
                  <a:cubicBezTo>
                    <a:pt x="22719" y="2658"/>
                    <a:pt x="23022" y="2616"/>
                    <a:pt x="23336" y="2397"/>
                  </a:cubicBezTo>
                  <a:cubicBezTo>
                    <a:pt x="22761" y="2355"/>
                    <a:pt x="22290" y="2271"/>
                    <a:pt x="21809" y="2229"/>
                  </a:cubicBezTo>
                  <a:cubicBezTo>
                    <a:pt x="21243" y="2187"/>
                    <a:pt x="20668" y="2135"/>
                    <a:pt x="20103" y="2093"/>
                  </a:cubicBezTo>
                  <a:cubicBezTo>
                    <a:pt x="19580" y="2051"/>
                    <a:pt x="19056" y="2051"/>
                    <a:pt x="18533" y="1790"/>
                  </a:cubicBezTo>
                  <a:cubicBezTo>
                    <a:pt x="18229" y="1638"/>
                    <a:pt x="17925" y="1574"/>
                    <a:pt x="17613" y="1574"/>
                  </a:cubicBezTo>
                  <a:cubicBezTo>
                    <a:pt x="17388" y="1574"/>
                    <a:pt x="17158" y="1607"/>
                    <a:pt x="16922" y="1664"/>
                  </a:cubicBezTo>
                  <a:cubicBezTo>
                    <a:pt x="16576" y="1706"/>
                    <a:pt x="16221" y="1748"/>
                    <a:pt x="15875" y="1748"/>
                  </a:cubicBezTo>
                  <a:cubicBezTo>
                    <a:pt x="15352" y="1706"/>
                    <a:pt x="14787" y="1664"/>
                    <a:pt x="14264" y="1612"/>
                  </a:cubicBezTo>
                  <a:cubicBezTo>
                    <a:pt x="14086" y="1612"/>
                    <a:pt x="13960" y="1570"/>
                    <a:pt x="13824" y="1570"/>
                  </a:cubicBezTo>
                  <a:cubicBezTo>
                    <a:pt x="13824" y="1528"/>
                    <a:pt x="13824" y="1486"/>
                    <a:pt x="13782" y="1486"/>
                  </a:cubicBezTo>
                  <a:cubicBezTo>
                    <a:pt x="13866" y="1444"/>
                    <a:pt x="13918" y="1403"/>
                    <a:pt x="13960" y="1350"/>
                  </a:cubicBezTo>
                  <a:cubicBezTo>
                    <a:pt x="14965" y="963"/>
                    <a:pt x="16011" y="701"/>
                    <a:pt x="17141" y="701"/>
                  </a:cubicBezTo>
                  <a:cubicBezTo>
                    <a:pt x="19716" y="701"/>
                    <a:pt x="22290" y="1089"/>
                    <a:pt x="24770" y="1873"/>
                  </a:cubicBezTo>
                  <a:lnTo>
                    <a:pt x="27386" y="2658"/>
                  </a:lnTo>
                  <a:lnTo>
                    <a:pt x="27386" y="2313"/>
                  </a:lnTo>
                  <a:cubicBezTo>
                    <a:pt x="27124" y="2229"/>
                    <a:pt x="26863" y="2135"/>
                    <a:pt x="26601" y="2051"/>
                  </a:cubicBezTo>
                  <a:cubicBezTo>
                    <a:pt x="25335" y="1664"/>
                    <a:pt x="24027" y="1225"/>
                    <a:pt x="22761" y="879"/>
                  </a:cubicBezTo>
                  <a:cubicBezTo>
                    <a:pt x="21066" y="440"/>
                    <a:pt x="19360" y="220"/>
                    <a:pt x="17665" y="42"/>
                  </a:cubicBezTo>
                  <a:cubicBezTo>
                    <a:pt x="17183" y="0"/>
                    <a:pt x="16702" y="0"/>
                    <a:pt x="162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23" name="Google Shape;923;p38"/>
            <p:cNvSpPr/>
            <p:nvPr/>
          </p:nvSpPr>
          <p:spPr>
            <a:xfrm>
              <a:off x="2566713" y="3307248"/>
              <a:ext cx="615607" cy="74870"/>
            </a:xfrm>
            <a:custGeom>
              <a:avLst/>
              <a:gdLst/>
              <a:ahLst/>
              <a:cxnLst/>
              <a:rect l="l" t="t" r="r" b="b"/>
              <a:pathLst>
                <a:path w="29469" h="3584" extrusionOk="0">
                  <a:moveTo>
                    <a:pt x="28286" y="1835"/>
                  </a:moveTo>
                  <a:cubicBezTo>
                    <a:pt x="28289" y="1836"/>
                    <a:pt x="28293" y="1836"/>
                    <a:pt x="28296" y="1836"/>
                  </a:cubicBezTo>
                  <a:cubicBezTo>
                    <a:pt x="28293" y="1836"/>
                    <a:pt x="28289" y="1835"/>
                    <a:pt x="28286" y="1835"/>
                  </a:cubicBezTo>
                  <a:close/>
                  <a:moveTo>
                    <a:pt x="4530" y="0"/>
                  </a:moveTo>
                  <a:cubicBezTo>
                    <a:pt x="4284" y="0"/>
                    <a:pt x="4036" y="30"/>
                    <a:pt x="3789" y="99"/>
                  </a:cubicBezTo>
                  <a:cubicBezTo>
                    <a:pt x="2700" y="445"/>
                    <a:pt x="1612" y="790"/>
                    <a:pt x="524" y="1188"/>
                  </a:cubicBezTo>
                  <a:cubicBezTo>
                    <a:pt x="430" y="1188"/>
                    <a:pt x="304" y="1271"/>
                    <a:pt x="220" y="1313"/>
                  </a:cubicBezTo>
                  <a:cubicBezTo>
                    <a:pt x="0" y="1491"/>
                    <a:pt x="42" y="1795"/>
                    <a:pt x="304" y="1889"/>
                  </a:cubicBezTo>
                  <a:cubicBezTo>
                    <a:pt x="430" y="1931"/>
                    <a:pt x="566" y="1931"/>
                    <a:pt x="743" y="1931"/>
                  </a:cubicBezTo>
                  <a:cubicBezTo>
                    <a:pt x="1832" y="1931"/>
                    <a:pt x="2962" y="1795"/>
                    <a:pt x="4008" y="1491"/>
                  </a:cubicBezTo>
                  <a:cubicBezTo>
                    <a:pt x="4224" y="1446"/>
                    <a:pt x="4429" y="1423"/>
                    <a:pt x="4627" y="1423"/>
                  </a:cubicBezTo>
                  <a:cubicBezTo>
                    <a:pt x="4987" y="1423"/>
                    <a:pt x="5324" y="1500"/>
                    <a:pt x="5662" y="1669"/>
                  </a:cubicBezTo>
                  <a:cubicBezTo>
                    <a:pt x="5798" y="1711"/>
                    <a:pt x="5976" y="1795"/>
                    <a:pt x="6101" y="1889"/>
                  </a:cubicBezTo>
                  <a:cubicBezTo>
                    <a:pt x="7067" y="2301"/>
                    <a:pt x="8058" y="2551"/>
                    <a:pt x="9076" y="2551"/>
                  </a:cubicBezTo>
                  <a:cubicBezTo>
                    <a:pt x="9349" y="2551"/>
                    <a:pt x="9623" y="2533"/>
                    <a:pt x="9900" y="2496"/>
                  </a:cubicBezTo>
                  <a:cubicBezTo>
                    <a:pt x="10141" y="2456"/>
                    <a:pt x="10382" y="2436"/>
                    <a:pt x="10622" y="2436"/>
                  </a:cubicBezTo>
                  <a:cubicBezTo>
                    <a:pt x="11205" y="2436"/>
                    <a:pt x="11782" y="2554"/>
                    <a:pt x="12338" y="2799"/>
                  </a:cubicBezTo>
                  <a:cubicBezTo>
                    <a:pt x="13772" y="3364"/>
                    <a:pt x="15299" y="3584"/>
                    <a:pt x="16827" y="3584"/>
                  </a:cubicBezTo>
                  <a:cubicBezTo>
                    <a:pt x="18051" y="3542"/>
                    <a:pt x="19265" y="3500"/>
                    <a:pt x="20490" y="3500"/>
                  </a:cubicBezTo>
                  <a:cubicBezTo>
                    <a:pt x="21081" y="3479"/>
                    <a:pt x="21670" y="3469"/>
                    <a:pt x="22252" y="3469"/>
                  </a:cubicBezTo>
                  <a:cubicBezTo>
                    <a:pt x="22834" y="3469"/>
                    <a:pt x="23409" y="3479"/>
                    <a:pt x="23974" y="3500"/>
                  </a:cubicBezTo>
                  <a:cubicBezTo>
                    <a:pt x="24080" y="3503"/>
                    <a:pt x="24185" y="3504"/>
                    <a:pt x="24290" y="3504"/>
                  </a:cubicBezTo>
                  <a:cubicBezTo>
                    <a:pt x="25917" y="3504"/>
                    <a:pt x="27431" y="3199"/>
                    <a:pt x="28945" y="2579"/>
                  </a:cubicBezTo>
                  <a:cubicBezTo>
                    <a:pt x="29123" y="2537"/>
                    <a:pt x="29301" y="2454"/>
                    <a:pt x="29468" y="2234"/>
                  </a:cubicBezTo>
                  <a:lnTo>
                    <a:pt x="29468" y="2234"/>
                  </a:lnTo>
                  <a:cubicBezTo>
                    <a:pt x="29206" y="2276"/>
                    <a:pt x="29039" y="2276"/>
                    <a:pt x="28819" y="2318"/>
                  </a:cubicBezTo>
                  <a:cubicBezTo>
                    <a:pt x="28558" y="2360"/>
                    <a:pt x="28296" y="2454"/>
                    <a:pt x="27993" y="2537"/>
                  </a:cubicBezTo>
                  <a:cubicBezTo>
                    <a:pt x="27428" y="2674"/>
                    <a:pt x="26852" y="2841"/>
                    <a:pt x="26287" y="2935"/>
                  </a:cubicBezTo>
                  <a:cubicBezTo>
                    <a:pt x="25680" y="3047"/>
                    <a:pt x="25068" y="3065"/>
                    <a:pt x="24458" y="3065"/>
                  </a:cubicBezTo>
                  <a:cubicBezTo>
                    <a:pt x="24153" y="3065"/>
                    <a:pt x="23849" y="3061"/>
                    <a:pt x="23545" y="3061"/>
                  </a:cubicBezTo>
                  <a:cubicBezTo>
                    <a:pt x="21358" y="3061"/>
                    <a:pt x="19182" y="3061"/>
                    <a:pt x="17005" y="3019"/>
                  </a:cubicBezTo>
                  <a:cubicBezTo>
                    <a:pt x="16566" y="3019"/>
                    <a:pt x="16084" y="3019"/>
                    <a:pt x="15697" y="2935"/>
                  </a:cubicBezTo>
                  <a:cubicBezTo>
                    <a:pt x="14912" y="2799"/>
                    <a:pt x="14169" y="2579"/>
                    <a:pt x="13426" y="2412"/>
                  </a:cubicBezTo>
                  <a:cubicBezTo>
                    <a:pt x="13301" y="2360"/>
                    <a:pt x="13206" y="2318"/>
                    <a:pt x="13081" y="2234"/>
                  </a:cubicBezTo>
                  <a:lnTo>
                    <a:pt x="13081" y="2150"/>
                  </a:lnTo>
                  <a:cubicBezTo>
                    <a:pt x="13343" y="2098"/>
                    <a:pt x="13604" y="2098"/>
                    <a:pt x="13824" y="2056"/>
                  </a:cubicBezTo>
                  <a:cubicBezTo>
                    <a:pt x="14734" y="1972"/>
                    <a:pt x="15603" y="1836"/>
                    <a:pt x="16524" y="1753"/>
                  </a:cubicBezTo>
                  <a:cubicBezTo>
                    <a:pt x="16723" y="1735"/>
                    <a:pt x="16922" y="1725"/>
                    <a:pt x="17121" y="1725"/>
                  </a:cubicBezTo>
                  <a:cubicBezTo>
                    <a:pt x="17402" y="1725"/>
                    <a:pt x="17681" y="1745"/>
                    <a:pt x="17957" y="1795"/>
                  </a:cubicBezTo>
                  <a:cubicBezTo>
                    <a:pt x="18549" y="1883"/>
                    <a:pt x="19150" y="1949"/>
                    <a:pt x="19751" y="1949"/>
                  </a:cubicBezTo>
                  <a:cubicBezTo>
                    <a:pt x="20351" y="1949"/>
                    <a:pt x="20950" y="1883"/>
                    <a:pt x="21536" y="1711"/>
                  </a:cubicBezTo>
                  <a:cubicBezTo>
                    <a:pt x="21632" y="1695"/>
                    <a:pt x="21728" y="1686"/>
                    <a:pt x="21825" y="1686"/>
                  </a:cubicBezTo>
                  <a:cubicBezTo>
                    <a:pt x="21995" y="1686"/>
                    <a:pt x="22170" y="1715"/>
                    <a:pt x="22363" y="1795"/>
                  </a:cubicBezTo>
                  <a:cubicBezTo>
                    <a:pt x="22631" y="1897"/>
                    <a:pt x="22917" y="1946"/>
                    <a:pt x="23230" y="1946"/>
                  </a:cubicBezTo>
                  <a:cubicBezTo>
                    <a:pt x="23332" y="1946"/>
                    <a:pt x="23437" y="1941"/>
                    <a:pt x="23545" y="1931"/>
                  </a:cubicBezTo>
                  <a:cubicBezTo>
                    <a:pt x="24330" y="1889"/>
                    <a:pt x="25115" y="1836"/>
                    <a:pt x="25900" y="1753"/>
                  </a:cubicBezTo>
                  <a:cubicBezTo>
                    <a:pt x="26187" y="1737"/>
                    <a:pt x="26474" y="1728"/>
                    <a:pt x="26764" y="1728"/>
                  </a:cubicBezTo>
                  <a:cubicBezTo>
                    <a:pt x="27262" y="1728"/>
                    <a:pt x="27766" y="1756"/>
                    <a:pt x="28286" y="1835"/>
                  </a:cubicBezTo>
                  <a:lnTo>
                    <a:pt x="28286" y="1835"/>
                  </a:lnTo>
                  <a:cubicBezTo>
                    <a:pt x="28247" y="1824"/>
                    <a:pt x="28208" y="1753"/>
                    <a:pt x="28160" y="1753"/>
                  </a:cubicBezTo>
                  <a:cubicBezTo>
                    <a:pt x="27538" y="1684"/>
                    <a:pt x="26903" y="1652"/>
                    <a:pt x="26268" y="1652"/>
                  </a:cubicBezTo>
                  <a:cubicBezTo>
                    <a:pt x="25749" y="1652"/>
                    <a:pt x="25230" y="1673"/>
                    <a:pt x="24717" y="1711"/>
                  </a:cubicBezTo>
                  <a:cubicBezTo>
                    <a:pt x="24341" y="1735"/>
                    <a:pt x="23948" y="1791"/>
                    <a:pt x="23558" y="1791"/>
                  </a:cubicBezTo>
                  <a:cubicBezTo>
                    <a:pt x="23274" y="1791"/>
                    <a:pt x="22992" y="1761"/>
                    <a:pt x="22719" y="1669"/>
                  </a:cubicBezTo>
                  <a:cubicBezTo>
                    <a:pt x="22059" y="1491"/>
                    <a:pt x="21411" y="1365"/>
                    <a:pt x="20709" y="1365"/>
                  </a:cubicBezTo>
                  <a:lnTo>
                    <a:pt x="20668" y="1365"/>
                  </a:lnTo>
                  <a:cubicBezTo>
                    <a:pt x="19789" y="1229"/>
                    <a:pt x="19004" y="968"/>
                    <a:pt x="18177" y="706"/>
                  </a:cubicBezTo>
                  <a:cubicBezTo>
                    <a:pt x="17915" y="581"/>
                    <a:pt x="17654" y="486"/>
                    <a:pt x="17392" y="445"/>
                  </a:cubicBezTo>
                  <a:cubicBezTo>
                    <a:pt x="16848" y="377"/>
                    <a:pt x="16306" y="330"/>
                    <a:pt x="15764" y="330"/>
                  </a:cubicBezTo>
                  <a:cubicBezTo>
                    <a:pt x="15307" y="330"/>
                    <a:pt x="14849" y="363"/>
                    <a:pt x="14389" y="445"/>
                  </a:cubicBezTo>
                  <a:cubicBezTo>
                    <a:pt x="13824" y="581"/>
                    <a:pt x="13301" y="664"/>
                    <a:pt x="12725" y="748"/>
                  </a:cubicBezTo>
                  <a:cubicBezTo>
                    <a:pt x="12115" y="867"/>
                    <a:pt x="11500" y="944"/>
                    <a:pt x="10875" y="944"/>
                  </a:cubicBezTo>
                  <a:cubicBezTo>
                    <a:pt x="10567" y="944"/>
                    <a:pt x="10256" y="926"/>
                    <a:pt x="9942" y="884"/>
                  </a:cubicBezTo>
                  <a:cubicBezTo>
                    <a:pt x="9764" y="863"/>
                    <a:pt x="9588" y="853"/>
                    <a:pt x="9414" y="853"/>
                  </a:cubicBezTo>
                  <a:cubicBezTo>
                    <a:pt x="9240" y="853"/>
                    <a:pt x="9068" y="863"/>
                    <a:pt x="8895" y="884"/>
                  </a:cubicBezTo>
                  <a:cubicBezTo>
                    <a:pt x="8717" y="884"/>
                    <a:pt x="8498" y="926"/>
                    <a:pt x="8330" y="968"/>
                  </a:cubicBezTo>
                  <a:cubicBezTo>
                    <a:pt x="8219" y="1020"/>
                    <a:pt x="8109" y="1060"/>
                    <a:pt x="8000" y="1060"/>
                  </a:cubicBezTo>
                  <a:cubicBezTo>
                    <a:pt x="7935" y="1060"/>
                    <a:pt x="7870" y="1045"/>
                    <a:pt x="7807" y="1010"/>
                  </a:cubicBezTo>
                  <a:cubicBezTo>
                    <a:pt x="7409" y="884"/>
                    <a:pt x="7022" y="748"/>
                    <a:pt x="6624" y="581"/>
                  </a:cubicBezTo>
                  <a:cubicBezTo>
                    <a:pt x="6447" y="528"/>
                    <a:pt x="6279" y="403"/>
                    <a:pt x="6101" y="319"/>
                  </a:cubicBezTo>
                  <a:cubicBezTo>
                    <a:pt x="5593" y="140"/>
                    <a:pt x="5065" y="0"/>
                    <a:pt x="4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24" name="Google Shape;924;p38"/>
            <p:cNvSpPr/>
            <p:nvPr/>
          </p:nvSpPr>
          <p:spPr>
            <a:xfrm>
              <a:off x="3085880" y="3206456"/>
              <a:ext cx="154795" cy="34657"/>
            </a:xfrm>
            <a:custGeom>
              <a:avLst/>
              <a:gdLst/>
              <a:ahLst/>
              <a:cxnLst/>
              <a:rect l="l" t="t" r="r" b="b"/>
              <a:pathLst>
                <a:path w="7410" h="1659" extrusionOk="0">
                  <a:moveTo>
                    <a:pt x="1637" y="1"/>
                  </a:moveTo>
                  <a:cubicBezTo>
                    <a:pt x="1254" y="1"/>
                    <a:pt x="868" y="57"/>
                    <a:pt x="482" y="173"/>
                  </a:cubicBezTo>
                  <a:cubicBezTo>
                    <a:pt x="387" y="215"/>
                    <a:pt x="304" y="215"/>
                    <a:pt x="220" y="257"/>
                  </a:cubicBezTo>
                  <a:cubicBezTo>
                    <a:pt x="42" y="383"/>
                    <a:pt x="0" y="603"/>
                    <a:pt x="220" y="697"/>
                  </a:cubicBezTo>
                  <a:cubicBezTo>
                    <a:pt x="346" y="780"/>
                    <a:pt x="524" y="780"/>
                    <a:pt x="649" y="822"/>
                  </a:cubicBezTo>
                  <a:cubicBezTo>
                    <a:pt x="1476" y="906"/>
                    <a:pt x="2261" y="1084"/>
                    <a:pt x="3004" y="1387"/>
                  </a:cubicBezTo>
                  <a:cubicBezTo>
                    <a:pt x="3098" y="1429"/>
                    <a:pt x="3181" y="1482"/>
                    <a:pt x="3265" y="1482"/>
                  </a:cubicBezTo>
                  <a:cubicBezTo>
                    <a:pt x="3635" y="1592"/>
                    <a:pt x="4005" y="1659"/>
                    <a:pt x="4373" y="1659"/>
                  </a:cubicBezTo>
                  <a:cubicBezTo>
                    <a:pt x="4703" y="1659"/>
                    <a:pt x="5032" y="1605"/>
                    <a:pt x="5358" y="1482"/>
                  </a:cubicBezTo>
                  <a:cubicBezTo>
                    <a:pt x="5536" y="1429"/>
                    <a:pt x="5756" y="1429"/>
                    <a:pt x="5923" y="1429"/>
                  </a:cubicBezTo>
                  <a:cubicBezTo>
                    <a:pt x="6363" y="1482"/>
                    <a:pt x="6844" y="1523"/>
                    <a:pt x="7325" y="1565"/>
                  </a:cubicBezTo>
                  <a:lnTo>
                    <a:pt x="7409" y="1565"/>
                  </a:lnTo>
                  <a:lnTo>
                    <a:pt x="7409" y="1126"/>
                  </a:lnTo>
                  <a:cubicBezTo>
                    <a:pt x="6802" y="1084"/>
                    <a:pt x="6237" y="1042"/>
                    <a:pt x="5620" y="958"/>
                  </a:cubicBezTo>
                  <a:cubicBezTo>
                    <a:pt x="4751" y="822"/>
                    <a:pt x="3924" y="561"/>
                    <a:pt x="3045" y="257"/>
                  </a:cubicBezTo>
                  <a:cubicBezTo>
                    <a:pt x="2586" y="89"/>
                    <a:pt x="2114" y="1"/>
                    <a:pt x="1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25" name="Google Shape;925;p38"/>
            <p:cNvSpPr/>
            <p:nvPr/>
          </p:nvSpPr>
          <p:spPr>
            <a:xfrm>
              <a:off x="3157803" y="3345601"/>
              <a:ext cx="21" cy="21"/>
            </a:xfrm>
            <a:custGeom>
              <a:avLst/>
              <a:gdLst/>
              <a:ahLst/>
              <a:cxnLst/>
              <a:rect l="l" t="t" r="r" b="b"/>
              <a:pathLst>
                <a:path w="1" h="1" extrusionOk="0">
                  <a:moveTo>
                    <a:pt x="0"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26" name="Google Shape;926;p38"/>
            <p:cNvSpPr/>
            <p:nvPr/>
          </p:nvSpPr>
          <p:spPr>
            <a:xfrm>
              <a:off x="3204135" y="3320763"/>
              <a:ext cx="36537" cy="26823"/>
            </a:xfrm>
            <a:custGeom>
              <a:avLst/>
              <a:gdLst/>
              <a:ahLst/>
              <a:cxnLst/>
              <a:rect l="l" t="t" r="r" b="b"/>
              <a:pathLst>
                <a:path w="1749" h="1284" extrusionOk="0">
                  <a:moveTo>
                    <a:pt x="1123" y="0"/>
                  </a:moveTo>
                  <a:cubicBezTo>
                    <a:pt x="1033" y="0"/>
                    <a:pt x="939" y="5"/>
                    <a:pt x="838" y="17"/>
                  </a:cubicBezTo>
                  <a:cubicBezTo>
                    <a:pt x="524" y="59"/>
                    <a:pt x="262" y="143"/>
                    <a:pt x="1" y="405"/>
                  </a:cubicBezTo>
                  <a:cubicBezTo>
                    <a:pt x="262" y="499"/>
                    <a:pt x="482" y="541"/>
                    <a:pt x="702" y="666"/>
                  </a:cubicBezTo>
                  <a:cubicBezTo>
                    <a:pt x="1047" y="844"/>
                    <a:pt x="1403" y="1064"/>
                    <a:pt x="1748" y="1284"/>
                  </a:cubicBezTo>
                  <a:lnTo>
                    <a:pt x="1748" y="59"/>
                  </a:lnTo>
                  <a:cubicBezTo>
                    <a:pt x="1533" y="30"/>
                    <a:pt x="1340" y="0"/>
                    <a:pt x="1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27" name="Google Shape;927;p38"/>
            <p:cNvSpPr/>
            <p:nvPr/>
          </p:nvSpPr>
          <p:spPr>
            <a:xfrm>
              <a:off x="3027515" y="3058809"/>
              <a:ext cx="213162" cy="42407"/>
            </a:xfrm>
            <a:custGeom>
              <a:avLst/>
              <a:gdLst/>
              <a:ahLst/>
              <a:cxnLst/>
              <a:rect l="l" t="t" r="r" b="b"/>
              <a:pathLst>
                <a:path w="10204" h="2030" extrusionOk="0">
                  <a:moveTo>
                    <a:pt x="6059" y="0"/>
                  </a:moveTo>
                  <a:cubicBezTo>
                    <a:pt x="5233" y="0"/>
                    <a:pt x="4448" y="220"/>
                    <a:pt x="3663" y="440"/>
                  </a:cubicBezTo>
                  <a:cubicBezTo>
                    <a:pt x="2794" y="701"/>
                    <a:pt x="1968" y="869"/>
                    <a:pt x="1130" y="1088"/>
                  </a:cubicBezTo>
                  <a:cubicBezTo>
                    <a:pt x="827" y="1172"/>
                    <a:pt x="524" y="1266"/>
                    <a:pt x="262" y="1350"/>
                  </a:cubicBezTo>
                  <a:cubicBezTo>
                    <a:pt x="136" y="1392"/>
                    <a:pt x="42" y="1486"/>
                    <a:pt x="0" y="1612"/>
                  </a:cubicBezTo>
                  <a:cubicBezTo>
                    <a:pt x="0" y="1748"/>
                    <a:pt x="136" y="1831"/>
                    <a:pt x="262" y="1831"/>
                  </a:cubicBezTo>
                  <a:cubicBezTo>
                    <a:pt x="607" y="1915"/>
                    <a:pt x="921" y="1957"/>
                    <a:pt x="1267" y="2009"/>
                  </a:cubicBezTo>
                  <a:cubicBezTo>
                    <a:pt x="1456" y="2023"/>
                    <a:pt x="1643" y="2030"/>
                    <a:pt x="1830" y="2030"/>
                  </a:cubicBezTo>
                  <a:cubicBezTo>
                    <a:pt x="2761" y="2030"/>
                    <a:pt x="3669" y="1864"/>
                    <a:pt x="4584" y="1612"/>
                  </a:cubicBezTo>
                  <a:cubicBezTo>
                    <a:pt x="5416" y="1383"/>
                    <a:pt x="6255" y="1258"/>
                    <a:pt x="7096" y="1258"/>
                  </a:cubicBezTo>
                  <a:cubicBezTo>
                    <a:pt x="7218" y="1258"/>
                    <a:pt x="7340" y="1261"/>
                    <a:pt x="7461" y="1266"/>
                  </a:cubicBezTo>
                  <a:cubicBezTo>
                    <a:pt x="7985" y="1266"/>
                    <a:pt x="8456" y="1308"/>
                    <a:pt x="8979" y="1308"/>
                  </a:cubicBezTo>
                  <a:cubicBezTo>
                    <a:pt x="9418" y="1350"/>
                    <a:pt x="9816" y="1350"/>
                    <a:pt x="10203" y="1350"/>
                  </a:cubicBezTo>
                  <a:lnTo>
                    <a:pt x="10203" y="963"/>
                  </a:lnTo>
                  <a:cubicBezTo>
                    <a:pt x="9502" y="743"/>
                    <a:pt x="8769" y="523"/>
                    <a:pt x="8068" y="304"/>
                  </a:cubicBezTo>
                  <a:cubicBezTo>
                    <a:pt x="7409" y="84"/>
                    <a:pt x="6760" y="0"/>
                    <a:pt x="6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28" name="Google Shape;928;p38"/>
            <p:cNvSpPr/>
            <p:nvPr/>
          </p:nvSpPr>
          <p:spPr>
            <a:xfrm>
              <a:off x="2229641" y="3125864"/>
              <a:ext cx="539296" cy="55024"/>
            </a:xfrm>
            <a:custGeom>
              <a:avLst/>
              <a:gdLst/>
              <a:ahLst/>
              <a:cxnLst/>
              <a:rect l="l" t="t" r="r" b="b"/>
              <a:pathLst>
                <a:path w="25816" h="2634" extrusionOk="0">
                  <a:moveTo>
                    <a:pt x="1474" y="1"/>
                  </a:moveTo>
                  <a:cubicBezTo>
                    <a:pt x="981" y="1"/>
                    <a:pt x="491" y="44"/>
                    <a:pt x="0" y="149"/>
                  </a:cubicBezTo>
                  <a:lnTo>
                    <a:pt x="0" y="1279"/>
                  </a:lnTo>
                  <a:cubicBezTo>
                    <a:pt x="178" y="1279"/>
                    <a:pt x="346" y="1238"/>
                    <a:pt x="566" y="1238"/>
                  </a:cubicBezTo>
                  <a:cubicBezTo>
                    <a:pt x="876" y="1223"/>
                    <a:pt x="1187" y="1216"/>
                    <a:pt x="1497" y="1216"/>
                  </a:cubicBezTo>
                  <a:cubicBezTo>
                    <a:pt x="2976" y="1216"/>
                    <a:pt x="4455" y="1374"/>
                    <a:pt x="5934" y="1625"/>
                  </a:cubicBezTo>
                  <a:cubicBezTo>
                    <a:pt x="6760" y="1803"/>
                    <a:pt x="7629" y="2064"/>
                    <a:pt x="8508" y="2284"/>
                  </a:cubicBezTo>
                  <a:cubicBezTo>
                    <a:pt x="9264" y="2515"/>
                    <a:pt x="10039" y="2634"/>
                    <a:pt x="10822" y="2634"/>
                  </a:cubicBezTo>
                  <a:cubicBezTo>
                    <a:pt x="11211" y="2634"/>
                    <a:pt x="11601" y="2604"/>
                    <a:pt x="11993" y="2546"/>
                  </a:cubicBezTo>
                  <a:cubicBezTo>
                    <a:pt x="12694" y="2462"/>
                    <a:pt x="13301" y="2284"/>
                    <a:pt x="13949" y="2106"/>
                  </a:cubicBezTo>
                  <a:cubicBezTo>
                    <a:pt x="14842" y="1951"/>
                    <a:pt x="15735" y="1714"/>
                    <a:pt x="16662" y="1714"/>
                  </a:cubicBezTo>
                  <a:cubicBezTo>
                    <a:pt x="16734" y="1714"/>
                    <a:pt x="16807" y="1716"/>
                    <a:pt x="16879" y="1719"/>
                  </a:cubicBezTo>
                  <a:cubicBezTo>
                    <a:pt x="17368" y="1719"/>
                    <a:pt x="17842" y="1700"/>
                    <a:pt x="18324" y="1700"/>
                  </a:cubicBezTo>
                  <a:cubicBezTo>
                    <a:pt x="18565" y="1700"/>
                    <a:pt x="18808" y="1705"/>
                    <a:pt x="19056" y="1719"/>
                  </a:cubicBezTo>
                  <a:cubicBezTo>
                    <a:pt x="20186" y="1803"/>
                    <a:pt x="21274" y="1886"/>
                    <a:pt x="22373" y="1980"/>
                  </a:cubicBezTo>
                  <a:cubicBezTo>
                    <a:pt x="23200" y="2064"/>
                    <a:pt x="23985" y="2200"/>
                    <a:pt x="24811" y="2284"/>
                  </a:cubicBezTo>
                  <a:cubicBezTo>
                    <a:pt x="24913" y="2298"/>
                    <a:pt x="25018" y="2303"/>
                    <a:pt x="25126" y="2303"/>
                  </a:cubicBezTo>
                  <a:cubicBezTo>
                    <a:pt x="25342" y="2303"/>
                    <a:pt x="25565" y="2284"/>
                    <a:pt x="25774" y="2284"/>
                  </a:cubicBezTo>
                  <a:lnTo>
                    <a:pt x="25816" y="2242"/>
                  </a:lnTo>
                  <a:cubicBezTo>
                    <a:pt x="25638" y="2200"/>
                    <a:pt x="25513" y="2200"/>
                    <a:pt x="25376" y="2200"/>
                  </a:cubicBezTo>
                  <a:cubicBezTo>
                    <a:pt x="24110" y="2022"/>
                    <a:pt x="22802" y="1844"/>
                    <a:pt x="21536" y="1677"/>
                  </a:cubicBezTo>
                  <a:cubicBezTo>
                    <a:pt x="20774" y="1558"/>
                    <a:pt x="19980" y="1406"/>
                    <a:pt x="19174" y="1406"/>
                  </a:cubicBezTo>
                  <a:cubicBezTo>
                    <a:pt x="19062" y="1406"/>
                    <a:pt x="18949" y="1409"/>
                    <a:pt x="18836" y="1415"/>
                  </a:cubicBezTo>
                  <a:lnTo>
                    <a:pt x="16743" y="1415"/>
                  </a:lnTo>
                  <a:cubicBezTo>
                    <a:pt x="15435" y="1415"/>
                    <a:pt x="14085" y="1363"/>
                    <a:pt x="12736" y="1363"/>
                  </a:cubicBezTo>
                  <a:cubicBezTo>
                    <a:pt x="11250" y="1363"/>
                    <a:pt x="9764" y="1279"/>
                    <a:pt x="8330" y="976"/>
                  </a:cubicBezTo>
                  <a:cubicBezTo>
                    <a:pt x="6363" y="578"/>
                    <a:pt x="4448" y="233"/>
                    <a:pt x="2491" y="55"/>
                  </a:cubicBezTo>
                  <a:cubicBezTo>
                    <a:pt x="2150" y="21"/>
                    <a:pt x="1811" y="1"/>
                    <a:pt x="14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29" name="Google Shape;929;p38"/>
            <p:cNvSpPr/>
            <p:nvPr/>
          </p:nvSpPr>
          <p:spPr>
            <a:xfrm>
              <a:off x="2848910" y="3133363"/>
              <a:ext cx="391771" cy="78484"/>
            </a:xfrm>
            <a:custGeom>
              <a:avLst/>
              <a:gdLst/>
              <a:ahLst/>
              <a:cxnLst/>
              <a:rect l="l" t="t" r="r" b="b"/>
              <a:pathLst>
                <a:path w="18754" h="3757" extrusionOk="0">
                  <a:moveTo>
                    <a:pt x="14981" y="1"/>
                  </a:moveTo>
                  <a:cubicBezTo>
                    <a:pt x="13655" y="1"/>
                    <a:pt x="12354" y="236"/>
                    <a:pt x="11083" y="795"/>
                  </a:cubicBezTo>
                  <a:cubicBezTo>
                    <a:pt x="10518" y="1056"/>
                    <a:pt x="9900" y="1266"/>
                    <a:pt x="9293" y="1266"/>
                  </a:cubicBezTo>
                  <a:cubicBezTo>
                    <a:pt x="9210" y="1266"/>
                    <a:pt x="9115" y="1266"/>
                    <a:pt x="9032" y="1318"/>
                  </a:cubicBezTo>
                  <a:cubicBezTo>
                    <a:pt x="8205" y="1485"/>
                    <a:pt x="7378" y="1621"/>
                    <a:pt x="6541" y="1841"/>
                  </a:cubicBezTo>
                  <a:cubicBezTo>
                    <a:pt x="5585" y="2052"/>
                    <a:pt x="4629" y="2180"/>
                    <a:pt x="3673" y="2180"/>
                  </a:cubicBezTo>
                  <a:cubicBezTo>
                    <a:pt x="3059" y="2180"/>
                    <a:pt x="2446" y="2127"/>
                    <a:pt x="1832" y="2009"/>
                  </a:cubicBezTo>
                  <a:cubicBezTo>
                    <a:pt x="1361" y="1883"/>
                    <a:pt x="922" y="1841"/>
                    <a:pt x="440" y="1747"/>
                  </a:cubicBezTo>
                  <a:cubicBezTo>
                    <a:pt x="400" y="1747"/>
                    <a:pt x="355" y="1743"/>
                    <a:pt x="307" y="1743"/>
                  </a:cubicBezTo>
                  <a:cubicBezTo>
                    <a:pt x="205" y="1743"/>
                    <a:pt x="93" y="1762"/>
                    <a:pt x="1" y="1883"/>
                  </a:cubicBezTo>
                  <a:cubicBezTo>
                    <a:pt x="1" y="1925"/>
                    <a:pt x="1" y="1925"/>
                    <a:pt x="53" y="1967"/>
                  </a:cubicBezTo>
                  <a:cubicBezTo>
                    <a:pt x="95" y="2009"/>
                    <a:pt x="137" y="2051"/>
                    <a:pt x="221" y="2103"/>
                  </a:cubicBezTo>
                  <a:cubicBezTo>
                    <a:pt x="1623" y="2888"/>
                    <a:pt x="3057" y="3411"/>
                    <a:pt x="4668" y="3453"/>
                  </a:cubicBezTo>
                  <a:cubicBezTo>
                    <a:pt x="5934" y="3453"/>
                    <a:pt x="7159" y="3233"/>
                    <a:pt x="8425" y="2930"/>
                  </a:cubicBezTo>
                  <a:cubicBezTo>
                    <a:pt x="9397" y="2720"/>
                    <a:pt x="10375" y="2537"/>
                    <a:pt x="11377" y="2537"/>
                  </a:cubicBezTo>
                  <a:cubicBezTo>
                    <a:pt x="11626" y="2537"/>
                    <a:pt x="11877" y="2549"/>
                    <a:pt x="12129" y="2574"/>
                  </a:cubicBezTo>
                  <a:cubicBezTo>
                    <a:pt x="13301" y="2668"/>
                    <a:pt x="14484" y="2835"/>
                    <a:pt x="15572" y="3191"/>
                  </a:cubicBezTo>
                  <a:cubicBezTo>
                    <a:pt x="16535" y="3453"/>
                    <a:pt x="17487" y="3620"/>
                    <a:pt x="18491" y="3714"/>
                  </a:cubicBezTo>
                  <a:cubicBezTo>
                    <a:pt x="18575" y="3714"/>
                    <a:pt x="18669" y="3714"/>
                    <a:pt x="18753" y="3756"/>
                  </a:cubicBezTo>
                  <a:lnTo>
                    <a:pt x="18753" y="2626"/>
                  </a:lnTo>
                  <a:cubicBezTo>
                    <a:pt x="17623" y="2406"/>
                    <a:pt x="16535" y="2103"/>
                    <a:pt x="15394" y="1747"/>
                  </a:cubicBezTo>
                  <a:cubicBezTo>
                    <a:pt x="15352" y="1747"/>
                    <a:pt x="15268" y="1705"/>
                    <a:pt x="15227" y="1663"/>
                  </a:cubicBezTo>
                  <a:cubicBezTo>
                    <a:pt x="15227" y="1621"/>
                    <a:pt x="15268" y="1621"/>
                    <a:pt x="15268" y="1621"/>
                  </a:cubicBezTo>
                  <a:cubicBezTo>
                    <a:pt x="15394" y="1621"/>
                    <a:pt x="15488" y="1580"/>
                    <a:pt x="15614" y="1580"/>
                  </a:cubicBezTo>
                  <a:cubicBezTo>
                    <a:pt x="16482" y="1580"/>
                    <a:pt x="17361" y="1663"/>
                    <a:pt x="18230" y="1789"/>
                  </a:cubicBezTo>
                  <a:cubicBezTo>
                    <a:pt x="18408" y="1789"/>
                    <a:pt x="18575" y="1841"/>
                    <a:pt x="18753" y="1841"/>
                  </a:cubicBezTo>
                  <a:lnTo>
                    <a:pt x="18753" y="533"/>
                  </a:lnTo>
                  <a:cubicBezTo>
                    <a:pt x="18366" y="439"/>
                    <a:pt x="17968" y="355"/>
                    <a:pt x="17581" y="272"/>
                  </a:cubicBezTo>
                  <a:cubicBezTo>
                    <a:pt x="16706" y="99"/>
                    <a:pt x="15838" y="1"/>
                    <a:pt x="149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0" name="Google Shape;930;p38"/>
            <p:cNvSpPr/>
            <p:nvPr/>
          </p:nvSpPr>
          <p:spPr>
            <a:xfrm>
              <a:off x="2229641" y="3181994"/>
              <a:ext cx="126593" cy="47107"/>
            </a:xfrm>
            <a:custGeom>
              <a:avLst/>
              <a:gdLst/>
              <a:ahLst/>
              <a:cxnLst/>
              <a:rect l="l" t="t" r="r" b="b"/>
              <a:pathLst>
                <a:path w="6060" h="2255" extrusionOk="0">
                  <a:moveTo>
                    <a:pt x="3572" y="0"/>
                  </a:moveTo>
                  <a:cubicBezTo>
                    <a:pt x="3402" y="0"/>
                    <a:pt x="3229" y="12"/>
                    <a:pt x="3056" y="36"/>
                  </a:cubicBezTo>
                  <a:cubicBezTo>
                    <a:pt x="2753" y="78"/>
                    <a:pt x="2439" y="162"/>
                    <a:pt x="2135" y="204"/>
                  </a:cubicBezTo>
                  <a:cubicBezTo>
                    <a:pt x="1445" y="382"/>
                    <a:pt x="702" y="560"/>
                    <a:pt x="0" y="727"/>
                  </a:cubicBezTo>
                  <a:lnTo>
                    <a:pt x="0" y="2255"/>
                  </a:lnTo>
                  <a:cubicBezTo>
                    <a:pt x="607" y="2171"/>
                    <a:pt x="1225" y="2035"/>
                    <a:pt x="1832" y="1815"/>
                  </a:cubicBezTo>
                  <a:cubicBezTo>
                    <a:pt x="2836" y="1470"/>
                    <a:pt x="3841" y="1250"/>
                    <a:pt x="4929" y="1250"/>
                  </a:cubicBezTo>
                  <a:lnTo>
                    <a:pt x="5149" y="1250"/>
                  </a:lnTo>
                  <a:cubicBezTo>
                    <a:pt x="5369" y="1208"/>
                    <a:pt x="5578" y="1167"/>
                    <a:pt x="5756" y="1083"/>
                  </a:cubicBezTo>
                  <a:cubicBezTo>
                    <a:pt x="5840" y="1031"/>
                    <a:pt x="5976" y="905"/>
                    <a:pt x="5976" y="821"/>
                  </a:cubicBezTo>
                  <a:cubicBezTo>
                    <a:pt x="6059" y="685"/>
                    <a:pt x="5892" y="643"/>
                    <a:pt x="5756" y="560"/>
                  </a:cubicBezTo>
                  <a:cubicBezTo>
                    <a:pt x="5080" y="234"/>
                    <a:pt x="4340" y="0"/>
                    <a:pt x="3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1" name="Google Shape;931;p38"/>
            <p:cNvSpPr/>
            <p:nvPr/>
          </p:nvSpPr>
          <p:spPr>
            <a:xfrm>
              <a:off x="2521028" y="3056761"/>
              <a:ext cx="490121" cy="84166"/>
            </a:xfrm>
            <a:custGeom>
              <a:avLst/>
              <a:gdLst/>
              <a:ahLst/>
              <a:cxnLst/>
              <a:rect l="l" t="t" r="r" b="b"/>
              <a:pathLst>
                <a:path w="23462" h="4029" extrusionOk="0">
                  <a:moveTo>
                    <a:pt x="11839" y="0"/>
                  </a:moveTo>
                  <a:cubicBezTo>
                    <a:pt x="11474" y="0"/>
                    <a:pt x="11105" y="30"/>
                    <a:pt x="10726" y="98"/>
                  </a:cubicBezTo>
                  <a:cubicBezTo>
                    <a:pt x="10339" y="140"/>
                    <a:pt x="9900" y="182"/>
                    <a:pt x="9471" y="224"/>
                  </a:cubicBezTo>
                  <a:cubicBezTo>
                    <a:pt x="8110" y="360"/>
                    <a:pt x="6802" y="485"/>
                    <a:pt x="5547" y="883"/>
                  </a:cubicBezTo>
                  <a:cubicBezTo>
                    <a:pt x="4929" y="1061"/>
                    <a:pt x="4280" y="1145"/>
                    <a:pt x="3621" y="1186"/>
                  </a:cubicBezTo>
                  <a:cubicBezTo>
                    <a:pt x="3318" y="1186"/>
                    <a:pt x="3014" y="1228"/>
                    <a:pt x="2711" y="1270"/>
                  </a:cubicBezTo>
                  <a:cubicBezTo>
                    <a:pt x="2533" y="1270"/>
                    <a:pt x="2355" y="1322"/>
                    <a:pt x="2271" y="1532"/>
                  </a:cubicBezTo>
                  <a:cubicBezTo>
                    <a:pt x="2391" y="1652"/>
                    <a:pt x="2549" y="1691"/>
                    <a:pt x="2706" y="1691"/>
                  </a:cubicBezTo>
                  <a:cubicBezTo>
                    <a:pt x="2782" y="1691"/>
                    <a:pt x="2859" y="1681"/>
                    <a:pt x="2930" y="1668"/>
                  </a:cubicBezTo>
                  <a:lnTo>
                    <a:pt x="5756" y="1668"/>
                  </a:lnTo>
                  <a:cubicBezTo>
                    <a:pt x="6237" y="1668"/>
                    <a:pt x="6719" y="1710"/>
                    <a:pt x="7200" y="1710"/>
                  </a:cubicBezTo>
                  <a:cubicBezTo>
                    <a:pt x="7242" y="1710"/>
                    <a:pt x="7325" y="1752"/>
                    <a:pt x="7378" y="1793"/>
                  </a:cubicBezTo>
                  <a:cubicBezTo>
                    <a:pt x="7284" y="1888"/>
                    <a:pt x="7158" y="1971"/>
                    <a:pt x="7064" y="1971"/>
                  </a:cubicBezTo>
                  <a:cubicBezTo>
                    <a:pt x="6635" y="2107"/>
                    <a:pt x="6195" y="2191"/>
                    <a:pt x="5756" y="2275"/>
                  </a:cubicBezTo>
                  <a:cubicBezTo>
                    <a:pt x="3977" y="2578"/>
                    <a:pt x="2093" y="2672"/>
                    <a:pt x="262" y="2714"/>
                  </a:cubicBezTo>
                  <a:cubicBezTo>
                    <a:pt x="178" y="2714"/>
                    <a:pt x="95" y="2756"/>
                    <a:pt x="0" y="2756"/>
                  </a:cubicBezTo>
                  <a:cubicBezTo>
                    <a:pt x="0" y="2976"/>
                    <a:pt x="136" y="2976"/>
                    <a:pt x="262" y="3018"/>
                  </a:cubicBezTo>
                  <a:cubicBezTo>
                    <a:pt x="482" y="3101"/>
                    <a:pt x="702" y="3196"/>
                    <a:pt x="963" y="3196"/>
                  </a:cubicBezTo>
                  <a:cubicBezTo>
                    <a:pt x="1640" y="3247"/>
                    <a:pt x="2325" y="3277"/>
                    <a:pt x="3015" y="3277"/>
                  </a:cubicBezTo>
                  <a:cubicBezTo>
                    <a:pt x="4011" y="3277"/>
                    <a:pt x="5016" y="3214"/>
                    <a:pt x="6017" y="3060"/>
                  </a:cubicBezTo>
                  <a:cubicBezTo>
                    <a:pt x="6457" y="3018"/>
                    <a:pt x="6896" y="2840"/>
                    <a:pt x="7378" y="2840"/>
                  </a:cubicBezTo>
                  <a:cubicBezTo>
                    <a:pt x="7606" y="2829"/>
                    <a:pt x="7835" y="2824"/>
                    <a:pt x="8064" y="2824"/>
                  </a:cubicBezTo>
                  <a:cubicBezTo>
                    <a:pt x="8707" y="2824"/>
                    <a:pt x="9357" y="2865"/>
                    <a:pt x="10036" y="2934"/>
                  </a:cubicBezTo>
                  <a:cubicBezTo>
                    <a:pt x="10904" y="3060"/>
                    <a:pt x="11731" y="3279"/>
                    <a:pt x="12610" y="3625"/>
                  </a:cubicBezTo>
                  <a:cubicBezTo>
                    <a:pt x="13271" y="3861"/>
                    <a:pt x="13974" y="4028"/>
                    <a:pt x="14681" y="4028"/>
                  </a:cubicBezTo>
                  <a:cubicBezTo>
                    <a:pt x="14758" y="4028"/>
                    <a:pt x="14835" y="4026"/>
                    <a:pt x="14912" y="4022"/>
                  </a:cubicBezTo>
                  <a:cubicBezTo>
                    <a:pt x="15791" y="4022"/>
                    <a:pt x="16618" y="3980"/>
                    <a:pt x="17445" y="3886"/>
                  </a:cubicBezTo>
                  <a:cubicBezTo>
                    <a:pt x="18187" y="3844"/>
                    <a:pt x="18930" y="3761"/>
                    <a:pt x="19621" y="3583"/>
                  </a:cubicBezTo>
                  <a:cubicBezTo>
                    <a:pt x="20438" y="3419"/>
                    <a:pt x="21227" y="3331"/>
                    <a:pt x="22025" y="3331"/>
                  </a:cubicBezTo>
                  <a:cubicBezTo>
                    <a:pt x="22300" y="3331"/>
                    <a:pt x="22576" y="3342"/>
                    <a:pt x="22855" y="3363"/>
                  </a:cubicBezTo>
                  <a:lnTo>
                    <a:pt x="23462" y="3363"/>
                  </a:lnTo>
                  <a:lnTo>
                    <a:pt x="23462" y="3321"/>
                  </a:lnTo>
                  <a:cubicBezTo>
                    <a:pt x="23336" y="3321"/>
                    <a:pt x="23158" y="3279"/>
                    <a:pt x="22980" y="3279"/>
                  </a:cubicBezTo>
                  <a:cubicBezTo>
                    <a:pt x="22499" y="3198"/>
                    <a:pt x="22022" y="3147"/>
                    <a:pt x="21544" y="3147"/>
                  </a:cubicBezTo>
                  <a:cubicBezTo>
                    <a:pt x="21284" y="3147"/>
                    <a:pt x="21024" y="3162"/>
                    <a:pt x="20762" y="3196"/>
                  </a:cubicBezTo>
                  <a:cubicBezTo>
                    <a:pt x="19959" y="3292"/>
                    <a:pt x="19156" y="3394"/>
                    <a:pt x="18354" y="3394"/>
                  </a:cubicBezTo>
                  <a:cubicBezTo>
                    <a:pt x="18110" y="3394"/>
                    <a:pt x="17866" y="3385"/>
                    <a:pt x="17622" y="3363"/>
                  </a:cubicBezTo>
                  <a:cubicBezTo>
                    <a:pt x="17183" y="3363"/>
                    <a:pt x="16743" y="3321"/>
                    <a:pt x="16314" y="3279"/>
                  </a:cubicBezTo>
                  <a:cubicBezTo>
                    <a:pt x="15226" y="3237"/>
                    <a:pt x="14127" y="3060"/>
                    <a:pt x="13133" y="2578"/>
                  </a:cubicBezTo>
                  <a:cubicBezTo>
                    <a:pt x="12348" y="2191"/>
                    <a:pt x="11511" y="1929"/>
                    <a:pt x="10601" y="1888"/>
                  </a:cubicBezTo>
                  <a:cubicBezTo>
                    <a:pt x="10517" y="1888"/>
                    <a:pt x="10381" y="1888"/>
                    <a:pt x="10297" y="1752"/>
                  </a:cubicBezTo>
                  <a:cubicBezTo>
                    <a:pt x="10423" y="1710"/>
                    <a:pt x="10517" y="1668"/>
                    <a:pt x="10601" y="1668"/>
                  </a:cubicBezTo>
                  <a:cubicBezTo>
                    <a:pt x="11208" y="1584"/>
                    <a:pt x="11867" y="1490"/>
                    <a:pt x="12474" y="1448"/>
                  </a:cubicBezTo>
                  <a:cubicBezTo>
                    <a:pt x="12777" y="1448"/>
                    <a:pt x="13081" y="1448"/>
                    <a:pt x="13395" y="1532"/>
                  </a:cubicBezTo>
                  <a:cubicBezTo>
                    <a:pt x="15006" y="1888"/>
                    <a:pt x="16660" y="2013"/>
                    <a:pt x="18313" y="2055"/>
                  </a:cubicBezTo>
                  <a:cubicBezTo>
                    <a:pt x="19014" y="2055"/>
                    <a:pt x="19715" y="2107"/>
                    <a:pt x="20364" y="2107"/>
                  </a:cubicBezTo>
                  <a:cubicBezTo>
                    <a:pt x="20762" y="2107"/>
                    <a:pt x="21107" y="2149"/>
                    <a:pt x="21452" y="2149"/>
                  </a:cubicBezTo>
                  <a:cubicBezTo>
                    <a:pt x="21630" y="2149"/>
                    <a:pt x="21808" y="2149"/>
                    <a:pt x="21934" y="2013"/>
                  </a:cubicBezTo>
                  <a:cubicBezTo>
                    <a:pt x="21714" y="1793"/>
                    <a:pt x="21410" y="1752"/>
                    <a:pt x="21107" y="1710"/>
                  </a:cubicBezTo>
                  <a:cubicBezTo>
                    <a:pt x="20720" y="1626"/>
                    <a:pt x="20280" y="1626"/>
                    <a:pt x="19841" y="1532"/>
                  </a:cubicBezTo>
                  <a:cubicBezTo>
                    <a:pt x="19056" y="1406"/>
                    <a:pt x="18229" y="1322"/>
                    <a:pt x="17403" y="1145"/>
                  </a:cubicBezTo>
                  <a:cubicBezTo>
                    <a:pt x="16356" y="925"/>
                    <a:pt x="15310" y="621"/>
                    <a:pt x="14263" y="360"/>
                  </a:cubicBezTo>
                  <a:cubicBezTo>
                    <a:pt x="13446" y="150"/>
                    <a:pt x="12654" y="0"/>
                    <a:pt x="118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2" name="Google Shape;932;p38"/>
            <p:cNvSpPr/>
            <p:nvPr/>
          </p:nvSpPr>
          <p:spPr>
            <a:xfrm>
              <a:off x="3157803" y="3345601"/>
              <a:ext cx="13558" cy="21"/>
            </a:xfrm>
            <a:custGeom>
              <a:avLst/>
              <a:gdLst/>
              <a:ahLst/>
              <a:cxnLst/>
              <a:rect l="l" t="t" r="r" b="b"/>
              <a:pathLst>
                <a:path w="649" h="1" extrusionOk="0">
                  <a:moveTo>
                    <a:pt x="0" y="0"/>
                  </a:moveTo>
                  <a:lnTo>
                    <a:pt x="0" y="0"/>
                  </a:lnTo>
                  <a:lnTo>
                    <a:pt x="649"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3" name="Google Shape;933;p38"/>
            <p:cNvSpPr/>
            <p:nvPr/>
          </p:nvSpPr>
          <p:spPr>
            <a:xfrm>
              <a:off x="2597525" y="3390346"/>
              <a:ext cx="626763" cy="75496"/>
            </a:xfrm>
            <a:custGeom>
              <a:avLst/>
              <a:gdLst/>
              <a:ahLst/>
              <a:cxnLst/>
              <a:rect l="l" t="t" r="r" b="b"/>
              <a:pathLst>
                <a:path w="30003" h="3614" extrusionOk="0">
                  <a:moveTo>
                    <a:pt x="8232" y="1"/>
                  </a:moveTo>
                  <a:cubicBezTo>
                    <a:pt x="7647" y="1"/>
                    <a:pt x="7057" y="45"/>
                    <a:pt x="6457" y="129"/>
                  </a:cubicBezTo>
                  <a:cubicBezTo>
                    <a:pt x="5714" y="265"/>
                    <a:pt x="5066" y="527"/>
                    <a:pt x="4406" y="914"/>
                  </a:cubicBezTo>
                  <a:cubicBezTo>
                    <a:pt x="3318" y="1479"/>
                    <a:pt x="2230" y="1877"/>
                    <a:pt x="964" y="1919"/>
                  </a:cubicBezTo>
                  <a:cubicBezTo>
                    <a:pt x="702" y="1919"/>
                    <a:pt x="440" y="2002"/>
                    <a:pt x="179" y="2044"/>
                  </a:cubicBezTo>
                  <a:cubicBezTo>
                    <a:pt x="137" y="2044"/>
                    <a:pt x="53" y="2180"/>
                    <a:pt x="1" y="2222"/>
                  </a:cubicBezTo>
                  <a:cubicBezTo>
                    <a:pt x="95" y="2306"/>
                    <a:pt x="137" y="2400"/>
                    <a:pt x="221" y="2400"/>
                  </a:cubicBezTo>
                  <a:cubicBezTo>
                    <a:pt x="786" y="2484"/>
                    <a:pt x="1403" y="2620"/>
                    <a:pt x="1968" y="2662"/>
                  </a:cubicBezTo>
                  <a:cubicBezTo>
                    <a:pt x="2091" y="2671"/>
                    <a:pt x="2214" y="2675"/>
                    <a:pt x="2335" y="2675"/>
                  </a:cubicBezTo>
                  <a:cubicBezTo>
                    <a:pt x="3293" y="2675"/>
                    <a:pt x="4221" y="2397"/>
                    <a:pt x="5149" y="2044"/>
                  </a:cubicBezTo>
                  <a:cubicBezTo>
                    <a:pt x="5547" y="1919"/>
                    <a:pt x="5976" y="1783"/>
                    <a:pt x="6416" y="1699"/>
                  </a:cubicBezTo>
                  <a:cubicBezTo>
                    <a:pt x="6882" y="1641"/>
                    <a:pt x="7357" y="1609"/>
                    <a:pt x="7833" y="1609"/>
                  </a:cubicBezTo>
                  <a:cubicBezTo>
                    <a:pt x="8382" y="1609"/>
                    <a:pt x="8933" y="1651"/>
                    <a:pt x="9471" y="1741"/>
                  </a:cubicBezTo>
                  <a:cubicBezTo>
                    <a:pt x="10779" y="1960"/>
                    <a:pt x="12087" y="2264"/>
                    <a:pt x="13395" y="2484"/>
                  </a:cubicBezTo>
                  <a:cubicBezTo>
                    <a:pt x="14525" y="2703"/>
                    <a:pt x="15656" y="2881"/>
                    <a:pt x="16796" y="3007"/>
                  </a:cubicBezTo>
                  <a:cubicBezTo>
                    <a:pt x="18146" y="3185"/>
                    <a:pt x="19538" y="3268"/>
                    <a:pt x="20930" y="3352"/>
                  </a:cubicBezTo>
                  <a:cubicBezTo>
                    <a:pt x="22154" y="3446"/>
                    <a:pt x="23378" y="3488"/>
                    <a:pt x="24592" y="3572"/>
                  </a:cubicBezTo>
                  <a:lnTo>
                    <a:pt x="25639" y="3572"/>
                  </a:lnTo>
                  <a:cubicBezTo>
                    <a:pt x="26779" y="3614"/>
                    <a:pt x="27909" y="3614"/>
                    <a:pt x="29040" y="3614"/>
                  </a:cubicBezTo>
                  <a:cubicBezTo>
                    <a:pt x="29353" y="3614"/>
                    <a:pt x="29699" y="3572"/>
                    <a:pt x="29960" y="3404"/>
                  </a:cubicBezTo>
                  <a:cubicBezTo>
                    <a:pt x="29960" y="3404"/>
                    <a:pt x="29960" y="3352"/>
                    <a:pt x="30002" y="3310"/>
                  </a:cubicBezTo>
                  <a:cubicBezTo>
                    <a:pt x="29479" y="3268"/>
                    <a:pt x="28998" y="3185"/>
                    <a:pt x="28474" y="3143"/>
                  </a:cubicBezTo>
                  <a:cubicBezTo>
                    <a:pt x="27261" y="3091"/>
                    <a:pt x="25994" y="3049"/>
                    <a:pt x="24770" y="2965"/>
                  </a:cubicBezTo>
                  <a:cubicBezTo>
                    <a:pt x="24331" y="2965"/>
                    <a:pt x="23860" y="2923"/>
                    <a:pt x="23420" y="2881"/>
                  </a:cubicBezTo>
                  <a:cubicBezTo>
                    <a:pt x="22593" y="2745"/>
                    <a:pt x="21714" y="2620"/>
                    <a:pt x="20888" y="2484"/>
                  </a:cubicBezTo>
                  <a:cubicBezTo>
                    <a:pt x="18366" y="2138"/>
                    <a:pt x="15917" y="1657"/>
                    <a:pt x="13479" y="956"/>
                  </a:cubicBezTo>
                  <a:cubicBezTo>
                    <a:pt x="12391" y="652"/>
                    <a:pt x="11302" y="391"/>
                    <a:pt x="10162" y="171"/>
                  </a:cubicBezTo>
                  <a:cubicBezTo>
                    <a:pt x="9523" y="55"/>
                    <a:pt x="8881" y="1"/>
                    <a:pt x="82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4" name="Google Shape;934;p38"/>
            <p:cNvSpPr/>
            <p:nvPr/>
          </p:nvSpPr>
          <p:spPr>
            <a:xfrm>
              <a:off x="2467468" y="2678891"/>
              <a:ext cx="773222" cy="82202"/>
            </a:xfrm>
            <a:custGeom>
              <a:avLst/>
              <a:gdLst/>
              <a:ahLst/>
              <a:cxnLst/>
              <a:rect l="l" t="t" r="r" b="b"/>
              <a:pathLst>
                <a:path w="37014" h="3935" extrusionOk="0">
                  <a:moveTo>
                    <a:pt x="210" y="0"/>
                  </a:moveTo>
                  <a:cubicBezTo>
                    <a:pt x="126" y="52"/>
                    <a:pt x="43" y="94"/>
                    <a:pt x="1" y="220"/>
                  </a:cubicBezTo>
                  <a:cubicBezTo>
                    <a:pt x="210" y="398"/>
                    <a:pt x="304" y="398"/>
                    <a:pt x="649" y="440"/>
                  </a:cubicBezTo>
                  <a:cubicBezTo>
                    <a:pt x="1957" y="481"/>
                    <a:pt x="3224" y="659"/>
                    <a:pt x="4490" y="963"/>
                  </a:cubicBezTo>
                  <a:cubicBezTo>
                    <a:pt x="5756" y="1308"/>
                    <a:pt x="7064" y="1664"/>
                    <a:pt x="8320" y="2009"/>
                  </a:cubicBezTo>
                  <a:cubicBezTo>
                    <a:pt x="9328" y="2249"/>
                    <a:pt x="10326" y="2454"/>
                    <a:pt x="11357" y="2454"/>
                  </a:cubicBezTo>
                  <a:cubicBezTo>
                    <a:pt x="11450" y="2454"/>
                    <a:pt x="11543" y="2452"/>
                    <a:pt x="11637" y="2449"/>
                  </a:cubicBezTo>
                  <a:cubicBezTo>
                    <a:pt x="11721" y="2449"/>
                    <a:pt x="11815" y="2491"/>
                    <a:pt x="11899" y="2491"/>
                  </a:cubicBezTo>
                  <a:cubicBezTo>
                    <a:pt x="13123" y="2836"/>
                    <a:pt x="14337" y="3139"/>
                    <a:pt x="15519" y="3453"/>
                  </a:cubicBezTo>
                  <a:cubicBezTo>
                    <a:pt x="16220" y="3621"/>
                    <a:pt x="16869" y="3799"/>
                    <a:pt x="17570" y="3841"/>
                  </a:cubicBezTo>
                  <a:cubicBezTo>
                    <a:pt x="18154" y="3905"/>
                    <a:pt x="18739" y="3935"/>
                    <a:pt x="19323" y="3935"/>
                  </a:cubicBezTo>
                  <a:cubicBezTo>
                    <a:pt x="20739" y="3935"/>
                    <a:pt x="22153" y="3757"/>
                    <a:pt x="23545" y="3453"/>
                  </a:cubicBezTo>
                  <a:cubicBezTo>
                    <a:pt x="24676" y="3234"/>
                    <a:pt x="25848" y="2972"/>
                    <a:pt x="27030" y="2930"/>
                  </a:cubicBezTo>
                  <a:cubicBezTo>
                    <a:pt x="28035" y="2836"/>
                    <a:pt x="28987" y="2794"/>
                    <a:pt x="29991" y="2752"/>
                  </a:cubicBezTo>
                  <a:cubicBezTo>
                    <a:pt x="31559" y="2677"/>
                    <a:pt x="33127" y="2526"/>
                    <a:pt x="34688" y="2526"/>
                  </a:cubicBezTo>
                  <a:cubicBezTo>
                    <a:pt x="34866" y="2526"/>
                    <a:pt x="35045" y="2528"/>
                    <a:pt x="35224" y="2533"/>
                  </a:cubicBezTo>
                  <a:cubicBezTo>
                    <a:pt x="35841" y="2574"/>
                    <a:pt x="36448" y="2574"/>
                    <a:pt x="37013" y="2574"/>
                  </a:cubicBezTo>
                  <a:lnTo>
                    <a:pt x="37013" y="2229"/>
                  </a:lnTo>
                  <a:lnTo>
                    <a:pt x="36887" y="2229"/>
                  </a:lnTo>
                  <a:cubicBezTo>
                    <a:pt x="35542" y="2081"/>
                    <a:pt x="34174" y="1999"/>
                    <a:pt x="32827" y="1999"/>
                  </a:cubicBezTo>
                  <a:cubicBezTo>
                    <a:pt x="32551" y="1999"/>
                    <a:pt x="32275" y="2002"/>
                    <a:pt x="32001" y="2009"/>
                  </a:cubicBezTo>
                  <a:cubicBezTo>
                    <a:pt x="31300" y="2009"/>
                    <a:pt x="30609" y="2051"/>
                    <a:pt x="29908" y="2051"/>
                  </a:cubicBezTo>
                  <a:cubicBezTo>
                    <a:pt x="28558" y="2009"/>
                    <a:pt x="27250" y="1967"/>
                    <a:pt x="25942" y="1926"/>
                  </a:cubicBezTo>
                  <a:cubicBezTo>
                    <a:pt x="23545" y="1926"/>
                    <a:pt x="21139" y="2145"/>
                    <a:pt x="18700" y="2271"/>
                  </a:cubicBezTo>
                  <a:cubicBezTo>
                    <a:pt x="18348" y="2286"/>
                    <a:pt x="17997" y="2296"/>
                    <a:pt x="17649" y="2296"/>
                  </a:cubicBezTo>
                  <a:cubicBezTo>
                    <a:pt x="17045" y="2296"/>
                    <a:pt x="16448" y="2267"/>
                    <a:pt x="15865" y="2187"/>
                  </a:cubicBezTo>
                  <a:cubicBezTo>
                    <a:pt x="15519" y="2145"/>
                    <a:pt x="15216" y="2093"/>
                    <a:pt x="14912" y="2051"/>
                  </a:cubicBezTo>
                  <a:cubicBezTo>
                    <a:pt x="14860" y="2051"/>
                    <a:pt x="14860" y="2009"/>
                    <a:pt x="14860" y="2009"/>
                  </a:cubicBezTo>
                  <a:cubicBezTo>
                    <a:pt x="14954" y="1967"/>
                    <a:pt x="15038" y="1926"/>
                    <a:pt x="15080" y="1926"/>
                  </a:cubicBezTo>
                  <a:cubicBezTo>
                    <a:pt x="15865" y="1748"/>
                    <a:pt x="16649" y="1570"/>
                    <a:pt x="17434" y="1444"/>
                  </a:cubicBezTo>
                  <a:cubicBezTo>
                    <a:pt x="18878" y="1183"/>
                    <a:pt x="20354" y="921"/>
                    <a:pt x="21798" y="743"/>
                  </a:cubicBezTo>
                  <a:cubicBezTo>
                    <a:pt x="23493" y="576"/>
                    <a:pt x="25157" y="356"/>
                    <a:pt x="26852" y="262"/>
                  </a:cubicBezTo>
                  <a:cubicBezTo>
                    <a:pt x="27407" y="248"/>
                    <a:pt x="27965" y="243"/>
                    <a:pt x="28526" y="243"/>
                  </a:cubicBezTo>
                  <a:cubicBezTo>
                    <a:pt x="29647" y="243"/>
                    <a:pt x="30780" y="262"/>
                    <a:pt x="31917" y="262"/>
                  </a:cubicBezTo>
                  <a:cubicBezTo>
                    <a:pt x="32084" y="262"/>
                    <a:pt x="32304" y="314"/>
                    <a:pt x="32482" y="314"/>
                  </a:cubicBezTo>
                  <a:cubicBezTo>
                    <a:pt x="33131" y="356"/>
                    <a:pt x="33832" y="440"/>
                    <a:pt x="34481" y="481"/>
                  </a:cubicBezTo>
                  <a:cubicBezTo>
                    <a:pt x="34742" y="481"/>
                    <a:pt x="35004" y="440"/>
                    <a:pt x="35266" y="440"/>
                  </a:cubicBezTo>
                  <a:cubicBezTo>
                    <a:pt x="34742" y="356"/>
                    <a:pt x="34271" y="314"/>
                    <a:pt x="33748" y="262"/>
                  </a:cubicBezTo>
                  <a:cubicBezTo>
                    <a:pt x="33047" y="178"/>
                    <a:pt x="32346" y="136"/>
                    <a:pt x="31655" y="94"/>
                  </a:cubicBezTo>
                  <a:cubicBezTo>
                    <a:pt x="31237" y="73"/>
                    <a:pt x="30831" y="73"/>
                    <a:pt x="30432" y="73"/>
                  </a:cubicBezTo>
                  <a:cubicBezTo>
                    <a:pt x="30033" y="73"/>
                    <a:pt x="29641" y="73"/>
                    <a:pt x="29249" y="52"/>
                  </a:cubicBezTo>
                  <a:cubicBezTo>
                    <a:pt x="28819" y="52"/>
                    <a:pt x="28422" y="52"/>
                    <a:pt x="27993" y="0"/>
                  </a:cubicBezTo>
                  <a:lnTo>
                    <a:pt x="16649" y="0"/>
                  </a:lnTo>
                  <a:cubicBezTo>
                    <a:pt x="16566" y="0"/>
                    <a:pt x="16524" y="0"/>
                    <a:pt x="16430" y="52"/>
                  </a:cubicBezTo>
                  <a:cubicBezTo>
                    <a:pt x="14693" y="481"/>
                    <a:pt x="12903" y="837"/>
                    <a:pt x="11114" y="921"/>
                  </a:cubicBezTo>
                  <a:cubicBezTo>
                    <a:pt x="10690" y="951"/>
                    <a:pt x="10266" y="971"/>
                    <a:pt x="9840" y="971"/>
                  </a:cubicBezTo>
                  <a:cubicBezTo>
                    <a:pt x="9089" y="971"/>
                    <a:pt x="8336" y="910"/>
                    <a:pt x="7587" y="743"/>
                  </a:cubicBezTo>
                  <a:cubicBezTo>
                    <a:pt x="6802" y="576"/>
                    <a:pt x="6060" y="398"/>
                    <a:pt x="5275" y="262"/>
                  </a:cubicBezTo>
                  <a:cubicBezTo>
                    <a:pt x="4574" y="136"/>
                    <a:pt x="3925" y="52"/>
                    <a:pt x="32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5" name="Google Shape;935;p38"/>
            <p:cNvSpPr/>
            <p:nvPr/>
          </p:nvSpPr>
          <p:spPr>
            <a:xfrm>
              <a:off x="2729777" y="3750356"/>
              <a:ext cx="510907" cy="96282"/>
            </a:xfrm>
            <a:custGeom>
              <a:avLst/>
              <a:gdLst/>
              <a:ahLst/>
              <a:cxnLst/>
              <a:rect l="l" t="t" r="r" b="b"/>
              <a:pathLst>
                <a:path w="24457" h="4609" extrusionOk="0">
                  <a:moveTo>
                    <a:pt x="3257" y="0"/>
                  </a:moveTo>
                  <a:cubicBezTo>
                    <a:pt x="2986" y="0"/>
                    <a:pt x="2713" y="12"/>
                    <a:pt x="2439" y="36"/>
                  </a:cubicBezTo>
                  <a:cubicBezTo>
                    <a:pt x="1958" y="78"/>
                    <a:pt x="1476" y="119"/>
                    <a:pt x="995" y="203"/>
                  </a:cubicBezTo>
                  <a:cubicBezTo>
                    <a:pt x="828" y="203"/>
                    <a:pt x="608" y="203"/>
                    <a:pt x="430" y="245"/>
                  </a:cubicBezTo>
                  <a:cubicBezTo>
                    <a:pt x="262" y="297"/>
                    <a:pt x="85" y="339"/>
                    <a:pt x="43" y="507"/>
                  </a:cubicBezTo>
                  <a:cubicBezTo>
                    <a:pt x="1" y="685"/>
                    <a:pt x="85" y="862"/>
                    <a:pt x="304" y="946"/>
                  </a:cubicBezTo>
                  <a:cubicBezTo>
                    <a:pt x="524" y="1030"/>
                    <a:pt x="692" y="1124"/>
                    <a:pt x="911" y="1166"/>
                  </a:cubicBezTo>
                  <a:cubicBezTo>
                    <a:pt x="1257" y="1208"/>
                    <a:pt x="1654" y="1250"/>
                    <a:pt x="2041" y="1250"/>
                  </a:cubicBezTo>
                  <a:cubicBezTo>
                    <a:pt x="3444" y="1291"/>
                    <a:pt x="4835" y="1469"/>
                    <a:pt x="6185" y="1909"/>
                  </a:cubicBezTo>
                  <a:cubicBezTo>
                    <a:pt x="7148" y="2212"/>
                    <a:pt x="8153" y="2516"/>
                    <a:pt x="9157" y="2819"/>
                  </a:cubicBezTo>
                  <a:cubicBezTo>
                    <a:pt x="10204" y="3175"/>
                    <a:pt x="11292" y="3437"/>
                    <a:pt x="12422" y="3479"/>
                  </a:cubicBezTo>
                  <a:cubicBezTo>
                    <a:pt x="13385" y="3520"/>
                    <a:pt x="14295" y="3562"/>
                    <a:pt x="15258" y="3562"/>
                  </a:cubicBezTo>
                  <a:cubicBezTo>
                    <a:pt x="15373" y="3568"/>
                    <a:pt x="15488" y="3570"/>
                    <a:pt x="15604" y="3570"/>
                  </a:cubicBezTo>
                  <a:cubicBezTo>
                    <a:pt x="16401" y="3570"/>
                    <a:pt x="17204" y="3445"/>
                    <a:pt x="18000" y="3217"/>
                  </a:cubicBezTo>
                  <a:cubicBezTo>
                    <a:pt x="18275" y="3140"/>
                    <a:pt x="18546" y="3100"/>
                    <a:pt x="18811" y="3100"/>
                  </a:cubicBezTo>
                  <a:cubicBezTo>
                    <a:pt x="19301" y="3100"/>
                    <a:pt x="19774" y="3235"/>
                    <a:pt x="20228" y="3520"/>
                  </a:cubicBezTo>
                  <a:cubicBezTo>
                    <a:pt x="20710" y="3824"/>
                    <a:pt x="21191" y="4044"/>
                    <a:pt x="21714" y="4263"/>
                  </a:cubicBezTo>
                  <a:cubicBezTo>
                    <a:pt x="22018" y="4389"/>
                    <a:pt x="22321" y="4483"/>
                    <a:pt x="22625" y="4609"/>
                  </a:cubicBezTo>
                  <a:lnTo>
                    <a:pt x="24456" y="4609"/>
                  </a:lnTo>
                  <a:lnTo>
                    <a:pt x="24456" y="3646"/>
                  </a:lnTo>
                  <a:cubicBezTo>
                    <a:pt x="23064" y="3259"/>
                    <a:pt x="21714" y="2819"/>
                    <a:pt x="20354" y="2338"/>
                  </a:cubicBezTo>
                  <a:cubicBezTo>
                    <a:pt x="20270" y="2296"/>
                    <a:pt x="20187" y="2254"/>
                    <a:pt x="20145" y="2212"/>
                  </a:cubicBezTo>
                  <a:lnTo>
                    <a:pt x="20145" y="2129"/>
                  </a:lnTo>
                  <a:cubicBezTo>
                    <a:pt x="20312" y="2076"/>
                    <a:pt x="20448" y="1951"/>
                    <a:pt x="20616" y="1951"/>
                  </a:cubicBezTo>
                  <a:cubicBezTo>
                    <a:pt x="20956" y="1921"/>
                    <a:pt x="21296" y="1892"/>
                    <a:pt x="21637" y="1892"/>
                  </a:cubicBezTo>
                  <a:cubicBezTo>
                    <a:pt x="21778" y="1892"/>
                    <a:pt x="21919" y="1897"/>
                    <a:pt x="22060" y="1909"/>
                  </a:cubicBezTo>
                  <a:cubicBezTo>
                    <a:pt x="22845" y="1993"/>
                    <a:pt x="23671" y="2129"/>
                    <a:pt x="24456" y="2296"/>
                  </a:cubicBezTo>
                  <a:lnTo>
                    <a:pt x="24456" y="339"/>
                  </a:lnTo>
                  <a:cubicBezTo>
                    <a:pt x="23849" y="209"/>
                    <a:pt x="23242" y="129"/>
                    <a:pt x="22614" y="129"/>
                  </a:cubicBezTo>
                  <a:cubicBezTo>
                    <a:pt x="22387" y="129"/>
                    <a:pt x="22157" y="139"/>
                    <a:pt x="21924" y="161"/>
                  </a:cubicBezTo>
                  <a:cubicBezTo>
                    <a:pt x="20835" y="297"/>
                    <a:pt x="19789" y="601"/>
                    <a:pt x="19004" y="1427"/>
                  </a:cubicBezTo>
                  <a:cubicBezTo>
                    <a:pt x="18743" y="1731"/>
                    <a:pt x="18397" y="1909"/>
                    <a:pt x="18000" y="2076"/>
                  </a:cubicBezTo>
                  <a:cubicBezTo>
                    <a:pt x="17173" y="2390"/>
                    <a:pt x="16346" y="2599"/>
                    <a:pt x="15478" y="2599"/>
                  </a:cubicBezTo>
                  <a:cubicBezTo>
                    <a:pt x="14651" y="2558"/>
                    <a:pt x="13814" y="2558"/>
                    <a:pt x="12987" y="2516"/>
                  </a:cubicBezTo>
                  <a:cubicBezTo>
                    <a:pt x="11857" y="2432"/>
                    <a:pt x="10811" y="2170"/>
                    <a:pt x="9764" y="1731"/>
                  </a:cubicBezTo>
                  <a:cubicBezTo>
                    <a:pt x="8843" y="1386"/>
                    <a:pt x="7933" y="1030"/>
                    <a:pt x="6970" y="726"/>
                  </a:cubicBezTo>
                  <a:cubicBezTo>
                    <a:pt x="5787" y="260"/>
                    <a:pt x="4540" y="0"/>
                    <a:pt x="32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6" name="Google Shape;936;p38"/>
            <p:cNvSpPr/>
            <p:nvPr/>
          </p:nvSpPr>
          <p:spPr>
            <a:xfrm>
              <a:off x="2699612" y="3448565"/>
              <a:ext cx="445542" cy="64007"/>
            </a:xfrm>
            <a:custGeom>
              <a:avLst/>
              <a:gdLst/>
              <a:ahLst/>
              <a:cxnLst/>
              <a:rect l="l" t="t" r="r" b="b"/>
              <a:pathLst>
                <a:path w="21328" h="3064" extrusionOk="0">
                  <a:moveTo>
                    <a:pt x="3001" y="1"/>
                  </a:moveTo>
                  <a:cubicBezTo>
                    <a:pt x="2242" y="1"/>
                    <a:pt x="1494" y="154"/>
                    <a:pt x="786" y="440"/>
                  </a:cubicBezTo>
                  <a:cubicBezTo>
                    <a:pt x="566" y="523"/>
                    <a:pt x="346" y="659"/>
                    <a:pt x="179" y="827"/>
                  </a:cubicBezTo>
                  <a:cubicBezTo>
                    <a:pt x="1" y="963"/>
                    <a:pt x="43" y="1183"/>
                    <a:pt x="221" y="1266"/>
                  </a:cubicBezTo>
                  <a:cubicBezTo>
                    <a:pt x="346" y="1308"/>
                    <a:pt x="482" y="1350"/>
                    <a:pt x="608" y="1350"/>
                  </a:cubicBezTo>
                  <a:cubicBezTo>
                    <a:pt x="964" y="1350"/>
                    <a:pt x="1309" y="1350"/>
                    <a:pt x="1654" y="1402"/>
                  </a:cubicBezTo>
                  <a:cubicBezTo>
                    <a:pt x="2136" y="1402"/>
                    <a:pt x="2617" y="1402"/>
                    <a:pt x="3098" y="1528"/>
                  </a:cubicBezTo>
                  <a:cubicBezTo>
                    <a:pt x="4009" y="1748"/>
                    <a:pt x="4930" y="2093"/>
                    <a:pt x="5840" y="2355"/>
                  </a:cubicBezTo>
                  <a:cubicBezTo>
                    <a:pt x="6363" y="2491"/>
                    <a:pt x="6844" y="2710"/>
                    <a:pt x="7326" y="2794"/>
                  </a:cubicBezTo>
                  <a:cubicBezTo>
                    <a:pt x="8272" y="2949"/>
                    <a:pt x="9218" y="3064"/>
                    <a:pt x="10198" y="3064"/>
                  </a:cubicBezTo>
                  <a:cubicBezTo>
                    <a:pt x="10345" y="3064"/>
                    <a:pt x="10494" y="3061"/>
                    <a:pt x="10643" y="3056"/>
                  </a:cubicBezTo>
                  <a:cubicBezTo>
                    <a:pt x="12035" y="2920"/>
                    <a:pt x="13427" y="2794"/>
                    <a:pt x="14829" y="2616"/>
                  </a:cubicBezTo>
                  <a:cubicBezTo>
                    <a:pt x="15434" y="2555"/>
                    <a:pt x="16039" y="2516"/>
                    <a:pt x="16644" y="2516"/>
                  </a:cubicBezTo>
                  <a:cubicBezTo>
                    <a:pt x="16866" y="2516"/>
                    <a:pt x="17087" y="2521"/>
                    <a:pt x="17309" y="2532"/>
                  </a:cubicBezTo>
                  <a:cubicBezTo>
                    <a:pt x="17811" y="2574"/>
                    <a:pt x="18303" y="2595"/>
                    <a:pt x="18795" y="2595"/>
                  </a:cubicBezTo>
                  <a:cubicBezTo>
                    <a:pt x="19287" y="2595"/>
                    <a:pt x="19778" y="2574"/>
                    <a:pt x="20281" y="2532"/>
                  </a:cubicBezTo>
                  <a:cubicBezTo>
                    <a:pt x="20626" y="2491"/>
                    <a:pt x="20971" y="2449"/>
                    <a:pt x="21327" y="2271"/>
                  </a:cubicBezTo>
                  <a:lnTo>
                    <a:pt x="21149" y="2271"/>
                  </a:lnTo>
                  <a:cubicBezTo>
                    <a:pt x="19799" y="2229"/>
                    <a:pt x="18491" y="2187"/>
                    <a:pt x="17183" y="2187"/>
                  </a:cubicBezTo>
                  <a:cubicBezTo>
                    <a:pt x="16398" y="2135"/>
                    <a:pt x="15614" y="2135"/>
                    <a:pt x="14829" y="2135"/>
                  </a:cubicBezTo>
                  <a:cubicBezTo>
                    <a:pt x="13688" y="2135"/>
                    <a:pt x="12600" y="2187"/>
                    <a:pt x="11512" y="2187"/>
                  </a:cubicBezTo>
                  <a:cubicBezTo>
                    <a:pt x="10810" y="2187"/>
                    <a:pt x="10162" y="2093"/>
                    <a:pt x="9502" y="1926"/>
                  </a:cubicBezTo>
                  <a:cubicBezTo>
                    <a:pt x="8979" y="1706"/>
                    <a:pt x="8414" y="1570"/>
                    <a:pt x="7891" y="1402"/>
                  </a:cubicBezTo>
                  <a:cubicBezTo>
                    <a:pt x="7504" y="1266"/>
                    <a:pt x="7148" y="1183"/>
                    <a:pt x="6803" y="1005"/>
                  </a:cubicBezTo>
                  <a:cubicBezTo>
                    <a:pt x="5976" y="565"/>
                    <a:pt x="5107" y="356"/>
                    <a:pt x="4228" y="136"/>
                  </a:cubicBezTo>
                  <a:cubicBezTo>
                    <a:pt x="3819" y="45"/>
                    <a:pt x="3408" y="1"/>
                    <a:pt x="30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7" name="Google Shape;937;p38"/>
            <p:cNvSpPr/>
            <p:nvPr/>
          </p:nvSpPr>
          <p:spPr>
            <a:xfrm>
              <a:off x="2229641" y="3241634"/>
              <a:ext cx="404430" cy="76833"/>
            </a:xfrm>
            <a:custGeom>
              <a:avLst/>
              <a:gdLst/>
              <a:ahLst/>
              <a:cxnLst/>
              <a:rect l="l" t="t" r="r" b="b"/>
              <a:pathLst>
                <a:path w="19360" h="3678" extrusionOk="0">
                  <a:moveTo>
                    <a:pt x="5636" y="1"/>
                  </a:moveTo>
                  <a:cubicBezTo>
                    <a:pt x="5575" y="1"/>
                    <a:pt x="5514" y="3"/>
                    <a:pt x="5452" y="7"/>
                  </a:cubicBezTo>
                  <a:cubicBezTo>
                    <a:pt x="4270" y="101"/>
                    <a:pt x="3140" y="446"/>
                    <a:pt x="2010" y="844"/>
                  </a:cubicBezTo>
                  <a:cubicBezTo>
                    <a:pt x="1848" y="896"/>
                    <a:pt x="1670" y="931"/>
                    <a:pt x="1496" y="931"/>
                  </a:cubicBezTo>
                  <a:cubicBezTo>
                    <a:pt x="1389" y="931"/>
                    <a:pt x="1283" y="918"/>
                    <a:pt x="1183" y="886"/>
                  </a:cubicBezTo>
                  <a:cubicBezTo>
                    <a:pt x="921" y="792"/>
                    <a:pt x="660" y="666"/>
                    <a:pt x="440" y="582"/>
                  </a:cubicBezTo>
                  <a:cubicBezTo>
                    <a:pt x="262" y="530"/>
                    <a:pt x="136" y="446"/>
                    <a:pt x="0" y="404"/>
                  </a:cubicBezTo>
                  <a:lnTo>
                    <a:pt x="0" y="1535"/>
                  </a:lnTo>
                  <a:cubicBezTo>
                    <a:pt x="42" y="1576"/>
                    <a:pt x="84" y="1576"/>
                    <a:pt x="136" y="1629"/>
                  </a:cubicBezTo>
                  <a:cubicBezTo>
                    <a:pt x="398" y="1754"/>
                    <a:pt x="660" y="1890"/>
                    <a:pt x="963" y="1974"/>
                  </a:cubicBezTo>
                  <a:cubicBezTo>
                    <a:pt x="1129" y="2010"/>
                    <a:pt x="1312" y="2038"/>
                    <a:pt x="1498" y="2038"/>
                  </a:cubicBezTo>
                  <a:cubicBezTo>
                    <a:pt x="1747" y="2038"/>
                    <a:pt x="2002" y="1988"/>
                    <a:pt x="2229" y="1838"/>
                  </a:cubicBezTo>
                  <a:cubicBezTo>
                    <a:pt x="2962" y="1409"/>
                    <a:pt x="3799" y="1189"/>
                    <a:pt x="4626" y="1011"/>
                  </a:cubicBezTo>
                  <a:cubicBezTo>
                    <a:pt x="4904" y="937"/>
                    <a:pt x="5182" y="894"/>
                    <a:pt x="5455" y="894"/>
                  </a:cubicBezTo>
                  <a:cubicBezTo>
                    <a:pt x="5994" y="894"/>
                    <a:pt x="6515" y="1062"/>
                    <a:pt x="6980" y="1493"/>
                  </a:cubicBezTo>
                  <a:cubicBezTo>
                    <a:pt x="7242" y="1754"/>
                    <a:pt x="7587" y="1838"/>
                    <a:pt x="7932" y="1838"/>
                  </a:cubicBezTo>
                  <a:cubicBezTo>
                    <a:pt x="8246" y="1838"/>
                    <a:pt x="8550" y="1838"/>
                    <a:pt x="8853" y="1890"/>
                  </a:cubicBezTo>
                  <a:cubicBezTo>
                    <a:pt x="9900" y="2016"/>
                    <a:pt x="10862" y="2278"/>
                    <a:pt x="11773" y="2759"/>
                  </a:cubicBezTo>
                  <a:cubicBezTo>
                    <a:pt x="12338" y="3062"/>
                    <a:pt x="12955" y="3282"/>
                    <a:pt x="13562" y="3544"/>
                  </a:cubicBezTo>
                  <a:cubicBezTo>
                    <a:pt x="13803" y="3633"/>
                    <a:pt x="14054" y="3677"/>
                    <a:pt x="14310" y="3677"/>
                  </a:cubicBezTo>
                  <a:cubicBezTo>
                    <a:pt x="14567" y="3677"/>
                    <a:pt x="14828" y="3633"/>
                    <a:pt x="15090" y="3544"/>
                  </a:cubicBezTo>
                  <a:cubicBezTo>
                    <a:pt x="16304" y="3198"/>
                    <a:pt x="17528" y="2843"/>
                    <a:pt x="18794" y="2801"/>
                  </a:cubicBezTo>
                  <a:cubicBezTo>
                    <a:pt x="18920" y="2801"/>
                    <a:pt x="19098" y="2717"/>
                    <a:pt x="19234" y="2623"/>
                  </a:cubicBezTo>
                  <a:cubicBezTo>
                    <a:pt x="19318" y="2539"/>
                    <a:pt x="19359" y="2414"/>
                    <a:pt x="19276" y="2319"/>
                  </a:cubicBezTo>
                  <a:cubicBezTo>
                    <a:pt x="19098" y="2152"/>
                    <a:pt x="18972" y="2016"/>
                    <a:pt x="18753" y="1890"/>
                  </a:cubicBezTo>
                  <a:cubicBezTo>
                    <a:pt x="18397" y="1671"/>
                    <a:pt x="18010" y="1629"/>
                    <a:pt x="17570" y="1576"/>
                  </a:cubicBezTo>
                  <a:cubicBezTo>
                    <a:pt x="17490" y="1572"/>
                    <a:pt x="17411" y="1570"/>
                    <a:pt x="17331" y="1570"/>
                  </a:cubicBezTo>
                  <a:cubicBezTo>
                    <a:pt x="16625" y="1570"/>
                    <a:pt x="15916" y="1725"/>
                    <a:pt x="15174" y="1838"/>
                  </a:cubicBezTo>
                  <a:cubicBezTo>
                    <a:pt x="14958" y="1897"/>
                    <a:pt x="14721" y="1935"/>
                    <a:pt x="14490" y="1935"/>
                  </a:cubicBezTo>
                  <a:cubicBezTo>
                    <a:pt x="14351" y="1935"/>
                    <a:pt x="14215" y="1922"/>
                    <a:pt x="14085" y="1890"/>
                  </a:cubicBezTo>
                  <a:cubicBezTo>
                    <a:pt x="13301" y="1671"/>
                    <a:pt x="12558" y="1493"/>
                    <a:pt x="11773" y="1315"/>
                  </a:cubicBezTo>
                  <a:cubicBezTo>
                    <a:pt x="10766" y="1054"/>
                    <a:pt x="9752" y="824"/>
                    <a:pt x="8743" y="824"/>
                  </a:cubicBezTo>
                  <a:cubicBezTo>
                    <a:pt x="8577" y="824"/>
                    <a:pt x="8412" y="831"/>
                    <a:pt x="8246" y="844"/>
                  </a:cubicBezTo>
                  <a:cubicBezTo>
                    <a:pt x="8184" y="850"/>
                    <a:pt x="8126" y="854"/>
                    <a:pt x="8070" y="854"/>
                  </a:cubicBezTo>
                  <a:cubicBezTo>
                    <a:pt x="7766" y="854"/>
                    <a:pt x="7540" y="759"/>
                    <a:pt x="7284" y="582"/>
                  </a:cubicBezTo>
                  <a:cubicBezTo>
                    <a:pt x="6810" y="184"/>
                    <a:pt x="6224" y="1"/>
                    <a:pt x="5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8" name="Google Shape;938;p38"/>
            <p:cNvSpPr/>
            <p:nvPr/>
          </p:nvSpPr>
          <p:spPr>
            <a:xfrm>
              <a:off x="2229641" y="3065138"/>
              <a:ext cx="252289" cy="59829"/>
            </a:xfrm>
            <a:custGeom>
              <a:avLst/>
              <a:gdLst/>
              <a:ahLst/>
              <a:cxnLst/>
              <a:rect l="l" t="t" r="r" b="b"/>
              <a:pathLst>
                <a:path w="12077" h="2864" extrusionOk="0">
                  <a:moveTo>
                    <a:pt x="0" y="1"/>
                  </a:moveTo>
                  <a:lnTo>
                    <a:pt x="0" y="1612"/>
                  </a:lnTo>
                  <a:cubicBezTo>
                    <a:pt x="193" y="1603"/>
                    <a:pt x="385" y="1598"/>
                    <a:pt x="576" y="1598"/>
                  </a:cubicBezTo>
                  <a:cubicBezTo>
                    <a:pt x="1243" y="1598"/>
                    <a:pt x="1899" y="1661"/>
                    <a:pt x="2575" y="1832"/>
                  </a:cubicBezTo>
                  <a:lnTo>
                    <a:pt x="6499" y="2617"/>
                  </a:lnTo>
                  <a:cubicBezTo>
                    <a:pt x="7270" y="2743"/>
                    <a:pt x="8063" y="2864"/>
                    <a:pt x="8865" y="2864"/>
                  </a:cubicBezTo>
                  <a:cubicBezTo>
                    <a:pt x="9195" y="2864"/>
                    <a:pt x="9526" y="2843"/>
                    <a:pt x="9858" y="2795"/>
                  </a:cubicBezTo>
                  <a:cubicBezTo>
                    <a:pt x="10423" y="2700"/>
                    <a:pt x="10946" y="2575"/>
                    <a:pt x="11511" y="2397"/>
                  </a:cubicBezTo>
                  <a:cubicBezTo>
                    <a:pt x="11689" y="2355"/>
                    <a:pt x="11909" y="2271"/>
                    <a:pt x="12076" y="2010"/>
                  </a:cubicBezTo>
                  <a:cubicBezTo>
                    <a:pt x="11951" y="1968"/>
                    <a:pt x="11815" y="1874"/>
                    <a:pt x="11689" y="1874"/>
                  </a:cubicBezTo>
                  <a:cubicBezTo>
                    <a:pt x="11511" y="1832"/>
                    <a:pt x="11291" y="1832"/>
                    <a:pt x="11072" y="1832"/>
                  </a:cubicBezTo>
                  <a:lnTo>
                    <a:pt x="10078" y="1832"/>
                  </a:lnTo>
                  <a:cubicBezTo>
                    <a:pt x="8717" y="1790"/>
                    <a:pt x="7409" y="1570"/>
                    <a:pt x="6101" y="1351"/>
                  </a:cubicBezTo>
                  <a:cubicBezTo>
                    <a:pt x="5536" y="1267"/>
                    <a:pt x="5013" y="1183"/>
                    <a:pt x="4490" y="1005"/>
                  </a:cubicBezTo>
                  <a:cubicBezTo>
                    <a:pt x="3485" y="566"/>
                    <a:pt x="2439" y="398"/>
                    <a:pt x="1392" y="262"/>
                  </a:cubicBezTo>
                  <a:cubicBezTo>
                    <a:pt x="1089" y="220"/>
                    <a:pt x="827" y="220"/>
                    <a:pt x="524" y="137"/>
                  </a:cubicBezTo>
                  <a:cubicBezTo>
                    <a:pt x="346" y="84"/>
                    <a:pt x="178" y="4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9" name="Google Shape;939;p38"/>
            <p:cNvSpPr/>
            <p:nvPr/>
          </p:nvSpPr>
          <p:spPr>
            <a:xfrm>
              <a:off x="2399054" y="3190266"/>
              <a:ext cx="490999" cy="64425"/>
            </a:xfrm>
            <a:custGeom>
              <a:avLst/>
              <a:gdLst/>
              <a:ahLst/>
              <a:cxnLst/>
              <a:rect l="l" t="t" r="r" b="b"/>
              <a:pathLst>
                <a:path w="23504" h="3084" extrusionOk="0">
                  <a:moveTo>
                    <a:pt x="6767" y="1"/>
                  </a:moveTo>
                  <a:cubicBezTo>
                    <a:pt x="6617" y="1"/>
                    <a:pt x="6468" y="9"/>
                    <a:pt x="6321" y="28"/>
                  </a:cubicBezTo>
                  <a:cubicBezTo>
                    <a:pt x="5892" y="69"/>
                    <a:pt x="5494" y="164"/>
                    <a:pt x="5055" y="247"/>
                  </a:cubicBezTo>
                  <a:cubicBezTo>
                    <a:pt x="4793" y="331"/>
                    <a:pt x="4584" y="467"/>
                    <a:pt x="4448" y="771"/>
                  </a:cubicBezTo>
                  <a:cubicBezTo>
                    <a:pt x="4626" y="896"/>
                    <a:pt x="4845" y="948"/>
                    <a:pt x="5055" y="948"/>
                  </a:cubicBezTo>
                  <a:cubicBezTo>
                    <a:pt x="5241" y="911"/>
                    <a:pt x="5428" y="879"/>
                    <a:pt x="5615" y="879"/>
                  </a:cubicBezTo>
                  <a:cubicBezTo>
                    <a:pt x="5690" y="879"/>
                    <a:pt x="5765" y="884"/>
                    <a:pt x="5839" y="896"/>
                  </a:cubicBezTo>
                  <a:cubicBezTo>
                    <a:pt x="6541" y="948"/>
                    <a:pt x="7242" y="1032"/>
                    <a:pt x="7932" y="1074"/>
                  </a:cubicBezTo>
                  <a:cubicBezTo>
                    <a:pt x="7985" y="1116"/>
                    <a:pt x="8026" y="1158"/>
                    <a:pt x="8068" y="1158"/>
                  </a:cubicBezTo>
                  <a:cubicBezTo>
                    <a:pt x="8026" y="1252"/>
                    <a:pt x="7985" y="1252"/>
                    <a:pt x="7890" y="1294"/>
                  </a:cubicBezTo>
                  <a:cubicBezTo>
                    <a:pt x="7200" y="1472"/>
                    <a:pt x="6457" y="1733"/>
                    <a:pt x="5756" y="1901"/>
                  </a:cubicBezTo>
                  <a:cubicBezTo>
                    <a:pt x="5533" y="1951"/>
                    <a:pt x="5309" y="1977"/>
                    <a:pt x="5087" y="1977"/>
                  </a:cubicBezTo>
                  <a:cubicBezTo>
                    <a:pt x="4703" y="1977"/>
                    <a:pt x="4324" y="1899"/>
                    <a:pt x="3966" y="1733"/>
                  </a:cubicBezTo>
                  <a:cubicBezTo>
                    <a:pt x="3663" y="1597"/>
                    <a:pt x="3318" y="1378"/>
                    <a:pt x="2962" y="1294"/>
                  </a:cubicBezTo>
                  <a:cubicBezTo>
                    <a:pt x="2616" y="1158"/>
                    <a:pt x="2313" y="1074"/>
                    <a:pt x="1968" y="1032"/>
                  </a:cubicBezTo>
                  <a:cubicBezTo>
                    <a:pt x="1867" y="1025"/>
                    <a:pt x="1766" y="1021"/>
                    <a:pt x="1665" y="1021"/>
                  </a:cubicBezTo>
                  <a:cubicBezTo>
                    <a:pt x="1194" y="1021"/>
                    <a:pt x="728" y="1098"/>
                    <a:pt x="262" y="1210"/>
                  </a:cubicBezTo>
                  <a:cubicBezTo>
                    <a:pt x="178" y="1210"/>
                    <a:pt x="42" y="1252"/>
                    <a:pt x="0" y="1378"/>
                  </a:cubicBezTo>
                  <a:cubicBezTo>
                    <a:pt x="0" y="1555"/>
                    <a:pt x="84" y="1639"/>
                    <a:pt x="220" y="1681"/>
                  </a:cubicBezTo>
                  <a:cubicBezTo>
                    <a:pt x="440" y="1775"/>
                    <a:pt x="660" y="1859"/>
                    <a:pt x="921" y="1859"/>
                  </a:cubicBezTo>
                  <a:cubicBezTo>
                    <a:pt x="1654" y="1943"/>
                    <a:pt x="2397" y="2162"/>
                    <a:pt x="3056" y="2560"/>
                  </a:cubicBezTo>
                  <a:cubicBezTo>
                    <a:pt x="3140" y="2602"/>
                    <a:pt x="3223" y="2644"/>
                    <a:pt x="3276" y="2686"/>
                  </a:cubicBezTo>
                  <a:cubicBezTo>
                    <a:pt x="3841" y="2905"/>
                    <a:pt x="4364" y="3083"/>
                    <a:pt x="4971" y="3083"/>
                  </a:cubicBezTo>
                  <a:cubicBezTo>
                    <a:pt x="5578" y="3083"/>
                    <a:pt x="6153" y="2947"/>
                    <a:pt x="6718" y="2780"/>
                  </a:cubicBezTo>
                  <a:cubicBezTo>
                    <a:pt x="7849" y="2424"/>
                    <a:pt x="8895" y="1943"/>
                    <a:pt x="9941" y="1472"/>
                  </a:cubicBezTo>
                  <a:cubicBezTo>
                    <a:pt x="10423" y="1252"/>
                    <a:pt x="10946" y="1158"/>
                    <a:pt x="11469" y="1158"/>
                  </a:cubicBezTo>
                  <a:cubicBezTo>
                    <a:pt x="12296" y="1210"/>
                    <a:pt x="13164" y="1252"/>
                    <a:pt x="14043" y="1336"/>
                  </a:cubicBezTo>
                  <a:cubicBezTo>
                    <a:pt x="16000" y="1472"/>
                    <a:pt x="17926" y="1775"/>
                    <a:pt x="19883" y="2120"/>
                  </a:cubicBezTo>
                  <a:cubicBezTo>
                    <a:pt x="20709" y="2298"/>
                    <a:pt x="21536" y="2424"/>
                    <a:pt x="22373" y="2602"/>
                  </a:cubicBezTo>
                  <a:cubicBezTo>
                    <a:pt x="22488" y="2613"/>
                    <a:pt x="22601" y="2618"/>
                    <a:pt x="22710" y="2618"/>
                  </a:cubicBezTo>
                  <a:cubicBezTo>
                    <a:pt x="23008" y="2618"/>
                    <a:pt x="23281" y="2579"/>
                    <a:pt x="23503" y="2518"/>
                  </a:cubicBezTo>
                  <a:cubicBezTo>
                    <a:pt x="23420" y="2466"/>
                    <a:pt x="23367" y="2466"/>
                    <a:pt x="23325" y="2466"/>
                  </a:cubicBezTo>
                  <a:cubicBezTo>
                    <a:pt x="21892" y="2162"/>
                    <a:pt x="20364" y="1943"/>
                    <a:pt x="18920" y="1639"/>
                  </a:cubicBezTo>
                  <a:cubicBezTo>
                    <a:pt x="16660" y="1158"/>
                    <a:pt x="14389" y="635"/>
                    <a:pt x="12076" y="509"/>
                  </a:cubicBezTo>
                  <a:cubicBezTo>
                    <a:pt x="11731" y="509"/>
                    <a:pt x="11427" y="425"/>
                    <a:pt x="11124" y="425"/>
                  </a:cubicBezTo>
                  <a:cubicBezTo>
                    <a:pt x="10931" y="443"/>
                    <a:pt x="10737" y="451"/>
                    <a:pt x="10541" y="451"/>
                  </a:cubicBezTo>
                  <a:cubicBezTo>
                    <a:pt x="9802" y="451"/>
                    <a:pt x="9050" y="338"/>
                    <a:pt x="8330" y="206"/>
                  </a:cubicBezTo>
                  <a:cubicBezTo>
                    <a:pt x="7818" y="100"/>
                    <a:pt x="7288" y="1"/>
                    <a:pt x="67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0" name="Google Shape;940;p38"/>
            <p:cNvSpPr/>
            <p:nvPr/>
          </p:nvSpPr>
          <p:spPr>
            <a:xfrm>
              <a:off x="2229641" y="3293795"/>
              <a:ext cx="273262" cy="52267"/>
            </a:xfrm>
            <a:custGeom>
              <a:avLst/>
              <a:gdLst/>
              <a:ahLst/>
              <a:cxnLst/>
              <a:rect l="l" t="t" r="r" b="b"/>
              <a:pathLst>
                <a:path w="13081" h="2502" extrusionOk="0">
                  <a:moveTo>
                    <a:pt x="0" y="0"/>
                  </a:moveTo>
                  <a:lnTo>
                    <a:pt x="0" y="911"/>
                  </a:lnTo>
                  <a:cubicBezTo>
                    <a:pt x="398" y="1047"/>
                    <a:pt x="785" y="1130"/>
                    <a:pt x="1225" y="1225"/>
                  </a:cubicBezTo>
                  <a:cubicBezTo>
                    <a:pt x="1549" y="1329"/>
                    <a:pt x="1887" y="1382"/>
                    <a:pt x="2231" y="1382"/>
                  </a:cubicBezTo>
                  <a:cubicBezTo>
                    <a:pt x="2575" y="1382"/>
                    <a:pt x="2925" y="1329"/>
                    <a:pt x="3276" y="1225"/>
                  </a:cubicBezTo>
                  <a:cubicBezTo>
                    <a:pt x="3579" y="1089"/>
                    <a:pt x="3883" y="963"/>
                    <a:pt x="4228" y="869"/>
                  </a:cubicBezTo>
                  <a:cubicBezTo>
                    <a:pt x="4349" y="800"/>
                    <a:pt x="4470" y="769"/>
                    <a:pt x="4591" y="769"/>
                  </a:cubicBezTo>
                  <a:cubicBezTo>
                    <a:pt x="4690" y="769"/>
                    <a:pt x="4789" y="789"/>
                    <a:pt x="4887" y="827"/>
                  </a:cubicBezTo>
                  <a:cubicBezTo>
                    <a:pt x="5411" y="1005"/>
                    <a:pt x="5934" y="1225"/>
                    <a:pt x="6499" y="1392"/>
                  </a:cubicBezTo>
                  <a:cubicBezTo>
                    <a:pt x="6938" y="1528"/>
                    <a:pt x="7325" y="1696"/>
                    <a:pt x="7765" y="1790"/>
                  </a:cubicBezTo>
                  <a:cubicBezTo>
                    <a:pt x="8717" y="1957"/>
                    <a:pt x="9680" y="2093"/>
                    <a:pt x="10643" y="2355"/>
                  </a:cubicBezTo>
                  <a:cubicBezTo>
                    <a:pt x="11073" y="2458"/>
                    <a:pt x="11499" y="2501"/>
                    <a:pt x="11926" y="2501"/>
                  </a:cubicBezTo>
                  <a:cubicBezTo>
                    <a:pt x="12237" y="2501"/>
                    <a:pt x="12548" y="2478"/>
                    <a:pt x="12861" y="2439"/>
                  </a:cubicBezTo>
                  <a:cubicBezTo>
                    <a:pt x="12955" y="2439"/>
                    <a:pt x="13039" y="2397"/>
                    <a:pt x="13081" y="2355"/>
                  </a:cubicBezTo>
                  <a:lnTo>
                    <a:pt x="13081" y="2271"/>
                  </a:lnTo>
                  <a:cubicBezTo>
                    <a:pt x="12777" y="2219"/>
                    <a:pt x="12474" y="2219"/>
                    <a:pt x="12170" y="2177"/>
                  </a:cubicBezTo>
                  <a:cubicBezTo>
                    <a:pt x="11909" y="2177"/>
                    <a:pt x="11647" y="2177"/>
                    <a:pt x="11386" y="2135"/>
                  </a:cubicBezTo>
                  <a:cubicBezTo>
                    <a:pt x="10203" y="1873"/>
                    <a:pt x="8979" y="1612"/>
                    <a:pt x="7807" y="1308"/>
                  </a:cubicBezTo>
                  <a:cubicBezTo>
                    <a:pt x="7409" y="1225"/>
                    <a:pt x="7064" y="1047"/>
                    <a:pt x="6677" y="911"/>
                  </a:cubicBezTo>
                  <a:cubicBezTo>
                    <a:pt x="6101" y="649"/>
                    <a:pt x="5536" y="440"/>
                    <a:pt x="4971" y="178"/>
                  </a:cubicBezTo>
                  <a:cubicBezTo>
                    <a:pt x="4773" y="90"/>
                    <a:pt x="4558" y="41"/>
                    <a:pt x="4333" y="41"/>
                  </a:cubicBezTo>
                  <a:cubicBezTo>
                    <a:pt x="4213" y="41"/>
                    <a:pt x="4090" y="55"/>
                    <a:pt x="3966" y="84"/>
                  </a:cubicBezTo>
                  <a:cubicBezTo>
                    <a:pt x="3663" y="178"/>
                    <a:pt x="3401" y="262"/>
                    <a:pt x="3098" y="346"/>
                  </a:cubicBezTo>
                  <a:cubicBezTo>
                    <a:pt x="2815" y="435"/>
                    <a:pt x="2520" y="479"/>
                    <a:pt x="2224" y="479"/>
                  </a:cubicBezTo>
                  <a:cubicBezTo>
                    <a:pt x="1929" y="479"/>
                    <a:pt x="1633" y="435"/>
                    <a:pt x="1350" y="346"/>
                  </a:cubicBezTo>
                  <a:cubicBezTo>
                    <a:pt x="921" y="220"/>
                    <a:pt x="440" y="126"/>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1" name="Google Shape;941;p38"/>
            <p:cNvSpPr/>
            <p:nvPr/>
          </p:nvSpPr>
          <p:spPr>
            <a:xfrm>
              <a:off x="3090476" y="2972409"/>
              <a:ext cx="150199" cy="27178"/>
            </a:xfrm>
            <a:custGeom>
              <a:avLst/>
              <a:gdLst/>
              <a:ahLst/>
              <a:cxnLst/>
              <a:rect l="l" t="t" r="r" b="b"/>
              <a:pathLst>
                <a:path w="7190" h="1301" extrusionOk="0">
                  <a:moveTo>
                    <a:pt x="3382" y="1"/>
                  </a:moveTo>
                  <a:cubicBezTo>
                    <a:pt x="2737" y="1"/>
                    <a:pt x="2098" y="92"/>
                    <a:pt x="1476" y="338"/>
                  </a:cubicBezTo>
                  <a:cubicBezTo>
                    <a:pt x="1172" y="474"/>
                    <a:pt x="869" y="516"/>
                    <a:pt x="607" y="599"/>
                  </a:cubicBezTo>
                  <a:cubicBezTo>
                    <a:pt x="471" y="652"/>
                    <a:pt x="345" y="693"/>
                    <a:pt x="209" y="735"/>
                  </a:cubicBezTo>
                  <a:cubicBezTo>
                    <a:pt x="126" y="777"/>
                    <a:pt x="42" y="861"/>
                    <a:pt x="42" y="913"/>
                  </a:cubicBezTo>
                  <a:cubicBezTo>
                    <a:pt x="0" y="997"/>
                    <a:pt x="84" y="1081"/>
                    <a:pt x="167" y="1122"/>
                  </a:cubicBezTo>
                  <a:cubicBezTo>
                    <a:pt x="209" y="1217"/>
                    <a:pt x="304" y="1217"/>
                    <a:pt x="345" y="1217"/>
                  </a:cubicBezTo>
                  <a:cubicBezTo>
                    <a:pt x="523" y="1258"/>
                    <a:pt x="649" y="1300"/>
                    <a:pt x="785" y="1300"/>
                  </a:cubicBezTo>
                  <a:cubicBezTo>
                    <a:pt x="1350" y="1300"/>
                    <a:pt x="1873" y="1258"/>
                    <a:pt x="2396" y="1081"/>
                  </a:cubicBezTo>
                  <a:cubicBezTo>
                    <a:pt x="3095" y="825"/>
                    <a:pt x="3812" y="751"/>
                    <a:pt x="4536" y="751"/>
                  </a:cubicBezTo>
                  <a:cubicBezTo>
                    <a:pt x="5028" y="751"/>
                    <a:pt x="5522" y="785"/>
                    <a:pt x="6017" y="819"/>
                  </a:cubicBezTo>
                  <a:cubicBezTo>
                    <a:pt x="6404" y="861"/>
                    <a:pt x="6802" y="913"/>
                    <a:pt x="7189" y="913"/>
                  </a:cubicBezTo>
                  <a:lnTo>
                    <a:pt x="7189" y="474"/>
                  </a:lnTo>
                  <a:lnTo>
                    <a:pt x="7147" y="474"/>
                  </a:lnTo>
                  <a:cubicBezTo>
                    <a:pt x="6404" y="338"/>
                    <a:pt x="5619" y="212"/>
                    <a:pt x="4835" y="128"/>
                  </a:cubicBezTo>
                  <a:cubicBezTo>
                    <a:pt x="4351" y="52"/>
                    <a:pt x="3865" y="1"/>
                    <a:pt x="33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2" name="Google Shape;942;p38"/>
            <p:cNvSpPr/>
            <p:nvPr/>
          </p:nvSpPr>
          <p:spPr>
            <a:xfrm>
              <a:off x="2229641" y="2764329"/>
              <a:ext cx="427159" cy="74912"/>
            </a:xfrm>
            <a:custGeom>
              <a:avLst/>
              <a:gdLst/>
              <a:ahLst/>
              <a:cxnLst/>
              <a:rect l="l" t="t" r="r" b="b"/>
              <a:pathLst>
                <a:path w="20448" h="3586" extrusionOk="0">
                  <a:moveTo>
                    <a:pt x="1749" y="1"/>
                  </a:moveTo>
                  <a:cubicBezTo>
                    <a:pt x="1629" y="1"/>
                    <a:pt x="1510" y="4"/>
                    <a:pt x="1392" y="12"/>
                  </a:cubicBezTo>
                  <a:cubicBezTo>
                    <a:pt x="921" y="54"/>
                    <a:pt x="440" y="96"/>
                    <a:pt x="0" y="148"/>
                  </a:cubicBezTo>
                  <a:lnTo>
                    <a:pt x="0" y="2450"/>
                  </a:lnTo>
                  <a:cubicBezTo>
                    <a:pt x="743" y="2586"/>
                    <a:pt x="1528" y="2712"/>
                    <a:pt x="2313" y="2848"/>
                  </a:cubicBezTo>
                  <a:cubicBezTo>
                    <a:pt x="3747" y="3110"/>
                    <a:pt x="5191" y="3329"/>
                    <a:pt x="6624" y="3455"/>
                  </a:cubicBezTo>
                  <a:cubicBezTo>
                    <a:pt x="7609" y="3555"/>
                    <a:pt x="8594" y="3586"/>
                    <a:pt x="9570" y="3586"/>
                  </a:cubicBezTo>
                  <a:cubicBezTo>
                    <a:pt x="10325" y="3586"/>
                    <a:pt x="11075" y="3567"/>
                    <a:pt x="11815" y="3549"/>
                  </a:cubicBezTo>
                  <a:cubicBezTo>
                    <a:pt x="11951" y="3549"/>
                    <a:pt x="12034" y="3497"/>
                    <a:pt x="12118" y="3497"/>
                  </a:cubicBezTo>
                  <a:cubicBezTo>
                    <a:pt x="11333" y="3413"/>
                    <a:pt x="10549" y="3329"/>
                    <a:pt x="9764" y="3329"/>
                  </a:cubicBezTo>
                  <a:cubicBezTo>
                    <a:pt x="8634" y="3287"/>
                    <a:pt x="7545" y="3193"/>
                    <a:pt x="6415" y="3026"/>
                  </a:cubicBezTo>
                  <a:cubicBezTo>
                    <a:pt x="4668" y="2712"/>
                    <a:pt x="2920" y="2283"/>
                    <a:pt x="1183" y="1760"/>
                  </a:cubicBezTo>
                  <a:cubicBezTo>
                    <a:pt x="1089" y="1760"/>
                    <a:pt x="1047" y="1718"/>
                    <a:pt x="963" y="1666"/>
                  </a:cubicBezTo>
                  <a:lnTo>
                    <a:pt x="963" y="1624"/>
                  </a:lnTo>
                  <a:cubicBezTo>
                    <a:pt x="1193" y="1624"/>
                    <a:pt x="1405" y="1605"/>
                    <a:pt x="1626" y="1605"/>
                  </a:cubicBezTo>
                  <a:cubicBezTo>
                    <a:pt x="1736" y="1605"/>
                    <a:pt x="1849" y="1610"/>
                    <a:pt x="1968" y="1624"/>
                  </a:cubicBezTo>
                  <a:cubicBezTo>
                    <a:pt x="2805" y="1624"/>
                    <a:pt x="3665" y="1642"/>
                    <a:pt x="4521" y="1642"/>
                  </a:cubicBezTo>
                  <a:cubicBezTo>
                    <a:pt x="4949" y="1642"/>
                    <a:pt x="5376" y="1638"/>
                    <a:pt x="5798" y="1624"/>
                  </a:cubicBezTo>
                  <a:cubicBezTo>
                    <a:pt x="7106" y="1624"/>
                    <a:pt x="8414" y="1760"/>
                    <a:pt x="9680" y="2021"/>
                  </a:cubicBezTo>
                  <a:cubicBezTo>
                    <a:pt x="10988" y="2283"/>
                    <a:pt x="12254" y="2450"/>
                    <a:pt x="13604" y="2545"/>
                  </a:cubicBezTo>
                  <a:cubicBezTo>
                    <a:pt x="14211" y="2586"/>
                    <a:pt x="14828" y="2628"/>
                    <a:pt x="15435" y="2628"/>
                  </a:cubicBezTo>
                  <a:cubicBezTo>
                    <a:pt x="16743" y="2670"/>
                    <a:pt x="18051" y="2712"/>
                    <a:pt x="19359" y="2764"/>
                  </a:cubicBezTo>
                  <a:cubicBezTo>
                    <a:pt x="19621" y="2764"/>
                    <a:pt x="19883" y="2670"/>
                    <a:pt x="20144" y="2586"/>
                  </a:cubicBezTo>
                  <a:cubicBezTo>
                    <a:pt x="20228" y="2545"/>
                    <a:pt x="20322" y="2450"/>
                    <a:pt x="20448" y="2367"/>
                  </a:cubicBezTo>
                  <a:cubicBezTo>
                    <a:pt x="20228" y="2325"/>
                    <a:pt x="20102" y="2283"/>
                    <a:pt x="20019" y="2283"/>
                  </a:cubicBezTo>
                  <a:cubicBezTo>
                    <a:pt x="19182" y="2189"/>
                    <a:pt x="18313" y="2147"/>
                    <a:pt x="17486" y="2063"/>
                  </a:cubicBezTo>
                  <a:cubicBezTo>
                    <a:pt x="16136" y="1885"/>
                    <a:pt x="14787" y="1760"/>
                    <a:pt x="13479" y="1540"/>
                  </a:cubicBezTo>
                  <a:cubicBezTo>
                    <a:pt x="11773" y="1278"/>
                    <a:pt x="10119" y="933"/>
                    <a:pt x="8414" y="619"/>
                  </a:cubicBezTo>
                  <a:cubicBezTo>
                    <a:pt x="7587" y="494"/>
                    <a:pt x="6760" y="274"/>
                    <a:pt x="5892" y="274"/>
                  </a:cubicBezTo>
                  <a:cubicBezTo>
                    <a:pt x="5013" y="232"/>
                    <a:pt x="4144" y="148"/>
                    <a:pt x="3276" y="96"/>
                  </a:cubicBezTo>
                  <a:cubicBezTo>
                    <a:pt x="2776" y="62"/>
                    <a:pt x="2256" y="1"/>
                    <a:pt x="17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3" name="Google Shape;943;p38"/>
            <p:cNvSpPr/>
            <p:nvPr/>
          </p:nvSpPr>
          <p:spPr>
            <a:xfrm>
              <a:off x="2229641" y="3393041"/>
              <a:ext cx="339734" cy="88030"/>
            </a:xfrm>
            <a:custGeom>
              <a:avLst/>
              <a:gdLst/>
              <a:ahLst/>
              <a:cxnLst/>
              <a:rect l="l" t="t" r="r" b="b"/>
              <a:pathLst>
                <a:path w="16263" h="4214" extrusionOk="0">
                  <a:moveTo>
                    <a:pt x="0" y="0"/>
                  </a:moveTo>
                  <a:lnTo>
                    <a:pt x="0" y="1047"/>
                  </a:lnTo>
                  <a:cubicBezTo>
                    <a:pt x="963" y="1266"/>
                    <a:pt x="1915" y="1444"/>
                    <a:pt x="2878" y="1654"/>
                  </a:cubicBezTo>
                  <a:cubicBezTo>
                    <a:pt x="4186" y="1915"/>
                    <a:pt x="5494" y="2135"/>
                    <a:pt x="6802" y="2396"/>
                  </a:cubicBezTo>
                  <a:cubicBezTo>
                    <a:pt x="7849" y="2574"/>
                    <a:pt x="8853" y="2752"/>
                    <a:pt x="9858" y="3056"/>
                  </a:cubicBezTo>
                  <a:cubicBezTo>
                    <a:pt x="11291" y="3443"/>
                    <a:pt x="12694" y="3841"/>
                    <a:pt x="14169" y="4060"/>
                  </a:cubicBezTo>
                  <a:cubicBezTo>
                    <a:pt x="14707" y="4125"/>
                    <a:pt x="15246" y="4213"/>
                    <a:pt x="15779" y="4213"/>
                  </a:cubicBezTo>
                  <a:cubicBezTo>
                    <a:pt x="15940" y="4213"/>
                    <a:pt x="16102" y="4205"/>
                    <a:pt x="16262" y="4186"/>
                  </a:cubicBezTo>
                  <a:cubicBezTo>
                    <a:pt x="15875" y="4144"/>
                    <a:pt x="15435" y="4102"/>
                    <a:pt x="15048" y="4060"/>
                  </a:cubicBezTo>
                  <a:cubicBezTo>
                    <a:pt x="13824" y="3882"/>
                    <a:pt x="12600" y="3663"/>
                    <a:pt x="11469" y="3275"/>
                  </a:cubicBezTo>
                  <a:cubicBezTo>
                    <a:pt x="9942" y="2752"/>
                    <a:pt x="8414" y="2313"/>
                    <a:pt x="6844" y="1967"/>
                  </a:cubicBezTo>
                  <a:cubicBezTo>
                    <a:pt x="5714" y="1706"/>
                    <a:pt x="4532" y="1392"/>
                    <a:pt x="3443" y="1005"/>
                  </a:cubicBezTo>
                  <a:cubicBezTo>
                    <a:pt x="2313" y="607"/>
                    <a:pt x="1183" y="262"/>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4" name="Google Shape;944;p38"/>
            <p:cNvSpPr/>
            <p:nvPr/>
          </p:nvSpPr>
          <p:spPr>
            <a:xfrm>
              <a:off x="2229641" y="3595126"/>
              <a:ext cx="1011055" cy="174515"/>
            </a:xfrm>
            <a:custGeom>
              <a:avLst/>
              <a:gdLst/>
              <a:ahLst/>
              <a:cxnLst/>
              <a:rect l="l" t="t" r="r" b="b"/>
              <a:pathLst>
                <a:path w="48399" h="8354" extrusionOk="0">
                  <a:moveTo>
                    <a:pt x="17042" y="0"/>
                  </a:moveTo>
                  <a:cubicBezTo>
                    <a:pt x="16230" y="0"/>
                    <a:pt x="15418" y="120"/>
                    <a:pt x="14609" y="309"/>
                  </a:cubicBezTo>
                  <a:cubicBezTo>
                    <a:pt x="14347" y="403"/>
                    <a:pt x="14127" y="487"/>
                    <a:pt x="13908" y="613"/>
                  </a:cubicBezTo>
                  <a:cubicBezTo>
                    <a:pt x="13688" y="707"/>
                    <a:pt x="13688" y="874"/>
                    <a:pt x="13908" y="968"/>
                  </a:cubicBezTo>
                  <a:cubicBezTo>
                    <a:pt x="14085" y="1052"/>
                    <a:pt x="14305" y="1136"/>
                    <a:pt x="14525" y="1136"/>
                  </a:cubicBezTo>
                  <a:cubicBezTo>
                    <a:pt x="14912" y="1188"/>
                    <a:pt x="15352" y="1230"/>
                    <a:pt x="15739" y="1230"/>
                  </a:cubicBezTo>
                  <a:cubicBezTo>
                    <a:pt x="16702" y="1314"/>
                    <a:pt x="17664" y="1397"/>
                    <a:pt x="18533" y="1795"/>
                  </a:cubicBezTo>
                  <a:cubicBezTo>
                    <a:pt x="19098" y="2015"/>
                    <a:pt x="19705" y="2235"/>
                    <a:pt x="20280" y="2444"/>
                  </a:cubicBezTo>
                  <a:cubicBezTo>
                    <a:pt x="20322" y="2496"/>
                    <a:pt x="20406" y="2538"/>
                    <a:pt x="20490" y="2580"/>
                  </a:cubicBezTo>
                  <a:cubicBezTo>
                    <a:pt x="20364" y="2622"/>
                    <a:pt x="20322" y="2622"/>
                    <a:pt x="20280" y="2622"/>
                  </a:cubicBezTo>
                  <a:cubicBezTo>
                    <a:pt x="19496" y="2580"/>
                    <a:pt x="18753" y="2496"/>
                    <a:pt x="17968" y="2402"/>
                  </a:cubicBezTo>
                  <a:cubicBezTo>
                    <a:pt x="16785" y="2235"/>
                    <a:pt x="15613" y="2015"/>
                    <a:pt x="14431" y="1837"/>
                  </a:cubicBezTo>
                  <a:cubicBezTo>
                    <a:pt x="14031" y="1781"/>
                    <a:pt x="13636" y="1747"/>
                    <a:pt x="13245" y="1747"/>
                  </a:cubicBezTo>
                  <a:cubicBezTo>
                    <a:pt x="12401" y="1747"/>
                    <a:pt x="11577" y="1903"/>
                    <a:pt x="10768" y="2318"/>
                  </a:cubicBezTo>
                  <a:cubicBezTo>
                    <a:pt x="10287" y="2580"/>
                    <a:pt x="9764" y="2622"/>
                    <a:pt x="9240" y="2664"/>
                  </a:cubicBezTo>
                  <a:cubicBezTo>
                    <a:pt x="8993" y="2673"/>
                    <a:pt x="8744" y="2679"/>
                    <a:pt x="8493" y="2679"/>
                  </a:cubicBezTo>
                  <a:cubicBezTo>
                    <a:pt x="7683" y="2679"/>
                    <a:pt x="6859" y="2624"/>
                    <a:pt x="6059" y="2496"/>
                  </a:cubicBezTo>
                  <a:cubicBezTo>
                    <a:pt x="5149" y="2318"/>
                    <a:pt x="4228" y="2140"/>
                    <a:pt x="3360" y="1973"/>
                  </a:cubicBezTo>
                  <a:cubicBezTo>
                    <a:pt x="2271" y="1753"/>
                    <a:pt x="1225" y="1711"/>
                    <a:pt x="178" y="1659"/>
                  </a:cubicBezTo>
                  <a:lnTo>
                    <a:pt x="0" y="1659"/>
                  </a:lnTo>
                  <a:lnTo>
                    <a:pt x="0" y="2664"/>
                  </a:lnTo>
                  <a:cubicBezTo>
                    <a:pt x="1131" y="2758"/>
                    <a:pt x="2271" y="2883"/>
                    <a:pt x="3401" y="3145"/>
                  </a:cubicBezTo>
                  <a:cubicBezTo>
                    <a:pt x="4793" y="3448"/>
                    <a:pt x="6153" y="3752"/>
                    <a:pt x="7587" y="3846"/>
                  </a:cubicBezTo>
                  <a:cubicBezTo>
                    <a:pt x="7723" y="3846"/>
                    <a:pt x="7849" y="3888"/>
                    <a:pt x="7985" y="3930"/>
                  </a:cubicBezTo>
                  <a:cubicBezTo>
                    <a:pt x="8456" y="4108"/>
                    <a:pt x="8895" y="4275"/>
                    <a:pt x="9377" y="4411"/>
                  </a:cubicBezTo>
                  <a:cubicBezTo>
                    <a:pt x="10078" y="4589"/>
                    <a:pt x="10685" y="4851"/>
                    <a:pt x="11208" y="5280"/>
                  </a:cubicBezTo>
                  <a:cubicBezTo>
                    <a:pt x="11951" y="5845"/>
                    <a:pt x="12819" y="6201"/>
                    <a:pt x="13688" y="6462"/>
                  </a:cubicBezTo>
                  <a:cubicBezTo>
                    <a:pt x="14585" y="6722"/>
                    <a:pt x="15480" y="6826"/>
                    <a:pt x="16381" y="6826"/>
                  </a:cubicBezTo>
                  <a:cubicBezTo>
                    <a:pt x="17151" y="6826"/>
                    <a:pt x="17925" y="6750"/>
                    <a:pt x="18711" y="6630"/>
                  </a:cubicBezTo>
                  <a:cubicBezTo>
                    <a:pt x="20322" y="6368"/>
                    <a:pt x="21976" y="6159"/>
                    <a:pt x="23629" y="6106"/>
                  </a:cubicBezTo>
                  <a:cubicBezTo>
                    <a:pt x="24675" y="6106"/>
                    <a:pt x="25722" y="6106"/>
                    <a:pt x="26768" y="6420"/>
                  </a:cubicBezTo>
                  <a:cubicBezTo>
                    <a:pt x="28861" y="6985"/>
                    <a:pt x="30954" y="7467"/>
                    <a:pt x="33099" y="7896"/>
                  </a:cubicBezTo>
                  <a:cubicBezTo>
                    <a:pt x="34288" y="8155"/>
                    <a:pt x="35447" y="8353"/>
                    <a:pt x="36627" y="8353"/>
                  </a:cubicBezTo>
                  <a:cubicBezTo>
                    <a:pt x="36828" y="8353"/>
                    <a:pt x="37030" y="8347"/>
                    <a:pt x="37233" y="8335"/>
                  </a:cubicBezTo>
                  <a:cubicBezTo>
                    <a:pt x="38373" y="8293"/>
                    <a:pt x="39462" y="8199"/>
                    <a:pt x="40592" y="8116"/>
                  </a:cubicBezTo>
                  <a:cubicBezTo>
                    <a:pt x="40895" y="8116"/>
                    <a:pt x="41209" y="8032"/>
                    <a:pt x="41471" y="7990"/>
                  </a:cubicBezTo>
                  <a:cubicBezTo>
                    <a:pt x="41638" y="7938"/>
                    <a:pt x="41774" y="7854"/>
                    <a:pt x="41858" y="7676"/>
                  </a:cubicBezTo>
                  <a:cubicBezTo>
                    <a:pt x="41816" y="7634"/>
                    <a:pt x="41732" y="7634"/>
                    <a:pt x="41680" y="7634"/>
                  </a:cubicBezTo>
                  <a:cubicBezTo>
                    <a:pt x="41495" y="7605"/>
                    <a:pt x="41289" y="7575"/>
                    <a:pt x="41092" y="7575"/>
                  </a:cubicBezTo>
                  <a:cubicBezTo>
                    <a:pt x="41010" y="7575"/>
                    <a:pt x="40930" y="7580"/>
                    <a:pt x="40853" y="7592"/>
                  </a:cubicBezTo>
                  <a:cubicBezTo>
                    <a:pt x="39807" y="7592"/>
                    <a:pt x="38760" y="7634"/>
                    <a:pt x="37672" y="7728"/>
                  </a:cubicBezTo>
                  <a:cubicBezTo>
                    <a:pt x="37362" y="7743"/>
                    <a:pt x="37051" y="7753"/>
                    <a:pt x="36739" y="7753"/>
                  </a:cubicBezTo>
                  <a:cubicBezTo>
                    <a:pt x="36178" y="7753"/>
                    <a:pt x="35615" y="7722"/>
                    <a:pt x="35056" y="7634"/>
                  </a:cubicBezTo>
                  <a:cubicBezTo>
                    <a:pt x="33267" y="7373"/>
                    <a:pt x="31477" y="6985"/>
                    <a:pt x="29740" y="6504"/>
                  </a:cubicBezTo>
                  <a:cubicBezTo>
                    <a:pt x="28652" y="6242"/>
                    <a:pt x="27553" y="5845"/>
                    <a:pt x="26465" y="5541"/>
                  </a:cubicBezTo>
                  <a:cubicBezTo>
                    <a:pt x="25040" y="5193"/>
                    <a:pt x="23600" y="5060"/>
                    <a:pt x="22154" y="5060"/>
                  </a:cubicBezTo>
                  <a:cubicBezTo>
                    <a:pt x="21252" y="5060"/>
                    <a:pt x="20348" y="5112"/>
                    <a:pt x="19443" y="5196"/>
                  </a:cubicBezTo>
                  <a:cubicBezTo>
                    <a:pt x="18346" y="5306"/>
                    <a:pt x="17272" y="5423"/>
                    <a:pt x="16202" y="5423"/>
                  </a:cubicBezTo>
                  <a:cubicBezTo>
                    <a:pt x="16048" y="5423"/>
                    <a:pt x="15893" y="5421"/>
                    <a:pt x="15739" y="5416"/>
                  </a:cubicBezTo>
                  <a:cubicBezTo>
                    <a:pt x="14389" y="5322"/>
                    <a:pt x="13123" y="4976"/>
                    <a:pt x="11951" y="4327"/>
                  </a:cubicBezTo>
                  <a:cubicBezTo>
                    <a:pt x="11553" y="4150"/>
                    <a:pt x="11124" y="3972"/>
                    <a:pt x="10726" y="3752"/>
                  </a:cubicBezTo>
                  <a:cubicBezTo>
                    <a:pt x="10685" y="3752"/>
                    <a:pt x="10643" y="3710"/>
                    <a:pt x="10549" y="3668"/>
                  </a:cubicBezTo>
                  <a:cubicBezTo>
                    <a:pt x="10810" y="3543"/>
                    <a:pt x="11072" y="3448"/>
                    <a:pt x="11291" y="3323"/>
                  </a:cubicBezTo>
                  <a:cubicBezTo>
                    <a:pt x="11836" y="3032"/>
                    <a:pt x="12425" y="2931"/>
                    <a:pt x="13026" y="2931"/>
                  </a:cubicBezTo>
                  <a:cubicBezTo>
                    <a:pt x="13245" y="2931"/>
                    <a:pt x="13467" y="2945"/>
                    <a:pt x="13688" y="2967"/>
                  </a:cubicBezTo>
                  <a:cubicBezTo>
                    <a:pt x="14525" y="3061"/>
                    <a:pt x="15352" y="3187"/>
                    <a:pt x="16178" y="3323"/>
                  </a:cubicBezTo>
                  <a:cubicBezTo>
                    <a:pt x="17359" y="3538"/>
                    <a:pt x="18519" y="3690"/>
                    <a:pt x="19692" y="3690"/>
                  </a:cubicBezTo>
                  <a:cubicBezTo>
                    <a:pt x="19943" y="3690"/>
                    <a:pt x="20195" y="3683"/>
                    <a:pt x="20448" y="3668"/>
                  </a:cubicBezTo>
                  <a:cubicBezTo>
                    <a:pt x="21191" y="3626"/>
                    <a:pt x="21892" y="3543"/>
                    <a:pt x="22583" y="3323"/>
                  </a:cubicBezTo>
                  <a:cubicBezTo>
                    <a:pt x="23064" y="3103"/>
                    <a:pt x="23587" y="3061"/>
                    <a:pt x="24110" y="3061"/>
                  </a:cubicBezTo>
                  <a:cubicBezTo>
                    <a:pt x="24853" y="3061"/>
                    <a:pt x="25554" y="2925"/>
                    <a:pt x="26161" y="2538"/>
                  </a:cubicBezTo>
                  <a:cubicBezTo>
                    <a:pt x="26759" y="2151"/>
                    <a:pt x="27439" y="1987"/>
                    <a:pt x="28140" y="1987"/>
                  </a:cubicBezTo>
                  <a:cubicBezTo>
                    <a:pt x="28309" y="1987"/>
                    <a:pt x="28480" y="1996"/>
                    <a:pt x="28652" y="2015"/>
                  </a:cubicBezTo>
                  <a:cubicBezTo>
                    <a:pt x="29081" y="2057"/>
                    <a:pt x="29520" y="2140"/>
                    <a:pt x="29960" y="2235"/>
                  </a:cubicBezTo>
                  <a:cubicBezTo>
                    <a:pt x="31014" y="2501"/>
                    <a:pt x="32089" y="2619"/>
                    <a:pt x="33169" y="2619"/>
                  </a:cubicBezTo>
                  <a:cubicBezTo>
                    <a:pt x="33825" y="2619"/>
                    <a:pt x="34483" y="2575"/>
                    <a:pt x="35140" y="2496"/>
                  </a:cubicBezTo>
                  <a:cubicBezTo>
                    <a:pt x="35925" y="2402"/>
                    <a:pt x="36709" y="2318"/>
                    <a:pt x="37494" y="2276"/>
                  </a:cubicBezTo>
                  <a:cubicBezTo>
                    <a:pt x="38980" y="2182"/>
                    <a:pt x="40466" y="2057"/>
                    <a:pt x="41942" y="1921"/>
                  </a:cubicBezTo>
                  <a:cubicBezTo>
                    <a:pt x="42817" y="1856"/>
                    <a:pt x="43686" y="1767"/>
                    <a:pt x="44554" y="1767"/>
                  </a:cubicBezTo>
                  <a:cubicBezTo>
                    <a:pt x="44817" y="1767"/>
                    <a:pt x="45080" y="1776"/>
                    <a:pt x="45342" y="1795"/>
                  </a:cubicBezTo>
                  <a:cubicBezTo>
                    <a:pt x="46347" y="1837"/>
                    <a:pt x="47393" y="1837"/>
                    <a:pt x="48398" y="1921"/>
                  </a:cubicBezTo>
                  <a:lnTo>
                    <a:pt x="48398" y="1136"/>
                  </a:lnTo>
                  <a:cubicBezTo>
                    <a:pt x="47835" y="1116"/>
                    <a:pt x="47271" y="1105"/>
                    <a:pt x="46709" y="1105"/>
                  </a:cubicBezTo>
                  <a:cubicBezTo>
                    <a:pt x="44919" y="1105"/>
                    <a:pt x="43136" y="1211"/>
                    <a:pt x="41376" y="1450"/>
                  </a:cubicBezTo>
                  <a:cubicBezTo>
                    <a:pt x="40508" y="1575"/>
                    <a:pt x="39639" y="1659"/>
                    <a:pt x="38760" y="1711"/>
                  </a:cubicBezTo>
                  <a:cubicBezTo>
                    <a:pt x="38153" y="1795"/>
                    <a:pt x="37494" y="1795"/>
                    <a:pt x="36887" y="1837"/>
                  </a:cubicBezTo>
                  <a:cubicBezTo>
                    <a:pt x="36364" y="1879"/>
                    <a:pt x="35883" y="1973"/>
                    <a:pt x="35359" y="2015"/>
                  </a:cubicBezTo>
                  <a:cubicBezTo>
                    <a:pt x="35138" y="2027"/>
                    <a:pt x="34919" y="2032"/>
                    <a:pt x="34701" y="2032"/>
                  </a:cubicBezTo>
                  <a:cubicBezTo>
                    <a:pt x="33373" y="2032"/>
                    <a:pt x="32105" y="1818"/>
                    <a:pt x="30828" y="1450"/>
                  </a:cubicBezTo>
                  <a:cubicBezTo>
                    <a:pt x="30169" y="1272"/>
                    <a:pt x="29520" y="1052"/>
                    <a:pt x="28819" y="968"/>
                  </a:cubicBezTo>
                  <a:cubicBezTo>
                    <a:pt x="28469" y="911"/>
                    <a:pt x="28120" y="881"/>
                    <a:pt x="27773" y="881"/>
                  </a:cubicBezTo>
                  <a:cubicBezTo>
                    <a:pt x="27040" y="881"/>
                    <a:pt x="26320" y="1015"/>
                    <a:pt x="25638" y="1314"/>
                  </a:cubicBezTo>
                  <a:cubicBezTo>
                    <a:pt x="25335" y="1397"/>
                    <a:pt x="25073" y="1492"/>
                    <a:pt x="24770" y="1492"/>
                  </a:cubicBezTo>
                  <a:cubicBezTo>
                    <a:pt x="24288" y="1492"/>
                    <a:pt x="23807" y="1450"/>
                    <a:pt x="23325" y="1397"/>
                  </a:cubicBezTo>
                  <a:cubicBezTo>
                    <a:pt x="22017" y="1230"/>
                    <a:pt x="20804" y="874"/>
                    <a:pt x="19579" y="445"/>
                  </a:cubicBezTo>
                  <a:cubicBezTo>
                    <a:pt x="18735" y="130"/>
                    <a:pt x="17889" y="0"/>
                    <a:pt x="170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5" name="Google Shape;945;p38"/>
            <p:cNvSpPr/>
            <p:nvPr/>
          </p:nvSpPr>
          <p:spPr>
            <a:xfrm>
              <a:off x="2229641" y="2852754"/>
              <a:ext cx="996390" cy="87592"/>
            </a:xfrm>
            <a:custGeom>
              <a:avLst/>
              <a:gdLst/>
              <a:ahLst/>
              <a:cxnLst/>
              <a:rect l="l" t="t" r="r" b="b"/>
              <a:pathLst>
                <a:path w="47697" h="4193" extrusionOk="0">
                  <a:moveTo>
                    <a:pt x="25344" y="1"/>
                  </a:moveTo>
                  <a:cubicBezTo>
                    <a:pt x="25167" y="1"/>
                    <a:pt x="24989" y="3"/>
                    <a:pt x="24811" y="7"/>
                  </a:cubicBezTo>
                  <a:cubicBezTo>
                    <a:pt x="23462" y="49"/>
                    <a:pt x="22112" y="185"/>
                    <a:pt x="20751" y="530"/>
                  </a:cubicBezTo>
                  <a:cubicBezTo>
                    <a:pt x="19182" y="928"/>
                    <a:pt x="17570" y="1231"/>
                    <a:pt x="16000" y="1576"/>
                  </a:cubicBezTo>
                  <a:cubicBezTo>
                    <a:pt x="15655" y="1644"/>
                    <a:pt x="15318" y="1678"/>
                    <a:pt x="14979" y="1678"/>
                  </a:cubicBezTo>
                  <a:cubicBezTo>
                    <a:pt x="14640" y="1678"/>
                    <a:pt x="14300" y="1644"/>
                    <a:pt x="13949" y="1576"/>
                  </a:cubicBezTo>
                  <a:cubicBezTo>
                    <a:pt x="13165" y="1451"/>
                    <a:pt x="12338" y="1273"/>
                    <a:pt x="11511" y="1231"/>
                  </a:cubicBezTo>
                  <a:cubicBezTo>
                    <a:pt x="10025" y="1095"/>
                    <a:pt x="8550" y="1053"/>
                    <a:pt x="7064" y="969"/>
                  </a:cubicBezTo>
                  <a:cubicBezTo>
                    <a:pt x="5934" y="886"/>
                    <a:pt x="4845" y="833"/>
                    <a:pt x="3705" y="792"/>
                  </a:cubicBezTo>
                  <a:cubicBezTo>
                    <a:pt x="2920" y="708"/>
                    <a:pt x="2135" y="624"/>
                    <a:pt x="1350" y="572"/>
                  </a:cubicBezTo>
                  <a:cubicBezTo>
                    <a:pt x="921" y="488"/>
                    <a:pt x="440" y="488"/>
                    <a:pt x="0" y="404"/>
                  </a:cubicBezTo>
                  <a:lnTo>
                    <a:pt x="0" y="1576"/>
                  </a:lnTo>
                  <a:cubicBezTo>
                    <a:pt x="827" y="1712"/>
                    <a:pt x="1706" y="1754"/>
                    <a:pt x="2575" y="1796"/>
                  </a:cubicBezTo>
                  <a:cubicBezTo>
                    <a:pt x="3883" y="1880"/>
                    <a:pt x="5191" y="1932"/>
                    <a:pt x="6499" y="1932"/>
                  </a:cubicBezTo>
                  <a:cubicBezTo>
                    <a:pt x="7346" y="1914"/>
                    <a:pt x="8194" y="1898"/>
                    <a:pt x="9043" y="1898"/>
                  </a:cubicBezTo>
                  <a:cubicBezTo>
                    <a:pt x="10679" y="1898"/>
                    <a:pt x="12316" y="1960"/>
                    <a:pt x="13949" y="2194"/>
                  </a:cubicBezTo>
                  <a:cubicBezTo>
                    <a:pt x="14159" y="2211"/>
                    <a:pt x="14376" y="2221"/>
                    <a:pt x="14596" y="2221"/>
                  </a:cubicBezTo>
                  <a:cubicBezTo>
                    <a:pt x="14925" y="2221"/>
                    <a:pt x="15257" y="2198"/>
                    <a:pt x="15571" y="2141"/>
                  </a:cubicBezTo>
                  <a:cubicBezTo>
                    <a:pt x="17308" y="1838"/>
                    <a:pt x="19056" y="1493"/>
                    <a:pt x="20804" y="1147"/>
                  </a:cubicBezTo>
                  <a:cubicBezTo>
                    <a:pt x="21371" y="1010"/>
                    <a:pt x="21970" y="897"/>
                    <a:pt x="22576" y="897"/>
                  </a:cubicBezTo>
                  <a:cubicBezTo>
                    <a:pt x="22752" y="897"/>
                    <a:pt x="22929" y="906"/>
                    <a:pt x="23106" y="928"/>
                  </a:cubicBezTo>
                  <a:cubicBezTo>
                    <a:pt x="24152" y="1053"/>
                    <a:pt x="25157" y="1147"/>
                    <a:pt x="26161" y="1273"/>
                  </a:cubicBezTo>
                  <a:cubicBezTo>
                    <a:pt x="26245" y="1273"/>
                    <a:pt x="26381" y="1315"/>
                    <a:pt x="26465" y="1315"/>
                  </a:cubicBezTo>
                  <a:cubicBezTo>
                    <a:pt x="26339" y="1451"/>
                    <a:pt x="26245" y="1493"/>
                    <a:pt x="26119" y="1493"/>
                  </a:cubicBezTo>
                  <a:cubicBezTo>
                    <a:pt x="25900" y="1535"/>
                    <a:pt x="25638" y="1576"/>
                    <a:pt x="25418" y="1618"/>
                  </a:cubicBezTo>
                  <a:cubicBezTo>
                    <a:pt x="24592" y="1796"/>
                    <a:pt x="23765" y="1932"/>
                    <a:pt x="22938" y="2141"/>
                  </a:cubicBezTo>
                  <a:cubicBezTo>
                    <a:pt x="22373" y="2278"/>
                    <a:pt x="21798" y="2403"/>
                    <a:pt x="21274" y="2581"/>
                  </a:cubicBezTo>
                  <a:cubicBezTo>
                    <a:pt x="19579" y="3188"/>
                    <a:pt x="17874" y="3586"/>
                    <a:pt x="16095" y="3627"/>
                  </a:cubicBezTo>
                  <a:cubicBezTo>
                    <a:pt x="15659" y="3641"/>
                    <a:pt x="15217" y="3646"/>
                    <a:pt x="14771" y="3646"/>
                  </a:cubicBezTo>
                  <a:cubicBezTo>
                    <a:pt x="13881" y="3646"/>
                    <a:pt x="12976" y="3627"/>
                    <a:pt x="12076" y="3627"/>
                  </a:cubicBezTo>
                  <a:cubicBezTo>
                    <a:pt x="11731" y="3627"/>
                    <a:pt x="11428" y="3586"/>
                    <a:pt x="11072" y="3502"/>
                  </a:cubicBezTo>
                  <a:cubicBezTo>
                    <a:pt x="10078" y="3366"/>
                    <a:pt x="9031" y="3188"/>
                    <a:pt x="8027" y="3020"/>
                  </a:cubicBezTo>
                  <a:cubicBezTo>
                    <a:pt x="7345" y="2908"/>
                    <a:pt x="6628" y="2832"/>
                    <a:pt x="5934" y="2832"/>
                  </a:cubicBezTo>
                  <a:cubicBezTo>
                    <a:pt x="5786" y="2832"/>
                    <a:pt x="5639" y="2835"/>
                    <a:pt x="5494" y="2843"/>
                  </a:cubicBezTo>
                  <a:cubicBezTo>
                    <a:pt x="5013" y="2843"/>
                    <a:pt x="4532" y="2884"/>
                    <a:pt x="4061" y="3188"/>
                  </a:cubicBezTo>
                  <a:cubicBezTo>
                    <a:pt x="4228" y="3240"/>
                    <a:pt x="4322" y="3282"/>
                    <a:pt x="4406" y="3282"/>
                  </a:cubicBezTo>
                  <a:cubicBezTo>
                    <a:pt x="4793" y="3366"/>
                    <a:pt x="5233" y="3408"/>
                    <a:pt x="5630" y="3408"/>
                  </a:cubicBezTo>
                  <a:cubicBezTo>
                    <a:pt x="6802" y="3450"/>
                    <a:pt x="7932" y="3627"/>
                    <a:pt x="9073" y="3805"/>
                  </a:cubicBezTo>
                  <a:cubicBezTo>
                    <a:pt x="10245" y="3973"/>
                    <a:pt x="11386" y="4192"/>
                    <a:pt x="12558" y="4192"/>
                  </a:cubicBezTo>
                  <a:cubicBezTo>
                    <a:pt x="13562" y="4192"/>
                    <a:pt x="14525" y="4192"/>
                    <a:pt x="15477" y="4151"/>
                  </a:cubicBezTo>
                  <a:cubicBezTo>
                    <a:pt x="16702" y="4109"/>
                    <a:pt x="17968" y="3973"/>
                    <a:pt x="19140" y="3669"/>
                  </a:cubicBezTo>
                  <a:cubicBezTo>
                    <a:pt x="20019" y="3450"/>
                    <a:pt x="20845" y="3188"/>
                    <a:pt x="21714" y="2979"/>
                  </a:cubicBezTo>
                  <a:cubicBezTo>
                    <a:pt x="22153" y="2843"/>
                    <a:pt x="22635" y="2801"/>
                    <a:pt x="23106" y="2759"/>
                  </a:cubicBezTo>
                  <a:cubicBezTo>
                    <a:pt x="23165" y="2752"/>
                    <a:pt x="23223" y="2748"/>
                    <a:pt x="23282" y="2748"/>
                  </a:cubicBezTo>
                  <a:cubicBezTo>
                    <a:pt x="23576" y="2748"/>
                    <a:pt x="23864" y="2837"/>
                    <a:pt x="24152" y="3020"/>
                  </a:cubicBezTo>
                  <a:cubicBezTo>
                    <a:pt x="24414" y="3188"/>
                    <a:pt x="24728" y="3282"/>
                    <a:pt x="25073" y="3366"/>
                  </a:cubicBezTo>
                  <a:cubicBezTo>
                    <a:pt x="25286" y="3426"/>
                    <a:pt x="25499" y="3449"/>
                    <a:pt x="25716" y="3449"/>
                  </a:cubicBezTo>
                  <a:cubicBezTo>
                    <a:pt x="25989" y="3449"/>
                    <a:pt x="26267" y="3412"/>
                    <a:pt x="26559" y="3366"/>
                  </a:cubicBezTo>
                  <a:cubicBezTo>
                    <a:pt x="27250" y="3188"/>
                    <a:pt x="27909" y="2926"/>
                    <a:pt x="28558" y="2581"/>
                  </a:cubicBezTo>
                  <a:cubicBezTo>
                    <a:pt x="29424" y="2131"/>
                    <a:pt x="30324" y="1761"/>
                    <a:pt x="31294" y="1761"/>
                  </a:cubicBezTo>
                  <a:cubicBezTo>
                    <a:pt x="31542" y="1761"/>
                    <a:pt x="31795" y="1785"/>
                    <a:pt x="32053" y="1838"/>
                  </a:cubicBezTo>
                  <a:lnTo>
                    <a:pt x="32178" y="1838"/>
                  </a:lnTo>
                  <a:cubicBezTo>
                    <a:pt x="33664" y="1880"/>
                    <a:pt x="35098" y="1932"/>
                    <a:pt x="36584" y="1974"/>
                  </a:cubicBezTo>
                  <a:cubicBezTo>
                    <a:pt x="36932" y="1982"/>
                    <a:pt x="37281" y="1985"/>
                    <a:pt x="37630" y="1985"/>
                  </a:cubicBezTo>
                  <a:cubicBezTo>
                    <a:pt x="39200" y="1985"/>
                    <a:pt x="40780" y="1915"/>
                    <a:pt x="42381" y="1838"/>
                  </a:cubicBezTo>
                  <a:cubicBezTo>
                    <a:pt x="43082" y="1796"/>
                    <a:pt x="43773" y="1754"/>
                    <a:pt x="44516" y="1671"/>
                  </a:cubicBezTo>
                  <a:cubicBezTo>
                    <a:pt x="45479" y="1493"/>
                    <a:pt x="46441" y="1273"/>
                    <a:pt x="47435" y="1053"/>
                  </a:cubicBezTo>
                  <a:cubicBezTo>
                    <a:pt x="47530" y="1053"/>
                    <a:pt x="47613" y="1011"/>
                    <a:pt x="47697" y="969"/>
                  </a:cubicBezTo>
                  <a:cubicBezTo>
                    <a:pt x="47613" y="928"/>
                    <a:pt x="47530" y="928"/>
                    <a:pt x="47435" y="928"/>
                  </a:cubicBezTo>
                  <a:cubicBezTo>
                    <a:pt x="46239" y="1111"/>
                    <a:pt x="45006" y="1200"/>
                    <a:pt x="43798" y="1200"/>
                  </a:cubicBezTo>
                  <a:cubicBezTo>
                    <a:pt x="43558" y="1200"/>
                    <a:pt x="43319" y="1196"/>
                    <a:pt x="43082" y="1189"/>
                  </a:cubicBezTo>
                  <a:cubicBezTo>
                    <a:pt x="42357" y="1189"/>
                    <a:pt x="41608" y="1208"/>
                    <a:pt x="40867" y="1208"/>
                  </a:cubicBezTo>
                  <a:cubicBezTo>
                    <a:pt x="40496" y="1208"/>
                    <a:pt x="40128" y="1203"/>
                    <a:pt x="39765" y="1189"/>
                  </a:cubicBezTo>
                  <a:cubicBezTo>
                    <a:pt x="38070" y="1095"/>
                    <a:pt x="36406" y="969"/>
                    <a:pt x="34711" y="833"/>
                  </a:cubicBezTo>
                  <a:cubicBezTo>
                    <a:pt x="33183" y="708"/>
                    <a:pt x="31655" y="530"/>
                    <a:pt x="30169" y="363"/>
                  </a:cubicBezTo>
                  <a:cubicBezTo>
                    <a:pt x="28567" y="165"/>
                    <a:pt x="26956" y="1"/>
                    <a:pt x="253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6" name="Google Shape;946;p38"/>
            <p:cNvSpPr/>
            <p:nvPr/>
          </p:nvSpPr>
          <p:spPr>
            <a:xfrm>
              <a:off x="3062045" y="2811142"/>
              <a:ext cx="178630" cy="33675"/>
            </a:xfrm>
            <a:custGeom>
              <a:avLst/>
              <a:gdLst/>
              <a:ahLst/>
              <a:cxnLst/>
              <a:rect l="l" t="t" r="r" b="b"/>
              <a:pathLst>
                <a:path w="8551" h="1612" extrusionOk="0">
                  <a:moveTo>
                    <a:pt x="8550" y="0"/>
                  </a:moveTo>
                  <a:cubicBezTo>
                    <a:pt x="8288" y="42"/>
                    <a:pt x="7985" y="126"/>
                    <a:pt x="7682" y="167"/>
                  </a:cubicBezTo>
                  <a:cubicBezTo>
                    <a:pt x="7158" y="304"/>
                    <a:pt x="6635" y="387"/>
                    <a:pt x="6112" y="429"/>
                  </a:cubicBezTo>
                  <a:cubicBezTo>
                    <a:pt x="5453" y="523"/>
                    <a:pt x="4804" y="523"/>
                    <a:pt x="4186" y="523"/>
                  </a:cubicBezTo>
                  <a:cubicBezTo>
                    <a:pt x="4035" y="533"/>
                    <a:pt x="3886" y="538"/>
                    <a:pt x="3739" y="538"/>
                  </a:cubicBezTo>
                  <a:cubicBezTo>
                    <a:pt x="3254" y="538"/>
                    <a:pt x="2787" y="482"/>
                    <a:pt x="2313" y="345"/>
                  </a:cubicBezTo>
                  <a:cubicBezTo>
                    <a:pt x="1919" y="243"/>
                    <a:pt x="1501" y="194"/>
                    <a:pt x="1077" y="194"/>
                  </a:cubicBezTo>
                  <a:cubicBezTo>
                    <a:pt x="938" y="194"/>
                    <a:pt x="799" y="199"/>
                    <a:pt x="660" y="209"/>
                  </a:cubicBezTo>
                  <a:cubicBezTo>
                    <a:pt x="482" y="262"/>
                    <a:pt x="262" y="262"/>
                    <a:pt x="1" y="387"/>
                  </a:cubicBezTo>
                  <a:cubicBezTo>
                    <a:pt x="262" y="471"/>
                    <a:pt x="440" y="523"/>
                    <a:pt x="618" y="565"/>
                  </a:cubicBezTo>
                  <a:cubicBezTo>
                    <a:pt x="1225" y="649"/>
                    <a:pt x="1832" y="827"/>
                    <a:pt x="2407" y="1088"/>
                  </a:cubicBezTo>
                  <a:cubicBezTo>
                    <a:pt x="2669" y="1172"/>
                    <a:pt x="2973" y="1256"/>
                    <a:pt x="3234" y="1308"/>
                  </a:cubicBezTo>
                  <a:cubicBezTo>
                    <a:pt x="3883" y="1392"/>
                    <a:pt x="4542" y="1434"/>
                    <a:pt x="5191" y="1517"/>
                  </a:cubicBezTo>
                  <a:cubicBezTo>
                    <a:pt x="5538" y="1582"/>
                    <a:pt x="5886" y="1612"/>
                    <a:pt x="6233" y="1612"/>
                  </a:cubicBezTo>
                  <a:cubicBezTo>
                    <a:pt x="6847" y="1612"/>
                    <a:pt x="7460" y="1517"/>
                    <a:pt x="8069" y="1350"/>
                  </a:cubicBezTo>
                  <a:cubicBezTo>
                    <a:pt x="8247" y="1256"/>
                    <a:pt x="8424" y="1256"/>
                    <a:pt x="8550" y="1214"/>
                  </a:cubicBezTo>
                  <a:lnTo>
                    <a:pt x="85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7" name="Google Shape;947;p38"/>
            <p:cNvSpPr/>
            <p:nvPr/>
          </p:nvSpPr>
          <p:spPr>
            <a:xfrm>
              <a:off x="2229641" y="2701034"/>
              <a:ext cx="949179" cy="101818"/>
            </a:xfrm>
            <a:custGeom>
              <a:avLst/>
              <a:gdLst/>
              <a:ahLst/>
              <a:cxnLst/>
              <a:rect l="l" t="t" r="r" b="b"/>
              <a:pathLst>
                <a:path w="45437" h="4874" extrusionOk="0">
                  <a:moveTo>
                    <a:pt x="4330" y="1"/>
                  </a:moveTo>
                  <a:cubicBezTo>
                    <a:pt x="3285" y="1"/>
                    <a:pt x="2252" y="74"/>
                    <a:pt x="1225" y="164"/>
                  </a:cubicBezTo>
                  <a:cubicBezTo>
                    <a:pt x="785" y="206"/>
                    <a:pt x="398" y="248"/>
                    <a:pt x="0" y="301"/>
                  </a:cubicBezTo>
                  <a:lnTo>
                    <a:pt x="0" y="1253"/>
                  </a:lnTo>
                  <a:cubicBezTo>
                    <a:pt x="566" y="1211"/>
                    <a:pt x="1183" y="1211"/>
                    <a:pt x="1748" y="1169"/>
                  </a:cubicBezTo>
                  <a:cubicBezTo>
                    <a:pt x="2552" y="1145"/>
                    <a:pt x="3355" y="1121"/>
                    <a:pt x="4161" y="1121"/>
                  </a:cubicBezTo>
                  <a:cubicBezTo>
                    <a:pt x="4750" y="1121"/>
                    <a:pt x="5341" y="1134"/>
                    <a:pt x="5934" y="1169"/>
                  </a:cubicBezTo>
                  <a:cubicBezTo>
                    <a:pt x="7807" y="1253"/>
                    <a:pt x="9680" y="1514"/>
                    <a:pt x="11553" y="1818"/>
                  </a:cubicBezTo>
                  <a:cubicBezTo>
                    <a:pt x="14169" y="2257"/>
                    <a:pt x="16743" y="2739"/>
                    <a:pt x="19318" y="3220"/>
                  </a:cubicBezTo>
                  <a:cubicBezTo>
                    <a:pt x="21274" y="3607"/>
                    <a:pt x="23200" y="4005"/>
                    <a:pt x="25199" y="4225"/>
                  </a:cubicBezTo>
                  <a:cubicBezTo>
                    <a:pt x="26381" y="4350"/>
                    <a:pt x="27605" y="4486"/>
                    <a:pt x="28819" y="4612"/>
                  </a:cubicBezTo>
                  <a:cubicBezTo>
                    <a:pt x="30044" y="4696"/>
                    <a:pt x="31310" y="4832"/>
                    <a:pt x="32576" y="4873"/>
                  </a:cubicBezTo>
                  <a:cubicBezTo>
                    <a:pt x="34617" y="4873"/>
                    <a:pt x="36668" y="4832"/>
                    <a:pt x="38677" y="4790"/>
                  </a:cubicBezTo>
                  <a:cubicBezTo>
                    <a:pt x="40372" y="4790"/>
                    <a:pt x="42078" y="4654"/>
                    <a:pt x="43773" y="4434"/>
                  </a:cubicBezTo>
                  <a:cubicBezTo>
                    <a:pt x="44348" y="4350"/>
                    <a:pt x="44872" y="4225"/>
                    <a:pt x="45437" y="4005"/>
                  </a:cubicBezTo>
                  <a:lnTo>
                    <a:pt x="45437" y="4005"/>
                  </a:lnTo>
                  <a:cubicBezTo>
                    <a:pt x="44872" y="4047"/>
                    <a:pt x="44390" y="4089"/>
                    <a:pt x="43909" y="4130"/>
                  </a:cubicBezTo>
                  <a:cubicBezTo>
                    <a:pt x="42559" y="4225"/>
                    <a:pt x="41251" y="4308"/>
                    <a:pt x="39901" y="4350"/>
                  </a:cubicBezTo>
                  <a:cubicBezTo>
                    <a:pt x="39200" y="4392"/>
                    <a:pt x="38501" y="4403"/>
                    <a:pt x="37804" y="4403"/>
                  </a:cubicBezTo>
                  <a:cubicBezTo>
                    <a:pt x="37107" y="4403"/>
                    <a:pt x="36411" y="4392"/>
                    <a:pt x="35715" y="4392"/>
                  </a:cubicBezTo>
                  <a:cubicBezTo>
                    <a:pt x="35532" y="4396"/>
                    <a:pt x="35349" y="4397"/>
                    <a:pt x="35165" y="4397"/>
                  </a:cubicBezTo>
                  <a:cubicBezTo>
                    <a:pt x="33205" y="4397"/>
                    <a:pt x="31253" y="4198"/>
                    <a:pt x="29301" y="3911"/>
                  </a:cubicBezTo>
                  <a:cubicBezTo>
                    <a:pt x="26297" y="3524"/>
                    <a:pt x="23325" y="2917"/>
                    <a:pt x="20364" y="2299"/>
                  </a:cubicBezTo>
                  <a:cubicBezTo>
                    <a:pt x="18397" y="1912"/>
                    <a:pt x="16440" y="1473"/>
                    <a:pt x="14473" y="1169"/>
                  </a:cubicBezTo>
                  <a:cubicBezTo>
                    <a:pt x="12694" y="866"/>
                    <a:pt x="10904" y="604"/>
                    <a:pt x="9115" y="384"/>
                  </a:cubicBezTo>
                  <a:cubicBezTo>
                    <a:pt x="7932" y="206"/>
                    <a:pt x="6760" y="123"/>
                    <a:pt x="5578" y="39"/>
                  </a:cubicBezTo>
                  <a:cubicBezTo>
                    <a:pt x="5160" y="12"/>
                    <a:pt x="4744" y="1"/>
                    <a:pt x="43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8" name="Google Shape;948;p38"/>
            <p:cNvSpPr/>
            <p:nvPr/>
          </p:nvSpPr>
          <p:spPr>
            <a:xfrm>
              <a:off x="2229641" y="3812628"/>
              <a:ext cx="242220" cy="34009"/>
            </a:xfrm>
            <a:custGeom>
              <a:avLst/>
              <a:gdLst/>
              <a:ahLst/>
              <a:cxnLst/>
              <a:rect l="l" t="t" r="r" b="b"/>
              <a:pathLst>
                <a:path w="11595" h="1628" extrusionOk="0">
                  <a:moveTo>
                    <a:pt x="2117" y="0"/>
                  </a:moveTo>
                  <a:cubicBezTo>
                    <a:pt x="1399" y="0"/>
                    <a:pt x="691" y="48"/>
                    <a:pt x="0" y="142"/>
                  </a:cubicBezTo>
                  <a:lnTo>
                    <a:pt x="0" y="1628"/>
                  </a:lnTo>
                  <a:lnTo>
                    <a:pt x="11595" y="1628"/>
                  </a:lnTo>
                  <a:cubicBezTo>
                    <a:pt x="11208" y="1502"/>
                    <a:pt x="10810" y="1408"/>
                    <a:pt x="10381" y="1282"/>
                  </a:cubicBezTo>
                  <a:cubicBezTo>
                    <a:pt x="9199" y="927"/>
                    <a:pt x="8027" y="623"/>
                    <a:pt x="6802" y="361"/>
                  </a:cubicBezTo>
                  <a:cubicBezTo>
                    <a:pt x="5494" y="100"/>
                    <a:pt x="4186" y="100"/>
                    <a:pt x="2836" y="16"/>
                  </a:cubicBezTo>
                  <a:cubicBezTo>
                    <a:pt x="2596" y="6"/>
                    <a:pt x="2356" y="0"/>
                    <a:pt x="2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9" name="Google Shape;949;p38"/>
            <p:cNvSpPr/>
            <p:nvPr/>
          </p:nvSpPr>
          <p:spPr>
            <a:xfrm>
              <a:off x="2229641" y="3706217"/>
              <a:ext cx="794196" cy="140423"/>
            </a:xfrm>
            <a:custGeom>
              <a:avLst/>
              <a:gdLst/>
              <a:ahLst/>
              <a:cxnLst/>
              <a:rect l="l" t="t" r="r" b="b"/>
              <a:pathLst>
                <a:path w="38018" h="6722" extrusionOk="0">
                  <a:moveTo>
                    <a:pt x="6375" y="1"/>
                  </a:moveTo>
                  <a:cubicBezTo>
                    <a:pt x="6143" y="1"/>
                    <a:pt x="5909" y="19"/>
                    <a:pt x="5672" y="56"/>
                  </a:cubicBezTo>
                  <a:cubicBezTo>
                    <a:pt x="4929" y="140"/>
                    <a:pt x="4144" y="317"/>
                    <a:pt x="3401" y="485"/>
                  </a:cubicBezTo>
                  <a:cubicBezTo>
                    <a:pt x="3077" y="554"/>
                    <a:pt x="2782" y="595"/>
                    <a:pt x="2456" y="595"/>
                  </a:cubicBezTo>
                  <a:cubicBezTo>
                    <a:pt x="2340" y="595"/>
                    <a:pt x="2220" y="590"/>
                    <a:pt x="2093" y="579"/>
                  </a:cubicBezTo>
                  <a:cubicBezTo>
                    <a:pt x="1486" y="527"/>
                    <a:pt x="827" y="485"/>
                    <a:pt x="178" y="401"/>
                  </a:cubicBezTo>
                  <a:cubicBezTo>
                    <a:pt x="136" y="401"/>
                    <a:pt x="42" y="359"/>
                    <a:pt x="0" y="359"/>
                  </a:cubicBezTo>
                  <a:lnTo>
                    <a:pt x="0" y="2274"/>
                  </a:lnTo>
                  <a:cubicBezTo>
                    <a:pt x="566" y="2316"/>
                    <a:pt x="1183" y="2410"/>
                    <a:pt x="1790" y="2452"/>
                  </a:cubicBezTo>
                  <a:cubicBezTo>
                    <a:pt x="1931" y="2464"/>
                    <a:pt x="2072" y="2470"/>
                    <a:pt x="2213" y="2470"/>
                  </a:cubicBezTo>
                  <a:cubicBezTo>
                    <a:pt x="2552" y="2470"/>
                    <a:pt x="2890" y="2440"/>
                    <a:pt x="3223" y="2410"/>
                  </a:cubicBezTo>
                  <a:cubicBezTo>
                    <a:pt x="3537" y="2410"/>
                    <a:pt x="3799" y="2410"/>
                    <a:pt x="4061" y="2494"/>
                  </a:cubicBezTo>
                  <a:cubicBezTo>
                    <a:pt x="4887" y="2714"/>
                    <a:pt x="5630" y="3101"/>
                    <a:pt x="6363" y="3540"/>
                  </a:cubicBezTo>
                  <a:cubicBezTo>
                    <a:pt x="7064" y="3886"/>
                    <a:pt x="7765" y="4283"/>
                    <a:pt x="8550" y="4451"/>
                  </a:cubicBezTo>
                  <a:cubicBezTo>
                    <a:pt x="9722" y="4765"/>
                    <a:pt x="10946" y="5026"/>
                    <a:pt x="12118" y="5288"/>
                  </a:cubicBezTo>
                  <a:cubicBezTo>
                    <a:pt x="12296" y="5288"/>
                    <a:pt x="12474" y="5330"/>
                    <a:pt x="12641" y="5330"/>
                  </a:cubicBezTo>
                  <a:cubicBezTo>
                    <a:pt x="13479" y="5414"/>
                    <a:pt x="14263" y="5497"/>
                    <a:pt x="15090" y="5633"/>
                  </a:cubicBezTo>
                  <a:cubicBezTo>
                    <a:pt x="15620" y="5688"/>
                    <a:pt x="16160" y="5719"/>
                    <a:pt x="16702" y="5719"/>
                  </a:cubicBezTo>
                  <a:cubicBezTo>
                    <a:pt x="17401" y="5719"/>
                    <a:pt x="18105" y="5668"/>
                    <a:pt x="18794" y="5550"/>
                  </a:cubicBezTo>
                  <a:cubicBezTo>
                    <a:pt x="20198" y="5328"/>
                    <a:pt x="21609" y="5226"/>
                    <a:pt x="23014" y="5226"/>
                  </a:cubicBezTo>
                  <a:cubicBezTo>
                    <a:pt x="23265" y="5226"/>
                    <a:pt x="23515" y="5229"/>
                    <a:pt x="23765" y="5236"/>
                  </a:cubicBezTo>
                  <a:cubicBezTo>
                    <a:pt x="24937" y="5288"/>
                    <a:pt x="26119" y="5372"/>
                    <a:pt x="27291" y="5455"/>
                  </a:cubicBezTo>
                  <a:cubicBezTo>
                    <a:pt x="28129" y="5497"/>
                    <a:pt x="28913" y="5550"/>
                    <a:pt x="29740" y="5675"/>
                  </a:cubicBezTo>
                  <a:cubicBezTo>
                    <a:pt x="31006" y="5853"/>
                    <a:pt x="32220" y="6198"/>
                    <a:pt x="33445" y="6596"/>
                  </a:cubicBezTo>
                  <a:cubicBezTo>
                    <a:pt x="33528" y="6638"/>
                    <a:pt x="33664" y="6680"/>
                    <a:pt x="33790" y="6722"/>
                  </a:cubicBezTo>
                  <a:lnTo>
                    <a:pt x="37892" y="6722"/>
                  </a:lnTo>
                  <a:cubicBezTo>
                    <a:pt x="37934" y="6680"/>
                    <a:pt x="37976" y="6638"/>
                    <a:pt x="38017" y="6638"/>
                  </a:cubicBezTo>
                  <a:cubicBezTo>
                    <a:pt x="37411" y="6596"/>
                    <a:pt x="36845" y="6544"/>
                    <a:pt x="36280" y="6544"/>
                  </a:cubicBezTo>
                  <a:cubicBezTo>
                    <a:pt x="35140" y="6544"/>
                    <a:pt x="34051" y="6376"/>
                    <a:pt x="32963" y="5979"/>
                  </a:cubicBezTo>
                  <a:cubicBezTo>
                    <a:pt x="31268" y="5414"/>
                    <a:pt x="29479" y="5026"/>
                    <a:pt x="27689" y="4890"/>
                  </a:cubicBezTo>
                  <a:cubicBezTo>
                    <a:pt x="26821" y="4849"/>
                    <a:pt x="25942" y="4765"/>
                    <a:pt x="25073" y="4671"/>
                  </a:cubicBezTo>
                  <a:cubicBezTo>
                    <a:pt x="23765" y="4507"/>
                    <a:pt x="22457" y="4446"/>
                    <a:pt x="21139" y="4446"/>
                  </a:cubicBezTo>
                  <a:cubicBezTo>
                    <a:pt x="20348" y="4446"/>
                    <a:pt x="19553" y="4468"/>
                    <a:pt x="18753" y="4503"/>
                  </a:cubicBezTo>
                  <a:cubicBezTo>
                    <a:pt x="18506" y="4525"/>
                    <a:pt x="18259" y="4535"/>
                    <a:pt x="18014" y="4535"/>
                  </a:cubicBezTo>
                  <a:cubicBezTo>
                    <a:pt x="17300" y="4535"/>
                    <a:pt x="16594" y="4447"/>
                    <a:pt x="15917" y="4283"/>
                  </a:cubicBezTo>
                  <a:cubicBezTo>
                    <a:pt x="14912" y="4064"/>
                    <a:pt x="13908" y="3844"/>
                    <a:pt x="12903" y="3718"/>
                  </a:cubicBezTo>
                  <a:cubicBezTo>
                    <a:pt x="12076" y="3582"/>
                    <a:pt x="11250" y="3321"/>
                    <a:pt x="10381" y="3195"/>
                  </a:cubicBezTo>
                  <a:cubicBezTo>
                    <a:pt x="9073" y="3017"/>
                    <a:pt x="7849" y="2672"/>
                    <a:pt x="6624" y="2149"/>
                  </a:cubicBezTo>
                  <a:cubicBezTo>
                    <a:pt x="6541" y="2096"/>
                    <a:pt x="6415" y="2096"/>
                    <a:pt x="6363" y="1929"/>
                  </a:cubicBezTo>
                  <a:cubicBezTo>
                    <a:pt x="6600" y="1929"/>
                    <a:pt x="6814" y="1910"/>
                    <a:pt x="7032" y="1910"/>
                  </a:cubicBezTo>
                  <a:cubicBezTo>
                    <a:pt x="7142" y="1910"/>
                    <a:pt x="7252" y="1915"/>
                    <a:pt x="7367" y="1929"/>
                  </a:cubicBezTo>
                  <a:cubicBezTo>
                    <a:pt x="7765" y="1929"/>
                    <a:pt x="8152" y="2013"/>
                    <a:pt x="8592" y="2013"/>
                  </a:cubicBezTo>
                  <a:cubicBezTo>
                    <a:pt x="8770" y="2013"/>
                    <a:pt x="8937" y="2013"/>
                    <a:pt x="9073" y="1929"/>
                  </a:cubicBezTo>
                  <a:cubicBezTo>
                    <a:pt x="9502" y="1751"/>
                    <a:pt x="9596" y="1364"/>
                    <a:pt x="9293" y="1008"/>
                  </a:cubicBezTo>
                  <a:cubicBezTo>
                    <a:pt x="9157" y="883"/>
                    <a:pt x="9031" y="788"/>
                    <a:pt x="8895" y="705"/>
                  </a:cubicBezTo>
                  <a:cubicBezTo>
                    <a:pt x="8101" y="258"/>
                    <a:pt x="7254" y="1"/>
                    <a:pt x="63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0" name="Google Shape;950;p38"/>
            <p:cNvSpPr/>
            <p:nvPr/>
          </p:nvSpPr>
          <p:spPr>
            <a:xfrm>
              <a:off x="2229641" y="2920603"/>
              <a:ext cx="1011055" cy="81555"/>
            </a:xfrm>
            <a:custGeom>
              <a:avLst/>
              <a:gdLst/>
              <a:ahLst/>
              <a:cxnLst/>
              <a:rect l="l" t="t" r="r" b="b"/>
              <a:pathLst>
                <a:path w="48399" h="3904" extrusionOk="0">
                  <a:moveTo>
                    <a:pt x="32495" y="0"/>
                  </a:moveTo>
                  <a:cubicBezTo>
                    <a:pt x="31466" y="0"/>
                    <a:pt x="30448" y="125"/>
                    <a:pt x="29479" y="421"/>
                  </a:cubicBezTo>
                  <a:cubicBezTo>
                    <a:pt x="29039" y="515"/>
                    <a:pt x="28600" y="725"/>
                    <a:pt x="28170" y="777"/>
                  </a:cubicBezTo>
                  <a:cubicBezTo>
                    <a:pt x="27469" y="903"/>
                    <a:pt x="26768" y="903"/>
                    <a:pt x="26078" y="986"/>
                  </a:cubicBezTo>
                  <a:cubicBezTo>
                    <a:pt x="27017" y="928"/>
                    <a:pt x="27955" y="896"/>
                    <a:pt x="28893" y="896"/>
                  </a:cubicBezTo>
                  <a:cubicBezTo>
                    <a:pt x="31310" y="896"/>
                    <a:pt x="33724" y="1110"/>
                    <a:pt x="36144" y="1646"/>
                  </a:cubicBezTo>
                  <a:lnTo>
                    <a:pt x="35977" y="1823"/>
                  </a:lnTo>
                  <a:cubicBezTo>
                    <a:pt x="35276" y="2085"/>
                    <a:pt x="34533" y="2294"/>
                    <a:pt x="33748" y="2347"/>
                  </a:cubicBezTo>
                  <a:cubicBezTo>
                    <a:pt x="33533" y="2354"/>
                    <a:pt x="33318" y="2357"/>
                    <a:pt x="33104" y="2357"/>
                  </a:cubicBezTo>
                  <a:cubicBezTo>
                    <a:pt x="32010" y="2357"/>
                    <a:pt x="30917" y="2274"/>
                    <a:pt x="29824" y="2169"/>
                  </a:cubicBezTo>
                  <a:cubicBezTo>
                    <a:pt x="28558" y="1991"/>
                    <a:pt x="27250" y="1729"/>
                    <a:pt x="25983" y="1687"/>
                  </a:cubicBezTo>
                  <a:cubicBezTo>
                    <a:pt x="25157" y="1687"/>
                    <a:pt x="24372" y="1687"/>
                    <a:pt x="23587" y="1771"/>
                  </a:cubicBezTo>
                  <a:cubicBezTo>
                    <a:pt x="22938" y="1865"/>
                    <a:pt x="22237" y="2033"/>
                    <a:pt x="21588" y="2127"/>
                  </a:cubicBezTo>
                  <a:cubicBezTo>
                    <a:pt x="20280" y="2253"/>
                    <a:pt x="19014" y="2430"/>
                    <a:pt x="17748" y="2556"/>
                  </a:cubicBezTo>
                  <a:cubicBezTo>
                    <a:pt x="16660" y="2692"/>
                    <a:pt x="15571" y="2776"/>
                    <a:pt x="14473" y="2870"/>
                  </a:cubicBezTo>
                  <a:cubicBezTo>
                    <a:pt x="13479" y="2912"/>
                    <a:pt x="12516" y="2996"/>
                    <a:pt x="11511" y="2996"/>
                  </a:cubicBezTo>
                  <a:cubicBezTo>
                    <a:pt x="11229" y="3008"/>
                    <a:pt x="10945" y="3013"/>
                    <a:pt x="10659" y="3013"/>
                  </a:cubicBezTo>
                  <a:cubicBezTo>
                    <a:pt x="9969" y="3013"/>
                    <a:pt x="9272" y="2983"/>
                    <a:pt x="8592" y="2954"/>
                  </a:cubicBezTo>
                  <a:cubicBezTo>
                    <a:pt x="7891" y="2912"/>
                    <a:pt x="7242" y="2870"/>
                    <a:pt x="6541" y="2734"/>
                  </a:cubicBezTo>
                  <a:cubicBezTo>
                    <a:pt x="5316" y="2430"/>
                    <a:pt x="4102" y="2085"/>
                    <a:pt x="2878" y="1771"/>
                  </a:cubicBezTo>
                  <a:cubicBezTo>
                    <a:pt x="1874" y="1510"/>
                    <a:pt x="921" y="1164"/>
                    <a:pt x="0" y="683"/>
                  </a:cubicBezTo>
                  <a:lnTo>
                    <a:pt x="0" y="2211"/>
                  </a:lnTo>
                  <a:cubicBezTo>
                    <a:pt x="1528" y="2472"/>
                    <a:pt x="3014" y="2818"/>
                    <a:pt x="4490" y="3215"/>
                  </a:cubicBezTo>
                  <a:cubicBezTo>
                    <a:pt x="6215" y="3672"/>
                    <a:pt x="7975" y="3903"/>
                    <a:pt x="9735" y="3903"/>
                  </a:cubicBezTo>
                  <a:cubicBezTo>
                    <a:pt x="10153" y="3903"/>
                    <a:pt x="10571" y="3890"/>
                    <a:pt x="10988" y="3864"/>
                  </a:cubicBezTo>
                  <a:cubicBezTo>
                    <a:pt x="12296" y="3780"/>
                    <a:pt x="13646" y="3697"/>
                    <a:pt x="14996" y="3519"/>
                  </a:cubicBezTo>
                  <a:cubicBezTo>
                    <a:pt x="16482" y="3341"/>
                    <a:pt x="17968" y="3132"/>
                    <a:pt x="19443" y="2912"/>
                  </a:cubicBezTo>
                  <a:cubicBezTo>
                    <a:pt x="20804" y="2692"/>
                    <a:pt x="22112" y="2430"/>
                    <a:pt x="23503" y="2294"/>
                  </a:cubicBezTo>
                  <a:cubicBezTo>
                    <a:pt x="24044" y="2234"/>
                    <a:pt x="24588" y="2206"/>
                    <a:pt x="25134" y="2206"/>
                  </a:cubicBezTo>
                  <a:cubicBezTo>
                    <a:pt x="26089" y="2206"/>
                    <a:pt x="27047" y="2291"/>
                    <a:pt x="27993" y="2430"/>
                  </a:cubicBezTo>
                  <a:cubicBezTo>
                    <a:pt x="29479" y="2650"/>
                    <a:pt x="30954" y="2954"/>
                    <a:pt x="32482" y="3215"/>
                  </a:cubicBezTo>
                  <a:cubicBezTo>
                    <a:pt x="33058" y="3346"/>
                    <a:pt x="33657" y="3426"/>
                    <a:pt x="34267" y="3426"/>
                  </a:cubicBezTo>
                  <a:cubicBezTo>
                    <a:pt x="34487" y="3426"/>
                    <a:pt x="34708" y="3415"/>
                    <a:pt x="34930" y="3393"/>
                  </a:cubicBezTo>
                  <a:cubicBezTo>
                    <a:pt x="35799" y="3299"/>
                    <a:pt x="36584" y="3132"/>
                    <a:pt x="37411" y="2818"/>
                  </a:cubicBezTo>
                  <a:cubicBezTo>
                    <a:pt x="38457" y="2472"/>
                    <a:pt x="39545" y="2211"/>
                    <a:pt x="40634" y="2085"/>
                  </a:cubicBezTo>
                  <a:cubicBezTo>
                    <a:pt x="42203" y="1865"/>
                    <a:pt x="43773" y="1687"/>
                    <a:pt x="45342" y="1468"/>
                  </a:cubicBezTo>
                  <a:cubicBezTo>
                    <a:pt x="46127" y="1374"/>
                    <a:pt x="46889" y="1326"/>
                    <a:pt x="47644" y="1326"/>
                  </a:cubicBezTo>
                  <a:cubicBezTo>
                    <a:pt x="47896" y="1326"/>
                    <a:pt x="48147" y="1332"/>
                    <a:pt x="48398" y="1342"/>
                  </a:cubicBezTo>
                  <a:lnTo>
                    <a:pt x="48398" y="557"/>
                  </a:lnTo>
                  <a:cubicBezTo>
                    <a:pt x="48272" y="557"/>
                    <a:pt x="48136" y="515"/>
                    <a:pt x="47959" y="515"/>
                  </a:cubicBezTo>
                  <a:cubicBezTo>
                    <a:pt x="46964" y="338"/>
                    <a:pt x="45960" y="160"/>
                    <a:pt x="44913" y="76"/>
                  </a:cubicBezTo>
                  <a:cubicBezTo>
                    <a:pt x="44527" y="49"/>
                    <a:pt x="44143" y="36"/>
                    <a:pt x="43761" y="36"/>
                  </a:cubicBezTo>
                  <a:cubicBezTo>
                    <a:pt x="42194" y="36"/>
                    <a:pt x="40655" y="254"/>
                    <a:pt x="39116" y="641"/>
                  </a:cubicBezTo>
                  <a:cubicBezTo>
                    <a:pt x="38899" y="715"/>
                    <a:pt x="38685" y="749"/>
                    <a:pt x="38471" y="749"/>
                  </a:cubicBezTo>
                  <a:cubicBezTo>
                    <a:pt x="38293" y="749"/>
                    <a:pt x="38114" y="726"/>
                    <a:pt x="37934" y="683"/>
                  </a:cubicBezTo>
                  <a:cubicBezTo>
                    <a:pt x="36448" y="379"/>
                    <a:pt x="34930" y="118"/>
                    <a:pt x="33445" y="34"/>
                  </a:cubicBezTo>
                  <a:cubicBezTo>
                    <a:pt x="33128" y="12"/>
                    <a:pt x="32811" y="0"/>
                    <a:pt x="324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1" name="Google Shape;951;p38"/>
            <p:cNvSpPr/>
            <p:nvPr/>
          </p:nvSpPr>
          <p:spPr>
            <a:xfrm>
              <a:off x="2785301" y="3664835"/>
              <a:ext cx="455381" cy="82704"/>
            </a:xfrm>
            <a:custGeom>
              <a:avLst/>
              <a:gdLst/>
              <a:ahLst/>
              <a:cxnLst/>
              <a:rect l="l" t="t" r="r" b="b"/>
              <a:pathLst>
                <a:path w="21799" h="3959" extrusionOk="0">
                  <a:moveTo>
                    <a:pt x="11664" y="1"/>
                  </a:moveTo>
                  <a:cubicBezTo>
                    <a:pt x="10778" y="1"/>
                    <a:pt x="9911" y="159"/>
                    <a:pt x="9063" y="509"/>
                  </a:cubicBezTo>
                  <a:cubicBezTo>
                    <a:pt x="8052" y="952"/>
                    <a:pt x="7008" y="1146"/>
                    <a:pt x="5951" y="1146"/>
                  </a:cubicBezTo>
                  <a:cubicBezTo>
                    <a:pt x="5234" y="1146"/>
                    <a:pt x="4512" y="1057"/>
                    <a:pt x="3789" y="896"/>
                  </a:cubicBezTo>
                  <a:cubicBezTo>
                    <a:pt x="3265" y="782"/>
                    <a:pt x="2744" y="715"/>
                    <a:pt x="2222" y="715"/>
                  </a:cubicBezTo>
                  <a:cubicBezTo>
                    <a:pt x="1744" y="715"/>
                    <a:pt x="1266" y="771"/>
                    <a:pt x="786" y="896"/>
                  </a:cubicBezTo>
                  <a:cubicBezTo>
                    <a:pt x="524" y="938"/>
                    <a:pt x="304" y="1032"/>
                    <a:pt x="85" y="1116"/>
                  </a:cubicBezTo>
                  <a:cubicBezTo>
                    <a:pt x="43" y="1158"/>
                    <a:pt x="1" y="1294"/>
                    <a:pt x="1" y="1378"/>
                  </a:cubicBezTo>
                  <a:cubicBezTo>
                    <a:pt x="1" y="1419"/>
                    <a:pt x="85" y="1514"/>
                    <a:pt x="168" y="1556"/>
                  </a:cubicBezTo>
                  <a:cubicBezTo>
                    <a:pt x="304" y="1556"/>
                    <a:pt x="430" y="1597"/>
                    <a:pt x="608" y="1597"/>
                  </a:cubicBezTo>
                  <a:cubicBezTo>
                    <a:pt x="1790" y="1597"/>
                    <a:pt x="2962" y="1817"/>
                    <a:pt x="4051" y="2298"/>
                  </a:cubicBezTo>
                  <a:cubicBezTo>
                    <a:pt x="5359" y="2822"/>
                    <a:pt x="6625" y="3293"/>
                    <a:pt x="8017" y="3607"/>
                  </a:cubicBezTo>
                  <a:cubicBezTo>
                    <a:pt x="8985" y="3831"/>
                    <a:pt x="9981" y="3958"/>
                    <a:pt x="10982" y="3958"/>
                  </a:cubicBezTo>
                  <a:cubicBezTo>
                    <a:pt x="11333" y="3958"/>
                    <a:pt x="11684" y="3943"/>
                    <a:pt x="12035" y="3910"/>
                  </a:cubicBezTo>
                  <a:cubicBezTo>
                    <a:pt x="13563" y="3732"/>
                    <a:pt x="15038" y="3293"/>
                    <a:pt x="16388" y="2466"/>
                  </a:cubicBezTo>
                  <a:cubicBezTo>
                    <a:pt x="17005" y="2121"/>
                    <a:pt x="17654" y="1859"/>
                    <a:pt x="18355" y="1817"/>
                  </a:cubicBezTo>
                  <a:cubicBezTo>
                    <a:pt x="18920" y="1817"/>
                    <a:pt x="19444" y="1817"/>
                    <a:pt x="20009" y="1859"/>
                  </a:cubicBezTo>
                  <a:cubicBezTo>
                    <a:pt x="20626" y="1901"/>
                    <a:pt x="21233" y="1985"/>
                    <a:pt x="21798" y="2079"/>
                  </a:cubicBezTo>
                  <a:lnTo>
                    <a:pt x="21798" y="677"/>
                  </a:lnTo>
                  <a:cubicBezTo>
                    <a:pt x="21097" y="635"/>
                    <a:pt x="20364" y="593"/>
                    <a:pt x="19663" y="593"/>
                  </a:cubicBezTo>
                  <a:cubicBezTo>
                    <a:pt x="19568" y="590"/>
                    <a:pt x="19474" y="588"/>
                    <a:pt x="19379" y="588"/>
                  </a:cubicBezTo>
                  <a:cubicBezTo>
                    <a:pt x="18093" y="588"/>
                    <a:pt x="16877" y="857"/>
                    <a:pt x="15697" y="1461"/>
                  </a:cubicBezTo>
                  <a:cubicBezTo>
                    <a:pt x="14347" y="2162"/>
                    <a:pt x="12862" y="2424"/>
                    <a:pt x="11376" y="2424"/>
                  </a:cubicBezTo>
                  <a:cubicBezTo>
                    <a:pt x="11271" y="2427"/>
                    <a:pt x="11168" y="2429"/>
                    <a:pt x="11064" y="2429"/>
                  </a:cubicBezTo>
                  <a:cubicBezTo>
                    <a:pt x="9910" y="2429"/>
                    <a:pt x="8798" y="2221"/>
                    <a:pt x="7713" y="1943"/>
                  </a:cubicBezTo>
                  <a:cubicBezTo>
                    <a:pt x="7587" y="1943"/>
                    <a:pt x="7546" y="1901"/>
                    <a:pt x="7451" y="1859"/>
                  </a:cubicBezTo>
                  <a:lnTo>
                    <a:pt x="7451" y="1775"/>
                  </a:lnTo>
                  <a:cubicBezTo>
                    <a:pt x="7629" y="1723"/>
                    <a:pt x="7849" y="1723"/>
                    <a:pt x="8017" y="1681"/>
                  </a:cubicBezTo>
                  <a:cubicBezTo>
                    <a:pt x="8759" y="1461"/>
                    <a:pt x="9502" y="1252"/>
                    <a:pt x="10245" y="1032"/>
                  </a:cubicBezTo>
                  <a:cubicBezTo>
                    <a:pt x="10549" y="896"/>
                    <a:pt x="10852" y="813"/>
                    <a:pt x="11208" y="771"/>
                  </a:cubicBezTo>
                  <a:cubicBezTo>
                    <a:pt x="11495" y="721"/>
                    <a:pt x="11781" y="702"/>
                    <a:pt x="12070" y="702"/>
                  </a:cubicBezTo>
                  <a:cubicBezTo>
                    <a:pt x="12572" y="702"/>
                    <a:pt x="13080" y="759"/>
                    <a:pt x="13604" y="813"/>
                  </a:cubicBezTo>
                  <a:cubicBezTo>
                    <a:pt x="14034" y="854"/>
                    <a:pt x="14473" y="896"/>
                    <a:pt x="14913" y="896"/>
                  </a:cubicBezTo>
                  <a:cubicBezTo>
                    <a:pt x="15080" y="896"/>
                    <a:pt x="15300" y="896"/>
                    <a:pt x="15478" y="729"/>
                  </a:cubicBezTo>
                  <a:cubicBezTo>
                    <a:pt x="15394" y="677"/>
                    <a:pt x="15394" y="677"/>
                    <a:pt x="15342" y="677"/>
                  </a:cubicBezTo>
                  <a:cubicBezTo>
                    <a:pt x="14609" y="373"/>
                    <a:pt x="13772" y="206"/>
                    <a:pt x="12987" y="111"/>
                  </a:cubicBezTo>
                  <a:cubicBezTo>
                    <a:pt x="12542" y="39"/>
                    <a:pt x="12101" y="1"/>
                    <a:pt x="11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2" name="Google Shape;952;p38"/>
            <p:cNvSpPr/>
            <p:nvPr/>
          </p:nvSpPr>
          <p:spPr>
            <a:xfrm>
              <a:off x="2531076" y="2814526"/>
              <a:ext cx="479196" cy="49948"/>
            </a:xfrm>
            <a:custGeom>
              <a:avLst/>
              <a:gdLst/>
              <a:ahLst/>
              <a:cxnLst/>
              <a:rect l="l" t="t" r="r" b="b"/>
              <a:pathLst>
                <a:path w="22939" h="2391" extrusionOk="0">
                  <a:moveTo>
                    <a:pt x="9716" y="0"/>
                  </a:moveTo>
                  <a:cubicBezTo>
                    <a:pt x="8723" y="0"/>
                    <a:pt x="7763" y="208"/>
                    <a:pt x="6803" y="487"/>
                  </a:cubicBezTo>
                  <a:cubicBezTo>
                    <a:pt x="5854" y="751"/>
                    <a:pt x="4906" y="984"/>
                    <a:pt x="3895" y="984"/>
                  </a:cubicBezTo>
                  <a:cubicBezTo>
                    <a:pt x="3746" y="984"/>
                    <a:pt x="3595" y="979"/>
                    <a:pt x="3444" y="968"/>
                  </a:cubicBezTo>
                  <a:lnTo>
                    <a:pt x="2617" y="968"/>
                  </a:lnTo>
                  <a:cubicBezTo>
                    <a:pt x="1832" y="968"/>
                    <a:pt x="1089" y="1146"/>
                    <a:pt x="357" y="1355"/>
                  </a:cubicBezTo>
                  <a:cubicBezTo>
                    <a:pt x="304" y="1355"/>
                    <a:pt x="262" y="1408"/>
                    <a:pt x="221" y="1408"/>
                  </a:cubicBezTo>
                  <a:cubicBezTo>
                    <a:pt x="43" y="1491"/>
                    <a:pt x="1" y="1617"/>
                    <a:pt x="137" y="1795"/>
                  </a:cubicBezTo>
                  <a:cubicBezTo>
                    <a:pt x="262" y="1931"/>
                    <a:pt x="398" y="2015"/>
                    <a:pt x="524" y="2098"/>
                  </a:cubicBezTo>
                  <a:cubicBezTo>
                    <a:pt x="1006" y="2270"/>
                    <a:pt x="1506" y="2390"/>
                    <a:pt x="2016" y="2390"/>
                  </a:cubicBezTo>
                  <a:cubicBezTo>
                    <a:pt x="2160" y="2390"/>
                    <a:pt x="2304" y="2381"/>
                    <a:pt x="2449" y="2360"/>
                  </a:cubicBezTo>
                  <a:cubicBezTo>
                    <a:pt x="3182" y="2276"/>
                    <a:pt x="3883" y="2015"/>
                    <a:pt x="4584" y="1711"/>
                  </a:cubicBezTo>
                  <a:cubicBezTo>
                    <a:pt x="5411" y="1355"/>
                    <a:pt x="6238" y="1010"/>
                    <a:pt x="7106" y="665"/>
                  </a:cubicBezTo>
                  <a:cubicBezTo>
                    <a:pt x="7624" y="459"/>
                    <a:pt x="8167" y="331"/>
                    <a:pt x="8731" y="331"/>
                  </a:cubicBezTo>
                  <a:cubicBezTo>
                    <a:pt x="8885" y="331"/>
                    <a:pt x="9041" y="341"/>
                    <a:pt x="9199" y="361"/>
                  </a:cubicBezTo>
                  <a:cubicBezTo>
                    <a:pt x="9900" y="445"/>
                    <a:pt x="10601" y="529"/>
                    <a:pt x="11292" y="707"/>
                  </a:cubicBezTo>
                  <a:cubicBezTo>
                    <a:pt x="12151" y="887"/>
                    <a:pt x="12981" y="1032"/>
                    <a:pt x="13853" y="1032"/>
                  </a:cubicBezTo>
                  <a:cubicBezTo>
                    <a:pt x="14043" y="1032"/>
                    <a:pt x="14236" y="1025"/>
                    <a:pt x="14431" y="1010"/>
                  </a:cubicBezTo>
                  <a:cubicBezTo>
                    <a:pt x="14609" y="1010"/>
                    <a:pt x="14787" y="1052"/>
                    <a:pt x="14912" y="1052"/>
                  </a:cubicBezTo>
                  <a:lnTo>
                    <a:pt x="16315" y="1052"/>
                  </a:lnTo>
                  <a:cubicBezTo>
                    <a:pt x="16517" y="1052"/>
                    <a:pt x="16701" y="1033"/>
                    <a:pt x="16891" y="1033"/>
                  </a:cubicBezTo>
                  <a:cubicBezTo>
                    <a:pt x="16986" y="1033"/>
                    <a:pt x="17082" y="1038"/>
                    <a:pt x="17183" y="1052"/>
                  </a:cubicBezTo>
                  <a:cubicBezTo>
                    <a:pt x="18355" y="1188"/>
                    <a:pt x="19580" y="1355"/>
                    <a:pt x="20762" y="1491"/>
                  </a:cubicBezTo>
                  <a:cubicBezTo>
                    <a:pt x="21285" y="1533"/>
                    <a:pt x="21808" y="1575"/>
                    <a:pt x="22332" y="1617"/>
                  </a:cubicBezTo>
                  <a:cubicBezTo>
                    <a:pt x="22394" y="1617"/>
                    <a:pt x="22463" y="1624"/>
                    <a:pt x="22537" y="1624"/>
                  </a:cubicBezTo>
                  <a:cubicBezTo>
                    <a:pt x="22662" y="1624"/>
                    <a:pt x="22800" y="1603"/>
                    <a:pt x="22939" y="1491"/>
                  </a:cubicBezTo>
                  <a:cubicBezTo>
                    <a:pt x="22855" y="1450"/>
                    <a:pt x="22855" y="1450"/>
                    <a:pt x="22803" y="1450"/>
                  </a:cubicBezTo>
                  <a:cubicBezTo>
                    <a:pt x="21149" y="1188"/>
                    <a:pt x="19496" y="968"/>
                    <a:pt x="17832" y="790"/>
                  </a:cubicBezTo>
                  <a:cubicBezTo>
                    <a:pt x="17668" y="761"/>
                    <a:pt x="17503" y="747"/>
                    <a:pt x="17338" y="747"/>
                  </a:cubicBezTo>
                  <a:cubicBezTo>
                    <a:pt x="17031" y="747"/>
                    <a:pt x="16727" y="796"/>
                    <a:pt x="16440" y="884"/>
                  </a:cubicBezTo>
                  <a:cubicBezTo>
                    <a:pt x="16091" y="955"/>
                    <a:pt x="15734" y="981"/>
                    <a:pt x="15375" y="981"/>
                  </a:cubicBezTo>
                  <a:cubicBezTo>
                    <a:pt x="14885" y="981"/>
                    <a:pt x="14391" y="933"/>
                    <a:pt x="13908" y="884"/>
                  </a:cubicBezTo>
                  <a:cubicBezTo>
                    <a:pt x="13343" y="790"/>
                    <a:pt x="12736" y="571"/>
                    <a:pt x="12129" y="403"/>
                  </a:cubicBezTo>
                  <a:cubicBezTo>
                    <a:pt x="11428" y="225"/>
                    <a:pt x="10727" y="47"/>
                    <a:pt x="9984" y="5"/>
                  </a:cubicBezTo>
                  <a:cubicBezTo>
                    <a:pt x="9894" y="2"/>
                    <a:pt x="9805" y="0"/>
                    <a:pt x="9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3" name="Google Shape;953;p38"/>
            <p:cNvSpPr/>
            <p:nvPr/>
          </p:nvSpPr>
          <p:spPr>
            <a:xfrm>
              <a:off x="3067518" y="3388821"/>
              <a:ext cx="173157" cy="41613"/>
            </a:xfrm>
            <a:custGeom>
              <a:avLst/>
              <a:gdLst/>
              <a:ahLst/>
              <a:cxnLst/>
              <a:rect l="l" t="t" r="r" b="b"/>
              <a:pathLst>
                <a:path w="8289" h="1992" extrusionOk="0">
                  <a:moveTo>
                    <a:pt x="6231" y="1"/>
                  </a:moveTo>
                  <a:cubicBezTo>
                    <a:pt x="4958" y="1"/>
                    <a:pt x="3690" y="149"/>
                    <a:pt x="2449" y="464"/>
                  </a:cubicBezTo>
                  <a:cubicBezTo>
                    <a:pt x="1901" y="603"/>
                    <a:pt x="1352" y="710"/>
                    <a:pt x="789" y="710"/>
                  </a:cubicBezTo>
                  <a:cubicBezTo>
                    <a:pt x="632" y="710"/>
                    <a:pt x="474" y="702"/>
                    <a:pt x="314" y="684"/>
                  </a:cubicBezTo>
                  <a:cubicBezTo>
                    <a:pt x="220" y="684"/>
                    <a:pt x="136" y="725"/>
                    <a:pt x="53" y="725"/>
                  </a:cubicBezTo>
                  <a:cubicBezTo>
                    <a:pt x="0" y="987"/>
                    <a:pt x="136" y="1071"/>
                    <a:pt x="262" y="1123"/>
                  </a:cubicBezTo>
                  <a:cubicBezTo>
                    <a:pt x="576" y="1249"/>
                    <a:pt x="879" y="1426"/>
                    <a:pt x="1225" y="1468"/>
                  </a:cubicBezTo>
                  <a:cubicBezTo>
                    <a:pt x="1664" y="1552"/>
                    <a:pt x="2093" y="1594"/>
                    <a:pt x="2533" y="1646"/>
                  </a:cubicBezTo>
                  <a:cubicBezTo>
                    <a:pt x="3098" y="1646"/>
                    <a:pt x="3663" y="1646"/>
                    <a:pt x="4238" y="1688"/>
                  </a:cubicBezTo>
                  <a:cubicBezTo>
                    <a:pt x="5588" y="1772"/>
                    <a:pt x="6938" y="1908"/>
                    <a:pt x="8288" y="1992"/>
                  </a:cubicBezTo>
                  <a:lnTo>
                    <a:pt x="8288" y="77"/>
                  </a:lnTo>
                  <a:cubicBezTo>
                    <a:pt x="7901" y="77"/>
                    <a:pt x="7503" y="24"/>
                    <a:pt x="7116" y="24"/>
                  </a:cubicBezTo>
                  <a:cubicBezTo>
                    <a:pt x="6821" y="9"/>
                    <a:pt x="6526" y="1"/>
                    <a:pt x="62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4" name="Google Shape;954;p38"/>
            <p:cNvSpPr/>
            <p:nvPr/>
          </p:nvSpPr>
          <p:spPr>
            <a:xfrm>
              <a:off x="2252368" y="2997811"/>
              <a:ext cx="988327" cy="76813"/>
            </a:xfrm>
            <a:custGeom>
              <a:avLst/>
              <a:gdLst/>
              <a:ahLst/>
              <a:cxnLst/>
              <a:rect l="l" t="t" r="r" b="b"/>
              <a:pathLst>
                <a:path w="47311" h="3677" extrusionOk="0">
                  <a:moveTo>
                    <a:pt x="23504" y="1"/>
                  </a:moveTo>
                  <a:cubicBezTo>
                    <a:pt x="21892" y="1"/>
                    <a:pt x="20323" y="220"/>
                    <a:pt x="18753" y="524"/>
                  </a:cubicBezTo>
                  <a:cubicBezTo>
                    <a:pt x="17790" y="691"/>
                    <a:pt x="16880" y="953"/>
                    <a:pt x="15959" y="1392"/>
                  </a:cubicBezTo>
                  <a:cubicBezTo>
                    <a:pt x="15310" y="1696"/>
                    <a:pt x="14651" y="1999"/>
                    <a:pt x="13960" y="2261"/>
                  </a:cubicBezTo>
                  <a:cubicBezTo>
                    <a:pt x="12694" y="2784"/>
                    <a:pt x="11386" y="3004"/>
                    <a:pt x="10036" y="3046"/>
                  </a:cubicBezTo>
                  <a:cubicBezTo>
                    <a:pt x="9807" y="3059"/>
                    <a:pt x="9577" y="3066"/>
                    <a:pt x="9345" y="3066"/>
                  </a:cubicBezTo>
                  <a:cubicBezTo>
                    <a:pt x="8685" y="3066"/>
                    <a:pt x="8018" y="3013"/>
                    <a:pt x="7368" y="2920"/>
                  </a:cubicBezTo>
                  <a:cubicBezTo>
                    <a:pt x="5976" y="2700"/>
                    <a:pt x="4626" y="2481"/>
                    <a:pt x="3234" y="2261"/>
                  </a:cubicBezTo>
                  <a:cubicBezTo>
                    <a:pt x="2355" y="2093"/>
                    <a:pt x="1529" y="1874"/>
                    <a:pt x="702" y="1696"/>
                  </a:cubicBezTo>
                  <a:cubicBezTo>
                    <a:pt x="575" y="1672"/>
                    <a:pt x="448" y="1648"/>
                    <a:pt x="313" y="1648"/>
                  </a:cubicBezTo>
                  <a:cubicBezTo>
                    <a:pt x="214" y="1648"/>
                    <a:pt x="111" y="1660"/>
                    <a:pt x="1" y="1696"/>
                  </a:cubicBezTo>
                  <a:cubicBezTo>
                    <a:pt x="137" y="1790"/>
                    <a:pt x="179" y="1790"/>
                    <a:pt x="262" y="1832"/>
                  </a:cubicBezTo>
                  <a:cubicBezTo>
                    <a:pt x="1141" y="2093"/>
                    <a:pt x="2010" y="2355"/>
                    <a:pt x="2920" y="2575"/>
                  </a:cubicBezTo>
                  <a:cubicBezTo>
                    <a:pt x="4804" y="2962"/>
                    <a:pt x="6719" y="3307"/>
                    <a:pt x="8634" y="3527"/>
                  </a:cubicBezTo>
                  <a:cubicBezTo>
                    <a:pt x="9278" y="3621"/>
                    <a:pt x="9934" y="3677"/>
                    <a:pt x="10595" y="3677"/>
                  </a:cubicBezTo>
                  <a:cubicBezTo>
                    <a:pt x="11190" y="3677"/>
                    <a:pt x="11790" y="3631"/>
                    <a:pt x="12391" y="3527"/>
                  </a:cubicBezTo>
                  <a:cubicBezTo>
                    <a:pt x="13301" y="3402"/>
                    <a:pt x="14169" y="3265"/>
                    <a:pt x="15090" y="3046"/>
                  </a:cubicBezTo>
                  <a:cubicBezTo>
                    <a:pt x="16179" y="2784"/>
                    <a:pt x="17267" y="2439"/>
                    <a:pt x="18355" y="2177"/>
                  </a:cubicBezTo>
                  <a:cubicBezTo>
                    <a:pt x="20019" y="1738"/>
                    <a:pt x="21631" y="1267"/>
                    <a:pt x="23242" y="827"/>
                  </a:cubicBezTo>
                  <a:cubicBezTo>
                    <a:pt x="23352" y="806"/>
                    <a:pt x="23462" y="796"/>
                    <a:pt x="23572" y="796"/>
                  </a:cubicBezTo>
                  <a:cubicBezTo>
                    <a:pt x="23682" y="796"/>
                    <a:pt x="23791" y="806"/>
                    <a:pt x="23901" y="827"/>
                  </a:cubicBezTo>
                  <a:cubicBezTo>
                    <a:pt x="24770" y="953"/>
                    <a:pt x="25597" y="1089"/>
                    <a:pt x="26423" y="1309"/>
                  </a:cubicBezTo>
                  <a:cubicBezTo>
                    <a:pt x="28129" y="1738"/>
                    <a:pt x="29782" y="2219"/>
                    <a:pt x="31436" y="2659"/>
                  </a:cubicBezTo>
                  <a:cubicBezTo>
                    <a:pt x="32232" y="2866"/>
                    <a:pt x="33028" y="2988"/>
                    <a:pt x="33845" y="2988"/>
                  </a:cubicBezTo>
                  <a:cubicBezTo>
                    <a:pt x="34059" y="2988"/>
                    <a:pt x="34274" y="2979"/>
                    <a:pt x="34491" y="2962"/>
                  </a:cubicBezTo>
                  <a:cubicBezTo>
                    <a:pt x="35412" y="2920"/>
                    <a:pt x="36323" y="2784"/>
                    <a:pt x="37191" y="2659"/>
                  </a:cubicBezTo>
                  <a:cubicBezTo>
                    <a:pt x="38761" y="2397"/>
                    <a:pt x="40330" y="2093"/>
                    <a:pt x="41858" y="1654"/>
                  </a:cubicBezTo>
                  <a:cubicBezTo>
                    <a:pt x="42821" y="1392"/>
                    <a:pt x="43784" y="1267"/>
                    <a:pt x="44778" y="1173"/>
                  </a:cubicBezTo>
                  <a:cubicBezTo>
                    <a:pt x="45370" y="1143"/>
                    <a:pt x="45977" y="1113"/>
                    <a:pt x="46575" y="1113"/>
                  </a:cubicBezTo>
                  <a:cubicBezTo>
                    <a:pt x="46822" y="1113"/>
                    <a:pt x="47068" y="1119"/>
                    <a:pt x="47310" y="1131"/>
                  </a:cubicBezTo>
                  <a:lnTo>
                    <a:pt x="47310" y="827"/>
                  </a:lnTo>
                  <a:cubicBezTo>
                    <a:pt x="46525" y="827"/>
                    <a:pt x="45740" y="827"/>
                    <a:pt x="44956" y="869"/>
                  </a:cubicBezTo>
                  <a:cubicBezTo>
                    <a:pt x="44171" y="869"/>
                    <a:pt x="43344" y="953"/>
                    <a:pt x="42559" y="1047"/>
                  </a:cubicBezTo>
                  <a:cubicBezTo>
                    <a:pt x="41638" y="1173"/>
                    <a:pt x="40728" y="1309"/>
                    <a:pt x="39859" y="1434"/>
                  </a:cubicBezTo>
                  <a:cubicBezTo>
                    <a:pt x="38761" y="1570"/>
                    <a:pt x="37672" y="1654"/>
                    <a:pt x="36584" y="1790"/>
                  </a:cubicBezTo>
                  <a:cubicBezTo>
                    <a:pt x="36110" y="1832"/>
                    <a:pt x="35635" y="1855"/>
                    <a:pt x="35161" y="1855"/>
                  </a:cubicBezTo>
                  <a:cubicBezTo>
                    <a:pt x="34201" y="1855"/>
                    <a:pt x="33246" y="1760"/>
                    <a:pt x="32315" y="1528"/>
                  </a:cubicBezTo>
                  <a:cubicBezTo>
                    <a:pt x="31394" y="1267"/>
                    <a:pt x="30483" y="1047"/>
                    <a:pt x="29563" y="827"/>
                  </a:cubicBezTo>
                  <a:cubicBezTo>
                    <a:pt x="27606" y="304"/>
                    <a:pt x="25555" y="42"/>
                    <a:pt x="235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5" name="Google Shape;955;p38"/>
            <p:cNvSpPr/>
            <p:nvPr/>
          </p:nvSpPr>
          <p:spPr>
            <a:xfrm>
              <a:off x="2229641" y="2988641"/>
              <a:ext cx="280490" cy="45958"/>
            </a:xfrm>
            <a:custGeom>
              <a:avLst/>
              <a:gdLst/>
              <a:ahLst/>
              <a:cxnLst/>
              <a:rect l="l" t="t" r="r" b="b"/>
              <a:pathLst>
                <a:path w="13427" h="2200" extrusionOk="0">
                  <a:moveTo>
                    <a:pt x="0" y="0"/>
                  </a:moveTo>
                  <a:lnTo>
                    <a:pt x="0" y="1005"/>
                  </a:lnTo>
                  <a:cubicBezTo>
                    <a:pt x="1654" y="1308"/>
                    <a:pt x="3360" y="1528"/>
                    <a:pt x="5013" y="1831"/>
                  </a:cubicBezTo>
                  <a:cubicBezTo>
                    <a:pt x="5976" y="2009"/>
                    <a:pt x="6938" y="2177"/>
                    <a:pt x="7891" y="2177"/>
                  </a:cubicBezTo>
                  <a:cubicBezTo>
                    <a:pt x="8173" y="2192"/>
                    <a:pt x="8453" y="2199"/>
                    <a:pt x="8730" y="2199"/>
                  </a:cubicBezTo>
                  <a:cubicBezTo>
                    <a:pt x="10131" y="2199"/>
                    <a:pt x="11481" y="2022"/>
                    <a:pt x="12861" y="1873"/>
                  </a:cubicBezTo>
                  <a:cubicBezTo>
                    <a:pt x="13039" y="1831"/>
                    <a:pt x="13259" y="1831"/>
                    <a:pt x="13426" y="1790"/>
                  </a:cubicBezTo>
                  <a:lnTo>
                    <a:pt x="13426" y="1706"/>
                  </a:lnTo>
                  <a:lnTo>
                    <a:pt x="12254" y="1706"/>
                  </a:lnTo>
                  <a:cubicBezTo>
                    <a:pt x="11333" y="1748"/>
                    <a:pt x="10423" y="1748"/>
                    <a:pt x="9502" y="1748"/>
                  </a:cubicBezTo>
                  <a:cubicBezTo>
                    <a:pt x="8372" y="1748"/>
                    <a:pt x="7242" y="1653"/>
                    <a:pt x="6153" y="1392"/>
                  </a:cubicBezTo>
                  <a:cubicBezTo>
                    <a:pt x="4584" y="1047"/>
                    <a:pt x="3056" y="701"/>
                    <a:pt x="1486" y="345"/>
                  </a:cubicBezTo>
                  <a:cubicBezTo>
                    <a:pt x="1005" y="220"/>
                    <a:pt x="482" y="136"/>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6" name="Google Shape;956;p38"/>
            <p:cNvSpPr/>
            <p:nvPr/>
          </p:nvSpPr>
          <p:spPr>
            <a:xfrm>
              <a:off x="2229641" y="3356046"/>
              <a:ext cx="440069" cy="63923"/>
            </a:xfrm>
            <a:custGeom>
              <a:avLst/>
              <a:gdLst/>
              <a:ahLst/>
              <a:cxnLst/>
              <a:rect l="l" t="t" r="r" b="b"/>
              <a:pathLst>
                <a:path w="21066" h="3060" extrusionOk="0">
                  <a:moveTo>
                    <a:pt x="5144" y="1"/>
                  </a:moveTo>
                  <a:cubicBezTo>
                    <a:pt x="4924" y="1"/>
                    <a:pt x="4705" y="10"/>
                    <a:pt x="4490" y="24"/>
                  </a:cubicBezTo>
                  <a:cubicBezTo>
                    <a:pt x="4186" y="76"/>
                    <a:pt x="3883" y="118"/>
                    <a:pt x="3579" y="160"/>
                  </a:cubicBezTo>
                  <a:cubicBezTo>
                    <a:pt x="2397" y="201"/>
                    <a:pt x="1183" y="243"/>
                    <a:pt x="0" y="243"/>
                  </a:cubicBezTo>
                  <a:lnTo>
                    <a:pt x="0" y="1426"/>
                  </a:lnTo>
                  <a:cubicBezTo>
                    <a:pt x="1392" y="1332"/>
                    <a:pt x="2836" y="1122"/>
                    <a:pt x="4228" y="861"/>
                  </a:cubicBezTo>
                  <a:cubicBezTo>
                    <a:pt x="4560" y="806"/>
                    <a:pt x="4893" y="774"/>
                    <a:pt x="5224" y="774"/>
                  </a:cubicBezTo>
                  <a:cubicBezTo>
                    <a:pt x="5718" y="774"/>
                    <a:pt x="6207" y="846"/>
                    <a:pt x="6677" y="1028"/>
                  </a:cubicBezTo>
                  <a:cubicBezTo>
                    <a:pt x="7325" y="1290"/>
                    <a:pt x="7985" y="1510"/>
                    <a:pt x="8634" y="1771"/>
                  </a:cubicBezTo>
                  <a:cubicBezTo>
                    <a:pt x="9858" y="2294"/>
                    <a:pt x="11124" y="2692"/>
                    <a:pt x="12432" y="2818"/>
                  </a:cubicBezTo>
                  <a:cubicBezTo>
                    <a:pt x="13352" y="2928"/>
                    <a:pt x="14244" y="3060"/>
                    <a:pt x="15153" y="3060"/>
                  </a:cubicBezTo>
                  <a:cubicBezTo>
                    <a:pt x="15361" y="3060"/>
                    <a:pt x="15570" y="3053"/>
                    <a:pt x="15781" y="3037"/>
                  </a:cubicBezTo>
                  <a:cubicBezTo>
                    <a:pt x="16482" y="3037"/>
                    <a:pt x="17183" y="2859"/>
                    <a:pt x="17790" y="2514"/>
                  </a:cubicBezTo>
                  <a:cubicBezTo>
                    <a:pt x="18051" y="2336"/>
                    <a:pt x="18355" y="2253"/>
                    <a:pt x="18711" y="2169"/>
                  </a:cubicBezTo>
                  <a:cubicBezTo>
                    <a:pt x="19182" y="1991"/>
                    <a:pt x="19663" y="1855"/>
                    <a:pt x="20144" y="1729"/>
                  </a:cubicBezTo>
                  <a:cubicBezTo>
                    <a:pt x="20406" y="1646"/>
                    <a:pt x="20626" y="1510"/>
                    <a:pt x="20804" y="1332"/>
                  </a:cubicBezTo>
                  <a:cubicBezTo>
                    <a:pt x="21065" y="1164"/>
                    <a:pt x="21013" y="861"/>
                    <a:pt x="20751" y="683"/>
                  </a:cubicBezTo>
                  <a:cubicBezTo>
                    <a:pt x="20626" y="599"/>
                    <a:pt x="20490" y="547"/>
                    <a:pt x="20364" y="547"/>
                  </a:cubicBezTo>
                  <a:cubicBezTo>
                    <a:pt x="20102" y="463"/>
                    <a:pt x="19841" y="421"/>
                    <a:pt x="19579" y="379"/>
                  </a:cubicBezTo>
                  <a:cubicBezTo>
                    <a:pt x="19296" y="318"/>
                    <a:pt x="19024" y="287"/>
                    <a:pt x="18760" y="287"/>
                  </a:cubicBezTo>
                  <a:cubicBezTo>
                    <a:pt x="18085" y="287"/>
                    <a:pt x="17459" y="485"/>
                    <a:pt x="16827" y="861"/>
                  </a:cubicBezTo>
                  <a:cubicBezTo>
                    <a:pt x="16566" y="986"/>
                    <a:pt x="16304" y="1070"/>
                    <a:pt x="16000" y="1122"/>
                  </a:cubicBezTo>
                  <a:cubicBezTo>
                    <a:pt x="15686" y="1164"/>
                    <a:pt x="15371" y="1182"/>
                    <a:pt x="15056" y="1182"/>
                  </a:cubicBezTo>
                  <a:cubicBezTo>
                    <a:pt x="14417" y="1182"/>
                    <a:pt x="13782" y="1106"/>
                    <a:pt x="13165" y="986"/>
                  </a:cubicBezTo>
                  <a:cubicBezTo>
                    <a:pt x="12667" y="907"/>
                    <a:pt x="12191" y="878"/>
                    <a:pt x="11719" y="878"/>
                  </a:cubicBezTo>
                  <a:cubicBezTo>
                    <a:pt x="11447" y="878"/>
                    <a:pt x="11176" y="887"/>
                    <a:pt x="10904" y="903"/>
                  </a:cubicBezTo>
                  <a:cubicBezTo>
                    <a:pt x="10705" y="920"/>
                    <a:pt x="10506" y="930"/>
                    <a:pt x="10309" y="930"/>
                  </a:cubicBezTo>
                  <a:cubicBezTo>
                    <a:pt x="10031" y="930"/>
                    <a:pt x="9760" y="910"/>
                    <a:pt x="9502" y="861"/>
                  </a:cubicBezTo>
                  <a:cubicBezTo>
                    <a:pt x="8508" y="599"/>
                    <a:pt x="7503" y="379"/>
                    <a:pt x="6499" y="160"/>
                  </a:cubicBezTo>
                  <a:cubicBezTo>
                    <a:pt x="6055" y="40"/>
                    <a:pt x="5597" y="1"/>
                    <a:pt x="5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7" name="Google Shape;957;p38"/>
            <p:cNvSpPr/>
            <p:nvPr/>
          </p:nvSpPr>
          <p:spPr>
            <a:xfrm>
              <a:off x="2229641" y="3543738"/>
              <a:ext cx="241363" cy="32839"/>
            </a:xfrm>
            <a:custGeom>
              <a:avLst/>
              <a:gdLst/>
              <a:ahLst/>
              <a:cxnLst/>
              <a:rect l="l" t="t" r="r" b="b"/>
              <a:pathLst>
                <a:path w="11554" h="1572" extrusionOk="0">
                  <a:moveTo>
                    <a:pt x="1145" y="1"/>
                  </a:moveTo>
                  <a:cubicBezTo>
                    <a:pt x="883" y="1"/>
                    <a:pt x="617" y="20"/>
                    <a:pt x="346" y="69"/>
                  </a:cubicBezTo>
                  <a:cubicBezTo>
                    <a:pt x="262" y="69"/>
                    <a:pt x="136" y="111"/>
                    <a:pt x="0" y="111"/>
                  </a:cubicBezTo>
                  <a:lnTo>
                    <a:pt x="0" y="1199"/>
                  </a:lnTo>
                  <a:cubicBezTo>
                    <a:pt x="346" y="1116"/>
                    <a:pt x="702" y="980"/>
                    <a:pt x="1047" y="812"/>
                  </a:cubicBezTo>
                  <a:cubicBezTo>
                    <a:pt x="1486" y="593"/>
                    <a:pt x="1915" y="509"/>
                    <a:pt x="2397" y="509"/>
                  </a:cubicBezTo>
                  <a:cubicBezTo>
                    <a:pt x="3485" y="551"/>
                    <a:pt x="4584" y="676"/>
                    <a:pt x="5672" y="896"/>
                  </a:cubicBezTo>
                  <a:cubicBezTo>
                    <a:pt x="7200" y="1158"/>
                    <a:pt x="8770" y="1461"/>
                    <a:pt x="10339" y="1555"/>
                  </a:cubicBezTo>
                  <a:cubicBezTo>
                    <a:pt x="10488" y="1566"/>
                    <a:pt x="10621" y="1571"/>
                    <a:pt x="10743" y="1571"/>
                  </a:cubicBezTo>
                  <a:cubicBezTo>
                    <a:pt x="11083" y="1571"/>
                    <a:pt x="11329" y="1530"/>
                    <a:pt x="11553" y="1461"/>
                  </a:cubicBezTo>
                  <a:cubicBezTo>
                    <a:pt x="11386" y="1461"/>
                    <a:pt x="11250" y="1461"/>
                    <a:pt x="11124" y="1419"/>
                  </a:cubicBezTo>
                  <a:cubicBezTo>
                    <a:pt x="9983" y="1294"/>
                    <a:pt x="8853" y="1158"/>
                    <a:pt x="7765" y="980"/>
                  </a:cubicBezTo>
                  <a:cubicBezTo>
                    <a:pt x="5976" y="676"/>
                    <a:pt x="4270" y="289"/>
                    <a:pt x="2491" y="111"/>
                  </a:cubicBezTo>
                  <a:cubicBezTo>
                    <a:pt x="2046" y="58"/>
                    <a:pt x="1601" y="1"/>
                    <a:pt x="1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8" name="Google Shape;958;p38"/>
            <p:cNvSpPr/>
            <p:nvPr/>
          </p:nvSpPr>
          <p:spPr>
            <a:xfrm>
              <a:off x="2673166" y="3512383"/>
              <a:ext cx="567519" cy="78338"/>
            </a:xfrm>
            <a:custGeom>
              <a:avLst/>
              <a:gdLst/>
              <a:ahLst/>
              <a:cxnLst/>
              <a:rect l="l" t="t" r="r" b="b"/>
              <a:pathLst>
                <a:path w="27167" h="3750" extrusionOk="0">
                  <a:moveTo>
                    <a:pt x="27166" y="1"/>
                  </a:moveTo>
                  <a:cubicBezTo>
                    <a:pt x="26559" y="126"/>
                    <a:pt x="25942" y="220"/>
                    <a:pt x="25293" y="220"/>
                  </a:cubicBezTo>
                  <a:cubicBezTo>
                    <a:pt x="25209" y="220"/>
                    <a:pt x="25115" y="262"/>
                    <a:pt x="25031" y="304"/>
                  </a:cubicBezTo>
                  <a:cubicBezTo>
                    <a:pt x="24895" y="346"/>
                    <a:pt x="24770" y="388"/>
                    <a:pt x="24634" y="440"/>
                  </a:cubicBezTo>
                  <a:cubicBezTo>
                    <a:pt x="24372" y="482"/>
                    <a:pt x="24163" y="482"/>
                    <a:pt x="23943" y="482"/>
                  </a:cubicBezTo>
                  <a:cubicBezTo>
                    <a:pt x="22897" y="702"/>
                    <a:pt x="21892" y="869"/>
                    <a:pt x="20846" y="1089"/>
                  </a:cubicBezTo>
                  <a:cubicBezTo>
                    <a:pt x="19171" y="1453"/>
                    <a:pt x="17461" y="1703"/>
                    <a:pt x="15708" y="1703"/>
                  </a:cubicBezTo>
                  <a:cubicBezTo>
                    <a:pt x="15544" y="1703"/>
                    <a:pt x="15380" y="1700"/>
                    <a:pt x="15216" y="1696"/>
                  </a:cubicBezTo>
                  <a:cubicBezTo>
                    <a:pt x="13866" y="1696"/>
                    <a:pt x="12474" y="1790"/>
                    <a:pt x="11124" y="1874"/>
                  </a:cubicBezTo>
                  <a:cubicBezTo>
                    <a:pt x="10712" y="1904"/>
                    <a:pt x="10307" y="1923"/>
                    <a:pt x="9904" y="1923"/>
                  </a:cubicBezTo>
                  <a:cubicBezTo>
                    <a:pt x="9192" y="1923"/>
                    <a:pt x="8487" y="1863"/>
                    <a:pt x="7765" y="1696"/>
                  </a:cubicBezTo>
                  <a:cubicBezTo>
                    <a:pt x="7106" y="1528"/>
                    <a:pt x="6415" y="1434"/>
                    <a:pt x="5714" y="1309"/>
                  </a:cubicBezTo>
                  <a:cubicBezTo>
                    <a:pt x="5227" y="1212"/>
                    <a:pt x="4751" y="1167"/>
                    <a:pt x="4283" y="1167"/>
                  </a:cubicBezTo>
                  <a:cubicBezTo>
                    <a:pt x="3072" y="1167"/>
                    <a:pt x="1918" y="1474"/>
                    <a:pt x="785" y="2010"/>
                  </a:cubicBezTo>
                  <a:cubicBezTo>
                    <a:pt x="566" y="2135"/>
                    <a:pt x="398" y="2271"/>
                    <a:pt x="220" y="2397"/>
                  </a:cubicBezTo>
                  <a:cubicBezTo>
                    <a:pt x="95" y="2481"/>
                    <a:pt x="1" y="2659"/>
                    <a:pt x="42" y="2837"/>
                  </a:cubicBezTo>
                  <a:cubicBezTo>
                    <a:pt x="106" y="2985"/>
                    <a:pt x="204" y="3009"/>
                    <a:pt x="315" y="3009"/>
                  </a:cubicBezTo>
                  <a:cubicBezTo>
                    <a:pt x="368" y="3009"/>
                    <a:pt x="425" y="3004"/>
                    <a:pt x="482" y="3004"/>
                  </a:cubicBezTo>
                  <a:cubicBezTo>
                    <a:pt x="963" y="2962"/>
                    <a:pt x="1487" y="2962"/>
                    <a:pt x="1968" y="2878"/>
                  </a:cubicBezTo>
                  <a:cubicBezTo>
                    <a:pt x="2513" y="2820"/>
                    <a:pt x="3038" y="2737"/>
                    <a:pt x="3570" y="2737"/>
                  </a:cubicBezTo>
                  <a:cubicBezTo>
                    <a:pt x="3805" y="2737"/>
                    <a:pt x="4041" y="2753"/>
                    <a:pt x="4281" y="2795"/>
                  </a:cubicBezTo>
                  <a:cubicBezTo>
                    <a:pt x="5275" y="2962"/>
                    <a:pt x="6279" y="3140"/>
                    <a:pt x="7242" y="3402"/>
                  </a:cubicBezTo>
                  <a:cubicBezTo>
                    <a:pt x="8256" y="3666"/>
                    <a:pt x="9285" y="3750"/>
                    <a:pt x="10322" y="3750"/>
                  </a:cubicBezTo>
                  <a:cubicBezTo>
                    <a:pt x="10804" y="3750"/>
                    <a:pt x="11288" y="3732"/>
                    <a:pt x="11773" y="3705"/>
                  </a:cubicBezTo>
                  <a:cubicBezTo>
                    <a:pt x="12778" y="3621"/>
                    <a:pt x="13782" y="3527"/>
                    <a:pt x="14745" y="3485"/>
                  </a:cubicBezTo>
                  <a:cubicBezTo>
                    <a:pt x="16356" y="3443"/>
                    <a:pt x="17968" y="3266"/>
                    <a:pt x="19538" y="2962"/>
                  </a:cubicBezTo>
                  <a:cubicBezTo>
                    <a:pt x="21023" y="2659"/>
                    <a:pt x="22499" y="2313"/>
                    <a:pt x="23985" y="2010"/>
                  </a:cubicBezTo>
                  <a:cubicBezTo>
                    <a:pt x="24512" y="1913"/>
                    <a:pt x="25060" y="1822"/>
                    <a:pt x="25615" y="1822"/>
                  </a:cubicBezTo>
                  <a:cubicBezTo>
                    <a:pt x="25842" y="1822"/>
                    <a:pt x="26070" y="1837"/>
                    <a:pt x="26298" y="1874"/>
                  </a:cubicBezTo>
                  <a:cubicBezTo>
                    <a:pt x="26601" y="1958"/>
                    <a:pt x="26904" y="2052"/>
                    <a:pt x="27166" y="2135"/>
                  </a:cubicBezTo>
                  <a:lnTo>
                    <a:pt x="27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9" name="Google Shape;959;p38"/>
            <p:cNvSpPr/>
            <p:nvPr/>
          </p:nvSpPr>
          <p:spPr>
            <a:xfrm>
              <a:off x="2229641" y="3454519"/>
              <a:ext cx="447276" cy="99645"/>
            </a:xfrm>
            <a:custGeom>
              <a:avLst/>
              <a:gdLst/>
              <a:ahLst/>
              <a:cxnLst/>
              <a:rect l="l" t="t" r="r" b="b"/>
              <a:pathLst>
                <a:path w="21411" h="4770" extrusionOk="0">
                  <a:moveTo>
                    <a:pt x="1537" y="0"/>
                  </a:moveTo>
                  <a:cubicBezTo>
                    <a:pt x="998" y="0"/>
                    <a:pt x="483" y="162"/>
                    <a:pt x="0" y="458"/>
                  </a:cubicBezTo>
                  <a:lnTo>
                    <a:pt x="0" y="1902"/>
                  </a:lnTo>
                  <a:cubicBezTo>
                    <a:pt x="178" y="1766"/>
                    <a:pt x="398" y="1588"/>
                    <a:pt x="566" y="1463"/>
                  </a:cubicBezTo>
                  <a:cubicBezTo>
                    <a:pt x="819" y="1323"/>
                    <a:pt x="1084" y="1238"/>
                    <a:pt x="1357" y="1238"/>
                  </a:cubicBezTo>
                  <a:cubicBezTo>
                    <a:pt x="1513" y="1238"/>
                    <a:pt x="1672" y="1266"/>
                    <a:pt x="1832" y="1327"/>
                  </a:cubicBezTo>
                  <a:cubicBezTo>
                    <a:pt x="2439" y="1546"/>
                    <a:pt x="3056" y="1766"/>
                    <a:pt x="3663" y="1986"/>
                  </a:cubicBezTo>
                  <a:cubicBezTo>
                    <a:pt x="5233" y="2551"/>
                    <a:pt x="6760" y="3158"/>
                    <a:pt x="8414" y="3556"/>
                  </a:cubicBezTo>
                  <a:cubicBezTo>
                    <a:pt x="10465" y="4037"/>
                    <a:pt x="12474" y="4466"/>
                    <a:pt x="14567" y="4728"/>
                  </a:cubicBezTo>
                  <a:cubicBezTo>
                    <a:pt x="14800" y="4754"/>
                    <a:pt x="15026" y="4770"/>
                    <a:pt x="15248" y="4770"/>
                  </a:cubicBezTo>
                  <a:cubicBezTo>
                    <a:pt x="15812" y="4770"/>
                    <a:pt x="16346" y="4668"/>
                    <a:pt x="16879" y="4382"/>
                  </a:cubicBezTo>
                  <a:cubicBezTo>
                    <a:pt x="17047" y="4340"/>
                    <a:pt x="17183" y="4257"/>
                    <a:pt x="17350" y="4204"/>
                  </a:cubicBezTo>
                  <a:cubicBezTo>
                    <a:pt x="18533" y="3775"/>
                    <a:pt x="19705" y="3210"/>
                    <a:pt x="21013" y="3116"/>
                  </a:cubicBezTo>
                  <a:cubicBezTo>
                    <a:pt x="21149" y="3116"/>
                    <a:pt x="21274" y="3032"/>
                    <a:pt x="21327" y="2896"/>
                  </a:cubicBezTo>
                  <a:cubicBezTo>
                    <a:pt x="21411" y="2729"/>
                    <a:pt x="21274" y="2593"/>
                    <a:pt x="21191" y="2509"/>
                  </a:cubicBezTo>
                  <a:cubicBezTo>
                    <a:pt x="21013" y="2373"/>
                    <a:pt x="20804" y="2247"/>
                    <a:pt x="20626" y="2206"/>
                  </a:cubicBezTo>
                  <a:cubicBezTo>
                    <a:pt x="20386" y="2131"/>
                    <a:pt x="20149" y="2098"/>
                    <a:pt x="19912" y="2098"/>
                  </a:cubicBezTo>
                  <a:cubicBezTo>
                    <a:pt x="19715" y="2098"/>
                    <a:pt x="19517" y="2121"/>
                    <a:pt x="19318" y="2164"/>
                  </a:cubicBezTo>
                  <a:cubicBezTo>
                    <a:pt x="18491" y="2331"/>
                    <a:pt x="17706" y="2509"/>
                    <a:pt x="16879" y="2687"/>
                  </a:cubicBezTo>
                  <a:cubicBezTo>
                    <a:pt x="16430" y="2809"/>
                    <a:pt x="15965" y="2892"/>
                    <a:pt x="15507" y="2892"/>
                  </a:cubicBezTo>
                  <a:cubicBezTo>
                    <a:pt x="15335" y="2892"/>
                    <a:pt x="15164" y="2880"/>
                    <a:pt x="14996" y="2854"/>
                  </a:cubicBezTo>
                  <a:cubicBezTo>
                    <a:pt x="14692" y="2813"/>
                    <a:pt x="14389" y="2771"/>
                    <a:pt x="14127" y="2729"/>
                  </a:cubicBezTo>
                  <a:cubicBezTo>
                    <a:pt x="12474" y="2509"/>
                    <a:pt x="10862" y="2289"/>
                    <a:pt x="9199" y="2028"/>
                  </a:cubicBezTo>
                  <a:cubicBezTo>
                    <a:pt x="7891" y="1850"/>
                    <a:pt x="6624" y="1588"/>
                    <a:pt x="5369" y="1117"/>
                  </a:cubicBezTo>
                  <a:cubicBezTo>
                    <a:pt x="4448" y="762"/>
                    <a:pt x="3485" y="500"/>
                    <a:pt x="2575" y="196"/>
                  </a:cubicBezTo>
                  <a:cubicBezTo>
                    <a:pt x="2220" y="64"/>
                    <a:pt x="1874" y="0"/>
                    <a:pt x="15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60" name="Google Shape;960;p38"/>
            <p:cNvSpPr/>
            <p:nvPr/>
          </p:nvSpPr>
          <p:spPr>
            <a:xfrm>
              <a:off x="2229641" y="3589779"/>
              <a:ext cx="153040" cy="32254"/>
            </a:xfrm>
            <a:custGeom>
              <a:avLst/>
              <a:gdLst/>
              <a:ahLst/>
              <a:cxnLst/>
              <a:rect l="l" t="t" r="r" b="b"/>
              <a:pathLst>
                <a:path w="7326" h="1544" extrusionOk="0">
                  <a:moveTo>
                    <a:pt x="0" y="0"/>
                  </a:moveTo>
                  <a:lnTo>
                    <a:pt x="0" y="1046"/>
                  </a:lnTo>
                  <a:cubicBezTo>
                    <a:pt x="482" y="1130"/>
                    <a:pt x="1005" y="1224"/>
                    <a:pt x="1486" y="1308"/>
                  </a:cubicBezTo>
                  <a:cubicBezTo>
                    <a:pt x="2357" y="1453"/>
                    <a:pt x="3227" y="1544"/>
                    <a:pt x="4090" y="1544"/>
                  </a:cubicBezTo>
                  <a:cubicBezTo>
                    <a:pt x="4784" y="1544"/>
                    <a:pt x="5473" y="1485"/>
                    <a:pt x="6153" y="1350"/>
                  </a:cubicBezTo>
                  <a:cubicBezTo>
                    <a:pt x="6499" y="1266"/>
                    <a:pt x="6802" y="1266"/>
                    <a:pt x="7148" y="1183"/>
                  </a:cubicBezTo>
                  <a:cubicBezTo>
                    <a:pt x="7200" y="1183"/>
                    <a:pt x="7284" y="1088"/>
                    <a:pt x="7325" y="1046"/>
                  </a:cubicBezTo>
                  <a:cubicBezTo>
                    <a:pt x="7284" y="963"/>
                    <a:pt x="7242" y="869"/>
                    <a:pt x="7148" y="827"/>
                  </a:cubicBezTo>
                  <a:cubicBezTo>
                    <a:pt x="7106" y="785"/>
                    <a:pt x="7022" y="743"/>
                    <a:pt x="6938" y="743"/>
                  </a:cubicBezTo>
                  <a:cubicBezTo>
                    <a:pt x="6677" y="743"/>
                    <a:pt x="6415" y="701"/>
                    <a:pt x="6153" y="701"/>
                  </a:cubicBezTo>
                  <a:cubicBezTo>
                    <a:pt x="4887" y="659"/>
                    <a:pt x="3621" y="523"/>
                    <a:pt x="2397" y="304"/>
                  </a:cubicBezTo>
                  <a:cubicBezTo>
                    <a:pt x="1612" y="136"/>
                    <a:pt x="785" y="42"/>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61" name="Google Shape;961;p38"/>
            <p:cNvSpPr/>
            <p:nvPr/>
          </p:nvSpPr>
          <p:spPr>
            <a:xfrm>
              <a:off x="3050243" y="3576932"/>
              <a:ext cx="190433" cy="38312"/>
            </a:xfrm>
            <a:custGeom>
              <a:avLst/>
              <a:gdLst/>
              <a:ahLst/>
              <a:cxnLst/>
              <a:rect l="l" t="t" r="r" b="b"/>
              <a:pathLst>
                <a:path w="9116" h="1834" extrusionOk="0">
                  <a:moveTo>
                    <a:pt x="8709" y="0"/>
                  </a:moveTo>
                  <a:cubicBezTo>
                    <a:pt x="7756" y="0"/>
                    <a:pt x="6803" y="130"/>
                    <a:pt x="5850" y="395"/>
                  </a:cubicBezTo>
                  <a:cubicBezTo>
                    <a:pt x="5672" y="437"/>
                    <a:pt x="5453" y="489"/>
                    <a:pt x="5275" y="531"/>
                  </a:cubicBezTo>
                  <a:cubicBezTo>
                    <a:pt x="3538" y="657"/>
                    <a:pt x="1874" y="1138"/>
                    <a:pt x="220" y="1578"/>
                  </a:cubicBezTo>
                  <a:cubicBezTo>
                    <a:pt x="179" y="1578"/>
                    <a:pt x="95" y="1620"/>
                    <a:pt x="1" y="1703"/>
                  </a:cubicBezTo>
                  <a:cubicBezTo>
                    <a:pt x="95" y="1703"/>
                    <a:pt x="137" y="1745"/>
                    <a:pt x="137" y="1745"/>
                  </a:cubicBezTo>
                  <a:cubicBezTo>
                    <a:pt x="399" y="1808"/>
                    <a:pt x="655" y="1833"/>
                    <a:pt x="908" y="1833"/>
                  </a:cubicBezTo>
                  <a:cubicBezTo>
                    <a:pt x="1369" y="1833"/>
                    <a:pt x="1818" y="1749"/>
                    <a:pt x="2271" y="1661"/>
                  </a:cubicBezTo>
                  <a:cubicBezTo>
                    <a:pt x="3014" y="1484"/>
                    <a:pt x="3757" y="1316"/>
                    <a:pt x="4542" y="1180"/>
                  </a:cubicBezTo>
                  <a:cubicBezTo>
                    <a:pt x="5233" y="1096"/>
                    <a:pt x="5976" y="960"/>
                    <a:pt x="6677" y="751"/>
                  </a:cubicBezTo>
                  <a:cubicBezTo>
                    <a:pt x="7284" y="573"/>
                    <a:pt x="7943" y="489"/>
                    <a:pt x="8550" y="489"/>
                  </a:cubicBezTo>
                  <a:lnTo>
                    <a:pt x="9115" y="489"/>
                  </a:lnTo>
                  <a:lnTo>
                    <a:pt x="9115" y="8"/>
                  </a:lnTo>
                  <a:cubicBezTo>
                    <a:pt x="8980" y="3"/>
                    <a:pt x="8844" y="0"/>
                    <a:pt x="8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962" name="Google Shape;962;p38"/>
          <p:cNvSpPr/>
          <p:nvPr/>
        </p:nvSpPr>
        <p:spPr>
          <a:xfrm rot="822716">
            <a:off x="8142207" y="1543315"/>
            <a:ext cx="1697656" cy="999177"/>
          </a:xfrm>
          <a:custGeom>
            <a:avLst/>
            <a:gdLst/>
            <a:ahLst/>
            <a:cxnLst/>
            <a:rect l="l" t="t" r="r" b="b"/>
            <a:pathLst>
              <a:path w="42947" h="25277" extrusionOk="0">
                <a:moveTo>
                  <a:pt x="17518" y="0"/>
                </a:moveTo>
                <a:cubicBezTo>
                  <a:pt x="14563" y="0"/>
                  <a:pt x="11344" y="1006"/>
                  <a:pt x="6803" y="3578"/>
                </a:cubicBezTo>
                <a:cubicBezTo>
                  <a:pt x="1" y="7418"/>
                  <a:pt x="1089" y="15308"/>
                  <a:pt x="7849" y="19149"/>
                </a:cubicBezTo>
                <a:cubicBezTo>
                  <a:pt x="14678" y="22998"/>
                  <a:pt x="18762" y="25276"/>
                  <a:pt x="23227" y="25276"/>
                </a:cubicBezTo>
                <a:cubicBezTo>
                  <a:pt x="26603" y="25276"/>
                  <a:pt x="30197" y="23974"/>
                  <a:pt x="35360" y="21064"/>
                </a:cubicBezTo>
                <a:cubicBezTo>
                  <a:pt x="42120" y="17223"/>
                  <a:pt x="42946" y="8684"/>
                  <a:pt x="34439" y="5587"/>
                </a:cubicBezTo>
                <a:cubicBezTo>
                  <a:pt x="26444" y="2669"/>
                  <a:pt x="22331" y="0"/>
                  <a:pt x="17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39"/>
          <p:cNvSpPr txBox="1">
            <a:spLocks noGrp="1"/>
          </p:cNvSpPr>
          <p:nvPr>
            <p:ph type="title"/>
          </p:nvPr>
        </p:nvSpPr>
        <p:spPr>
          <a:xfrm>
            <a:off x="1626271" y="1917550"/>
            <a:ext cx="58914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VISION PROJECT</a:t>
            </a:r>
            <a:endParaRPr dirty="0"/>
          </a:p>
        </p:txBody>
      </p:sp>
      <p:sp>
        <p:nvSpPr>
          <p:cNvPr id="968" name="Google Shape;968;p39"/>
          <p:cNvSpPr txBox="1">
            <a:spLocks noGrp="1"/>
          </p:cNvSpPr>
          <p:nvPr>
            <p:ph type="subTitle" idx="1"/>
          </p:nvPr>
        </p:nvSpPr>
        <p:spPr>
          <a:xfrm>
            <a:off x="1626328" y="2725324"/>
            <a:ext cx="6042375" cy="17336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t>VISION PROJECT est un projet d’essayage des </a:t>
            </a:r>
            <a:r>
              <a:rPr lang="fr-FR" sz="1400" dirty="0"/>
              <a:t>vêtements d’une façon virtuelle. L'idée du projet est venue du fait que les clients qui abusent du shopping en ligne trouvent des problèmes lorsque leur produit arrive, cela ne leur convient pas parfaitement, c'est pourquoi notre projet est un des solutions à ces souffrances.</a:t>
            </a:r>
            <a:endParaRPr sz="1400" dirty="0"/>
          </a:p>
        </p:txBody>
      </p:sp>
      <p:sp>
        <p:nvSpPr>
          <p:cNvPr id="969" name="Google Shape;969;p39"/>
          <p:cNvSpPr/>
          <p:nvPr/>
        </p:nvSpPr>
        <p:spPr>
          <a:xfrm rot="-242898">
            <a:off x="266411" y="-3392417"/>
            <a:ext cx="2494424" cy="481349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0" name="Google Shape;970;p39"/>
          <p:cNvGrpSpPr/>
          <p:nvPr/>
        </p:nvGrpSpPr>
        <p:grpSpPr>
          <a:xfrm rot="-1813799">
            <a:off x="6993195" y="3638725"/>
            <a:ext cx="2871399" cy="2804311"/>
            <a:chOff x="2256964" y="4013397"/>
            <a:chExt cx="944573" cy="922504"/>
          </a:xfrm>
        </p:grpSpPr>
        <p:sp>
          <p:nvSpPr>
            <p:cNvPr id="971" name="Google Shape;971;p39"/>
            <p:cNvSpPr/>
            <p:nvPr/>
          </p:nvSpPr>
          <p:spPr>
            <a:xfrm>
              <a:off x="2658732" y="4467870"/>
              <a:ext cx="542806" cy="65156"/>
            </a:xfrm>
            <a:custGeom>
              <a:avLst/>
              <a:gdLst/>
              <a:ahLst/>
              <a:cxnLst/>
              <a:rect l="l" t="t" r="r" b="b"/>
              <a:pathLst>
                <a:path w="25984" h="3119" extrusionOk="0">
                  <a:moveTo>
                    <a:pt x="15384" y="0"/>
                  </a:moveTo>
                  <a:cubicBezTo>
                    <a:pt x="14295" y="0"/>
                    <a:pt x="13291" y="262"/>
                    <a:pt x="12244" y="565"/>
                  </a:cubicBezTo>
                  <a:cubicBezTo>
                    <a:pt x="11250" y="827"/>
                    <a:pt x="10246" y="1089"/>
                    <a:pt x="9199" y="1266"/>
                  </a:cubicBezTo>
                  <a:cubicBezTo>
                    <a:pt x="8771" y="1318"/>
                    <a:pt x="8343" y="1348"/>
                    <a:pt x="7914" y="1348"/>
                  </a:cubicBezTo>
                  <a:cubicBezTo>
                    <a:pt x="7296" y="1348"/>
                    <a:pt x="6678" y="1285"/>
                    <a:pt x="6060" y="1130"/>
                  </a:cubicBezTo>
                  <a:cubicBezTo>
                    <a:pt x="5359" y="911"/>
                    <a:pt x="4658" y="785"/>
                    <a:pt x="3967" y="607"/>
                  </a:cubicBezTo>
                  <a:cubicBezTo>
                    <a:pt x="3482" y="504"/>
                    <a:pt x="2998" y="448"/>
                    <a:pt x="2516" y="448"/>
                  </a:cubicBezTo>
                  <a:cubicBezTo>
                    <a:pt x="1781" y="448"/>
                    <a:pt x="1054" y="578"/>
                    <a:pt x="346" y="869"/>
                  </a:cubicBezTo>
                  <a:cubicBezTo>
                    <a:pt x="210" y="911"/>
                    <a:pt x="43" y="911"/>
                    <a:pt x="1" y="1089"/>
                  </a:cubicBezTo>
                  <a:cubicBezTo>
                    <a:pt x="76" y="1164"/>
                    <a:pt x="155" y="1179"/>
                    <a:pt x="234" y="1179"/>
                  </a:cubicBezTo>
                  <a:cubicBezTo>
                    <a:pt x="286" y="1179"/>
                    <a:pt x="338" y="1172"/>
                    <a:pt x="388" y="1172"/>
                  </a:cubicBezTo>
                  <a:cubicBezTo>
                    <a:pt x="786" y="1172"/>
                    <a:pt x="1131" y="1172"/>
                    <a:pt x="1518" y="1214"/>
                  </a:cubicBezTo>
                  <a:cubicBezTo>
                    <a:pt x="2219" y="1266"/>
                    <a:pt x="2826" y="1570"/>
                    <a:pt x="3444" y="1832"/>
                  </a:cubicBezTo>
                  <a:cubicBezTo>
                    <a:pt x="4093" y="2135"/>
                    <a:pt x="4752" y="2439"/>
                    <a:pt x="5401" y="2700"/>
                  </a:cubicBezTo>
                  <a:cubicBezTo>
                    <a:pt x="6089" y="2953"/>
                    <a:pt x="6785" y="3118"/>
                    <a:pt x="7500" y="3118"/>
                  </a:cubicBezTo>
                  <a:cubicBezTo>
                    <a:pt x="7643" y="3118"/>
                    <a:pt x="7788" y="3112"/>
                    <a:pt x="7933" y="3098"/>
                  </a:cubicBezTo>
                  <a:cubicBezTo>
                    <a:pt x="8896" y="3045"/>
                    <a:pt x="9848" y="2784"/>
                    <a:pt x="10769" y="2439"/>
                  </a:cubicBezTo>
                  <a:cubicBezTo>
                    <a:pt x="10993" y="2346"/>
                    <a:pt x="11195" y="2293"/>
                    <a:pt x="11408" y="2293"/>
                  </a:cubicBezTo>
                  <a:cubicBezTo>
                    <a:pt x="11482" y="2293"/>
                    <a:pt x="11558" y="2299"/>
                    <a:pt x="11637" y="2313"/>
                  </a:cubicBezTo>
                  <a:cubicBezTo>
                    <a:pt x="12161" y="2397"/>
                    <a:pt x="12684" y="2439"/>
                    <a:pt x="13207" y="2522"/>
                  </a:cubicBezTo>
                  <a:cubicBezTo>
                    <a:pt x="13668" y="2592"/>
                    <a:pt x="14128" y="2640"/>
                    <a:pt x="14582" y="2640"/>
                  </a:cubicBezTo>
                  <a:cubicBezTo>
                    <a:pt x="15291" y="2640"/>
                    <a:pt x="15986" y="2521"/>
                    <a:pt x="16650" y="2177"/>
                  </a:cubicBezTo>
                  <a:cubicBezTo>
                    <a:pt x="16780" y="2116"/>
                    <a:pt x="16933" y="2077"/>
                    <a:pt x="17091" y="2077"/>
                  </a:cubicBezTo>
                  <a:cubicBezTo>
                    <a:pt x="17149" y="2077"/>
                    <a:pt x="17208" y="2082"/>
                    <a:pt x="17267" y="2093"/>
                  </a:cubicBezTo>
                  <a:cubicBezTo>
                    <a:pt x="17874" y="2261"/>
                    <a:pt x="18481" y="2355"/>
                    <a:pt x="19140" y="2397"/>
                  </a:cubicBezTo>
                  <a:cubicBezTo>
                    <a:pt x="19831" y="2439"/>
                    <a:pt x="20532" y="2480"/>
                    <a:pt x="21275" y="2480"/>
                  </a:cubicBezTo>
                  <a:cubicBezTo>
                    <a:pt x="21537" y="2480"/>
                    <a:pt x="21798" y="2439"/>
                    <a:pt x="22102" y="2261"/>
                  </a:cubicBezTo>
                  <a:cubicBezTo>
                    <a:pt x="21578" y="2219"/>
                    <a:pt x="21097" y="2135"/>
                    <a:pt x="20668" y="2093"/>
                  </a:cubicBezTo>
                  <a:cubicBezTo>
                    <a:pt x="20145" y="2051"/>
                    <a:pt x="19569" y="1999"/>
                    <a:pt x="19046" y="1957"/>
                  </a:cubicBezTo>
                  <a:cubicBezTo>
                    <a:pt x="18575" y="1915"/>
                    <a:pt x="18052" y="1915"/>
                    <a:pt x="17571" y="1654"/>
                  </a:cubicBezTo>
                  <a:cubicBezTo>
                    <a:pt x="17280" y="1521"/>
                    <a:pt x="16973" y="1468"/>
                    <a:pt x="16661" y="1468"/>
                  </a:cubicBezTo>
                  <a:cubicBezTo>
                    <a:pt x="16457" y="1468"/>
                    <a:pt x="16250" y="1491"/>
                    <a:pt x="16043" y="1528"/>
                  </a:cubicBezTo>
                  <a:cubicBezTo>
                    <a:pt x="15697" y="1570"/>
                    <a:pt x="15384" y="1612"/>
                    <a:pt x="15038" y="1612"/>
                  </a:cubicBezTo>
                  <a:cubicBezTo>
                    <a:pt x="14515" y="1612"/>
                    <a:pt x="13992" y="1570"/>
                    <a:pt x="13510" y="1528"/>
                  </a:cubicBezTo>
                  <a:cubicBezTo>
                    <a:pt x="13343" y="1476"/>
                    <a:pt x="13207" y="1476"/>
                    <a:pt x="13081" y="1434"/>
                  </a:cubicBezTo>
                  <a:lnTo>
                    <a:pt x="13081" y="1392"/>
                  </a:lnTo>
                  <a:cubicBezTo>
                    <a:pt x="13123" y="1350"/>
                    <a:pt x="13165" y="1308"/>
                    <a:pt x="13249" y="1266"/>
                  </a:cubicBezTo>
                  <a:cubicBezTo>
                    <a:pt x="14144" y="897"/>
                    <a:pt x="15039" y="645"/>
                    <a:pt x="16001" y="645"/>
                  </a:cubicBezTo>
                  <a:cubicBezTo>
                    <a:pt x="16074" y="645"/>
                    <a:pt x="16147" y="646"/>
                    <a:pt x="16221" y="649"/>
                  </a:cubicBezTo>
                  <a:cubicBezTo>
                    <a:pt x="18701" y="649"/>
                    <a:pt x="21097" y="1005"/>
                    <a:pt x="23493" y="1737"/>
                  </a:cubicBezTo>
                  <a:cubicBezTo>
                    <a:pt x="24331" y="1999"/>
                    <a:pt x="25157" y="2261"/>
                    <a:pt x="25984" y="2480"/>
                  </a:cubicBezTo>
                  <a:lnTo>
                    <a:pt x="25984" y="2135"/>
                  </a:lnTo>
                  <a:cubicBezTo>
                    <a:pt x="25722" y="2093"/>
                    <a:pt x="25461" y="1999"/>
                    <a:pt x="25241" y="1915"/>
                  </a:cubicBezTo>
                  <a:cubicBezTo>
                    <a:pt x="23975" y="1570"/>
                    <a:pt x="22803" y="1130"/>
                    <a:pt x="21537" y="827"/>
                  </a:cubicBezTo>
                  <a:cubicBezTo>
                    <a:pt x="19967" y="387"/>
                    <a:pt x="18355" y="168"/>
                    <a:pt x="16744" y="42"/>
                  </a:cubicBezTo>
                  <a:cubicBezTo>
                    <a:pt x="16263" y="0"/>
                    <a:pt x="15823" y="0"/>
                    <a:pt x="153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72" name="Google Shape;972;p39"/>
            <p:cNvSpPr/>
            <p:nvPr/>
          </p:nvSpPr>
          <p:spPr>
            <a:xfrm>
              <a:off x="2562118" y="4534988"/>
              <a:ext cx="583896" cy="71360"/>
            </a:xfrm>
            <a:custGeom>
              <a:avLst/>
              <a:gdLst/>
              <a:ahLst/>
              <a:cxnLst/>
              <a:rect l="l" t="t" r="r" b="b"/>
              <a:pathLst>
                <a:path w="27951" h="3416" extrusionOk="0">
                  <a:moveTo>
                    <a:pt x="26794" y="1756"/>
                  </a:moveTo>
                  <a:cubicBezTo>
                    <a:pt x="26799" y="1757"/>
                    <a:pt x="26805" y="1758"/>
                    <a:pt x="26810" y="1758"/>
                  </a:cubicBezTo>
                  <a:cubicBezTo>
                    <a:pt x="26805" y="1757"/>
                    <a:pt x="26799" y="1757"/>
                    <a:pt x="26794" y="1756"/>
                  </a:cubicBezTo>
                  <a:close/>
                  <a:moveTo>
                    <a:pt x="4258" y="1"/>
                  </a:moveTo>
                  <a:cubicBezTo>
                    <a:pt x="4032" y="1"/>
                    <a:pt x="3805" y="30"/>
                    <a:pt x="3580" y="94"/>
                  </a:cubicBezTo>
                  <a:cubicBezTo>
                    <a:pt x="2533" y="450"/>
                    <a:pt x="1529" y="795"/>
                    <a:pt x="482" y="1140"/>
                  </a:cubicBezTo>
                  <a:cubicBezTo>
                    <a:pt x="388" y="1140"/>
                    <a:pt x="262" y="1235"/>
                    <a:pt x="179" y="1277"/>
                  </a:cubicBezTo>
                  <a:cubicBezTo>
                    <a:pt x="1" y="1454"/>
                    <a:pt x="43" y="1716"/>
                    <a:pt x="262" y="1800"/>
                  </a:cubicBezTo>
                  <a:cubicBezTo>
                    <a:pt x="388" y="1842"/>
                    <a:pt x="524" y="1842"/>
                    <a:pt x="650" y="1842"/>
                  </a:cubicBezTo>
                  <a:cubicBezTo>
                    <a:pt x="1748" y="1842"/>
                    <a:pt x="2795" y="1716"/>
                    <a:pt x="3789" y="1454"/>
                  </a:cubicBezTo>
                  <a:cubicBezTo>
                    <a:pt x="4009" y="1402"/>
                    <a:pt x="4214" y="1376"/>
                    <a:pt x="4412" y="1376"/>
                  </a:cubicBezTo>
                  <a:cubicBezTo>
                    <a:pt x="4732" y="1376"/>
                    <a:pt x="5035" y="1444"/>
                    <a:pt x="5358" y="1580"/>
                  </a:cubicBezTo>
                  <a:cubicBezTo>
                    <a:pt x="5495" y="1664"/>
                    <a:pt x="5672" y="1758"/>
                    <a:pt x="5798" y="1800"/>
                  </a:cubicBezTo>
                  <a:cubicBezTo>
                    <a:pt x="6668" y="2203"/>
                    <a:pt x="7570" y="2426"/>
                    <a:pt x="8516" y="2426"/>
                  </a:cubicBezTo>
                  <a:cubicBezTo>
                    <a:pt x="8799" y="2426"/>
                    <a:pt x="9086" y="2406"/>
                    <a:pt x="9377" y="2365"/>
                  </a:cubicBezTo>
                  <a:cubicBezTo>
                    <a:pt x="9581" y="2332"/>
                    <a:pt x="9785" y="2317"/>
                    <a:pt x="9988" y="2317"/>
                  </a:cubicBezTo>
                  <a:cubicBezTo>
                    <a:pt x="10567" y="2317"/>
                    <a:pt x="11139" y="2444"/>
                    <a:pt x="11689" y="2668"/>
                  </a:cubicBezTo>
                  <a:cubicBezTo>
                    <a:pt x="12946" y="3155"/>
                    <a:pt x="14275" y="3416"/>
                    <a:pt x="15651" y="3416"/>
                  </a:cubicBezTo>
                  <a:cubicBezTo>
                    <a:pt x="15753" y="3416"/>
                    <a:pt x="15856" y="3414"/>
                    <a:pt x="15959" y="3411"/>
                  </a:cubicBezTo>
                  <a:cubicBezTo>
                    <a:pt x="17089" y="3369"/>
                    <a:pt x="18271" y="3328"/>
                    <a:pt x="19443" y="3328"/>
                  </a:cubicBezTo>
                  <a:cubicBezTo>
                    <a:pt x="20532" y="3328"/>
                    <a:pt x="21631" y="3328"/>
                    <a:pt x="22761" y="3369"/>
                  </a:cubicBezTo>
                  <a:cubicBezTo>
                    <a:pt x="22849" y="3372"/>
                    <a:pt x="22937" y="3373"/>
                    <a:pt x="23025" y="3373"/>
                  </a:cubicBezTo>
                  <a:cubicBezTo>
                    <a:pt x="24544" y="3373"/>
                    <a:pt x="26023" y="3035"/>
                    <a:pt x="27428" y="2501"/>
                  </a:cubicBezTo>
                  <a:cubicBezTo>
                    <a:pt x="27595" y="2407"/>
                    <a:pt x="27773" y="2365"/>
                    <a:pt x="27951" y="2145"/>
                  </a:cubicBezTo>
                  <a:lnTo>
                    <a:pt x="27951" y="2145"/>
                  </a:lnTo>
                  <a:cubicBezTo>
                    <a:pt x="27689" y="2187"/>
                    <a:pt x="27512" y="2187"/>
                    <a:pt x="27334" y="2187"/>
                  </a:cubicBezTo>
                  <a:cubicBezTo>
                    <a:pt x="27072" y="2281"/>
                    <a:pt x="26810" y="2365"/>
                    <a:pt x="26549" y="2407"/>
                  </a:cubicBezTo>
                  <a:cubicBezTo>
                    <a:pt x="25984" y="2543"/>
                    <a:pt x="25460" y="2710"/>
                    <a:pt x="24937" y="2804"/>
                  </a:cubicBezTo>
                  <a:cubicBezTo>
                    <a:pt x="24069" y="2930"/>
                    <a:pt x="23200" y="2930"/>
                    <a:pt x="22321" y="2930"/>
                  </a:cubicBezTo>
                  <a:cubicBezTo>
                    <a:pt x="20228" y="2930"/>
                    <a:pt x="18177" y="2888"/>
                    <a:pt x="16084" y="2888"/>
                  </a:cubicBezTo>
                  <a:cubicBezTo>
                    <a:pt x="15697" y="2888"/>
                    <a:pt x="15258" y="2888"/>
                    <a:pt x="14871" y="2804"/>
                  </a:cubicBezTo>
                  <a:cubicBezTo>
                    <a:pt x="14128" y="2668"/>
                    <a:pt x="13426" y="2501"/>
                    <a:pt x="12736" y="2323"/>
                  </a:cubicBezTo>
                  <a:cubicBezTo>
                    <a:pt x="12600" y="2281"/>
                    <a:pt x="12516" y="2187"/>
                    <a:pt x="12380" y="2145"/>
                  </a:cubicBezTo>
                  <a:lnTo>
                    <a:pt x="12380" y="2061"/>
                  </a:lnTo>
                  <a:cubicBezTo>
                    <a:pt x="12642" y="2019"/>
                    <a:pt x="12861" y="2019"/>
                    <a:pt x="13123" y="1978"/>
                  </a:cubicBezTo>
                  <a:cubicBezTo>
                    <a:pt x="13950" y="1883"/>
                    <a:pt x="14776" y="1758"/>
                    <a:pt x="15655" y="1664"/>
                  </a:cubicBezTo>
                  <a:cubicBezTo>
                    <a:pt x="15827" y="1647"/>
                    <a:pt x="16007" y="1637"/>
                    <a:pt x="16189" y="1637"/>
                  </a:cubicBezTo>
                  <a:cubicBezTo>
                    <a:pt x="16463" y="1637"/>
                    <a:pt x="16742" y="1660"/>
                    <a:pt x="17005" y="1716"/>
                  </a:cubicBezTo>
                  <a:cubicBezTo>
                    <a:pt x="17595" y="1803"/>
                    <a:pt x="18187" y="1871"/>
                    <a:pt x="18779" y="1871"/>
                  </a:cubicBezTo>
                  <a:cubicBezTo>
                    <a:pt x="19322" y="1871"/>
                    <a:pt x="19865" y="1814"/>
                    <a:pt x="20406" y="1664"/>
                  </a:cubicBezTo>
                  <a:cubicBezTo>
                    <a:pt x="20504" y="1632"/>
                    <a:pt x="20602" y="1619"/>
                    <a:pt x="20700" y="1619"/>
                  </a:cubicBezTo>
                  <a:cubicBezTo>
                    <a:pt x="20864" y="1619"/>
                    <a:pt x="21027" y="1657"/>
                    <a:pt x="21191" y="1716"/>
                  </a:cubicBezTo>
                  <a:cubicBezTo>
                    <a:pt x="21450" y="1810"/>
                    <a:pt x="21738" y="1857"/>
                    <a:pt x="22030" y="1857"/>
                  </a:cubicBezTo>
                  <a:cubicBezTo>
                    <a:pt x="22127" y="1857"/>
                    <a:pt x="22224" y="1852"/>
                    <a:pt x="22321" y="1842"/>
                  </a:cubicBezTo>
                  <a:cubicBezTo>
                    <a:pt x="23064" y="1800"/>
                    <a:pt x="23807" y="1758"/>
                    <a:pt x="24550" y="1716"/>
                  </a:cubicBezTo>
                  <a:cubicBezTo>
                    <a:pt x="24843" y="1679"/>
                    <a:pt x="25134" y="1663"/>
                    <a:pt x="25427" y="1663"/>
                  </a:cubicBezTo>
                  <a:cubicBezTo>
                    <a:pt x="25873" y="1663"/>
                    <a:pt x="26324" y="1700"/>
                    <a:pt x="26794" y="1756"/>
                  </a:cubicBezTo>
                  <a:lnTo>
                    <a:pt x="26794" y="1756"/>
                  </a:lnTo>
                  <a:cubicBezTo>
                    <a:pt x="26758" y="1748"/>
                    <a:pt x="26721" y="1716"/>
                    <a:pt x="26685" y="1716"/>
                  </a:cubicBezTo>
                  <a:cubicBezTo>
                    <a:pt x="26075" y="1640"/>
                    <a:pt x="25465" y="1606"/>
                    <a:pt x="24853" y="1606"/>
                  </a:cubicBezTo>
                  <a:cubicBezTo>
                    <a:pt x="24373" y="1606"/>
                    <a:pt x="23892" y="1627"/>
                    <a:pt x="23409" y="1664"/>
                  </a:cubicBezTo>
                  <a:cubicBezTo>
                    <a:pt x="23080" y="1692"/>
                    <a:pt x="22738" y="1730"/>
                    <a:pt x="22395" y="1730"/>
                  </a:cubicBezTo>
                  <a:cubicBezTo>
                    <a:pt x="22107" y="1730"/>
                    <a:pt x="21818" y="1703"/>
                    <a:pt x="21536" y="1622"/>
                  </a:cubicBezTo>
                  <a:cubicBezTo>
                    <a:pt x="20953" y="1471"/>
                    <a:pt x="20395" y="1312"/>
                    <a:pt x="19816" y="1312"/>
                  </a:cubicBezTo>
                  <a:cubicBezTo>
                    <a:pt x="19752" y="1312"/>
                    <a:pt x="19687" y="1314"/>
                    <a:pt x="19621" y="1318"/>
                  </a:cubicBezTo>
                  <a:lnTo>
                    <a:pt x="19580" y="1318"/>
                  </a:lnTo>
                  <a:cubicBezTo>
                    <a:pt x="18753" y="1193"/>
                    <a:pt x="18010" y="973"/>
                    <a:pt x="17225" y="670"/>
                  </a:cubicBezTo>
                  <a:cubicBezTo>
                    <a:pt x="17005" y="575"/>
                    <a:pt x="16744" y="492"/>
                    <a:pt x="16482" y="450"/>
                  </a:cubicBezTo>
                  <a:cubicBezTo>
                    <a:pt x="16001" y="382"/>
                    <a:pt x="15522" y="348"/>
                    <a:pt x="15048" y="348"/>
                  </a:cubicBezTo>
                  <a:cubicBezTo>
                    <a:pt x="14575" y="348"/>
                    <a:pt x="14107" y="382"/>
                    <a:pt x="13646" y="450"/>
                  </a:cubicBezTo>
                  <a:cubicBezTo>
                    <a:pt x="13123" y="534"/>
                    <a:pt x="12600" y="670"/>
                    <a:pt x="12077" y="753"/>
                  </a:cubicBezTo>
                  <a:cubicBezTo>
                    <a:pt x="11506" y="870"/>
                    <a:pt x="10931" y="946"/>
                    <a:pt x="10346" y="946"/>
                  </a:cubicBezTo>
                  <a:cubicBezTo>
                    <a:pt x="10040" y="946"/>
                    <a:pt x="9731" y="926"/>
                    <a:pt x="9419" y="879"/>
                  </a:cubicBezTo>
                  <a:cubicBezTo>
                    <a:pt x="9115" y="837"/>
                    <a:pt x="8759" y="837"/>
                    <a:pt x="8414" y="837"/>
                  </a:cubicBezTo>
                  <a:cubicBezTo>
                    <a:pt x="8236" y="837"/>
                    <a:pt x="8069" y="879"/>
                    <a:pt x="7891" y="973"/>
                  </a:cubicBezTo>
                  <a:cubicBezTo>
                    <a:pt x="7788" y="997"/>
                    <a:pt x="7689" y="1021"/>
                    <a:pt x="7597" y="1021"/>
                  </a:cubicBezTo>
                  <a:cubicBezTo>
                    <a:pt x="7530" y="1021"/>
                    <a:pt x="7467" y="1008"/>
                    <a:pt x="7409" y="973"/>
                  </a:cubicBezTo>
                  <a:cubicBezTo>
                    <a:pt x="7022" y="837"/>
                    <a:pt x="6625" y="711"/>
                    <a:pt x="6279" y="575"/>
                  </a:cubicBezTo>
                  <a:cubicBezTo>
                    <a:pt x="6101" y="534"/>
                    <a:pt x="5934" y="408"/>
                    <a:pt x="5756" y="356"/>
                  </a:cubicBezTo>
                  <a:cubicBezTo>
                    <a:pt x="5271" y="146"/>
                    <a:pt x="4766" y="1"/>
                    <a:pt x="4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73" name="Google Shape;973;p39"/>
            <p:cNvSpPr/>
            <p:nvPr/>
          </p:nvSpPr>
          <p:spPr>
            <a:xfrm>
              <a:off x="3053961" y="4439586"/>
              <a:ext cx="147567" cy="33173"/>
            </a:xfrm>
            <a:custGeom>
              <a:avLst/>
              <a:gdLst/>
              <a:ahLst/>
              <a:cxnLst/>
              <a:rect l="l" t="t" r="r" b="b"/>
              <a:pathLst>
                <a:path w="7064" h="1588" extrusionOk="0">
                  <a:moveTo>
                    <a:pt x="1559" y="0"/>
                  </a:moveTo>
                  <a:cubicBezTo>
                    <a:pt x="1203" y="0"/>
                    <a:pt x="847" y="56"/>
                    <a:pt x="482" y="172"/>
                  </a:cubicBezTo>
                  <a:cubicBezTo>
                    <a:pt x="388" y="214"/>
                    <a:pt x="304" y="214"/>
                    <a:pt x="220" y="266"/>
                  </a:cubicBezTo>
                  <a:cubicBezTo>
                    <a:pt x="42" y="350"/>
                    <a:pt x="1" y="569"/>
                    <a:pt x="220" y="653"/>
                  </a:cubicBezTo>
                  <a:cubicBezTo>
                    <a:pt x="346" y="737"/>
                    <a:pt x="482" y="789"/>
                    <a:pt x="649" y="789"/>
                  </a:cubicBezTo>
                  <a:cubicBezTo>
                    <a:pt x="1392" y="873"/>
                    <a:pt x="2135" y="1051"/>
                    <a:pt x="2878" y="1354"/>
                  </a:cubicBezTo>
                  <a:cubicBezTo>
                    <a:pt x="2962" y="1396"/>
                    <a:pt x="3004" y="1396"/>
                    <a:pt x="3098" y="1438"/>
                  </a:cubicBezTo>
                  <a:cubicBezTo>
                    <a:pt x="3461" y="1532"/>
                    <a:pt x="3816" y="1588"/>
                    <a:pt x="4165" y="1588"/>
                  </a:cubicBezTo>
                  <a:cubicBezTo>
                    <a:pt x="4479" y="1588"/>
                    <a:pt x="4789" y="1542"/>
                    <a:pt x="5097" y="1438"/>
                  </a:cubicBezTo>
                  <a:cubicBezTo>
                    <a:pt x="5201" y="1389"/>
                    <a:pt x="5305" y="1369"/>
                    <a:pt x="5407" y="1369"/>
                  </a:cubicBezTo>
                  <a:cubicBezTo>
                    <a:pt x="5479" y="1369"/>
                    <a:pt x="5551" y="1379"/>
                    <a:pt x="5620" y="1396"/>
                  </a:cubicBezTo>
                  <a:cubicBezTo>
                    <a:pt x="6059" y="1396"/>
                    <a:pt x="6499" y="1438"/>
                    <a:pt x="6980" y="1480"/>
                  </a:cubicBezTo>
                  <a:lnTo>
                    <a:pt x="7064" y="1480"/>
                  </a:lnTo>
                  <a:lnTo>
                    <a:pt x="7064" y="1093"/>
                  </a:lnTo>
                  <a:lnTo>
                    <a:pt x="7022" y="1093"/>
                  </a:lnTo>
                  <a:cubicBezTo>
                    <a:pt x="6457" y="1051"/>
                    <a:pt x="5881" y="999"/>
                    <a:pt x="5358" y="915"/>
                  </a:cubicBezTo>
                  <a:cubicBezTo>
                    <a:pt x="4532" y="789"/>
                    <a:pt x="3705" y="528"/>
                    <a:pt x="2920" y="266"/>
                  </a:cubicBezTo>
                  <a:cubicBezTo>
                    <a:pt x="2458" y="91"/>
                    <a:pt x="2009" y="0"/>
                    <a:pt x="1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74" name="Google Shape;974;p39"/>
            <p:cNvSpPr/>
            <p:nvPr/>
          </p:nvSpPr>
          <p:spPr>
            <a:xfrm>
              <a:off x="3122165" y="4571691"/>
              <a:ext cx="21" cy="21"/>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75" name="Google Shape;975;p39"/>
            <p:cNvSpPr/>
            <p:nvPr/>
          </p:nvSpPr>
          <p:spPr>
            <a:xfrm>
              <a:off x="3166973" y="4547877"/>
              <a:ext cx="34552" cy="25590"/>
            </a:xfrm>
            <a:custGeom>
              <a:avLst/>
              <a:gdLst/>
              <a:ahLst/>
              <a:cxnLst/>
              <a:rect l="l" t="t" r="r" b="b"/>
              <a:pathLst>
                <a:path w="1654" h="1225" extrusionOk="0">
                  <a:moveTo>
                    <a:pt x="785" y="0"/>
                  </a:moveTo>
                  <a:cubicBezTo>
                    <a:pt x="471" y="53"/>
                    <a:pt x="210" y="136"/>
                    <a:pt x="1" y="440"/>
                  </a:cubicBezTo>
                  <a:cubicBezTo>
                    <a:pt x="210" y="482"/>
                    <a:pt x="430" y="523"/>
                    <a:pt x="608" y="660"/>
                  </a:cubicBezTo>
                  <a:cubicBezTo>
                    <a:pt x="953" y="837"/>
                    <a:pt x="1309" y="1005"/>
                    <a:pt x="1654" y="1225"/>
                  </a:cubicBezTo>
                  <a:lnTo>
                    <a:pt x="1654" y="94"/>
                  </a:lnTo>
                  <a:cubicBezTo>
                    <a:pt x="1350" y="0"/>
                    <a:pt x="1089" y="0"/>
                    <a:pt x="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76" name="Google Shape;976;p39"/>
            <p:cNvSpPr/>
            <p:nvPr/>
          </p:nvSpPr>
          <p:spPr>
            <a:xfrm>
              <a:off x="2998437" y="4299333"/>
              <a:ext cx="184960" cy="40547"/>
            </a:xfrm>
            <a:custGeom>
              <a:avLst/>
              <a:gdLst/>
              <a:ahLst/>
              <a:cxnLst/>
              <a:rect l="l" t="t" r="r" b="b"/>
              <a:pathLst>
                <a:path w="8854" h="1941" extrusionOk="0">
                  <a:moveTo>
                    <a:pt x="5798" y="0"/>
                  </a:moveTo>
                  <a:cubicBezTo>
                    <a:pt x="4971" y="0"/>
                    <a:pt x="4228" y="220"/>
                    <a:pt x="3485" y="440"/>
                  </a:cubicBezTo>
                  <a:cubicBezTo>
                    <a:pt x="2700" y="649"/>
                    <a:pt x="1874" y="869"/>
                    <a:pt x="1089" y="1089"/>
                  </a:cubicBezTo>
                  <a:cubicBezTo>
                    <a:pt x="785" y="1130"/>
                    <a:pt x="524" y="1225"/>
                    <a:pt x="262" y="1308"/>
                  </a:cubicBezTo>
                  <a:cubicBezTo>
                    <a:pt x="168" y="1350"/>
                    <a:pt x="42" y="1434"/>
                    <a:pt x="42" y="1528"/>
                  </a:cubicBezTo>
                  <a:cubicBezTo>
                    <a:pt x="1" y="1696"/>
                    <a:pt x="126" y="1748"/>
                    <a:pt x="262" y="1790"/>
                  </a:cubicBezTo>
                  <a:cubicBezTo>
                    <a:pt x="608" y="1832"/>
                    <a:pt x="911" y="1915"/>
                    <a:pt x="1214" y="1915"/>
                  </a:cubicBezTo>
                  <a:cubicBezTo>
                    <a:pt x="1414" y="1932"/>
                    <a:pt x="1613" y="1941"/>
                    <a:pt x="1809" y="1941"/>
                  </a:cubicBezTo>
                  <a:cubicBezTo>
                    <a:pt x="2692" y="1941"/>
                    <a:pt x="3541" y="1776"/>
                    <a:pt x="4354" y="1528"/>
                  </a:cubicBezTo>
                  <a:cubicBezTo>
                    <a:pt x="5141" y="1340"/>
                    <a:pt x="5891" y="1213"/>
                    <a:pt x="6693" y="1213"/>
                  </a:cubicBezTo>
                  <a:cubicBezTo>
                    <a:pt x="6829" y="1213"/>
                    <a:pt x="6967" y="1217"/>
                    <a:pt x="7106" y="1225"/>
                  </a:cubicBezTo>
                  <a:cubicBezTo>
                    <a:pt x="7587" y="1266"/>
                    <a:pt x="8069" y="1266"/>
                    <a:pt x="8539" y="1308"/>
                  </a:cubicBezTo>
                  <a:lnTo>
                    <a:pt x="8853" y="1308"/>
                  </a:lnTo>
                  <a:cubicBezTo>
                    <a:pt x="8759" y="1047"/>
                    <a:pt x="8676" y="827"/>
                    <a:pt x="8592" y="607"/>
                  </a:cubicBezTo>
                  <a:cubicBezTo>
                    <a:pt x="8278" y="524"/>
                    <a:pt x="7974" y="440"/>
                    <a:pt x="7671" y="304"/>
                  </a:cubicBezTo>
                  <a:cubicBezTo>
                    <a:pt x="7064" y="126"/>
                    <a:pt x="6405" y="0"/>
                    <a:pt x="57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77" name="Google Shape;977;p39"/>
            <p:cNvSpPr/>
            <p:nvPr/>
          </p:nvSpPr>
          <p:spPr>
            <a:xfrm>
              <a:off x="2267889" y="4363151"/>
              <a:ext cx="485546" cy="52810"/>
            </a:xfrm>
            <a:custGeom>
              <a:avLst/>
              <a:gdLst/>
              <a:ahLst/>
              <a:cxnLst/>
              <a:rect l="l" t="t" r="r" b="b"/>
              <a:pathLst>
                <a:path w="23243" h="2528" extrusionOk="0">
                  <a:moveTo>
                    <a:pt x="262" y="1"/>
                  </a:moveTo>
                  <a:cubicBezTo>
                    <a:pt x="179" y="388"/>
                    <a:pt x="84" y="786"/>
                    <a:pt x="1" y="1173"/>
                  </a:cubicBezTo>
                  <a:cubicBezTo>
                    <a:pt x="143" y="1169"/>
                    <a:pt x="285" y="1167"/>
                    <a:pt x="427" y="1167"/>
                  </a:cubicBezTo>
                  <a:cubicBezTo>
                    <a:pt x="1734" y="1167"/>
                    <a:pt x="3062" y="1335"/>
                    <a:pt x="4364" y="1571"/>
                  </a:cubicBezTo>
                  <a:cubicBezTo>
                    <a:pt x="5191" y="1738"/>
                    <a:pt x="6018" y="1958"/>
                    <a:pt x="6803" y="2177"/>
                  </a:cubicBezTo>
                  <a:cubicBezTo>
                    <a:pt x="7558" y="2408"/>
                    <a:pt x="8300" y="2527"/>
                    <a:pt x="9047" y="2527"/>
                  </a:cubicBezTo>
                  <a:cubicBezTo>
                    <a:pt x="9417" y="2527"/>
                    <a:pt x="9787" y="2498"/>
                    <a:pt x="10162" y="2439"/>
                  </a:cubicBezTo>
                  <a:cubicBezTo>
                    <a:pt x="10769" y="2355"/>
                    <a:pt x="11386" y="2177"/>
                    <a:pt x="12035" y="2041"/>
                  </a:cubicBezTo>
                  <a:cubicBezTo>
                    <a:pt x="12831" y="1850"/>
                    <a:pt x="13670" y="1649"/>
                    <a:pt x="14546" y="1649"/>
                  </a:cubicBezTo>
                  <a:cubicBezTo>
                    <a:pt x="14626" y="1649"/>
                    <a:pt x="14706" y="1651"/>
                    <a:pt x="14787" y="1654"/>
                  </a:cubicBezTo>
                  <a:cubicBezTo>
                    <a:pt x="15247" y="1654"/>
                    <a:pt x="15712" y="1636"/>
                    <a:pt x="16163" y="1636"/>
                  </a:cubicBezTo>
                  <a:cubicBezTo>
                    <a:pt x="16389" y="1636"/>
                    <a:pt x="16611" y="1640"/>
                    <a:pt x="16827" y="1654"/>
                  </a:cubicBezTo>
                  <a:cubicBezTo>
                    <a:pt x="17874" y="1696"/>
                    <a:pt x="18973" y="1832"/>
                    <a:pt x="20019" y="1916"/>
                  </a:cubicBezTo>
                  <a:cubicBezTo>
                    <a:pt x="20752" y="2000"/>
                    <a:pt x="21536" y="2094"/>
                    <a:pt x="22279" y="2177"/>
                  </a:cubicBezTo>
                  <a:cubicBezTo>
                    <a:pt x="22380" y="2191"/>
                    <a:pt x="22487" y="2196"/>
                    <a:pt x="22596" y="2196"/>
                  </a:cubicBezTo>
                  <a:cubicBezTo>
                    <a:pt x="22814" y="2196"/>
                    <a:pt x="23040" y="2177"/>
                    <a:pt x="23242" y="2177"/>
                  </a:cubicBezTo>
                  <a:lnTo>
                    <a:pt x="23242" y="2136"/>
                  </a:lnTo>
                  <a:cubicBezTo>
                    <a:pt x="23106" y="2136"/>
                    <a:pt x="22980" y="2094"/>
                    <a:pt x="22844" y="2094"/>
                  </a:cubicBezTo>
                  <a:cubicBezTo>
                    <a:pt x="21631" y="1916"/>
                    <a:pt x="20406" y="1738"/>
                    <a:pt x="19234" y="1612"/>
                  </a:cubicBezTo>
                  <a:cubicBezTo>
                    <a:pt x="18355" y="1476"/>
                    <a:pt x="17487" y="1351"/>
                    <a:pt x="16660" y="1351"/>
                  </a:cubicBezTo>
                  <a:cubicBezTo>
                    <a:pt x="16330" y="1372"/>
                    <a:pt x="15993" y="1382"/>
                    <a:pt x="15655" y="1382"/>
                  </a:cubicBezTo>
                  <a:cubicBezTo>
                    <a:pt x="15318" y="1382"/>
                    <a:pt x="14980" y="1372"/>
                    <a:pt x="14651" y="1351"/>
                  </a:cubicBezTo>
                  <a:cubicBezTo>
                    <a:pt x="13385" y="1351"/>
                    <a:pt x="12118" y="1309"/>
                    <a:pt x="10863" y="1309"/>
                  </a:cubicBezTo>
                  <a:cubicBezTo>
                    <a:pt x="9419" y="1309"/>
                    <a:pt x="8027" y="1257"/>
                    <a:pt x="6677" y="953"/>
                  </a:cubicBezTo>
                  <a:cubicBezTo>
                    <a:pt x="4846" y="566"/>
                    <a:pt x="3014" y="210"/>
                    <a:pt x="1131" y="43"/>
                  </a:cubicBezTo>
                  <a:cubicBezTo>
                    <a:pt x="827" y="43"/>
                    <a:pt x="566" y="1"/>
                    <a:pt x="2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78" name="Google Shape;978;p39"/>
            <p:cNvSpPr/>
            <p:nvPr/>
          </p:nvSpPr>
          <p:spPr>
            <a:xfrm>
              <a:off x="2829900" y="4370483"/>
              <a:ext cx="371633" cy="74682"/>
            </a:xfrm>
            <a:custGeom>
              <a:avLst/>
              <a:gdLst/>
              <a:ahLst/>
              <a:cxnLst/>
              <a:rect l="l" t="t" r="r" b="b"/>
              <a:pathLst>
                <a:path w="17790" h="3575" extrusionOk="0">
                  <a:moveTo>
                    <a:pt x="14285" y="0"/>
                  </a:moveTo>
                  <a:cubicBezTo>
                    <a:pt x="12997" y="0"/>
                    <a:pt x="11728" y="241"/>
                    <a:pt x="10507" y="780"/>
                  </a:cubicBezTo>
                  <a:cubicBezTo>
                    <a:pt x="9942" y="1000"/>
                    <a:pt x="9377" y="1220"/>
                    <a:pt x="8759" y="1220"/>
                  </a:cubicBezTo>
                  <a:cubicBezTo>
                    <a:pt x="8676" y="1220"/>
                    <a:pt x="8634" y="1220"/>
                    <a:pt x="8550" y="1261"/>
                  </a:cubicBezTo>
                  <a:cubicBezTo>
                    <a:pt x="7765" y="1387"/>
                    <a:pt x="6928" y="1523"/>
                    <a:pt x="6195" y="1743"/>
                  </a:cubicBezTo>
                  <a:cubicBezTo>
                    <a:pt x="5290" y="1953"/>
                    <a:pt x="4385" y="2082"/>
                    <a:pt x="3483" y="2082"/>
                  </a:cubicBezTo>
                  <a:cubicBezTo>
                    <a:pt x="2903" y="2082"/>
                    <a:pt x="2325" y="2029"/>
                    <a:pt x="1748" y="1910"/>
                  </a:cubicBezTo>
                  <a:cubicBezTo>
                    <a:pt x="1309" y="1826"/>
                    <a:pt x="827" y="1743"/>
                    <a:pt x="388" y="1690"/>
                  </a:cubicBezTo>
                  <a:cubicBezTo>
                    <a:pt x="333" y="1672"/>
                    <a:pt x="268" y="1654"/>
                    <a:pt x="206" y="1654"/>
                  </a:cubicBezTo>
                  <a:cubicBezTo>
                    <a:pt x="125" y="1654"/>
                    <a:pt x="48" y="1684"/>
                    <a:pt x="1" y="1785"/>
                  </a:cubicBezTo>
                  <a:lnTo>
                    <a:pt x="1" y="1868"/>
                  </a:lnTo>
                  <a:cubicBezTo>
                    <a:pt x="84" y="1910"/>
                    <a:pt x="126" y="1952"/>
                    <a:pt x="178" y="2004"/>
                  </a:cubicBezTo>
                  <a:cubicBezTo>
                    <a:pt x="1486" y="2737"/>
                    <a:pt x="2878" y="3260"/>
                    <a:pt x="4406" y="3260"/>
                  </a:cubicBezTo>
                  <a:cubicBezTo>
                    <a:pt x="4512" y="3265"/>
                    <a:pt x="4617" y="3267"/>
                    <a:pt x="4723" y="3267"/>
                  </a:cubicBezTo>
                  <a:cubicBezTo>
                    <a:pt x="5826" y="3267"/>
                    <a:pt x="6901" y="3028"/>
                    <a:pt x="7933" y="2789"/>
                  </a:cubicBezTo>
                  <a:cubicBezTo>
                    <a:pt x="8914" y="2572"/>
                    <a:pt x="9889" y="2413"/>
                    <a:pt x="10868" y="2413"/>
                  </a:cubicBezTo>
                  <a:cubicBezTo>
                    <a:pt x="11068" y="2413"/>
                    <a:pt x="11269" y="2419"/>
                    <a:pt x="11469" y="2433"/>
                  </a:cubicBezTo>
                  <a:cubicBezTo>
                    <a:pt x="12600" y="2528"/>
                    <a:pt x="13688" y="2695"/>
                    <a:pt x="14776" y="2998"/>
                  </a:cubicBezTo>
                  <a:cubicBezTo>
                    <a:pt x="15655" y="3312"/>
                    <a:pt x="16566" y="3438"/>
                    <a:pt x="17528" y="3522"/>
                  </a:cubicBezTo>
                  <a:cubicBezTo>
                    <a:pt x="17612" y="3522"/>
                    <a:pt x="17706" y="3522"/>
                    <a:pt x="17790" y="3574"/>
                  </a:cubicBezTo>
                  <a:lnTo>
                    <a:pt x="17790" y="2528"/>
                  </a:lnTo>
                  <a:cubicBezTo>
                    <a:pt x="16702" y="2266"/>
                    <a:pt x="15655" y="2004"/>
                    <a:pt x="14567" y="1690"/>
                  </a:cubicBezTo>
                  <a:cubicBezTo>
                    <a:pt x="14515" y="1649"/>
                    <a:pt x="14473" y="1607"/>
                    <a:pt x="14389" y="1607"/>
                  </a:cubicBezTo>
                  <a:cubicBezTo>
                    <a:pt x="14431" y="1565"/>
                    <a:pt x="14431" y="1523"/>
                    <a:pt x="14473" y="1523"/>
                  </a:cubicBezTo>
                  <a:lnTo>
                    <a:pt x="14776" y="1523"/>
                  </a:lnTo>
                  <a:cubicBezTo>
                    <a:pt x="14924" y="1516"/>
                    <a:pt x="15072" y="1512"/>
                    <a:pt x="15220" y="1512"/>
                  </a:cubicBezTo>
                  <a:cubicBezTo>
                    <a:pt x="15906" y="1512"/>
                    <a:pt x="16586" y="1587"/>
                    <a:pt x="17267" y="1690"/>
                  </a:cubicBezTo>
                  <a:cubicBezTo>
                    <a:pt x="17445" y="1743"/>
                    <a:pt x="17612" y="1743"/>
                    <a:pt x="17790" y="1785"/>
                  </a:cubicBezTo>
                  <a:lnTo>
                    <a:pt x="17790" y="958"/>
                  </a:lnTo>
                  <a:cubicBezTo>
                    <a:pt x="17748" y="822"/>
                    <a:pt x="17706" y="644"/>
                    <a:pt x="17654" y="477"/>
                  </a:cubicBezTo>
                  <a:cubicBezTo>
                    <a:pt x="17309" y="382"/>
                    <a:pt x="17005" y="299"/>
                    <a:pt x="16660" y="257"/>
                  </a:cubicBezTo>
                  <a:cubicBezTo>
                    <a:pt x="15866" y="90"/>
                    <a:pt x="15072" y="0"/>
                    <a:pt x="14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79" name="Google Shape;979;p39"/>
            <p:cNvSpPr/>
            <p:nvPr/>
          </p:nvSpPr>
          <p:spPr>
            <a:xfrm>
              <a:off x="2257841" y="4416962"/>
              <a:ext cx="103844" cy="41738"/>
            </a:xfrm>
            <a:custGeom>
              <a:avLst/>
              <a:gdLst/>
              <a:ahLst/>
              <a:cxnLst/>
              <a:rect l="l" t="t" r="r" b="b"/>
              <a:pathLst>
                <a:path w="4971" h="1998" extrusionOk="0">
                  <a:moveTo>
                    <a:pt x="2687" y="1"/>
                  </a:moveTo>
                  <a:cubicBezTo>
                    <a:pt x="2505" y="1"/>
                    <a:pt x="2321" y="13"/>
                    <a:pt x="2135" y="41"/>
                  </a:cubicBezTo>
                  <a:cubicBezTo>
                    <a:pt x="1832" y="83"/>
                    <a:pt x="1570" y="125"/>
                    <a:pt x="1267" y="208"/>
                  </a:cubicBezTo>
                  <a:cubicBezTo>
                    <a:pt x="921" y="303"/>
                    <a:pt x="524" y="386"/>
                    <a:pt x="136" y="470"/>
                  </a:cubicBezTo>
                  <a:cubicBezTo>
                    <a:pt x="95" y="951"/>
                    <a:pt x="42" y="1475"/>
                    <a:pt x="0" y="1998"/>
                  </a:cubicBezTo>
                  <a:cubicBezTo>
                    <a:pt x="356" y="1914"/>
                    <a:pt x="660" y="1820"/>
                    <a:pt x="963" y="1736"/>
                  </a:cubicBezTo>
                  <a:cubicBezTo>
                    <a:pt x="1926" y="1391"/>
                    <a:pt x="2878" y="1171"/>
                    <a:pt x="3924" y="1171"/>
                  </a:cubicBezTo>
                  <a:lnTo>
                    <a:pt x="4144" y="1171"/>
                  </a:lnTo>
                  <a:cubicBezTo>
                    <a:pt x="4364" y="1129"/>
                    <a:pt x="4542" y="1087"/>
                    <a:pt x="4709" y="993"/>
                  </a:cubicBezTo>
                  <a:cubicBezTo>
                    <a:pt x="4803" y="951"/>
                    <a:pt x="4929" y="868"/>
                    <a:pt x="4929" y="773"/>
                  </a:cubicBezTo>
                  <a:cubicBezTo>
                    <a:pt x="4971" y="648"/>
                    <a:pt x="4845" y="564"/>
                    <a:pt x="4751" y="512"/>
                  </a:cubicBezTo>
                  <a:cubicBezTo>
                    <a:pt x="4091" y="203"/>
                    <a:pt x="3405" y="1"/>
                    <a:pt x="2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80" name="Google Shape;980;p39"/>
            <p:cNvSpPr/>
            <p:nvPr/>
          </p:nvSpPr>
          <p:spPr>
            <a:xfrm>
              <a:off x="2518396" y="4297662"/>
              <a:ext cx="465429" cy="80071"/>
            </a:xfrm>
            <a:custGeom>
              <a:avLst/>
              <a:gdLst/>
              <a:ahLst/>
              <a:cxnLst/>
              <a:rect l="l" t="t" r="r" b="b"/>
              <a:pathLst>
                <a:path w="22280" h="3833" extrusionOk="0">
                  <a:moveTo>
                    <a:pt x="11228" y="1"/>
                  </a:moveTo>
                  <a:cubicBezTo>
                    <a:pt x="10889" y="1"/>
                    <a:pt x="10548" y="26"/>
                    <a:pt x="10204" y="80"/>
                  </a:cubicBezTo>
                  <a:cubicBezTo>
                    <a:pt x="9806" y="164"/>
                    <a:pt x="9377" y="164"/>
                    <a:pt x="8979" y="206"/>
                  </a:cubicBezTo>
                  <a:cubicBezTo>
                    <a:pt x="7713" y="384"/>
                    <a:pt x="6457" y="520"/>
                    <a:pt x="5275" y="865"/>
                  </a:cubicBezTo>
                  <a:cubicBezTo>
                    <a:pt x="4668" y="1043"/>
                    <a:pt x="4051" y="1127"/>
                    <a:pt x="3444" y="1127"/>
                  </a:cubicBezTo>
                  <a:cubicBezTo>
                    <a:pt x="3182" y="1127"/>
                    <a:pt x="2879" y="1169"/>
                    <a:pt x="2575" y="1210"/>
                  </a:cubicBezTo>
                  <a:cubicBezTo>
                    <a:pt x="2397" y="1210"/>
                    <a:pt x="2272" y="1252"/>
                    <a:pt x="2177" y="1472"/>
                  </a:cubicBezTo>
                  <a:cubicBezTo>
                    <a:pt x="2298" y="1593"/>
                    <a:pt x="2439" y="1612"/>
                    <a:pt x="2569" y="1612"/>
                  </a:cubicBezTo>
                  <a:cubicBezTo>
                    <a:pt x="2630" y="1612"/>
                    <a:pt x="2689" y="1608"/>
                    <a:pt x="2743" y="1608"/>
                  </a:cubicBezTo>
                  <a:cubicBezTo>
                    <a:pt x="3663" y="1608"/>
                    <a:pt x="4574" y="1566"/>
                    <a:pt x="5495" y="1566"/>
                  </a:cubicBezTo>
                  <a:cubicBezTo>
                    <a:pt x="5934" y="1566"/>
                    <a:pt x="6363" y="1608"/>
                    <a:pt x="6845" y="1650"/>
                  </a:cubicBezTo>
                  <a:cubicBezTo>
                    <a:pt x="6886" y="1650"/>
                    <a:pt x="6928" y="1692"/>
                    <a:pt x="7022" y="1692"/>
                  </a:cubicBezTo>
                  <a:cubicBezTo>
                    <a:pt x="6886" y="1828"/>
                    <a:pt x="6803" y="1870"/>
                    <a:pt x="6719" y="1912"/>
                  </a:cubicBezTo>
                  <a:cubicBezTo>
                    <a:pt x="6279" y="1995"/>
                    <a:pt x="5882" y="2089"/>
                    <a:pt x="5495" y="2173"/>
                  </a:cubicBezTo>
                  <a:cubicBezTo>
                    <a:pt x="3747" y="2435"/>
                    <a:pt x="2010" y="2560"/>
                    <a:pt x="262" y="2613"/>
                  </a:cubicBezTo>
                  <a:cubicBezTo>
                    <a:pt x="179" y="2613"/>
                    <a:pt x="85" y="2613"/>
                    <a:pt x="1" y="2655"/>
                  </a:cubicBezTo>
                  <a:cubicBezTo>
                    <a:pt x="1" y="2822"/>
                    <a:pt x="126" y="2874"/>
                    <a:pt x="262" y="2874"/>
                  </a:cubicBezTo>
                  <a:cubicBezTo>
                    <a:pt x="482" y="2958"/>
                    <a:pt x="702" y="3000"/>
                    <a:pt x="911" y="3042"/>
                  </a:cubicBezTo>
                  <a:cubicBezTo>
                    <a:pt x="1591" y="3099"/>
                    <a:pt x="2261" y="3132"/>
                    <a:pt x="2929" y="3132"/>
                  </a:cubicBezTo>
                  <a:cubicBezTo>
                    <a:pt x="3856" y="3132"/>
                    <a:pt x="4778" y="3068"/>
                    <a:pt x="5714" y="2916"/>
                  </a:cubicBezTo>
                  <a:cubicBezTo>
                    <a:pt x="6143" y="2874"/>
                    <a:pt x="6541" y="2738"/>
                    <a:pt x="6981" y="2696"/>
                  </a:cubicBezTo>
                  <a:cubicBezTo>
                    <a:pt x="7849" y="2696"/>
                    <a:pt x="8676" y="2696"/>
                    <a:pt x="9502" y="2822"/>
                  </a:cubicBezTo>
                  <a:cubicBezTo>
                    <a:pt x="10329" y="2916"/>
                    <a:pt x="11166" y="3136"/>
                    <a:pt x="11951" y="3439"/>
                  </a:cubicBezTo>
                  <a:cubicBezTo>
                    <a:pt x="12571" y="3674"/>
                    <a:pt x="13232" y="3833"/>
                    <a:pt x="13929" y="3833"/>
                  </a:cubicBezTo>
                  <a:cubicBezTo>
                    <a:pt x="14008" y="3833"/>
                    <a:pt x="14089" y="3831"/>
                    <a:pt x="14170" y="3827"/>
                  </a:cubicBezTo>
                  <a:cubicBezTo>
                    <a:pt x="14954" y="3827"/>
                    <a:pt x="15739" y="3785"/>
                    <a:pt x="16566" y="3701"/>
                  </a:cubicBezTo>
                  <a:cubicBezTo>
                    <a:pt x="17267" y="3659"/>
                    <a:pt x="17968" y="3565"/>
                    <a:pt x="18617" y="3439"/>
                  </a:cubicBezTo>
                  <a:cubicBezTo>
                    <a:pt x="19364" y="3276"/>
                    <a:pt x="20135" y="3188"/>
                    <a:pt x="20894" y="3188"/>
                  </a:cubicBezTo>
                  <a:cubicBezTo>
                    <a:pt x="21155" y="3188"/>
                    <a:pt x="21415" y="3198"/>
                    <a:pt x="21673" y="3220"/>
                  </a:cubicBezTo>
                  <a:lnTo>
                    <a:pt x="22279" y="3220"/>
                  </a:lnTo>
                  <a:lnTo>
                    <a:pt x="22279" y="3178"/>
                  </a:lnTo>
                  <a:cubicBezTo>
                    <a:pt x="22102" y="3178"/>
                    <a:pt x="21976" y="3136"/>
                    <a:pt x="21798" y="3084"/>
                  </a:cubicBezTo>
                  <a:cubicBezTo>
                    <a:pt x="21371" y="3032"/>
                    <a:pt x="20940" y="2996"/>
                    <a:pt x="20508" y="2996"/>
                  </a:cubicBezTo>
                  <a:cubicBezTo>
                    <a:pt x="20241" y="2996"/>
                    <a:pt x="19973" y="3010"/>
                    <a:pt x="19705" y="3042"/>
                  </a:cubicBezTo>
                  <a:cubicBezTo>
                    <a:pt x="18877" y="3154"/>
                    <a:pt x="18056" y="3230"/>
                    <a:pt x="17231" y="3230"/>
                  </a:cubicBezTo>
                  <a:cubicBezTo>
                    <a:pt x="17055" y="3230"/>
                    <a:pt x="16878" y="3227"/>
                    <a:pt x="16702" y="3220"/>
                  </a:cubicBezTo>
                  <a:cubicBezTo>
                    <a:pt x="16304" y="3178"/>
                    <a:pt x="15875" y="3178"/>
                    <a:pt x="15478" y="3136"/>
                  </a:cubicBezTo>
                  <a:cubicBezTo>
                    <a:pt x="14431" y="3042"/>
                    <a:pt x="13427" y="2916"/>
                    <a:pt x="12474" y="2435"/>
                  </a:cubicBezTo>
                  <a:cubicBezTo>
                    <a:pt x="11690" y="2089"/>
                    <a:pt x="10905" y="1870"/>
                    <a:pt x="10068" y="1828"/>
                  </a:cubicBezTo>
                  <a:cubicBezTo>
                    <a:pt x="9984" y="1776"/>
                    <a:pt x="9858" y="1828"/>
                    <a:pt x="9764" y="1692"/>
                  </a:cubicBezTo>
                  <a:cubicBezTo>
                    <a:pt x="9900" y="1650"/>
                    <a:pt x="9984" y="1608"/>
                    <a:pt x="10068" y="1608"/>
                  </a:cubicBezTo>
                  <a:cubicBezTo>
                    <a:pt x="10643" y="1514"/>
                    <a:pt x="11250" y="1430"/>
                    <a:pt x="11815" y="1388"/>
                  </a:cubicBezTo>
                  <a:cubicBezTo>
                    <a:pt x="12119" y="1388"/>
                    <a:pt x="12422" y="1388"/>
                    <a:pt x="12736" y="1430"/>
                  </a:cubicBezTo>
                  <a:cubicBezTo>
                    <a:pt x="14253" y="1776"/>
                    <a:pt x="15781" y="1912"/>
                    <a:pt x="17351" y="1953"/>
                  </a:cubicBezTo>
                  <a:cubicBezTo>
                    <a:pt x="18010" y="1995"/>
                    <a:pt x="18659" y="1995"/>
                    <a:pt x="19360" y="1995"/>
                  </a:cubicBezTo>
                  <a:cubicBezTo>
                    <a:pt x="19663" y="2037"/>
                    <a:pt x="20009" y="2037"/>
                    <a:pt x="20364" y="2089"/>
                  </a:cubicBezTo>
                  <a:cubicBezTo>
                    <a:pt x="20532" y="2089"/>
                    <a:pt x="20668" y="2037"/>
                    <a:pt x="20794" y="1912"/>
                  </a:cubicBezTo>
                  <a:cubicBezTo>
                    <a:pt x="20584" y="1692"/>
                    <a:pt x="20323" y="1692"/>
                    <a:pt x="20061" y="1650"/>
                  </a:cubicBezTo>
                  <a:cubicBezTo>
                    <a:pt x="19622" y="1566"/>
                    <a:pt x="19224" y="1566"/>
                    <a:pt x="18837" y="1472"/>
                  </a:cubicBezTo>
                  <a:cubicBezTo>
                    <a:pt x="18052" y="1346"/>
                    <a:pt x="17309" y="1252"/>
                    <a:pt x="16524" y="1085"/>
                  </a:cubicBezTo>
                  <a:cubicBezTo>
                    <a:pt x="15519" y="865"/>
                    <a:pt x="14515" y="604"/>
                    <a:pt x="13521" y="342"/>
                  </a:cubicBezTo>
                  <a:cubicBezTo>
                    <a:pt x="12757" y="131"/>
                    <a:pt x="11999" y="1"/>
                    <a:pt x="112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81" name="Google Shape;981;p39"/>
            <p:cNvSpPr/>
            <p:nvPr/>
          </p:nvSpPr>
          <p:spPr>
            <a:xfrm>
              <a:off x="3122165" y="4571691"/>
              <a:ext cx="13787" cy="21"/>
            </a:xfrm>
            <a:custGeom>
              <a:avLst/>
              <a:gdLst/>
              <a:ahLst/>
              <a:cxnLst/>
              <a:rect l="l" t="t" r="r" b="b"/>
              <a:pathLst>
                <a:path w="660" h="1" extrusionOk="0">
                  <a:moveTo>
                    <a:pt x="0" y="1"/>
                  </a:moveTo>
                  <a:lnTo>
                    <a:pt x="0" y="1"/>
                  </a:lnTo>
                  <a:lnTo>
                    <a:pt x="66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82" name="Google Shape;982;p39"/>
            <p:cNvSpPr/>
            <p:nvPr/>
          </p:nvSpPr>
          <p:spPr>
            <a:xfrm>
              <a:off x="2591196" y="4614159"/>
              <a:ext cx="579321" cy="71444"/>
            </a:xfrm>
            <a:custGeom>
              <a:avLst/>
              <a:gdLst/>
              <a:ahLst/>
              <a:cxnLst/>
              <a:rect l="l" t="t" r="r" b="b"/>
              <a:pathLst>
                <a:path w="27732" h="3420" extrusionOk="0">
                  <a:moveTo>
                    <a:pt x="7912" y="1"/>
                  </a:moveTo>
                  <a:cubicBezTo>
                    <a:pt x="7328" y="1"/>
                    <a:pt x="6740" y="56"/>
                    <a:pt x="6154" y="144"/>
                  </a:cubicBezTo>
                  <a:cubicBezTo>
                    <a:pt x="5452" y="228"/>
                    <a:pt x="4804" y="490"/>
                    <a:pt x="4186" y="846"/>
                  </a:cubicBezTo>
                  <a:cubicBezTo>
                    <a:pt x="3140" y="1411"/>
                    <a:pt x="2093" y="1798"/>
                    <a:pt x="921" y="1798"/>
                  </a:cubicBezTo>
                  <a:cubicBezTo>
                    <a:pt x="660" y="1798"/>
                    <a:pt x="440" y="1892"/>
                    <a:pt x="178" y="1934"/>
                  </a:cubicBezTo>
                  <a:cubicBezTo>
                    <a:pt x="95" y="1976"/>
                    <a:pt x="42" y="2059"/>
                    <a:pt x="0" y="2112"/>
                  </a:cubicBezTo>
                  <a:cubicBezTo>
                    <a:pt x="95" y="2195"/>
                    <a:pt x="137" y="2279"/>
                    <a:pt x="220" y="2279"/>
                  </a:cubicBezTo>
                  <a:cubicBezTo>
                    <a:pt x="743" y="2373"/>
                    <a:pt x="1309" y="2499"/>
                    <a:pt x="1874" y="2541"/>
                  </a:cubicBezTo>
                  <a:cubicBezTo>
                    <a:pt x="1948" y="2544"/>
                    <a:pt x="2021" y="2545"/>
                    <a:pt x="2095" y="2545"/>
                  </a:cubicBezTo>
                  <a:cubicBezTo>
                    <a:pt x="3057" y="2545"/>
                    <a:pt x="3954" y="2297"/>
                    <a:pt x="4887" y="1976"/>
                  </a:cubicBezTo>
                  <a:cubicBezTo>
                    <a:pt x="5233" y="1798"/>
                    <a:pt x="5672" y="1672"/>
                    <a:pt x="6059" y="1630"/>
                  </a:cubicBezTo>
                  <a:cubicBezTo>
                    <a:pt x="6508" y="1567"/>
                    <a:pt x="6967" y="1533"/>
                    <a:pt x="7426" y="1533"/>
                  </a:cubicBezTo>
                  <a:cubicBezTo>
                    <a:pt x="7950" y="1533"/>
                    <a:pt x="8476" y="1577"/>
                    <a:pt x="8989" y="1672"/>
                  </a:cubicBezTo>
                  <a:cubicBezTo>
                    <a:pt x="10203" y="1892"/>
                    <a:pt x="11428" y="2154"/>
                    <a:pt x="12694" y="2373"/>
                  </a:cubicBezTo>
                  <a:cubicBezTo>
                    <a:pt x="13740" y="2541"/>
                    <a:pt x="14828" y="2761"/>
                    <a:pt x="15917" y="2844"/>
                  </a:cubicBezTo>
                  <a:cubicBezTo>
                    <a:pt x="17225" y="3022"/>
                    <a:pt x="18533" y="3106"/>
                    <a:pt x="19841" y="3200"/>
                  </a:cubicBezTo>
                  <a:cubicBezTo>
                    <a:pt x="20971" y="3284"/>
                    <a:pt x="22154" y="3326"/>
                    <a:pt x="23326" y="3367"/>
                  </a:cubicBezTo>
                  <a:cubicBezTo>
                    <a:pt x="23639" y="3367"/>
                    <a:pt x="23985" y="3420"/>
                    <a:pt x="24330" y="3420"/>
                  </a:cubicBezTo>
                  <a:lnTo>
                    <a:pt x="27564" y="3420"/>
                  </a:lnTo>
                  <a:cubicBezTo>
                    <a:pt x="27647" y="3326"/>
                    <a:pt x="27689" y="3200"/>
                    <a:pt x="27731" y="3064"/>
                  </a:cubicBezTo>
                  <a:cubicBezTo>
                    <a:pt x="27469" y="3022"/>
                    <a:pt x="27250" y="3022"/>
                    <a:pt x="26988" y="2980"/>
                  </a:cubicBezTo>
                  <a:cubicBezTo>
                    <a:pt x="25816" y="2938"/>
                    <a:pt x="24634" y="2897"/>
                    <a:pt x="23503" y="2844"/>
                  </a:cubicBezTo>
                  <a:cubicBezTo>
                    <a:pt x="23064" y="2802"/>
                    <a:pt x="22635" y="2802"/>
                    <a:pt x="22195" y="2719"/>
                  </a:cubicBezTo>
                  <a:cubicBezTo>
                    <a:pt x="21411" y="2635"/>
                    <a:pt x="20584" y="2499"/>
                    <a:pt x="19799" y="2373"/>
                  </a:cubicBezTo>
                  <a:cubicBezTo>
                    <a:pt x="17403" y="2018"/>
                    <a:pt x="15090" y="1589"/>
                    <a:pt x="12777" y="929"/>
                  </a:cubicBezTo>
                  <a:cubicBezTo>
                    <a:pt x="11731" y="626"/>
                    <a:pt x="10685" y="364"/>
                    <a:pt x="9638" y="186"/>
                  </a:cubicBezTo>
                  <a:cubicBezTo>
                    <a:pt x="9073" y="56"/>
                    <a:pt x="8495" y="1"/>
                    <a:pt x="79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83" name="Google Shape;983;p39"/>
            <p:cNvSpPr/>
            <p:nvPr/>
          </p:nvSpPr>
          <p:spPr>
            <a:xfrm>
              <a:off x="2687810" y="4669872"/>
              <a:ext cx="422584" cy="59996"/>
            </a:xfrm>
            <a:custGeom>
              <a:avLst/>
              <a:gdLst/>
              <a:ahLst/>
              <a:cxnLst/>
              <a:rect l="l" t="t" r="r" b="b"/>
              <a:pathLst>
                <a:path w="20229" h="2872" extrusionOk="0">
                  <a:moveTo>
                    <a:pt x="2832" y="1"/>
                  </a:moveTo>
                  <a:cubicBezTo>
                    <a:pt x="2118" y="1"/>
                    <a:pt x="1422" y="146"/>
                    <a:pt x="744" y="397"/>
                  </a:cubicBezTo>
                  <a:cubicBezTo>
                    <a:pt x="524" y="491"/>
                    <a:pt x="346" y="617"/>
                    <a:pt x="179" y="753"/>
                  </a:cubicBezTo>
                  <a:cubicBezTo>
                    <a:pt x="1" y="920"/>
                    <a:pt x="43" y="1098"/>
                    <a:pt x="220" y="1182"/>
                  </a:cubicBezTo>
                  <a:cubicBezTo>
                    <a:pt x="346" y="1224"/>
                    <a:pt x="482" y="1276"/>
                    <a:pt x="608" y="1276"/>
                  </a:cubicBezTo>
                  <a:lnTo>
                    <a:pt x="1570" y="1276"/>
                  </a:lnTo>
                  <a:cubicBezTo>
                    <a:pt x="2052" y="1318"/>
                    <a:pt x="2481" y="1318"/>
                    <a:pt x="2920" y="1402"/>
                  </a:cubicBezTo>
                  <a:cubicBezTo>
                    <a:pt x="3789" y="1663"/>
                    <a:pt x="4668" y="1967"/>
                    <a:pt x="5578" y="2228"/>
                  </a:cubicBezTo>
                  <a:cubicBezTo>
                    <a:pt x="6018" y="2364"/>
                    <a:pt x="6499" y="2532"/>
                    <a:pt x="6928" y="2626"/>
                  </a:cubicBezTo>
                  <a:cubicBezTo>
                    <a:pt x="7756" y="2758"/>
                    <a:pt x="8583" y="2871"/>
                    <a:pt x="9411" y="2871"/>
                  </a:cubicBezTo>
                  <a:cubicBezTo>
                    <a:pt x="9630" y="2871"/>
                    <a:pt x="9848" y="2863"/>
                    <a:pt x="10067" y="2846"/>
                  </a:cubicBezTo>
                  <a:cubicBezTo>
                    <a:pt x="11428" y="2751"/>
                    <a:pt x="12736" y="2626"/>
                    <a:pt x="14044" y="2490"/>
                  </a:cubicBezTo>
                  <a:cubicBezTo>
                    <a:pt x="14649" y="2429"/>
                    <a:pt x="15232" y="2390"/>
                    <a:pt x="15809" y="2390"/>
                  </a:cubicBezTo>
                  <a:cubicBezTo>
                    <a:pt x="16020" y="2390"/>
                    <a:pt x="16230" y="2395"/>
                    <a:pt x="16440" y="2406"/>
                  </a:cubicBezTo>
                  <a:cubicBezTo>
                    <a:pt x="16895" y="2427"/>
                    <a:pt x="17364" y="2448"/>
                    <a:pt x="17832" y="2448"/>
                  </a:cubicBezTo>
                  <a:cubicBezTo>
                    <a:pt x="18300" y="2448"/>
                    <a:pt x="18769" y="2427"/>
                    <a:pt x="19224" y="2364"/>
                  </a:cubicBezTo>
                  <a:cubicBezTo>
                    <a:pt x="19580" y="2322"/>
                    <a:pt x="19883" y="2270"/>
                    <a:pt x="20228" y="2103"/>
                  </a:cubicBezTo>
                  <a:lnTo>
                    <a:pt x="20061" y="2103"/>
                  </a:lnTo>
                  <a:cubicBezTo>
                    <a:pt x="18795" y="2103"/>
                    <a:pt x="17529" y="2061"/>
                    <a:pt x="16262" y="2061"/>
                  </a:cubicBezTo>
                  <a:cubicBezTo>
                    <a:pt x="15519" y="2009"/>
                    <a:pt x="14776" y="2009"/>
                    <a:pt x="14044" y="2009"/>
                  </a:cubicBezTo>
                  <a:cubicBezTo>
                    <a:pt x="12997" y="2009"/>
                    <a:pt x="11951" y="2061"/>
                    <a:pt x="10905" y="2061"/>
                  </a:cubicBezTo>
                  <a:cubicBezTo>
                    <a:pt x="10287" y="2009"/>
                    <a:pt x="9638" y="1967"/>
                    <a:pt x="9021" y="1799"/>
                  </a:cubicBezTo>
                  <a:cubicBezTo>
                    <a:pt x="8498" y="1621"/>
                    <a:pt x="7975" y="1485"/>
                    <a:pt x="7504" y="1318"/>
                  </a:cubicBezTo>
                  <a:cubicBezTo>
                    <a:pt x="7148" y="1182"/>
                    <a:pt x="6761" y="1098"/>
                    <a:pt x="6457" y="920"/>
                  </a:cubicBezTo>
                  <a:cubicBezTo>
                    <a:pt x="5672" y="533"/>
                    <a:pt x="4835" y="313"/>
                    <a:pt x="4009" y="135"/>
                  </a:cubicBezTo>
                  <a:cubicBezTo>
                    <a:pt x="3611" y="43"/>
                    <a:pt x="3219" y="1"/>
                    <a:pt x="28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84" name="Google Shape;984;p39"/>
            <p:cNvSpPr/>
            <p:nvPr/>
          </p:nvSpPr>
          <p:spPr>
            <a:xfrm>
              <a:off x="2256964" y="4473197"/>
              <a:ext cx="369022" cy="72948"/>
            </a:xfrm>
            <a:custGeom>
              <a:avLst/>
              <a:gdLst/>
              <a:ahLst/>
              <a:cxnLst/>
              <a:rect l="l" t="t" r="r" b="b"/>
              <a:pathLst>
                <a:path w="17665" h="3492" extrusionOk="0">
                  <a:moveTo>
                    <a:pt x="4643" y="1"/>
                  </a:moveTo>
                  <a:cubicBezTo>
                    <a:pt x="4579" y="1"/>
                    <a:pt x="4513" y="3"/>
                    <a:pt x="4448" y="7"/>
                  </a:cubicBezTo>
                  <a:cubicBezTo>
                    <a:pt x="3318" y="91"/>
                    <a:pt x="2271" y="394"/>
                    <a:pt x="1225" y="792"/>
                  </a:cubicBezTo>
                  <a:cubicBezTo>
                    <a:pt x="1037" y="843"/>
                    <a:pt x="882" y="879"/>
                    <a:pt x="719" y="879"/>
                  </a:cubicBezTo>
                  <a:cubicBezTo>
                    <a:pt x="618" y="879"/>
                    <a:pt x="514" y="866"/>
                    <a:pt x="398" y="834"/>
                  </a:cubicBezTo>
                  <a:cubicBezTo>
                    <a:pt x="262" y="792"/>
                    <a:pt x="137" y="750"/>
                    <a:pt x="0" y="656"/>
                  </a:cubicBezTo>
                  <a:lnTo>
                    <a:pt x="0" y="656"/>
                  </a:lnTo>
                  <a:cubicBezTo>
                    <a:pt x="0" y="1053"/>
                    <a:pt x="42" y="1441"/>
                    <a:pt x="42" y="1796"/>
                  </a:cubicBezTo>
                  <a:cubicBezTo>
                    <a:pt x="84" y="1838"/>
                    <a:pt x="137" y="1838"/>
                    <a:pt x="178" y="1838"/>
                  </a:cubicBezTo>
                  <a:cubicBezTo>
                    <a:pt x="363" y="1892"/>
                    <a:pt x="542" y="1923"/>
                    <a:pt x="717" y="1923"/>
                  </a:cubicBezTo>
                  <a:cubicBezTo>
                    <a:pt x="948" y="1923"/>
                    <a:pt x="1172" y="1869"/>
                    <a:pt x="1392" y="1744"/>
                  </a:cubicBezTo>
                  <a:cubicBezTo>
                    <a:pt x="2093" y="1315"/>
                    <a:pt x="2878" y="1137"/>
                    <a:pt x="3663" y="959"/>
                  </a:cubicBezTo>
                  <a:cubicBezTo>
                    <a:pt x="3941" y="889"/>
                    <a:pt x="4215" y="847"/>
                    <a:pt x="4480" y="847"/>
                  </a:cubicBezTo>
                  <a:cubicBezTo>
                    <a:pt x="5004" y="847"/>
                    <a:pt x="5496" y="1010"/>
                    <a:pt x="5934" y="1441"/>
                  </a:cubicBezTo>
                  <a:cubicBezTo>
                    <a:pt x="6154" y="1660"/>
                    <a:pt x="6457" y="1744"/>
                    <a:pt x="6802" y="1744"/>
                  </a:cubicBezTo>
                  <a:cubicBezTo>
                    <a:pt x="7106" y="1744"/>
                    <a:pt x="7409" y="1744"/>
                    <a:pt x="7723" y="1796"/>
                  </a:cubicBezTo>
                  <a:cubicBezTo>
                    <a:pt x="8675" y="1922"/>
                    <a:pt x="9596" y="2184"/>
                    <a:pt x="10465" y="2623"/>
                  </a:cubicBezTo>
                  <a:cubicBezTo>
                    <a:pt x="10988" y="2926"/>
                    <a:pt x="11595" y="3146"/>
                    <a:pt x="12171" y="3366"/>
                  </a:cubicBezTo>
                  <a:cubicBezTo>
                    <a:pt x="12406" y="3450"/>
                    <a:pt x="12644" y="3492"/>
                    <a:pt x="12883" y="3492"/>
                  </a:cubicBezTo>
                  <a:cubicBezTo>
                    <a:pt x="13123" y="3492"/>
                    <a:pt x="13363" y="3450"/>
                    <a:pt x="13604" y="3366"/>
                  </a:cubicBezTo>
                  <a:cubicBezTo>
                    <a:pt x="14734" y="3010"/>
                    <a:pt x="15917" y="2707"/>
                    <a:pt x="17089" y="2665"/>
                  </a:cubicBezTo>
                  <a:cubicBezTo>
                    <a:pt x="17267" y="2665"/>
                    <a:pt x="17403" y="2581"/>
                    <a:pt x="17528" y="2487"/>
                  </a:cubicBezTo>
                  <a:cubicBezTo>
                    <a:pt x="17612" y="2445"/>
                    <a:pt x="17664" y="2320"/>
                    <a:pt x="17570" y="2184"/>
                  </a:cubicBezTo>
                  <a:cubicBezTo>
                    <a:pt x="17403" y="2058"/>
                    <a:pt x="17267" y="1880"/>
                    <a:pt x="17089" y="1796"/>
                  </a:cubicBezTo>
                  <a:cubicBezTo>
                    <a:pt x="16743" y="1577"/>
                    <a:pt x="16356" y="1535"/>
                    <a:pt x="15959" y="1535"/>
                  </a:cubicBezTo>
                  <a:cubicBezTo>
                    <a:pt x="15847" y="1527"/>
                    <a:pt x="15733" y="1523"/>
                    <a:pt x="15620" y="1523"/>
                  </a:cubicBezTo>
                  <a:cubicBezTo>
                    <a:pt x="14980" y="1523"/>
                    <a:pt x="14319" y="1637"/>
                    <a:pt x="13688" y="1744"/>
                  </a:cubicBezTo>
                  <a:cubicBezTo>
                    <a:pt x="13472" y="1803"/>
                    <a:pt x="13256" y="1841"/>
                    <a:pt x="13037" y="1841"/>
                  </a:cubicBezTo>
                  <a:cubicBezTo>
                    <a:pt x="12906" y="1841"/>
                    <a:pt x="12775" y="1828"/>
                    <a:pt x="12641" y="1796"/>
                  </a:cubicBezTo>
                  <a:cubicBezTo>
                    <a:pt x="11909" y="1618"/>
                    <a:pt x="11208" y="1441"/>
                    <a:pt x="10465" y="1221"/>
                  </a:cubicBezTo>
                  <a:cubicBezTo>
                    <a:pt x="9542" y="999"/>
                    <a:pt x="8590" y="815"/>
                    <a:pt x="7626" y="815"/>
                  </a:cubicBezTo>
                  <a:cubicBezTo>
                    <a:pt x="7453" y="815"/>
                    <a:pt x="7280" y="821"/>
                    <a:pt x="7106" y="834"/>
                  </a:cubicBezTo>
                  <a:cubicBezTo>
                    <a:pt x="6760" y="834"/>
                    <a:pt x="6457" y="750"/>
                    <a:pt x="6195" y="530"/>
                  </a:cubicBezTo>
                  <a:cubicBezTo>
                    <a:pt x="5762" y="172"/>
                    <a:pt x="5227" y="1"/>
                    <a:pt x="4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85" name="Google Shape;985;p39"/>
            <p:cNvSpPr/>
            <p:nvPr/>
          </p:nvSpPr>
          <p:spPr>
            <a:xfrm>
              <a:off x="2280569" y="4313977"/>
              <a:ext cx="200481" cy="48778"/>
            </a:xfrm>
            <a:custGeom>
              <a:avLst/>
              <a:gdLst/>
              <a:ahLst/>
              <a:cxnLst/>
              <a:rect l="l" t="t" r="r" b="b"/>
              <a:pathLst>
                <a:path w="9597" h="2335" extrusionOk="0">
                  <a:moveTo>
                    <a:pt x="440" y="0"/>
                  </a:moveTo>
                  <a:cubicBezTo>
                    <a:pt x="262" y="388"/>
                    <a:pt x="137" y="785"/>
                    <a:pt x="1" y="1214"/>
                  </a:cubicBezTo>
                  <a:cubicBezTo>
                    <a:pt x="220" y="1256"/>
                    <a:pt x="398" y="1308"/>
                    <a:pt x="618" y="1350"/>
                  </a:cubicBezTo>
                  <a:cubicBezTo>
                    <a:pt x="1832" y="1612"/>
                    <a:pt x="3056" y="1874"/>
                    <a:pt x="4322" y="2093"/>
                  </a:cubicBezTo>
                  <a:cubicBezTo>
                    <a:pt x="5060" y="2211"/>
                    <a:pt x="5799" y="2335"/>
                    <a:pt x="6551" y="2335"/>
                  </a:cubicBezTo>
                  <a:cubicBezTo>
                    <a:pt x="6866" y="2335"/>
                    <a:pt x="7183" y="2313"/>
                    <a:pt x="7504" y="2261"/>
                  </a:cubicBezTo>
                  <a:cubicBezTo>
                    <a:pt x="8027" y="2177"/>
                    <a:pt x="8550" y="2041"/>
                    <a:pt x="9073" y="1915"/>
                  </a:cubicBezTo>
                  <a:cubicBezTo>
                    <a:pt x="9251" y="1874"/>
                    <a:pt x="9471" y="1779"/>
                    <a:pt x="9596" y="1518"/>
                  </a:cubicBezTo>
                  <a:cubicBezTo>
                    <a:pt x="9471" y="1476"/>
                    <a:pt x="9377" y="1392"/>
                    <a:pt x="9251" y="1392"/>
                  </a:cubicBezTo>
                  <a:cubicBezTo>
                    <a:pt x="9162" y="1371"/>
                    <a:pt x="9063" y="1371"/>
                    <a:pt x="8965" y="1371"/>
                  </a:cubicBezTo>
                  <a:cubicBezTo>
                    <a:pt x="8867" y="1371"/>
                    <a:pt x="8770" y="1371"/>
                    <a:pt x="8686" y="1350"/>
                  </a:cubicBezTo>
                  <a:lnTo>
                    <a:pt x="7723" y="1350"/>
                  </a:lnTo>
                  <a:cubicBezTo>
                    <a:pt x="6457" y="1308"/>
                    <a:pt x="5191" y="1089"/>
                    <a:pt x="3925" y="911"/>
                  </a:cubicBezTo>
                  <a:cubicBezTo>
                    <a:pt x="3454" y="827"/>
                    <a:pt x="2878" y="733"/>
                    <a:pt x="2449" y="565"/>
                  </a:cubicBezTo>
                  <a:cubicBezTo>
                    <a:pt x="1790" y="262"/>
                    <a:pt x="1099" y="126"/>
                    <a:pt x="4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86" name="Google Shape;986;p39"/>
            <p:cNvSpPr/>
            <p:nvPr/>
          </p:nvSpPr>
          <p:spPr>
            <a:xfrm>
              <a:off x="2402773" y="4424462"/>
              <a:ext cx="465408" cy="60685"/>
            </a:xfrm>
            <a:custGeom>
              <a:avLst/>
              <a:gdLst/>
              <a:ahLst/>
              <a:cxnLst/>
              <a:rect l="l" t="t" r="r" b="b"/>
              <a:pathLst>
                <a:path w="22279" h="2905" extrusionOk="0">
                  <a:moveTo>
                    <a:pt x="6432" y="0"/>
                  </a:moveTo>
                  <a:cubicBezTo>
                    <a:pt x="6291" y="0"/>
                    <a:pt x="6153" y="9"/>
                    <a:pt x="6017" y="27"/>
                  </a:cubicBezTo>
                  <a:cubicBezTo>
                    <a:pt x="5620" y="69"/>
                    <a:pt x="5191" y="153"/>
                    <a:pt x="4835" y="247"/>
                  </a:cubicBezTo>
                  <a:cubicBezTo>
                    <a:pt x="4573" y="331"/>
                    <a:pt x="4353" y="467"/>
                    <a:pt x="4228" y="728"/>
                  </a:cubicBezTo>
                  <a:cubicBezTo>
                    <a:pt x="4406" y="854"/>
                    <a:pt x="4615" y="896"/>
                    <a:pt x="4793" y="896"/>
                  </a:cubicBezTo>
                  <a:cubicBezTo>
                    <a:pt x="4978" y="866"/>
                    <a:pt x="5163" y="837"/>
                    <a:pt x="5333" y="837"/>
                  </a:cubicBezTo>
                  <a:cubicBezTo>
                    <a:pt x="5404" y="837"/>
                    <a:pt x="5471" y="842"/>
                    <a:pt x="5536" y="854"/>
                  </a:cubicBezTo>
                  <a:cubicBezTo>
                    <a:pt x="6237" y="896"/>
                    <a:pt x="6886" y="990"/>
                    <a:pt x="7545" y="1032"/>
                  </a:cubicBezTo>
                  <a:cubicBezTo>
                    <a:pt x="7587" y="1032"/>
                    <a:pt x="7629" y="1074"/>
                    <a:pt x="7671" y="1116"/>
                  </a:cubicBezTo>
                  <a:cubicBezTo>
                    <a:pt x="7587" y="1157"/>
                    <a:pt x="7545" y="1199"/>
                    <a:pt x="7493" y="1199"/>
                  </a:cubicBezTo>
                  <a:cubicBezTo>
                    <a:pt x="6844" y="1419"/>
                    <a:pt x="6143" y="1639"/>
                    <a:pt x="5452" y="1775"/>
                  </a:cubicBezTo>
                  <a:cubicBezTo>
                    <a:pt x="5239" y="1821"/>
                    <a:pt x="5027" y="1845"/>
                    <a:pt x="4818" y="1845"/>
                  </a:cubicBezTo>
                  <a:cubicBezTo>
                    <a:pt x="4463" y="1845"/>
                    <a:pt x="4118" y="1777"/>
                    <a:pt x="3788" y="1639"/>
                  </a:cubicBezTo>
                  <a:cubicBezTo>
                    <a:pt x="3443" y="1513"/>
                    <a:pt x="3140" y="1335"/>
                    <a:pt x="2784" y="1199"/>
                  </a:cubicBezTo>
                  <a:cubicBezTo>
                    <a:pt x="2522" y="1116"/>
                    <a:pt x="2177" y="1032"/>
                    <a:pt x="1873" y="990"/>
                  </a:cubicBezTo>
                  <a:cubicBezTo>
                    <a:pt x="1769" y="980"/>
                    <a:pt x="1662" y="975"/>
                    <a:pt x="1555" y="975"/>
                  </a:cubicBezTo>
                  <a:cubicBezTo>
                    <a:pt x="1126" y="975"/>
                    <a:pt x="680" y="1049"/>
                    <a:pt x="262" y="1116"/>
                  </a:cubicBezTo>
                  <a:cubicBezTo>
                    <a:pt x="168" y="1157"/>
                    <a:pt x="42" y="1199"/>
                    <a:pt x="0" y="1335"/>
                  </a:cubicBezTo>
                  <a:cubicBezTo>
                    <a:pt x="0" y="1461"/>
                    <a:pt x="126" y="1555"/>
                    <a:pt x="220" y="1597"/>
                  </a:cubicBezTo>
                  <a:cubicBezTo>
                    <a:pt x="429" y="1681"/>
                    <a:pt x="649" y="1775"/>
                    <a:pt x="869" y="1775"/>
                  </a:cubicBezTo>
                  <a:cubicBezTo>
                    <a:pt x="1612" y="1817"/>
                    <a:pt x="2261" y="2078"/>
                    <a:pt x="2920" y="2424"/>
                  </a:cubicBezTo>
                  <a:cubicBezTo>
                    <a:pt x="2962" y="2465"/>
                    <a:pt x="3045" y="2507"/>
                    <a:pt x="3140" y="2560"/>
                  </a:cubicBezTo>
                  <a:cubicBezTo>
                    <a:pt x="3663" y="2769"/>
                    <a:pt x="4186" y="2905"/>
                    <a:pt x="4709" y="2905"/>
                  </a:cubicBezTo>
                  <a:cubicBezTo>
                    <a:pt x="5316" y="2905"/>
                    <a:pt x="5839" y="2769"/>
                    <a:pt x="6363" y="2643"/>
                  </a:cubicBezTo>
                  <a:cubicBezTo>
                    <a:pt x="7409" y="2298"/>
                    <a:pt x="8414" y="1859"/>
                    <a:pt x="9418" y="1377"/>
                  </a:cubicBezTo>
                  <a:cubicBezTo>
                    <a:pt x="9836" y="1223"/>
                    <a:pt x="10247" y="1108"/>
                    <a:pt x="10663" y="1108"/>
                  </a:cubicBezTo>
                  <a:cubicBezTo>
                    <a:pt x="10726" y="1108"/>
                    <a:pt x="10789" y="1110"/>
                    <a:pt x="10852" y="1116"/>
                  </a:cubicBezTo>
                  <a:cubicBezTo>
                    <a:pt x="11678" y="1116"/>
                    <a:pt x="12516" y="1199"/>
                    <a:pt x="13300" y="1252"/>
                  </a:cubicBezTo>
                  <a:cubicBezTo>
                    <a:pt x="15174" y="1419"/>
                    <a:pt x="17005" y="1681"/>
                    <a:pt x="18836" y="2036"/>
                  </a:cubicBezTo>
                  <a:cubicBezTo>
                    <a:pt x="19621" y="2162"/>
                    <a:pt x="20406" y="2340"/>
                    <a:pt x="21232" y="2465"/>
                  </a:cubicBezTo>
                  <a:cubicBezTo>
                    <a:pt x="21350" y="2477"/>
                    <a:pt x="21461" y="2482"/>
                    <a:pt x="21566" y="2482"/>
                  </a:cubicBezTo>
                  <a:cubicBezTo>
                    <a:pt x="21851" y="2482"/>
                    <a:pt x="22087" y="2443"/>
                    <a:pt x="22279" y="2382"/>
                  </a:cubicBezTo>
                  <a:cubicBezTo>
                    <a:pt x="22237" y="2340"/>
                    <a:pt x="22195" y="2340"/>
                    <a:pt x="22143" y="2340"/>
                  </a:cubicBezTo>
                  <a:cubicBezTo>
                    <a:pt x="20751" y="2078"/>
                    <a:pt x="19317" y="1859"/>
                    <a:pt x="17957" y="1555"/>
                  </a:cubicBezTo>
                  <a:cubicBezTo>
                    <a:pt x="15780" y="1116"/>
                    <a:pt x="13646" y="592"/>
                    <a:pt x="11469" y="509"/>
                  </a:cubicBezTo>
                  <a:cubicBezTo>
                    <a:pt x="11155" y="467"/>
                    <a:pt x="10852" y="414"/>
                    <a:pt x="10548" y="414"/>
                  </a:cubicBezTo>
                  <a:cubicBezTo>
                    <a:pt x="10417" y="422"/>
                    <a:pt x="10286" y="426"/>
                    <a:pt x="10154" y="426"/>
                  </a:cubicBezTo>
                  <a:cubicBezTo>
                    <a:pt x="9415" y="426"/>
                    <a:pt x="8670" y="312"/>
                    <a:pt x="7932" y="205"/>
                  </a:cubicBezTo>
                  <a:cubicBezTo>
                    <a:pt x="7429" y="100"/>
                    <a:pt x="6919" y="0"/>
                    <a:pt x="64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87" name="Google Shape;987;p39"/>
            <p:cNvSpPr/>
            <p:nvPr/>
          </p:nvSpPr>
          <p:spPr>
            <a:xfrm>
              <a:off x="2258719" y="4523562"/>
              <a:ext cx="243327" cy="48423"/>
            </a:xfrm>
            <a:custGeom>
              <a:avLst/>
              <a:gdLst/>
              <a:ahLst/>
              <a:cxnLst/>
              <a:rect l="l" t="t" r="r" b="b"/>
              <a:pathLst>
                <a:path w="11648" h="2318" extrusionOk="0">
                  <a:moveTo>
                    <a:pt x="3387" y="0"/>
                  </a:moveTo>
                  <a:cubicBezTo>
                    <a:pt x="3254" y="0"/>
                    <a:pt x="3117" y="23"/>
                    <a:pt x="2972" y="76"/>
                  </a:cubicBezTo>
                  <a:cubicBezTo>
                    <a:pt x="2710" y="118"/>
                    <a:pt x="2449" y="212"/>
                    <a:pt x="2145" y="296"/>
                  </a:cubicBezTo>
                  <a:cubicBezTo>
                    <a:pt x="1884" y="385"/>
                    <a:pt x="1609" y="429"/>
                    <a:pt x="1329" y="429"/>
                  </a:cubicBezTo>
                  <a:cubicBezTo>
                    <a:pt x="1049" y="429"/>
                    <a:pt x="764" y="385"/>
                    <a:pt x="482" y="296"/>
                  </a:cubicBezTo>
                  <a:cubicBezTo>
                    <a:pt x="356" y="254"/>
                    <a:pt x="178" y="212"/>
                    <a:pt x="0" y="170"/>
                  </a:cubicBezTo>
                  <a:lnTo>
                    <a:pt x="0" y="170"/>
                  </a:lnTo>
                  <a:cubicBezTo>
                    <a:pt x="53" y="474"/>
                    <a:pt x="94" y="777"/>
                    <a:pt x="94" y="1081"/>
                  </a:cubicBezTo>
                  <a:cubicBezTo>
                    <a:pt x="178" y="1081"/>
                    <a:pt x="262" y="1122"/>
                    <a:pt x="356" y="1122"/>
                  </a:cubicBezTo>
                  <a:cubicBezTo>
                    <a:pt x="663" y="1207"/>
                    <a:pt x="973" y="1251"/>
                    <a:pt x="1283" y="1251"/>
                  </a:cubicBezTo>
                  <a:cubicBezTo>
                    <a:pt x="1627" y="1251"/>
                    <a:pt x="1971" y="1196"/>
                    <a:pt x="2313" y="1081"/>
                  </a:cubicBezTo>
                  <a:cubicBezTo>
                    <a:pt x="2616" y="997"/>
                    <a:pt x="2930" y="903"/>
                    <a:pt x="3192" y="777"/>
                  </a:cubicBezTo>
                  <a:cubicBezTo>
                    <a:pt x="3322" y="725"/>
                    <a:pt x="3457" y="685"/>
                    <a:pt x="3592" y="685"/>
                  </a:cubicBezTo>
                  <a:cubicBezTo>
                    <a:pt x="3675" y="685"/>
                    <a:pt x="3758" y="700"/>
                    <a:pt x="3841" y="735"/>
                  </a:cubicBezTo>
                  <a:cubicBezTo>
                    <a:pt x="4364" y="903"/>
                    <a:pt x="4845" y="1122"/>
                    <a:pt x="5368" y="1300"/>
                  </a:cubicBezTo>
                  <a:cubicBezTo>
                    <a:pt x="5756" y="1426"/>
                    <a:pt x="6195" y="1562"/>
                    <a:pt x="6593" y="1646"/>
                  </a:cubicBezTo>
                  <a:cubicBezTo>
                    <a:pt x="7503" y="1824"/>
                    <a:pt x="8424" y="1949"/>
                    <a:pt x="9293" y="2169"/>
                  </a:cubicBezTo>
                  <a:cubicBezTo>
                    <a:pt x="9708" y="2274"/>
                    <a:pt x="10121" y="2317"/>
                    <a:pt x="10542" y="2317"/>
                  </a:cubicBezTo>
                  <a:cubicBezTo>
                    <a:pt x="10831" y="2317"/>
                    <a:pt x="11125" y="2297"/>
                    <a:pt x="11427" y="2263"/>
                  </a:cubicBezTo>
                  <a:cubicBezTo>
                    <a:pt x="11469" y="2263"/>
                    <a:pt x="11563" y="2211"/>
                    <a:pt x="11647" y="2169"/>
                  </a:cubicBezTo>
                  <a:cubicBezTo>
                    <a:pt x="11647" y="2169"/>
                    <a:pt x="11605" y="2127"/>
                    <a:pt x="11605" y="2085"/>
                  </a:cubicBezTo>
                  <a:cubicBezTo>
                    <a:pt x="11344" y="2085"/>
                    <a:pt x="11040" y="2043"/>
                    <a:pt x="10778" y="2043"/>
                  </a:cubicBezTo>
                  <a:cubicBezTo>
                    <a:pt x="10648" y="2022"/>
                    <a:pt x="10517" y="2022"/>
                    <a:pt x="10386" y="2022"/>
                  </a:cubicBezTo>
                  <a:cubicBezTo>
                    <a:pt x="10255" y="2022"/>
                    <a:pt x="10124" y="2022"/>
                    <a:pt x="9994" y="2001"/>
                  </a:cubicBezTo>
                  <a:cubicBezTo>
                    <a:pt x="8853" y="1740"/>
                    <a:pt x="7723" y="1478"/>
                    <a:pt x="6635" y="1217"/>
                  </a:cubicBezTo>
                  <a:cubicBezTo>
                    <a:pt x="6237" y="1122"/>
                    <a:pt x="5892" y="955"/>
                    <a:pt x="5546" y="819"/>
                  </a:cubicBezTo>
                  <a:cubicBezTo>
                    <a:pt x="5023" y="599"/>
                    <a:pt x="4448" y="338"/>
                    <a:pt x="3924" y="118"/>
                  </a:cubicBezTo>
                  <a:cubicBezTo>
                    <a:pt x="3748" y="45"/>
                    <a:pt x="3572" y="0"/>
                    <a:pt x="3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88" name="Google Shape;988;p39"/>
            <p:cNvSpPr/>
            <p:nvPr/>
          </p:nvSpPr>
          <p:spPr>
            <a:xfrm>
              <a:off x="3058557" y="4217363"/>
              <a:ext cx="79152" cy="26468"/>
            </a:xfrm>
            <a:custGeom>
              <a:avLst/>
              <a:gdLst/>
              <a:ahLst/>
              <a:cxnLst/>
              <a:rect l="l" t="t" r="r" b="b"/>
              <a:pathLst>
                <a:path w="3789" h="1267" extrusionOk="0">
                  <a:moveTo>
                    <a:pt x="3307" y="0"/>
                  </a:moveTo>
                  <a:cubicBezTo>
                    <a:pt x="2658" y="0"/>
                    <a:pt x="1999" y="84"/>
                    <a:pt x="1392" y="345"/>
                  </a:cubicBezTo>
                  <a:cubicBezTo>
                    <a:pt x="1130" y="482"/>
                    <a:pt x="827" y="523"/>
                    <a:pt x="565" y="607"/>
                  </a:cubicBezTo>
                  <a:cubicBezTo>
                    <a:pt x="429" y="649"/>
                    <a:pt x="304" y="649"/>
                    <a:pt x="168" y="743"/>
                  </a:cubicBezTo>
                  <a:cubicBezTo>
                    <a:pt x="126" y="743"/>
                    <a:pt x="42" y="827"/>
                    <a:pt x="0" y="911"/>
                  </a:cubicBezTo>
                  <a:cubicBezTo>
                    <a:pt x="0" y="963"/>
                    <a:pt x="84" y="1047"/>
                    <a:pt x="168" y="1130"/>
                  </a:cubicBezTo>
                  <a:cubicBezTo>
                    <a:pt x="220" y="1172"/>
                    <a:pt x="262" y="1172"/>
                    <a:pt x="346" y="1172"/>
                  </a:cubicBezTo>
                  <a:cubicBezTo>
                    <a:pt x="482" y="1225"/>
                    <a:pt x="607" y="1266"/>
                    <a:pt x="743" y="1266"/>
                  </a:cubicBezTo>
                  <a:cubicBezTo>
                    <a:pt x="1266" y="1266"/>
                    <a:pt x="1790" y="1225"/>
                    <a:pt x="2261" y="1047"/>
                  </a:cubicBezTo>
                  <a:cubicBezTo>
                    <a:pt x="2784" y="869"/>
                    <a:pt x="3307" y="785"/>
                    <a:pt x="3788" y="743"/>
                  </a:cubicBezTo>
                  <a:cubicBezTo>
                    <a:pt x="3663" y="523"/>
                    <a:pt x="3485" y="262"/>
                    <a:pt x="3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89" name="Google Shape;989;p39"/>
            <p:cNvSpPr/>
            <p:nvPr/>
          </p:nvSpPr>
          <p:spPr>
            <a:xfrm>
              <a:off x="2501141" y="4054278"/>
              <a:ext cx="145603" cy="21015"/>
            </a:xfrm>
            <a:custGeom>
              <a:avLst/>
              <a:gdLst/>
              <a:ahLst/>
              <a:cxnLst/>
              <a:rect l="l" t="t" r="r" b="b"/>
              <a:pathLst>
                <a:path w="6970" h="1006" extrusionOk="0">
                  <a:moveTo>
                    <a:pt x="1434" y="1"/>
                  </a:moveTo>
                  <a:cubicBezTo>
                    <a:pt x="952" y="262"/>
                    <a:pt x="482" y="482"/>
                    <a:pt x="0" y="786"/>
                  </a:cubicBezTo>
                  <a:lnTo>
                    <a:pt x="523" y="786"/>
                  </a:lnTo>
                  <a:cubicBezTo>
                    <a:pt x="1088" y="827"/>
                    <a:pt x="1654" y="869"/>
                    <a:pt x="2260" y="869"/>
                  </a:cubicBezTo>
                  <a:cubicBezTo>
                    <a:pt x="3485" y="922"/>
                    <a:pt x="4709" y="963"/>
                    <a:pt x="5923" y="1005"/>
                  </a:cubicBezTo>
                  <a:cubicBezTo>
                    <a:pt x="6185" y="1005"/>
                    <a:pt x="6446" y="922"/>
                    <a:pt x="6708" y="827"/>
                  </a:cubicBezTo>
                  <a:cubicBezTo>
                    <a:pt x="6802" y="827"/>
                    <a:pt x="6844" y="744"/>
                    <a:pt x="6969" y="608"/>
                  </a:cubicBezTo>
                  <a:cubicBezTo>
                    <a:pt x="6802" y="566"/>
                    <a:pt x="6666" y="566"/>
                    <a:pt x="6582" y="524"/>
                  </a:cubicBezTo>
                  <a:cubicBezTo>
                    <a:pt x="5797" y="482"/>
                    <a:pt x="4971" y="440"/>
                    <a:pt x="4186" y="346"/>
                  </a:cubicBezTo>
                  <a:cubicBezTo>
                    <a:pt x="3265" y="221"/>
                    <a:pt x="2355" y="137"/>
                    <a:pt x="14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90" name="Google Shape;990;p39"/>
            <p:cNvSpPr/>
            <p:nvPr/>
          </p:nvSpPr>
          <p:spPr>
            <a:xfrm>
              <a:off x="2467468" y="4088830"/>
              <a:ext cx="15333" cy="1985"/>
            </a:xfrm>
            <a:custGeom>
              <a:avLst/>
              <a:gdLst/>
              <a:ahLst/>
              <a:cxnLst/>
              <a:rect l="l" t="t" r="r" b="b"/>
              <a:pathLst>
                <a:path w="734" h="95" extrusionOk="0">
                  <a:moveTo>
                    <a:pt x="168" y="0"/>
                  </a:moveTo>
                  <a:cubicBezTo>
                    <a:pt x="126" y="52"/>
                    <a:pt x="43" y="94"/>
                    <a:pt x="1" y="94"/>
                  </a:cubicBezTo>
                  <a:lnTo>
                    <a:pt x="430" y="94"/>
                  </a:lnTo>
                  <a:cubicBezTo>
                    <a:pt x="524" y="94"/>
                    <a:pt x="649" y="94"/>
                    <a:pt x="733" y="52"/>
                  </a:cubicBezTo>
                  <a:cubicBezTo>
                    <a:pt x="566" y="52"/>
                    <a:pt x="346" y="0"/>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91" name="Google Shape;991;p39"/>
            <p:cNvSpPr/>
            <p:nvPr/>
          </p:nvSpPr>
          <p:spPr>
            <a:xfrm>
              <a:off x="2277958" y="4626338"/>
              <a:ext cx="286820" cy="73930"/>
            </a:xfrm>
            <a:custGeom>
              <a:avLst/>
              <a:gdLst/>
              <a:ahLst/>
              <a:cxnLst/>
              <a:rect l="l" t="t" r="r" b="b"/>
              <a:pathLst>
                <a:path w="13730" h="3539" extrusionOk="0">
                  <a:moveTo>
                    <a:pt x="0" y="1"/>
                  </a:moveTo>
                  <a:lnTo>
                    <a:pt x="0" y="1"/>
                  </a:lnTo>
                  <a:cubicBezTo>
                    <a:pt x="126" y="346"/>
                    <a:pt x="220" y="650"/>
                    <a:pt x="345" y="953"/>
                  </a:cubicBezTo>
                  <a:cubicBezTo>
                    <a:pt x="565" y="1006"/>
                    <a:pt x="785" y="1047"/>
                    <a:pt x="1005" y="1131"/>
                  </a:cubicBezTo>
                  <a:cubicBezTo>
                    <a:pt x="2271" y="1393"/>
                    <a:pt x="3527" y="1571"/>
                    <a:pt x="4751" y="1832"/>
                  </a:cubicBezTo>
                  <a:cubicBezTo>
                    <a:pt x="5714" y="2000"/>
                    <a:pt x="6718" y="2178"/>
                    <a:pt x="7629" y="2439"/>
                  </a:cubicBezTo>
                  <a:cubicBezTo>
                    <a:pt x="8978" y="2837"/>
                    <a:pt x="10328" y="3182"/>
                    <a:pt x="11731" y="3402"/>
                  </a:cubicBezTo>
                  <a:cubicBezTo>
                    <a:pt x="12260" y="3470"/>
                    <a:pt x="12797" y="3539"/>
                    <a:pt x="13352" y="3539"/>
                  </a:cubicBezTo>
                  <a:cubicBezTo>
                    <a:pt x="13477" y="3539"/>
                    <a:pt x="13603" y="3535"/>
                    <a:pt x="13729" y="3527"/>
                  </a:cubicBezTo>
                  <a:cubicBezTo>
                    <a:pt x="13342" y="3486"/>
                    <a:pt x="12944" y="3444"/>
                    <a:pt x="12557" y="3402"/>
                  </a:cubicBezTo>
                  <a:cubicBezTo>
                    <a:pt x="11427" y="3224"/>
                    <a:pt x="10245" y="3046"/>
                    <a:pt x="9156" y="2659"/>
                  </a:cubicBezTo>
                  <a:cubicBezTo>
                    <a:pt x="7712" y="2136"/>
                    <a:pt x="6279" y="1738"/>
                    <a:pt x="4793" y="1393"/>
                  </a:cubicBezTo>
                  <a:cubicBezTo>
                    <a:pt x="3704" y="1131"/>
                    <a:pt x="2616" y="869"/>
                    <a:pt x="1570" y="482"/>
                  </a:cubicBezTo>
                  <a:cubicBezTo>
                    <a:pt x="1047" y="304"/>
                    <a:pt x="523" y="16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92" name="Google Shape;992;p39"/>
            <p:cNvSpPr/>
            <p:nvPr/>
          </p:nvSpPr>
          <p:spPr>
            <a:xfrm>
              <a:off x="2438180" y="4808328"/>
              <a:ext cx="617571" cy="73470"/>
            </a:xfrm>
            <a:custGeom>
              <a:avLst/>
              <a:gdLst/>
              <a:ahLst/>
              <a:cxnLst/>
              <a:rect l="l" t="t" r="r" b="b"/>
              <a:pathLst>
                <a:path w="29563" h="3517" extrusionOk="0">
                  <a:moveTo>
                    <a:pt x="6789" y="0"/>
                  </a:moveTo>
                  <a:cubicBezTo>
                    <a:pt x="6016" y="0"/>
                    <a:pt x="5237" y="120"/>
                    <a:pt x="4448" y="309"/>
                  </a:cubicBezTo>
                  <a:cubicBezTo>
                    <a:pt x="4228" y="351"/>
                    <a:pt x="4019" y="487"/>
                    <a:pt x="3799" y="571"/>
                  </a:cubicBezTo>
                  <a:cubicBezTo>
                    <a:pt x="3621" y="665"/>
                    <a:pt x="3621" y="832"/>
                    <a:pt x="3799" y="927"/>
                  </a:cubicBezTo>
                  <a:cubicBezTo>
                    <a:pt x="3966" y="1010"/>
                    <a:pt x="4186" y="1052"/>
                    <a:pt x="4406" y="1094"/>
                  </a:cubicBezTo>
                  <a:cubicBezTo>
                    <a:pt x="4804" y="1136"/>
                    <a:pt x="5191" y="1136"/>
                    <a:pt x="5536" y="1188"/>
                  </a:cubicBezTo>
                  <a:cubicBezTo>
                    <a:pt x="6457" y="1272"/>
                    <a:pt x="7325" y="1356"/>
                    <a:pt x="8204" y="1711"/>
                  </a:cubicBezTo>
                  <a:cubicBezTo>
                    <a:pt x="8728" y="1921"/>
                    <a:pt x="9293" y="2099"/>
                    <a:pt x="9858" y="2318"/>
                  </a:cubicBezTo>
                  <a:cubicBezTo>
                    <a:pt x="9900" y="2360"/>
                    <a:pt x="9942" y="2402"/>
                    <a:pt x="10078" y="2444"/>
                  </a:cubicBezTo>
                  <a:cubicBezTo>
                    <a:pt x="9942" y="2496"/>
                    <a:pt x="9900" y="2496"/>
                    <a:pt x="9816" y="2496"/>
                  </a:cubicBezTo>
                  <a:cubicBezTo>
                    <a:pt x="9115" y="2444"/>
                    <a:pt x="8372" y="2402"/>
                    <a:pt x="7681" y="2277"/>
                  </a:cubicBezTo>
                  <a:cubicBezTo>
                    <a:pt x="6541" y="2140"/>
                    <a:pt x="5411" y="1879"/>
                    <a:pt x="4322" y="1753"/>
                  </a:cubicBezTo>
                  <a:cubicBezTo>
                    <a:pt x="3919" y="1695"/>
                    <a:pt x="3521" y="1660"/>
                    <a:pt x="3129" y="1660"/>
                  </a:cubicBezTo>
                  <a:cubicBezTo>
                    <a:pt x="2333" y="1660"/>
                    <a:pt x="1564" y="1804"/>
                    <a:pt x="827" y="2182"/>
                  </a:cubicBezTo>
                  <a:cubicBezTo>
                    <a:pt x="566" y="2360"/>
                    <a:pt x="304" y="2444"/>
                    <a:pt x="0" y="2496"/>
                  </a:cubicBezTo>
                  <a:cubicBezTo>
                    <a:pt x="356" y="2758"/>
                    <a:pt x="702" y="3019"/>
                    <a:pt x="1089" y="3281"/>
                  </a:cubicBezTo>
                  <a:cubicBezTo>
                    <a:pt x="1183" y="3229"/>
                    <a:pt x="1267" y="3229"/>
                    <a:pt x="1350" y="3187"/>
                  </a:cubicBezTo>
                  <a:cubicBezTo>
                    <a:pt x="1887" y="2891"/>
                    <a:pt x="2448" y="2766"/>
                    <a:pt x="3034" y="2766"/>
                  </a:cubicBezTo>
                  <a:cubicBezTo>
                    <a:pt x="3213" y="2766"/>
                    <a:pt x="3395" y="2778"/>
                    <a:pt x="3579" y="2800"/>
                  </a:cubicBezTo>
                  <a:cubicBezTo>
                    <a:pt x="4364" y="2925"/>
                    <a:pt x="5191" y="3019"/>
                    <a:pt x="5976" y="3187"/>
                  </a:cubicBezTo>
                  <a:cubicBezTo>
                    <a:pt x="7072" y="3365"/>
                    <a:pt x="8168" y="3516"/>
                    <a:pt x="9269" y="3516"/>
                  </a:cubicBezTo>
                  <a:cubicBezTo>
                    <a:pt x="9525" y="3516"/>
                    <a:pt x="9780" y="3508"/>
                    <a:pt x="10036" y="3490"/>
                  </a:cubicBezTo>
                  <a:cubicBezTo>
                    <a:pt x="10685" y="3449"/>
                    <a:pt x="11386" y="3365"/>
                    <a:pt x="12034" y="3145"/>
                  </a:cubicBezTo>
                  <a:cubicBezTo>
                    <a:pt x="12516" y="2967"/>
                    <a:pt x="12997" y="2925"/>
                    <a:pt x="13520" y="2883"/>
                  </a:cubicBezTo>
                  <a:cubicBezTo>
                    <a:pt x="14169" y="2883"/>
                    <a:pt x="14828" y="2800"/>
                    <a:pt x="15435" y="2402"/>
                  </a:cubicBezTo>
                  <a:cubicBezTo>
                    <a:pt x="16007" y="2052"/>
                    <a:pt x="16634" y="1897"/>
                    <a:pt x="17317" y="1897"/>
                  </a:cubicBezTo>
                  <a:cubicBezTo>
                    <a:pt x="17472" y="1897"/>
                    <a:pt x="17629" y="1905"/>
                    <a:pt x="17790" y="1921"/>
                  </a:cubicBezTo>
                  <a:cubicBezTo>
                    <a:pt x="18187" y="1973"/>
                    <a:pt x="18617" y="2015"/>
                    <a:pt x="19014" y="2140"/>
                  </a:cubicBezTo>
                  <a:cubicBezTo>
                    <a:pt x="20066" y="2393"/>
                    <a:pt x="21101" y="2502"/>
                    <a:pt x="22143" y="2502"/>
                  </a:cubicBezTo>
                  <a:cubicBezTo>
                    <a:pt x="22739" y="2502"/>
                    <a:pt x="23338" y="2467"/>
                    <a:pt x="23943" y="2402"/>
                  </a:cubicBezTo>
                  <a:cubicBezTo>
                    <a:pt x="24686" y="2318"/>
                    <a:pt x="25418" y="2182"/>
                    <a:pt x="26161" y="2140"/>
                  </a:cubicBezTo>
                  <a:cubicBezTo>
                    <a:pt x="27082" y="2099"/>
                    <a:pt x="28034" y="2057"/>
                    <a:pt x="28955" y="1973"/>
                  </a:cubicBezTo>
                  <a:cubicBezTo>
                    <a:pt x="29175" y="1795"/>
                    <a:pt x="29395" y="1617"/>
                    <a:pt x="29562" y="1398"/>
                  </a:cubicBezTo>
                  <a:lnTo>
                    <a:pt x="29562" y="1398"/>
                  </a:lnTo>
                  <a:cubicBezTo>
                    <a:pt x="28819" y="1492"/>
                    <a:pt x="28129" y="1575"/>
                    <a:pt x="27386" y="1659"/>
                  </a:cubicBezTo>
                  <a:cubicBezTo>
                    <a:pt x="26779" y="1711"/>
                    <a:pt x="26203" y="1711"/>
                    <a:pt x="25596" y="1753"/>
                  </a:cubicBezTo>
                  <a:cubicBezTo>
                    <a:pt x="25115" y="1795"/>
                    <a:pt x="24634" y="1879"/>
                    <a:pt x="24110" y="1879"/>
                  </a:cubicBezTo>
                  <a:cubicBezTo>
                    <a:pt x="23888" y="1893"/>
                    <a:pt x="23666" y="1901"/>
                    <a:pt x="23446" y="1901"/>
                  </a:cubicBezTo>
                  <a:cubicBezTo>
                    <a:pt x="22244" y="1901"/>
                    <a:pt x="21067" y="1692"/>
                    <a:pt x="19883" y="1356"/>
                  </a:cubicBezTo>
                  <a:cubicBezTo>
                    <a:pt x="19234" y="1188"/>
                    <a:pt x="18617" y="1010"/>
                    <a:pt x="17968" y="927"/>
                  </a:cubicBezTo>
                  <a:cubicBezTo>
                    <a:pt x="17623" y="868"/>
                    <a:pt x="17283" y="838"/>
                    <a:pt x="16946" y="838"/>
                  </a:cubicBezTo>
                  <a:cubicBezTo>
                    <a:pt x="16260" y="838"/>
                    <a:pt x="15586" y="963"/>
                    <a:pt x="14912" y="1230"/>
                  </a:cubicBezTo>
                  <a:cubicBezTo>
                    <a:pt x="14651" y="1356"/>
                    <a:pt x="14389" y="1398"/>
                    <a:pt x="14127" y="1398"/>
                  </a:cubicBezTo>
                  <a:cubicBezTo>
                    <a:pt x="13646" y="1398"/>
                    <a:pt x="13175" y="1356"/>
                    <a:pt x="12736" y="1314"/>
                  </a:cubicBezTo>
                  <a:cubicBezTo>
                    <a:pt x="11511" y="1188"/>
                    <a:pt x="10339" y="832"/>
                    <a:pt x="9199" y="445"/>
                  </a:cubicBezTo>
                  <a:cubicBezTo>
                    <a:pt x="8397" y="130"/>
                    <a:pt x="7596" y="0"/>
                    <a:pt x="67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93" name="Google Shape;993;p39"/>
            <p:cNvSpPr/>
            <p:nvPr/>
          </p:nvSpPr>
          <p:spPr>
            <a:xfrm>
              <a:off x="2374572" y="4104350"/>
              <a:ext cx="689474" cy="83351"/>
            </a:xfrm>
            <a:custGeom>
              <a:avLst/>
              <a:gdLst/>
              <a:ahLst/>
              <a:cxnLst/>
              <a:rect l="l" t="t" r="r" b="b"/>
              <a:pathLst>
                <a:path w="33005" h="3990" extrusionOk="0">
                  <a:moveTo>
                    <a:pt x="17214" y="0"/>
                  </a:moveTo>
                  <a:cubicBezTo>
                    <a:pt x="15906" y="42"/>
                    <a:pt x="14598" y="178"/>
                    <a:pt x="13342" y="523"/>
                  </a:cubicBezTo>
                  <a:cubicBezTo>
                    <a:pt x="11856" y="921"/>
                    <a:pt x="10329" y="1183"/>
                    <a:pt x="8843" y="1486"/>
                  </a:cubicBezTo>
                  <a:cubicBezTo>
                    <a:pt x="8486" y="1555"/>
                    <a:pt x="8125" y="1586"/>
                    <a:pt x="7772" y="1586"/>
                  </a:cubicBezTo>
                  <a:cubicBezTo>
                    <a:pt x="7484" y="1586"/>
                    <a:pt x="7201" y="1566"/>
                    <a:pt x="6928" y="1528"/>
                  </a:cubicBezTo>
                  <a:cubicBezTo>
                    <a:pt x="6143" y="1402"/>
                    <a:pt x="5358" y="1224"/>
                    <a:pt x="4573" y="1183"/>
                  </a:cubicBezTo>
                  <a:cubicBezTo>
                    <a:pt x="3830" y="1088"/>
                    <a:pt x="3045" y="1047"/>
                    <a:pt x="2302" y="1005"/>
                  </a:cubicBezTo>
                  <a:cubicBezTo>
                    <a:pt x="1999" y="1266"/>
                    <a:pt x="1696" y="1528"/>
                    <a:pt x="1434" y="1831"/>
                  </a:cubicBezTo>
                  <a:cubicBezTo>
                    <a:pt x="1832" y="1822"/>
                    <a:pt x="2231" y="1817"/>
                    <a:pt x="2633" y="1817"/>
                  </a:cubicBezTo>
                  <a:cubicBezTo>
                    <a:pt x="4037" y="1817"/>
                    <a:pt x="5462" y="1880"/>
                    <a:pt x="6886" y="2051"/>
                  </a:cubicBezTo>
                  <a:cubicBezTo>
                    <a:pt x="7127" y="2093"/>
                    <a:pt x="7388" y="2114"/>
                    <a:pt x="7650" y="2114"/>
                  </a:cubicBezTo>
                  <a:cubicBezTo>
                    <a:pt x="7911" y="2114"/>
                    <a:pt x="8173" y="2093"/>
                    <a:pt x="8414" y="2051"/>
                  </a:cubicBezTo>
                  <a:cubicBezTo>
                    <a:pt x="10067" y="1748"/>
                    <a:pt x="11720" y="1402"/>
                    <a:pt x="13384" y="1088"/>
                  </a:cubicBezTo>
                  <a:cubicBezTo>
                    <a:pt x="13959" y="959"/>
                    <a:pt x="14502" y="848"/>
                    <a:pt x="15082" y="848"/>
                  </a:cubicBezTo>
                  <a:cubicBezTo>
                    <a:pt x="15252" y="848"/>
                    <a:pt x="15425" y="858"/>
                    <a:pt x="15603" y="879"/>
                  </a:cubicBezTo>
                  <a:cubicBezTo>
                    <a:pt x="16565" y="1005"/>
                    <a:pt x="17528" y="1088"/>
                    <a:pt x="18480" y="1224"/>
                  </a:cubicBezTo>
                  <a:cubicBezTo>
                    <a:pt x="18575" y="1224"/>
                    <a:pt x="18658" y="1266"/>
                    <a:pt x="18742" y="1266"/>
                  </a:cubicBezTo>
                  <a:cubicBezTo>
                    <a:pt x="18658" y="1350"/>
                    <a:pt x="18522" y="1402"/>
                    <a:pt x="18438" y="1444"/>
                  </a:cubicBezTo>
                  <a:cubicBezTo>
                    <a:pt x="18219" y="1486"/>
                    <a:pt x="17957" y="1486"/>
                    <a:pt x="17737" y="1528"/>
                  </a:cubicBezTo>
                  <a:cubicBezTo>
                    <a:pt x="16953" y="1706"/>
                    <a:pt x="16220" y="1831"/>
                    <a:pt x="15435" y="2051"/>
                  </a:cubicBezTo>
                  <a:cubicBezTo>
                    <a:pt x="14912" y="2135"/>
                    <a:pt x="14336" y="2271"/>
                    <a:pt x="13813" y="2449"/>
                  </a:cubicBezTo>
                  <a:cubicBezTo>
                    <a:pt x="12244" y="3014"/>
                    <a:pt x="10632" y="3401"/>
                    <a:pt x="8937" y="3443"/>
                  </a:cubicBezTo>
                  <a:cubicBezTo>
                    <a:pt x="8515" y="3460"/>
                    <a:pt x="8093" y="3466"/>
                    <a:pt x="7669" y="3466"/>
                  </a:cubicBezTo>
                  <a:cubicBezTo>
                    <a:pt x="6822" y="3466"/>
                    <a:pt x="5968" y="3443"/>
                    <a:pt x="5096" y="3443"/>
                  </a:cubicBezTo>
                  <a:cubicBezTo>
                    <a:pt x="4793" y="3443"/>
                    <a:pt x="4490" y="3401"/>
                    <a:pt x="4186" y="3359"/>
                  </a:cubicBezTo>
                  <a:cubicBezTo>
                    <a:pt x="3223" y="3181"/>
                    <a:pt x="2219" y="3014"/>
                    <a:pt x="1256" y="2836"/>
                  </a:cubicBezTo>
                  <a:cubicBezTo>
                    <a:pt x="994" y="2836"/>
                    <a:pt x="733" y="2794"/>
                    <a:pt x="471" y="2752"/>
                  </a:cubicBezTo>
                  <a:cubicBezTo>
                    <a:pt x="346" y="2920"/>
                    <a:pt x="168" y="3098"/>
                    <a:pt x="0" y="3317"/>
                  </a:cubicBezTo>
                  <a:cubicBezTo>
                    <a:pt x="733" y="3359"/>
                    <a:pt x="1518" y="3495"/>
                    <a:pt x="2261" y="3621"/>
                  </a:cubicBezTo>
                  <a:cubicBezTo>
                    <a:pt x="3238" y="3780"/>
                    <a:pt x="4223" y="3974"/>
                    <a:pt x="5232" y="3974"/>
                  </a:cubicBezTo>
                  <a:cubicBezTo>
                    <a:pt x="5347" y="3974"/>
                    <a:pt x="5462" y="3971"/>
                    <a:pt x="5578" y="3966"/>
                  </a:cubicBezTo>
                  <a:cubicBezTo>
                    <a:pt x="6185" y="3966"/>
                    <a:pt x="6796" y="3989"/>
                    <a:pt x="7422" y="3989"/>
                  </a:cubicBezTo>
                  <a:cubicBezTo>
                    <a:pt x="7735" y="3989"/>
                    <a:pt x="8051" y="3984"/>
                    <a:pt x="8372" y="3966"/>
                  </a:cubicBezTo>
                  <a:cubicBezTo>
                    <a:pt x="9502" y="3924"/>
                    <a:pt x="10674" y="3799"/>
                    <a:pt x="11815" y="3495"/>
                  </a:cubicBezTo>
                  <a:cubicBezTo>
                    <a:pt x="12641" y="3317"/>
                    <a:pt x="13426" y="3014"/>
                    <a:pt x="14253" y="2836"/>
                  </a:cubicBezTo>
                  <a:cubicBezTo>
                    <a:pt x="14692" y="2710"/>
                    <a:pt x="15121" y="2658"/>
                    <a:pt x="15561" y="2616"/>
                  </a:cubicBezTo>
                  <a:cubicBezTo>
                    <a:pt x="15618" y="2609"/>
                    <a:pt x="15675" y="2606"/>
                    <a:pt x="15733" y="2606"/>
                  </a:cubicBezTo>
                  <a:cubicBezTo>
                    <a:pt x="16022" y="2606"/>
                    <a:pt x="16312" y="2694"/>
                    <a:pt x="16565" y="2878"/>
                  </a:cubicBezTo>
                  <a:cubicBezTo>
                    <a:pt x="16827" y="3056"/>
                    <a:pt x="17130" y="3139"/>
                    <a:pt x="17434" y="3234"/>
                  </a:cubicBezTo>
                  <a:cubicBezTo>
                    <a:pt x="17598" y="3265"/>
                    <a:pt x="17769" y="3279"/>
                    <a:pt x="17943" y="3279"/>
                  </a:cubicBezTo>
                  <a:cubicBezTo>
                    <a:pt x="18234" y="3279"/>
                    <a:pt x="18535" y="3240"/>
                    <a:pt x="18836" y="3181"/>
                  </a:cubicBezTo>
                  <a:cubicBezTo>
                    <a:pt x="19485" y="3056"/>
                    <a:pt x="20144" y="2794"/>
                    <a:pt x="20751" y="2491"/>
                  </a:cubicBezTo>
                  <a:cubicBezTo>
                    <a:pt x="21597" y="2034"/>
                    <a:pt x="22444" y="1686"/>
                    <a:pt x="23384" y="1686"/>
                  </a:cubicBezTo>
                  <a:cubicBezTo>
                    <a:pt x="23606" y="1686"/>
                    <a:pt x="23834" y="1706"/>
                    <a:pt x="24068" y="1748"/>
                  </a:cubicBezTo>
                  <a:lnTo>
                    <a:pt x="24194" y="1748"/>
                  </a:lnTo>
                  <a:cubicBezTo>
                    <a:pt x="25544" y="1790"/>
                    <a:pt x="26946" y="1831"/>
                    <a:pt x="28338" y="1873"/>
                  </a:cubicBezTo>
                  <a:cubicBezTo>
                    <a:pt x="28772" y="1888"/>
                    <a:pt x="29204" y="1894"/>
                    <a:pt x="29633" y="1894"/>
                  </a:cubicBezTo>
                  <a:cubicBezTo>
                    <a:pt x="30756" y="1894"/>
                    <a:pt x="31870" y="1850"/>
                    <a:pt x="33005" y="1790"/>
                  </a:cubicBezTo>
                  <a:cubicBezTo>
                    <a:pt x="32743" y="1570"/>
                    <a:pt x="32524" y="1350"/>
                    <a:pt x="32262" y="1141"/>
                  </a:cubicBezTo>
                  <a:cubicBezTo>
                    <a:pt x="31958" y="1141"/>
                    <a:pt x="31655" y="1141"/>
                    <a:pt x="31393" y="1088"/>
                  </a:cubicBezTo>
                  <a:cubicBezTo>
                    <a:pt x="29771" y="1047"/>
                    <a:pt x="28160" y="921"/>
                    <a:pt x="26590" y="785"/>
                  </a:cubicBezTo>
                  <a:cubicBezTo>
                    <a:pt x="25157" y="701"/>
                    <a:pt x="23713" y="523"/>
                    <a:pt x="22279" y="356"/>
                  </a:cubicBezTo>
                  <a:cubicBezTo>
                    <a:pt x="20573" y="136"/>
                    <a:pt x="18920" y="0"/>
                    <a:pt x="17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94" name="Google Shape;994;p39"/>
            <p:cNvSpPr/>
            <p:nvPr/>
          </p:nvSpPr>
          <p:spPr>
            <a:xfrm>
              <a:off x="2619397" y="4013397"/>
              <a:ext cx="321581" cy="43744"/>
            </a:xfrm>
            <a:custGeom>
              <a:avLst/>
              <a:gdLst/>
              <a:ahLst/>
              <a:cxnLst/>
              <a:rect l="l" t="t" r="r" b="b"/>
              <a:pathLst>
                <a:path w="15394" h="2094" extrusionOk="0">
                  <a:moveTo>
                    <a:pt x="2836" y="1"/>
                  </a:moveTo>
                  <a:cubicBezTo>
                    <a:pt x="1884" y="85"/>
                    <a:pt x="921" y="263"/>
                    <a:pt x="0" y="472"/>
                  </a:cubicBezTo>
                  <a:cubicBezTo>
                    <a:pt x="95" y="524"/>
                    <a:pt x="178" y="524"/>
                    <a:pt x="262" y="566"/>
                  </a:cubicBezTo>
                  <a:cubicBezTo>
                    <a:pt x="2146" y="911"/>
                    <a:pt x="3977" y="1257"/>
                    <a:pt x="5850" y="1476"/>
                  </a:cubicBezTo>
                  <a:cubicBezTo>
                    <a:pt x="6980" y="1612"/>
                    <a:pt x="8110" y="1738"/>
                    <a:pt x="9251" y="1832"/>
                  </a:cubicBezTo>
                  <a:cubicBezTo>
                    <a:pt x="10465" y="1958"/>
                    <a:pt x="11647" y="2094"/>
                    <a:pt x="12819" y="2094"/>
                  </a:cubicBezTo>
                  <a:lnTo>
                    <a:pt x="15393" y="2094"/>
                  </a:lnTo>
                  <a:cubicBezTo>
                    <a:pt x="15090" y="1916"/>
                    <a:pt x="14745" y="1780"/>
                    <a:pt x="14441" y="1654"/>
                  </a:cubicBezTo>
                  <a:cubicBezTo>
                    <a:pt x="12872" y="1571"/>
                    <a:pt x="11302" y="1435"/>
                    <a:pt x="9732" y="1215"/>
                  </a:cubicBezTo>
                  <a:cubicBezTo>
                    <a:pt x="7420" y="869"/>
                    <a:pt x="5107" y="430"/>
                    <a:pt x="2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95" name="Google Shape;995;p39"/>
            <p:cNvSpPr/>
            <p:nvPr/>
          </p:nvSpPr>
          <p:spPr>
            <a:xfrm>
              <a:off x="2330850" y="4168440"/>
              <a:ext cx="785004" cy="77565"/>
            </a:xfrm>
            <a:custGeom>
              <a:avLst/>
              <a:gdLst/>
              <a:ahLst/>
              <a:cxnLst/>
              <a:rect l="l" t="t" r="r" b="b"/>
              <a:pathLst>
                <a:path w="37578" h="3713" extrusionOk="0">
                  <a:moveTo>
                    <a:pt x="26589" y="0"/>
                  </a:moveTo>
                  <a:cubicBezTo>
                    <a:pt x="25605" y="0"/>
                    <a:pt x="24659" y="120"/>
                    <a:pt x="23713" y="427"/>
                  </a:cubicBezTo>
                  <a:cubicBezTo>
                    <a:pt x="23284" y="511"/>
                    <a:pt x="22886" y="689"/>
                    <a:pt x="22499" y="773"/>
                  </a:cubicBezTo>
                  <a:cubicBezTo>
                    <a:pt x="21798" y="856"/>
                    <a:pt x="21138" y="898"/>
                    <a:pt x="20490" y="950"/>
                  </a:cubicBezTo>
                  <a:cubicBezTo>
                    <a:pt x="21381" y="901"/>
                    <a:pt x="22273" y="871"/>
                    <a:pt x="23165" y="871"/>
                  </a:cubicBezTo>
                  <a:cubicBezTo>
                    <a:pt x="25454" y="871"/>
                    <a:pt x="27744" y="1064"/>
                    <a:pt x="30033" y="1599"/>
                  </a:cubicBezTo>
                  <a:cubicBezTo>
                    <a:pt x="29949" y="1683"/>
                    <a:pt x="29908" y="1735"/>
                    <a:pt x="29866" y="1735"/>
                  </a:cubicBezTo>
                  <a:cubicBezTo>
                    <a:pt x="29206" y="1997"/>
                    <a:pt x="28516" y="2206"/>
                    <a:pt x="27773" y="2258"/>
                  </a:cubicBezTo>
                  <a:cubicBezTo>
                    <a:pt x="27565" y="2265"/>
                    <a:pt x="27358" y="2269"/>
                    <a:pt x="27152" y="2269"/>
                  </a:cubicBezTo>
                  <a:cubicBezTo>
                    <a:pt x="26105" y="2269"/>
                    <a:pt x="25083" y="2186"/>
                    <a:pt x="24068" y="2081"/>
                  </a:cubicBezTo>
                  <a:cubicBezTo>
                    <a:pt x="22844" y="1903"/>
                    <a:pt x="21620" y="1683"/>
                    <a:pt x="20406" y="1641"/>
                  </a:cubicBezTo>
                  <a:cubicBezTo>
                    <a:pt x="20126" y="1626"/>
                    <a:pt x="19851" y="1617"/>
                    <a:pt x="19580" y="1617"/>
                  </a:cubicBezTo>
                  <a:cubicBezTo>
                    <a:pt x="19091" y="1617"/>
                    <a:pt x="18613" y="1648"/>
                    <a:pt x="18135" y="1735"/>
                  </a:cubicBezTo>
                  <a:cubicBezTo>
                    <a:pt x="17476" y="1819"/>
                    <a:pt x="16869" y="1945"/>
                    <a:pt x="16220" y="2039"/>
                  </a:cubicBezTo>
                  <a:cubicBezTo>
                    <a:pt x="14996" y="2164"/>
                    <a:pt x="13772" y="2342"/>
                    <a:pt x="12600" y="2468"/>
                  </a:cubicBezTo>
                  <a:cubicBezTo>
                    <a:pt x="11553" y="2562"/>
                    <a:pt x="10507" y="2646"/>
                    <a:pt x="9502" y="2729"/>
                  </a:cubicBezTo>
                  <a:cubicBezTo>
                    <a:pt x="8539" y="2782"/>
                    <a:pt x="7629" y="2865"/>
                    <a:pt x="6708" y="2865"/>
                  </a:cubicBezTo>
                  <a:cubicBezTo>
                    <a:pt x="6429" y="2878"/>
                    <a:pt x="6153" y="2883"/>
                    <a:pt x="5878" y="2883"/>
                  </a:cubicBezTo>
                  <a:cubicBezTo>
                    <a:pt x="5213" y="2883"/>
                    <a:pt x="4553" y="2853"/>
                    <a:pt x="3872" y="2824"/>
                  </a:cubicBezTo>
                  <a:cubicBezTo>
                    <a:pt x="3265" y="2782"/>
                    <a:pt x="2617" y="2729"/>
                    <a:pt x="1999" y="2604"/>
                  </a:cubicBezTo>
                  <a:cubicBezTo>
                    <a:pt x="1476" y="2468"/>
                    <a:pt x="995" y="2384"/>
                    <a:pt x="524" y="2258"/>
                  </a:cubicBezTo>
                  <a:cubicBezTo>
                    <a:pt x="346" y="2520"/>
                    <a:pt x="168" y="2782"/>
                    <a:pt x="0" y="3085"/>
                  </a:cubicBezTo>
                  <a:lnTo>
                    <a:pt x="42" y="3085"/>
                  </a:lnTo>
                  <a:cubicBezTo>
                    <a:pt x="1719" y="3524"/>
                    <a:pt x="3432" y="3713"/>
                    <a:pt x="5151" y="3713"/>
                  </a:cubicBezTo>
                  <a:cubicBezTo>
                    <a:pt x="5482" y="3713"/>
                    <a:pt x="5812" y="3706"/>
                    <a:pt x="6143" y="3692"/>
                  </a:cubicBezTo>
                  <a:cubicBezTo>
                    <a:pt x="7451" y="3608"/>
                    <a:pt x="8717" y="3514"/>
                    <a:pt x="9983" y="3389"/>
                  </a:cubicBezTo>
                  <a:cubicBezTo>
                    <a:pt x="11375" y="3211"/>
                    <a:pt x="12767" y="2991"/>
                    <a:pt x="14169" y="2782"/>
                  </a:cubicBezTo>
                  <a:cubicBezTo>
                    <a:pt x="15477" y="2604"/>
                    <a:pt x="16743" y="2342"/>
                    <a:pt x="18051" y="2164"/>
                  </a:cubicBezTo>
                  <a:cubicBezTo>
                    <a:pt x="18511" y="2123"/>
                    <a:pt x="18974" y="2104"/>
                    <a:pt x="19442" y="2104"/>
                  </a:cubicBezTo>
                  <a:cubicBezTo>
                    <a:pt x="20390" y="2104"/>
                    <a:pt x="21353" y="2181"/>
                    <a:pt x="22321" y="2300"/>
                  </a:cubicBezTo>
                  <a:cubicBezTo>
                    <a:pt x="23713" y="2520"/>
                    <a:pt x="25115" y="2824"/>
                    <a:pt x="26549" y="3085"/>
                  </a:cubicBezTo>
                  <a:cubicBezTo>
                    <a:pt x="27182" y="3186"/>
                    <a:pt x="27788" y="3267"/>
                    <a:pt x="28410" y="3267"/>
                  </a:cubicBezTo>
                  <a:cubicBezTo>
                    <a:pt x="28559" y="3267"/>
                    <a:pt x="28709" y="3263"/>
                    <a:pt x="28861" y="3253"/>
                  </a:cubicBezTo>
                  <a:cubicBezTo>
                    <a:pt x="29688" y="3169"/>
                    <a:pt x="30473" y="2949"/>
                    <a:pt x="31216" y="2687"/>
                  </a:cubicBezTo>
                  <a:cubicBezTo>
                    <a:pt x="32220" y="2384"/>
                    <a:pt x="33267" y="2122"/>
                    <a:pt x="34271" y="1997"/>
                  </a:cubicBezTo>
                  <a:cubicBezTo>
                    <a:pt x="35401" y="1819"/>
                    <a:pt x="36490" y="1683"/>
                    <a:pt x="37578" y="1557"/>
                  </a:cubicBezTo>
                  <a:cubicBezTo>
                    <a:pt x="37191" y="1034"/>
                    <a:pt x="36793" y="553"/>
                    <a:pt x="36406" y="71"/>
                  </a:cubicBezTo>
                  <a:cubicBezTo>
                    <a:pt x="35182" y="166"/>
                    <a:pt x="34010" y="333"/>
                    <a:pt x="32827" y="636"/>
                  </a:cubicBezTo>
                  <a:cubicBezTo>
                    <a:pt x="32654" y="684"/>
                    <a:pt x="32469" y="707"/>
                    <a:pt x="32283" y="707"/>
                  </a:cubicBezTo>
                  <a:cubicBezTo>
                    <a:pt x="32097" y="707"/>
                    <a:pt x="31911" y="684"/>
                    <a:pt x="31739" y="636"/>
                  </a:cubicBezTo>
                  <a:cubicBezTo>
                    <a:pt x="30295" y="375"/>
                    <a:pt x="28903" y="113"/>
                    <a:pt x="27469" y="30"/>
                  </a:cubicBezTo>
                  <a:cubicBezTo>
                    <a:pt x="27172" y="11"/>
                    <a:pt x="26879" y="0"/>
                    <a:pt x="265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96" name="Google Shape;996;p39"/>
            <p:cNvSpPr/>
            <p:nvPr/>
          </p:nvSpPr>
          <p:spPr>
            <a:xfrm>
              <a:off x="2768924" y="4874380"/>
              <a:ext cx="242220" cy="61521"/>
            </a:xfrm>
            <a:custGeom>
              <a:avLst/>
              <a:gdLst/>
              <a:ahLst/>
              <a:cxnLst/>
              <a:rect l="l" t="t" r="r" b="b"/>
              <a:pathLst>
                <a:path w="11595" h="2945" extrusionOk="0">
                  <a:moveTo>
                    <a:pt x="11004" y="1"/>
                  </a:moveTo>
                  <a:cubicBezTo>
                    <a:pt x="10181" y="1"/>
                    <a:pt x="9404" y="151"/>
                    <a:pt x="8633" y="506"/>
                  </a:cubicBezTo>
                  <a:cubicBezTo>
                    <a:pt x="7683" y="920"/>
                    <a:pt x="6700" y="1104"/>
                    <a:pt x="5705" y="1104"/>
                  </a:cubicBezTo>
                  <a:cubicBezTo>
                    <a:pt x="5014" y="1104"/>
                    <a:pt x="4316" y="1015"/>
                    <a:pt x="3621" y="852"/>
                  </a:cubicBezTo>
                  <a:cubicBezTo>
                    <a:pt x="3139" y="747"/>
                    <a:pt x="2658" y="695"/>
                    <a:pt x="2178" y="695"/>
                  </a:cubicBezTo>
                  <a:cubicBezTo>
                    <a:pt x="1698" y="695"/>
                    <a:pt x="1219" y="747"/>
                    <a:pt x="743" y="852"/>
                  </a:cubicBezTo>
                  <a:cubicBezTo>
                    <a:pt x="523" y="904"/>
                    <a:pt x="303" y="988"/>
                    <a:pt x="84" y="1071"/>
                  </a:cubicBezTo>
                  <a:cubicBezTo>
                    <a:pt x="42" y="1113"/>
                    <a:pt x="0" y="1249"/>
                    <a:pt x="0" y="1333"/>
                  </a:cubicBezTo>
                  <a:cubicBezTo>
                    <a:pt x="0" y="1375"/>
                    <a:pt x="84" y="1469"/>
                    <a:pt x="167" y="1469"/>
                  </a:cubicBezTo>
                  <a:cubicBezTo>
                    <a:pt x="303" y="1511"/>
                    <a:pt x="429" y="1511"/>
                    <a:pt x="565" y="1511"/>
                  </a:cubicBezTo>
                  <a:cubicBezTo>
                    <a:pt x="1695" y="1511"/>
                    <a:pt x="2784" y="1731"/>
                    <a:pt x="3882" y="2160"/>
                  </a:cubicBezTo>
                  <a:cubicBezTo>
                    <a:pt x="4531" y="2474"/>
                    <a:pt x="5232" y="2735"/>
                    <a:pt x="5923" y="2944"/>
                  </a:cubicBezTo>
                  <a:cubicBezTo>
                    <a:pt x="6666" y="2683"/>
                    <a:pt x="7409" y="2379"/>
                    <a:pt x="8110" y="2034"/>
                  </a:cubicBezTo>
                  <a:cubicBezTo>
                    <a:pt x="7848" y="1992"/>
                    <a:pt x="7587" y="1950"/>
                    <a:pt x="7325" y="1856"/>
                  </a:cubicBezTo>
                  <a:cubicBezTo>
                    <a:pt x="7231" y="1856"/>
                    <a:pt x="7147" y="1814"/>
                    <a:pt x="7063" y="1772"/>
                  </a:cubicBezTo>
                  <a:lnTo>
                    <a:pt x="7063" y="1689"/>
                  </a:lnTo>
                  <a:cubicBezTo>
                    <a:pt x="7231" y="1636"/>
                    <a:pt x="7451" y="1636"/>
                    <a:pt x="7629" y="1595"/>
                  </a:cubicBezTo>
                  <a:cubicBezTo>
                    <a:pt x="8330" y="1375"/>
                    <a:pt x="9020" y="1166"/>
                    <a:pt x="9721" y="946"/>
                  </a:cubicBezTo>
                  <a:cubicBezTo>
                    <a:pt x="9983" y="904"/>
                    <a:pt x="10203" y="810"/>
                    <a:pt x="10464" y="768"/>
                  </a:cubicBezTo>
                  <a:cubicBezTo>
                    <a:pt x="10810" y="506"/>
                    <a:pt x="11207" y="287"/>
                    <a:pt x="11595" y="25"/>
                  </a:cubicBezTo>
                  <a:cubicBezTo>
                    <a:pt x="11395" y="9"/>
                    <a:pt x="11198" y="1"/>
                    <a:pt x="110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97" name="Google Shape;997;p39"/>
            <p:cNvSpPr/>
            <p:nvPr/>
          </p:nvSpPr>
          <p:spPr>
            <a:xfrm>
              <a:off x="2527587" y="4067898"/>
              <a:ext cx="454483" cy="48026"/>
            </a:xfrm>
            <a:custGeom>
              <a:avLst/>
              <a:gdLst/>
              <a:ahLst/>
              <a:cxnLst/>
              <a:rect l="l" t="t" r="r" b="b"/>
              <a:pathLst>
                <a:path w="21756" h="2299" extrusionOk="0">
                  <a:moveTo>
                    <a:pt x="9191" y="0"/>
                  </a:moveTo>
                  <a:cubicBezTo>
                    <a:pt x="8256" y="0"/>
                    <a:pt x="7355" y="206"/>
                    <a:pt x="6488" y="479"/>
                  </a:cubicBezTo>
                  <a:cubicBezTo>
                    <a:pt x="5589" y="749"/>
                    <a:pt x="4690" y="980"/>
                    <a:pt x="3764" y="980"/>
                  </a:cubicBezTo>
                  <a:cubicBezTo>
                    <a:pt x="3613" y="980"/>
                    <a:pt x="3460" y="974"/>
                    <a:pt x="3307" y="960"/>
                  </a:cubicBezTo>
                  <a:cubicBezTo>
                    <a:pt x="3220" y="946"/>
                    <a:pt x="3128" y="942"/>
                    <a:pt x="3035" y="942"/>
                  </a:cubicBezTo>
                  <a:cubicBezTo>
                    <a:pt x="2848" y="942"/>
                    <a:pt x="2655" y="960"/>
                    <a:pt x="2480" y="960"/>
                  </a:cubicBezTo>
                  <a:cubicBezTo>
                    <a:pt x="2411" y="956"/>
                    <a:pt x="2341" y="954"/>
                    <a:pt x="2271" y="954"/>
                  </a:cubicBezTo>
                  <a:cubicBezTo>
                    <a:pt x="1634" y="954"/>
                    <a:pt x="977" y="1118"/>
                    <a:pt x="346" y="1316"/>
                  </a:cubicBezTo>
                  <a:cubicBezTo>
                    <a:pt x="304" y="1316"/>
                    <a:pt x="262" y="1358"/>
                    <a:pt x="210" y="1358"/>
                  </a:cubicBezTo>
                  <a:cubicBezTo>
                    <a:pt x="42" y="1442"/>
                    <a:pt x="0" y="1578"/>
                    <a:pt x="168" y="1703"/>
                  </a:cubicBezTo>
                  <a:cubicBezTo>
                    <a:pt x="262" y="1839"/>
                    <a:pt x="388" y="1965"/>
                    <a:pt x="524" y="2007"/>
                  </a:cubicBezTo>
                  <a:cubicBezTo>
                    <a:pt x="997" y="2178"/>
                    <a:pt x="1470" y="2299"/>
                    <a:pt x="1949" y="2299"/>
                  </a:cubicBezTo>
                  <a:cubicBezTo>
                    <a:pt x="2084" y="2299"/>
                    <a:pt x="2219" y="2289"/>
                    <a:pt x="2355" y="2268"/>
                  </a:cubicBezTo>
                  <a:cubicBezTo>
                    <a:pt x="3045" y="2185"/>
                    <a:pt x="3705" y="1923"/>
                    <a:pt x="4354" y="1661"/>
                  </a:cubicBezTo>
                  <a:cubicBezTo>
                    <a:pt x="5180" y="1316"/>
                    <a:pt x="5965" y="960"/>
                    <a:pt x="6750" y="657"/>
                  </a:cubicBezTo>
                  <a:cubicBezTo>
                    <a:pt x="7272" y="450"/>
                    <a:pt x="7788" y="328"/>
                    <a:pt x="8329" y="328"/>
                  </a:cubicBezTo>
                  <a:cubicBezTo>
                    <a:pt x="8470" y="328"/>
                    <a:pt x="8614" y="336"/>
                    <a:pt x="8759" y="353"/>
                  </a:cubicBezTo>
                  <a:cubicBezTo>
                    <a:pt x="9418" y="437"/>
                    <a:pt x="10067" y="531"/>
                    <a:pt x="10726" y="657"/>
                  </a:cubicBezTo>
                  <a:cubicBezTo>
                    <a:pt x="11602" y="850"/>
                    <a:pt x="12453" y="1011"/>
                    <a:pt x="13329" y="1011"/>
                  </a:cubicBezTo>
                  <a:cubicBezTo>
                    <a:pt x="13448" y="1011"/>
                    <a:pt x="13568" y="1008"/>
                    <a:pt x="13688" y="1002"/>
                  </a:cubicBezTo>
                  <a:cubicBezTo>
                    <a:pt x="13747" y="988"/>
                    <a:pt x="13805" y="984"/>
                    <a:pt x="13861" y="984"/>
                  </a:cubicBezTo>
                  <a:cubicBezTo>
                    <a:pt x="13974" y="984"/>
                    <a:pt x="14078" y="1002"/>
                    <a:pt x="14169" y="1002"/>
                  </a:cubicBezTo>
                  <a:lnTo>
                    <a:pt x="15477" y="1002"/>
                  </a:lnTo>
                  <a:cubicBezTo>
                    <a:pt x="15679" y="1002"/>
                    <a:pt x="15863" y="984"/>
                    <a:pt x="16041" y="984"/>
                  </a:cubicBezTo>
                  <a:cubicBezTo>
                    <a:pt x="16129" y="984"/>
                    <a:pt x="16217" y="988"/>
                    <a:pt x="16304" y="1002"/>
                  </a:cubicBezTo>
                  <a:cubicBezTo>
                    <a:pt x="17434" y="1138"/>
                    <a:pt x="18575" y="1316"/>
                    <a:pt x="19705" y="1442"/>
                  </a:cubicBezTo>
                  <a:cubicBezTo>
                    <a:pt x="20186" y="1484"/>
                    <a:pt x="20709" y="1525"/>
                    <a:pt x="21191" y="1578"/>
                  </a:cubicBezTo>
                  <a:cubicBezTo>
                    <a:pt x="21358" y="1578"/>
                    <a:pt x="21578" y="1578"/>
                    <a:pt x="21756" y="1400"/>
                  </a:cubicBezTo>
                  <a:cubicBezTo>
                    <a:pt x="21714" y="1400"/>
                    <a:pt x="21662" y="1358"/>
                    <a:pt x="21662" y="1358"/>
                  </a:cubicBezTo>
                  <a:cubicBezTo>
                    <a:pt x="20092" y="1180"/>
                    <a:pt x="18522" y="960"/>
                    <a:pt x="16953" y="741"/>
                  </a:cubicBezTo>
                  <a:cubicBezTo>
                    <a:pt x="16829" y="730"/>
                    <a:pt x="16707" y="724"/>
                    <a:pt x="16587" y="724"/>
                  </a:cubicBezTo>
                  <a:cubicBezTo>
                    <a:pt x="16251" y="724"/>
                    <a:pt x="15927" y="765"/>
                    <a:pt x="15603" y="835"/>
                  </a:cubicBezTo>
                  <a:cubicBezTo>
                    <a:pt x="15238" y="913"/>
                    <a:pt x="14873" y="945"/>
                    <a:pt x="14508" y="945"/>
                  </a:cubicBezTo>
                  <a:cubicBezTo>
                    <a:pt x="14088" y="945"/>
                    <a:pt x="13668" y="902"/>
                    <a:pt x="13248" y="835"/>
                  </a:cubicBezTo>
                  <a:cubicBezTo>
                    <a:pt x="12641" y="741"/>
                    <a:pt x="12118" y="573"/>
                    <a:pt x="11553" y="395"/>
                  </a:cubicBezTo>
                  <a:cubicBezTo>
                    <a:pt x="10852" y="217"/>
                    <a:pt x="10203" y="50"/>
                    <a:pt x="9502" y="8"/>
                  </a:cubicBezTo>
                  <a:cubicBezTo>
                    <a:pt x="9398" y="3"/>
                    <a:pt x="9294" y="0"/>
                    <a:pt x="9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98" name="Google Shape;998;p39"/>
            <p:cNvSpPr/>
            <p:nvPr/>
          </p:nvSpPr>
          <p:spPr>
            <a:xfrm>
              <a:off x="3036685" y="4612948"/>
              <a:ext cx="156550" cy="37894"/>
            </a:xfrm>
            <a:custGeom>
              <a:avLst/>
              <a:gdLst/>
              <a:ahLst/>
              <a:cxnLst/>
              <a:rect l="l" t="t" r="r" b="b"/>
              <a:pathLst>
                <a:path w="7494" h="1814" extrusionOk="0">
                  <a:moveTo>
                    <a:pt x="5892" y="1"/>
                  </a:moveTo>
                  <a:cubicBezTo>
                    <a:pt x="4679" y="1"/>
                    <a:pt x="3507" y="143"/>
                    <a:pt x="2313" y="422"/>
                  </a:cubicBezTo>
                  <a:cubicBezTo>
                    <a:pt x="1798" y="561"/>
                    <a:pt x="1289" y="668"/>
                    <a:pt x="756" y="668"/>
                  </a:cubicBezTo>
                  <a:cubicBezTo>
                    <a:pt x="607" y="668"/>
                    <a:pt x="457" y="660"/>
                    <a:pt x="304" y="642"/>
                  </a:cubicBezTo>
                  <a:cubicBezTo>
                    <a:pt x="221" y="642"/>
                    <a:pt x="126" y="684"/>
                    <a:pt x="43" y="684"/>
                  </a:cubicBezTo>
                  <a:cubicBezTo>
                    <a:pt x="1" y="904"/>
                    <a:pt x="126" y="987"/>
                    <a:pt x="262" y="1029"/>
                  </a:cubicBezTo>
                  <a:cubicBezTo>
                    <a:pt x="566" y="1165"/>
                    <a:pt x="828" y="1333"/>
                    <a:pt x="1131" y="1385"/>
                  </a:cubicBezTo>
                  <a:cubicBezTo>
                    <a:pt x="1570" y="1469"/>
                    <a:pt x="2000" y="1510"/>
                    <a:pt x="2397" y="1510"/>
                  </a:cubicBezTo>
                  <a:cubicBezTo>
                    <a:pt x="2962" y="1552"/>
                    <a:pt x="3485" y="1552"/>
                    <a:pt x="4051" y="1594"/>
                  </a:cubicBezTo>
                  <a:cubicBezTo>
                    <a:pt x="5013" y="1647"/>
                    <a:pt x="5976" y="1730"/>
                    <a:pt x="6928" y="1814"/>
                  </a:cubicBezTo>
                  <a:cubicBezTo>
                    <a:pt x="7148" y="1249"/>
                    <a:pt x="7326" y="642"/>
                    <a:pt x="7493" y="77"/>
                  </a:cubicBezTo>
                  <a:cubicBezTo>
                    <a:pt x="7232" y="25"/>
                    <a:pt x="6970" y="25"/>
                    <a:pt x="6761" y="25"/>
                  </a:cubicBezTo>
                  <a:cubicBezTo>
                    <a:pt x="6468" y="9"/>
                    <a:pt x="6179" y="1"/>
                    <a:pt x="58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99" name="Google Shape;999;p39"/>
            <p:cNvSpPr/>
            <p:nvPr/>
          </p:nvSpPr>
          <p:spPr>
            <a:xfrm>
              <a:off x="2300686" y="4241845"/>
              <a:ext cx="855404" cy="73303"/>
            </a:xfrm>
            <a:custGeom>
              <a:avLst/>
              <a:gdLst/>
              <a:ahLst/>
              <a:cxnLst/>
              <a:rect l="l" t="t" r="r" b="b"/>
              <a:pathLst>
                <a:path w="40948" h="3509" extrusionOk="0">
                  <a:moveTo>
                    <a:pt x="20542" y="0"/>
                  </a:moveTo>
                  <a:cubicBezTo>
                    <a:pt x="19014" y="0"/>
                    <a:pt x="17528" y="220"/>
                    <a:pt x="16000" y="482"/>
                  </a:cubicBezTo>
                  <a:cubicBezTo>
                    <a:pt x="15090" y="659"/>
                    <a:pt x="14211" y="921"/>
                    <a:pt x="13384" y="1308"/>
                  </a:cubicBezTo>
                  <a:cubicBezTo>
                    <a:pt x="12777" y="1622"/>
                    <a:pt x="12118" y="1926"/>
                    <a:pt x="11469" y="2187"/>
                  </a:cubicBezTo>
                  <a:cubicBezTo>
                    <a:pt x="10287" y="2616"/>
                    <a:pt x="9031" y="2836"/>
                    <a:pt x="7765" y="2878"/>
                  </a:cubicBezTo>
                  <a:cubicBezTo>
                    <a:pt x="7550" y="2891"/>
                    <a:pt x="7331" y="2898"/>
                    <a:pt x="7111" y="2898"/>
                  </a:cubicBezTo>
                  <a:cubicBezTo>
                    <a:pt x="6484" y="2898"/>
                    <a:pt x="5844" y="2845"/>
                    <a:pt x="5233" y="2752"/>
                  </a:cubicBezTo>
                  <a:cubicBezTo>
                    <a:pt x="3924" y="2574"/>
                    <a:pt x="2616" y="2355"/>
                    <a:pt x="1308" y="2145"/>
                  </a:cubicBezTo>
                  <a:cubicBezTo>
                    <a:pt x="921" y="2093"/>
                    <a:pt x="524" y="2009"/>
                    <a:pt x="136" y="1926"/>
                  </a:cubicBezTo>
                  <a:cubicBezTo>
                    <a:pt x="84" y="2009"/>
                    <a:pt x="42" y="2093"/>
                    <a:pt x="0" y="2187"/>
                  </a:cubicBezTo>
                  <a:cubicBezTo>
                    <a:pt x="346" y="2271"/>
                    <a:pt x="660" y="2355"/>
                    <a:pt x="1005" y="2449"/>
                  </a:cubicBezTo>
                  <a:cubicBezTo>
                    <a:pt x="2794" y="2836"/>
                    <a:pt x="4584" y="3139"/>
                    <a:pt x="6415" y="3359"/>
                  </a:cubicBezTo>
                  <a:cubicBezTo>
                    <a:pt x="7032" y="3453"/>
                    <a:pt x="7663" y="3509"/>
                    <a:pt x="8293" y="3509"/>
                  </a:cubicBezTo>
                  <a:cubicBezTo>
                    <a:pt x="8861" y="3509"/>
                    <a:pt x="9428" y="3463"/>
                    <a:pt x="9983" y="3359"/>
                  </a:cubicBezTo>
                  <a:cubicBezTo>
                    <a:pt x="10862" y="3234"/>
                    <a:pt x="11689" y="3098"/>
                    <a:pt x="12516" y="2878"/>
                  </a:cubicBezTo>
                  <a:cubicBezTo>
                    <a:pt x="13562" y="2669"/>
                    <a:pt x="14609" y="2355"/>
                    <a:pt x="15655" y="2051"/>
                  </a:cubicBezTo>
                  <a:cubicBezTo>
                    <a:pt x="17183" y="1664"/>
                    <a:pt x="18711" y="1225"/>
                    <a:pt x="20280" y="837"/>
                  </a:cubicBezTo>
                  <a:cubicBezTo>
                    <a:pt x="20381" y="781"/>
                    <a:pt x="20515" y="758"/>
                    <a:pt x="20645" y="758"/>
                  </a:cubicBezTo>
                  <a:cubicBezTo>
                    <a:pt x="20731" y="758"/>
                    <a:pt x="20816" y="768"/>
                    <a:pt x="20887" y="785"/>
                  </a:cubicBezTo>
                  <a:cubicBezTo>
                    <a:pt x="21714" y="921"/>
                    <a:pt x="22499" y="1047"/>
                    <a:pt x="23325" y="1266"/>
                  </a:cubicBezTo>
                  <a:cubicBezTo>
                    <a:pt x="24895" y="1664"/>
                    <a:pt x="26465" y="2145"/>
                    <a:pt x="28034" y="2533"/>
                  </a:cubicBezTo>
                  <a:cubicBezTo>
                    <a:pt x="28842" y="2752"/>
                    <a:pt x="29649" y="2846"/>
                    <a:pt x="30475" y="2846"/>
                  </a:cubicBezTo>
                  <a:cubicBezTo>
                    <a:pt x="30634" y="2846"/>
                    <a:pt x="30794" y="2843"/>
                    <a:pt x="30954" y="2836"/>
                  </a:cubicBezTo>
                  <a:cubicBezTo>
                    <a:pt x="31791" y="2794"/>
                    <a:pt x="32660" y="2669"/>
                    <a:pt x="33528" y="2491"/>
                  </a:cubicBezTo>
                  <a:cubicBezTo>
                    <a:pt x="35014" y="2271"/>
                    <a:pt x="36500" y="1967"/>
                    <a:pt x="37934" y="1570"/>
                  </a:cubicBezTo>
                  <a:cubicBezTo>
                    <a:pt x="38854" y="1308"/>
                    <a:pt x="39765" y="1183"/>
                    <a:pt x="40686" y="1141"/>
                  </a:cubicBezTo>
                  <a:cubicBezTo>
                    <a:pt x="40769" y="1141"/>
                    <a:pt x="40853" y="1141"/>
                    <a:pt x="40947" y="1099"/>
                  </a:cubicBezTo>
                  <a:cubicBezTo>
                    <a:pt x="40895" y="1005"/>
                    <a:pt x="40853" y="921"/>
                    <a:pt x="40811" y="837"/>
                  </a:cubicBezTo>
                  <a:cubicBezTo>
                    <a:pt x="40068" y="837"/>
                    <a:pt x="39325" y="921"/>
                    <a:pt x="38593" y="1005"/>
                  </a:cubicBezTo>
                  <a:cubicBezTo>
                    <a:pt x="37714" y="1099"/>
                    <a:pt x="36887" y="1266"/>
                    <a:pt x="36019" y="1361"/>
                  </a:cubicBezTo>
                  <a:cubicBezTo>
                    <a:pt x="34972" y="1486"/>
                    <a:pt x="33968" y="1570"/>
                    <a:pt x="32921" y="1706"/>
                  </a:cubicBezTo>
                  <a:cubicBezTo>
                    <a:pt x="32475" y="1747"/>
                    <a:pt x="32029" y="1771"/>
                    <a:pt x="31582" y="1771"/>
                  </a:cubicBezTo>
                  <a:cubicBezTo>
                    <a:pt x="30678" y="1771"/>
                    <a:pt x="29772" y="1675"/>
                    <a:pt x="28861" y="1444"/>
                  </a:cubicBezTo>
                  <a:cubicBezTo>
                    <a:pt x="27993" y="1225"/>
                    <a:pt x="27166" y="1005"/>
                    <a:pt x="26297" y="785"/>
                  </a:cubicBezTo>
                  <a:cubicBezTo>
                    <a:pt x="24372" y="314"/>
                    <a:pt x="22499" y="53"/>
                    <a:pt x="20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00" name="Google Shape;1000;p39"/>
            <p:cNvSpPr/>
            <p:nvPr/>
          </p:nvSpPr>
          <p:spPr>
            <a:xfrm>
              <a:off x="2311611" y="4251016"/>
              <a:ext cx="196763" cy="25987"/>
            </a:xfrm>
            <a:custGeom>
              <a:avLst/>
              <a:gdLst/>
              <a:ahLst/>
              <a:cxnLst/>
              <a:rect l="l" t="t" r="r" b="b"/>
              <a:pathLst>
                <a:path w="9419" h="1244" extrusionOk="0">
                  <a:moveTo>
                    <a:pt x="346" y="1"/>
                  </a:moveTo>
                  <a:cubicBezTo>
                    <a:pt x="262" y="220"/>
                    <a:pt x="137" y="440"/>
                    <a:pt x="1" y="660"/>
                  </a:cubicBezTo>
                  <a:cubicBezTo>
                    <a:pt x="482" y="744"/>
                    <a:pt x="963" y="786"/>
                    <a:pt x="1445" y="869"/>
                  </a:cubicBezTo>
                  <a:cubicBezTo>
                    <a:pt x="2355" y="1047"/>
                    <a:pt x="3276" y="1225"/>
                    <a:pt x="4186" y="1225"/>
                  </a:cubicBezTo>
                  <a:cubicBezTo>
                    <a:pt x="4424" y="1238"/>
                    <a:pt x="4661" y="1243"/>
                    <a:pt x="4899" y="1243"/>
                  </a:cubicBezTo>
                  <a:cubicBezTo>
                    <a:pt x="6231" y="1243"/>
                    <a:pt x="7563" y="1064"/>
                    <a:pt x="8895" y="922"/>
                  </a:cubicBezTo>
                  <a:cubicBezTo>
                    <a:pt x="9073" y="922"/>
                    <a:pt x="9241" y="869"/>
                    <a:pt x="9418" y="869"/>
                  </a:cubicBezTo>
                  <a:lnTo>
                    <a:pt x="9418" y="786"/>
                  </a:lnTo>
                  <a:lnTo>
                    <a:pt x="8288" y="786"/>
                  </a:lnTo>
                  <a:cubicBezTo>
                    <a:pt x="7409" y="786"/>
                    <a:pt x="6541" y="827"/>
                    <a:pt x="5672" y="827"/>
                  </a:cubicBezTo>
                  <a:cubicBezTo>
                    <a:pt x="4626" y="827"/>
                    <a:pt x="3538" y="744"/>
                    <a:pt x="2491" y="482"/>
                  </a:cubicBezTo>
                  <a:cubicBezTo>
                    <a:pt x="1790" y="346"/>
                    <a:pt x="1089" y="179"/>
                    <a:pt x="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01" name="Google Shape;1001;p39"/>
            <p:cNvSpPr/>
            <p:nvPr/>
          </p:nvSpPr>
          <p:spPr>
            <a:xfrm>
              <a:off x="2267889" y="4581614"/>
              <a:ext cx="391750" cy="61291"/>
            </a:xfrm>
            <a:custGeom>
              <a:avLst/>
              <a:gdLst/>
              <a:ahLst/>
              <a:cxnLst/>
              <a:rect l="l" t="t" r="r" b="b"/>
              <a:pathLst>
                <a:path w="18753" h="2934" extrusionOk="0">
                  <a:moveTo>
                    <a:pt x="3702" y="1"/>
                  </a:moveTo>
                  <a:cubicBezTo>
                    <a:pt x="3473" y="1"/>
                    <a:pt x="3243" y="16"/>
                    <a:pt x="3014" y="49"/>
                  </a:cubicBezTo>
                  <a:cubicBezTo>
                    <a:pt x="2753" y="91"/>
                    <a:pt x="2439" y="133"/>
                    <a:pt x="2177" y="133"/>
                  </a:cubicBezTo>
                  <a:cubicBezTo>
                    <a:pt x="1445" y="175"/>
                    <a:pt x="744" y="175"/>
                    <a:pt x="1" y="217"/>
                  </a:cubicBezTo>
                  <a:cubicBezTo>
                    <a:pt x="84" y="572"/>
                    <a:pt x="137" y="876"/>
                    <a:pt x="220" y="1221"/>
                  </a:cubicBezTo>
                  <a:cubicBezTo>
                    <a:pt x="1089" y="1096"/>
                    <a:pt x="1916" y="959"/>
                    <a:pt x="2795" y="834"/>
                  </a:cubicBezTo>
                  <a:cubicBezTo>
                    <a:pt x="3109" y="779"/>
                    <a:pt x="3424" y="747"/>
                    <a:pt x="3736" y="747"/>
                  </a:cubicBezTo>
                  <a:cubicBezTo>
                    <a:pt x="4202" y="747"/>
                    <a:pt x="4662" y="820"/>
                    <a:pt x="5107" y="1001"/>
                  </a:cubicBezTo>
                  <a:cubicBezTo>
                    <a:pt x="5714" y="1221"/>
                    <a:pt x="6363" y="1441"/>
                    <a:pt x="6980" y="1702"/>
                  </a:cubicBezTo>
                  <a:cubicBezTo>
                    <a:pt x="8111" y="2184"/>
                    <a:pt x="9293" y="2529"/>
                    <a:pt x="10549" y="2707"/>
                  </a:cubicBezTo>
                  <a:cubicBezTo>
                    <a:pt x="11488" y="2782"/>
                    <a:pt x="12469" y="2933"/>
                    <a:pt x="13416" y="2933"/>
                  </a:cubicBezTo>
                  <a:cubicBezTo>
                    <a:pt x="13525" y="2933"/>
                    <a:pt x="13633" y="2931"/>
                    <a:pt x="13740" y="2927"/>
                  </a:cubicBezTo>
                  <a:cubicBezTo>
                    <a:pt x="14431" y="2885"/>
                    <a:pt x="15048" y="2707"/>
                    <a:pt x="15655" y="2404"/>
                  </a:cubicBezTo>
                  <a:cubicBezTo>
                    <a:pt x="15917" y="2226"/>
                    <a:pt x="16179" y="2142"/>
                    <a:pt x="16482" y="2048"/>
                  </a:cubicBezTo>
                  <a:cubicBezTo>
                    <a:pt x="16963" y="1880"/>
                    <a:pt x="17445" y="1786"/>
                    <a:pt x="17874" y="1619"/>
                  </a:cubicBezTo>
                  <a:cubicBezTo>
                    <a:pt x="18094" y="1577"/>
                    <a:pt x="18313" y="1441"/>
                    <a:pt x="18533" y="1263"/>
                  </a:cubicBezTo>
                  <a:cubicBezTo>
                    <a:pt x="18753" y="1096"/>
                    <a:pt x="18711" y="834"/>
                    <a:pt x="18449" y="656"/>
                  </a:cubicBezTo>
                  <a:cubicBezTo>
                    <a:pt x="18355" y="572"/>
                    <a:pt x="18188" y="530"/>
                    <a:pt x="18052" y="530"/>
                  </a:cubicBezTo>
                  <a:cubicBezTo>
                    <a:pt x="17832" y="436"/>
                    <a:pt x="17570" y="394"/>
                    <a:pt x="17309" y="353"/>
                  </a:cubicBezTo>
                  <a:cubicBezTo>
                    <a:pt x="17059" y="304"/>
                    <a:pt x="16811" y="279"/>
                    <a:pt x="16567" y="279"/>
                  </a:cubicBezTo>
                  <a:cubicBezTo>
                    <a:pt x="15923" y="279"/>
                    <a:pt x="15304" y="454"/>
                    <a:pt x="14735" y="834"/>
                  </a:cubicBezTo>
                  <a:cubicBezTo>
                    <a:pt x="14525" y="959"/>
                    <a:pt x="14211" y="1054"/>
                    <a:pt x="13950" y="1096"/>
                  </a:cubicBezTo>
                  <a:cubicBezTo>
                    <a:pt x="13650" y="1123"/>
                    <a:pt x="13350" y="1137"/>
                    <a:pt x="13050" y="1137"/>
                  </a:cubicBezTo>
                  <a:cubicBezTo>
                    <a:pt x="12439" y="1137"/>
                    <a:pt x="11833" y="1079"/>
                    <a:pt x="11250" y="959"/>
                  </a:cubicBezTo>
                  <a:cubicBezTo>
                    <a:pt x="10797" y="878"/>
                    <a:pt x="10331" y="832"/>
                    <a:pt x="9869" y="832"/>
                  </a:cubicBezTo>
                  <a:cubicBezTo>
                    <a:pt x="9616" y="832"/>
                    <a:pt x="9364" y="846"/>
                    <a:pt x="9115" y="876"/>
                  </a:cubicBezTo>
                  <a:cubicBezTo>
                    <a:pt x="8997" y="887"/>
                    <a:pt x="8877" y="892"/>
                    <a:pt x="8755" y="892"/>
                  </a:cubicBezTo>
                  <a:cubicBezTo>
                    <a:pt x="8421" y="892"/>
                    <a:pt x="8079" y="853"/>
                    <a:pt x="7765" y="792"/>
                  </a:cubicBezTo>
                  <a:cubicBezTo>
                    <a:pt x="6844" y="572"/>
                    <a:pt x="5892" y="394"/>
                    <a:pt x="4929" y="133"/>
                  </a:cubicBezTo>
                  <a:cubicBezTo>
                    <a:pt x="4536" y="51"/>
                    <a:pt x="4121" y="1"/>
                    <a:pt x="37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02" name="Google Shape;1002;p39"/>
            <p:cNvSpPr/>
            <p:nvPr/>
          </p:nvSpPr>
          <p:spPr>
            <a:xfrm>
              <a:off x="2351614" y="4771061"/>
              <a:ext cx="120243" cy="19595"/>
            </a:xfrm>
            <a:custGeom>
              <a:avLst/>
              <a:gdLst/>
              <a:ahLst/>
              <a:cxnLst/>
              <a:rect l="l" t="t" r="r" b="b"/>
              <a:pathLst>
                <a:path w="5756" h="938" extrusionOk="0">
                  <a:moveTo>
                    <a:pt x="1" y="0"/>
                  </a:moveTo>
                  <a:cubicBezTo>
                    <a:pt x="95" y="95"/>
                    <a:pt x="137" y="220"/>
                    <a:pt x="220" y="304"/>
                  </a:cubicBezTo>
                  <a:cubicBezTo>
                    <a:pt x="1664" y="565"/>
                    <a:pt x="3098" y="827"/>
                    <a:pt x="4584" y="921"/>
                  </a:cubicBezTo>
                  <a:cubicBezTo>
                    <a:pt x="4722" y="932"/>
                    <a:pt x="4847" y="937"/>
                    <a:pt x="4962" y="937"/>
                  </a:cubicBezTo>
                  <a:cubicBezTo>
                    <a:pt x="5286" y="937"/>
                    <a:pt x="5532" y="896"/>
                    <a:pt x="5756" y="827"/>
                  </a:cubicBezTo>
                  <a:lnTo>
                    <a:pt x="5327" y="827"/>
                  </a:lnTo>
                  <a:cubicBezTo>
                    <a:pt x="4239" y="660"/>
                    <a:pt x="3192" y="524"/>
                    <a:pt x="2093" y="398"/>
                  </a:cubicBezTo>
                  <a:cubicBezTo>
                    <a:pt x="1403" y="262"/>
                    <a:pt x="702" y="136"/>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03" name="Google Shape;1003;p39"/>
            <p:cNvSpPr/>
            <p:nvPr/>
          </p:nvSpPr>
          <p:spPr>
            <a:xfrm>
              <a:off x="2662241" y="4739142"/>
              <a:ext cx="475477" cy="65072"/>
            </a:xfrm>
            <a:custGeom>
              <a:avLst/>
              <a:gdLst/>
              <a:ahLst/>
              <a:cxnLst/>
              <a:rect l="l" t="t" r="r" b="b"/>
              <a:pathLst>
                <a:path w="22761" h="3115" extrusionOk="0">
                  <a:moveTo>
                    <a:pt x="22760" y="1"/>
                  </a:moveTo>
                  <a:lnTo>
                    <a:pt x="22760" y="1"/>
                  </a:lnTo>
                  <a:cubicBezTo>
                    <a:pt x="22751" y="17"/>
                    <a:pt x="22742" y="33"/>
                    <a:pt x="22733" y="50"/>
                  </a:cubicBezTo>
                  <a:lnTo>
                    <a:pt x="22733" y="50"/>
                  </a:lnTo>
                  <a:cubicBezTo>
                    <a:pt x="22745" y="45"/>
                    <a:pt x="22760" y="32"/>
                    <a:pt x="22760" y="1"/>
                  </a:cubicBezTo>
                  <a:close/>
                  <a:moveTo>
                    <a:pt x="22733" y="50"/>
                  </a:moveTo>
                  <a:cubicBezTo>
                    <a:pt x="22725" y="53"/>
                    <a:pt x="22719" y="53"/>
                    <a:pt x="22719" y="53"/>
                  </a:cubicBezTo>
                  <a:cubicBezTo>
                    <a:pt x="21756" y="220"/>
                    <a:pt x="20762" y="398"/>
                    <a:pt x="19799" y="576"/>
                  </a:cubicBezTo>
                  <a:cubicBezTo>
                    <a:pt x="18051" y="963"/>
                    <a:pt x="16262" y="1183"/>
                    <a:pt x="14483" y="1183"/>
                  </a:cubicBezTo>
                  <a:cubicBezTo>
                    <a:pt x="13175" y="1183"/>
                    <a:pt x="11867" y="1267"/>
                    <a:pt x="10559" y="1361"/>
                  </a:cubicBezTo>
                  <a:cubicBezTo>
                    <a:pt x="10170" y="1376"/>
                    <a:pt x="9782" y="1392"/>
                    <a:pt x="9393" y="1392"/>
                  </a:cubicBezTo>
                  <a:cubicBezTo>
                    <a:pt x="8735" y="1392"/>
                    <a:pt x="8077" y="1347"/>
                    <a:pt x="7420" y="1183"/>
                  </a:cubicBezTo>
                  <a:cubicBezTo>
                    <a:pt x="6760" y="1005"/>
                    <a:pt x="6112" y="921"/>
                    <a:pt x="5452" y="785"/>
                  </a:cubicBezTo>
                  <a:cubicBezTo>
                    <a:pt x="4999" y="702"/>
                    <a:pt x="4555" y="661"/>
                    <a:pt x="4119" y="661"/>
                  </a:cubicBezTo>
                  <a:cubicBezTo>
                    <a:pt x="2965" y="661"/>
                    <a:pt x="1864" y="947"/>
                    <a:pt x="785" y="1486"/>
                  </a:cubicBezTo>
                  <a:cubicBezTo>
                    <a:pt x="565" y="1570"/>
                    <a:pt x="398" y="1706"/>
                    <a:pt x="220" y="1832"/>
                  </a:cubicBezTo>
                  <a:cubicBezTo>
                    <a:pt x="95" y="1926"/>
                    <a:pt x="0" y="2093"/>
                    <a:pt x="95" y="2271"/>
                  </a:cubicBezTo>
                  <a:cubicBezTo>
                    <a:pt x="151" y="2391"/>
                    <a:pt x="226" y="2430"/>
                    <a:pt x="324" y="2430"/>
                  </a:cubicBezTo>
                  <a:cubicBezTo>
                    <a:pt x="371" y="2430"/>
                    <a:pt x="424" y="2421"/>
                    <a:pt x="482" y="2407"/>
                  </a:cubicBezTo>
                  <a:cubicBezTo>
                    <a:pt x="963" y="2407"/>
                    <a:pt x="1444" y="2355"/>
                    <a:pt x="1926" y="2271"/>
                  </a:cubicBezTo>
                  <a:cubicBezTo>
                    <a:pt x="2364" y="2218"/>
                    <a:pt x="2824" y="2161"/>
                    <a:pt x="3280" y="2161"/>
                  </a:cubicBezTo>
                  <a:cubicBezTo>
                    <a:pt x="3543" y="2161"/>
                    <a:pt x="3805" y="2180"/>
                    <a:pt x="4061" y="2229"/>
                  </a:cubicBezTo>
                  <a:cubicBezTo>
                    <a:pt x="5013" y="2407"/>
                    <a:pt x="5976" y="2533"/>
                    <a:pt x="6896" y="2795"/>
                  </a:cubicBezTo>
                  <a:cubicBezTo>
                    <a:pt x="7787" y="3042"/>
                    <a:pt x="8683" y="3115"/>
                    <a:pt x="9577" y="3115"/>
                  </a:cubicBezTo>
                  <a:cubicBezTo>
                    <a:pt x="10121" y="3115"/>
                    <a:pt x="10665" y="3088"/>
                    <a:pt x="11208" y="3056"/>
                  </a:cubicBezTo>
                  <a:cubicBezTo>
                    <a:pt x="12129" y="3014"/>
                    <a:pt x="13081" y="2931"/>
                    <a:pt x="14044" y="2878"/>
                  </a:cubicBezTo>
                  <a:cubicBezTo>
                    <a:pt x="15571" y="2836"/>
                    <a:pt x="17047" y="2669"/>
                    <a:pt x="18533" y="2355"/>
                  </a:cubicBezTo>
                  <a:cubicBezTo>
                    <a:pt x="19579" y="2146"/>
                    <a:pt x="20584" y="1926"/>
                    <a:pt x="21630" y="1706"/>
                  </a:cubicBezTo>
                  <a:cubicBezTo>
                    <a:pt x="22007" y="1197"/>
                    <a:pt x="22394" y="648"/>
                    <a:pt x="22733" y="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04" name="Google Shape;1004;p39"/>
            <p:cNvSpPr/>
            <p:nvPr/>
          </p:nvSpPr>
          <p:spPr>
            <a:xfrm>
              <a:off x="2298931" y="4680129"/>
              <a:ext cx="367058" cy="89263"/>
            </a:xfrm>
            <a:custGeom>
              <a:avLst/>
              <a:gdLst/>
              <a:ahLst/>
              <a:cxnLst/>
              <a:rect l="l" t="t" r="r" b="b"/>
              <a:pathLst>
                <a:path w="17571" h="4273" extrusionOk="0">
                  <a:moveTo>
                    <a:pt x="1" y="0"/>
                  </a:moveTo>
                  <a:lnTo>
                    <a:pt x="1" y="0"/>
                  </a:lnTo>
                  <a:cubicBezTo>
                    <a:pt x="220" y="565"/>
                    <a:pt x="482" y="1130"/>
                    <a:pt x="785" y="1654"/>
                  </a:cubicBezTo>
                  <a:cubicBezTo>
                    <a:pt x="2261" y="2177"/>
                    <a:pt x="3747" y="2784"/>
                    <a:pt x="5275" y="3139"/>
                  </a:cubicBezTo>
                  <a:cubicBezTo>
                    <a:pt x="7190" y="3569"/>
                    <a:pt x="9157" y="4008"/>
                    <a:pt x="11114" y="4228"/>
                  </a:cubicBezTo>
                  <a:cubicBezTo>
                    <a:pt x="11350" y="4254"/>
                    <a:pt x="11585" y="4272"/>
                    <a:pt x="11820" y="4272"/>
                  </a:cubicBezTo>
                  <a:cubicBezTo>
                    <a:pt x="12324" y="4272"/>
                    <a:pt x="12822" y="4189"/>
                    <a:pt x="13301" y="3924"/>
                  </a:cubicBezTo>
                  <a:cubicBezTo>
                    <a:pt x="13426" y="3872"/>
                    <a:pt x="13604" y="3788"/>
                    <a:pt x="13730" y="3746"/>
                  </a:cubicBezTo>
                  <a:cubicBezTo>
                    <a:pt x="14870" y="3307"/>
                    <a:pt x="15959" y="2784"/>
                    <a:pt x="17173" y="2700"/>
                  </a:cubicBezTo>
                  <a:cubicBezTo>
                    <a:pt x="17351" y="2700"/>
                    <a:pt x="17487" y="2658"/>
                    <a:pt x="17528" y="2480"/>
                  </a:cubicBezTo>
                  <a:cubicBezTo>
                    <a:pt x="17570" y="2355"/>
                    <a:pt x="17487" y="2219"/>
                    <a:pt x="17392" y="2135"/>
                  </a:cubicBezTo>
                  <a:cubicBezTo>
                    <a:pt x="17225" y="1999"/>
                    <a:pt x="17005" y="1915"/>
                    <a:pt x="16827" y="1831"/>
                  </a:cubicBezTo>
                  <a:cubicBezTo>
                    <a:pt x="16651" y="1769"/>
                    <a:pt x="16464" y="1744"/>
                    <a:pt x="16274" y="1744"/>
                  </a:cubicBezTo>
                  <a:cubicBezTo>
                    <a:pt x="16048" y="1744"/>
                    <a:pt x="15819" y="1780"/>
                    <a:pt x="15603" y="1831"/>
                  </a:cubicBezTo>
                  <a:cubicBezTo>
                    <a:pt x="14818" y="1957"/>
                    <a:pt x="14086" y="2135"/>
                    <a:pt x="13301" y="2302"/>
                  </a:cubicBezTo>
                  <a:cubicBezTo>
                    <a:pt x="12792" y="2414"/>
                    <a:pt x="12319" y="2491"/>
                    <a:pt x="11828" y="2491"/>
                  </a:cubicBezTo>
                  <a:cubicBezTo>
                    <a:pt x="11723" y="2491"/>
                    <a:pt x="11618" y="2488"/>
                    <a:pt x="11511" y="2480"/>
                  </a:cubicBezTo>
                  <a:cubicBezTo>
                    <a:pt x="11208" y="2438"/>
                    <a:pt x="10946" y="2397"/>
                    <a:pt x="10685" y="2355"/>
                  </a:cubicBezTo>
                  <a:cubicBezTo>
                    <a:pt x="9115" y="2135"/>
                    <a:pt x="7587" y="1915"/>
                    <a:pt x="6018" y="1695"/>
                  </a:cubicBezTo>
                  <a:cubicBezTo>
                    <a:pt x="4793" y="1518"/>
                    <a:pt x="3569" y="1256"/>
                    <a:pt x="2397" y="785"/>
                  </a:cubicBezTo>
                  <a:cubicBezTo>
                    <a:pt x="1612" y="523"/>
                    <a:pt x="785" y="262"/>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05" name="Google Shape;1005;p39"/>
            <p:cNvSpPr/>
            <p:nvPr/>
          </p:nvSpPr>
          <p:spPr>
            <a:xfrm>
              <a:off x="3020308" y="4807555"/>
              <a:ext cx="66472" cy="19574"/>
            </a:xfrm>
            <a:custGeom>
              <a:avLst/>
              <a:gdLst/>
              <a:ahLst/>
              <a:cxnLst/>
              <a:rect l="l" t="t" r="r" b="b"/>
              <a:pathLst>
                <a:path w="3182" h="937" extrusionOk="0">
                  <a:moveTo>
                    <a:pt x="3181" y="1"/>
                  </a:moveTo>
                  <a:lnTo>
                    <a:pt x="3181" y="1"/>
                  </a:lnTo>
                  <a:cubicBezTo>
                    <a:pt x="2177" y="179"/>
                    <a:pt x="1214" y="440"/>
                    <a:pt x="220" y="702"/>
                  </a:cubicBezTo>
                  <a:cubicBezTo>
                    <a:pt x="167" y="744"/>
                    <a:pt x="84" y="786"/>
                    <a:pt x="0" y="828"/>
                  </a:cubicBezTo>
                  <a:cubicBezTo>
                    <a:pt x="84" y="828"/>
                    <a:pt x="126" y="869"/>
                    <a:pt x="126" y="869"/>
                  </a:cubicBezTo>
                  <a:cubicBezTo>
                    <a:pt x="369" y="917"/>
                    <a:pt x="607" y="936"/>
                    <a:pt x="842" y="936"/>
                  </a:cubicBezTo>
                  <a:cubicBezTo>
                    <a:pt x="1284" y="936"/>
                    <a:pt x="1719" y="868"/>
                    <a:pt x="2177" y="786"/>
                  </a:cubicBezTo>
                  <a:cubicBezTo>
                    <a:pt x="2260" y="744"/>
                    <a:pt x="2396" y="744"/>
                    <a:pt x="2480" y="702"/>
                  </a:cubicBezTo>
                  <a:cubicBezTo>
                    <a:pt x="2742" y="482"/>
                    <a:pt x="2961" y="221"/>
                    <a:pt x="3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grpSp>
        <p:nvGrpSpPr>
          <p:cNvPr id="1006" name="Google Shape;1006;p39"/>
          <p:cNvGrpSpPr/>
          <p:nvPr/>
        </p:nvGrpSpPr>
        <p:grpSpPr>
          <a:xfrm rot="-343935">
            <a:off x="770284" y="-1183843"/>
            <a:ext cx="2463328" cy="2843188"/>
            <a:chOff x="824300" y="750871"/>
            <a:chExt cx="1281440" cy="1479045"/>
          </a:xfrm>
        </p:grpSpPr>
        <p:sp>
          <p:nvSpPr>
            <p:cNvPr id="1007" name="Google Shape;1007;p39"/>
            <p:cNvSpPr/>
            <p:nvPr/>
          </p:nvSpPr>
          <p:spPr>
            <a:xfrm>
              <a:off x="1844480" y="1497588"/>
              <a:ext cx="153040" cy="28222"/>
            </a:xfrm>
            <a:custGeom>
              <a:avLst/>
              <a:gdLst/>
              <a:ahLst/>
              <a:cxnLst/>
              <a:rect l="l" t="t" r="r" b="b"/>
              <a:pathLst>
                <a:path w="7326" h="1351" extrusionOk="0">
                  <a:moveTo>
                    <a:pt x="0" y="1"/>
                  </a:moveTo>
                  <a:lnTo>
                    <a:pt x="0" y="964"/>
                  </a:lnTo>
                  <a:cubicBezTo>
                    <a:pt x="42" y="964"/>
                    <a:pt x="42" y="922"/>
                    <a:pt x="84" y="922"/>
                  </a:cubicBezTo>
                  <a:cubicBezTo>
                    <a:pt x="225" y="834"/>
                    <a:pt x="401" y="803"/>
                    <a:pt x="579" y="803"/>
                  </a:cubicBezTo>
                  <a:cubicBezTo>
                    <a:pt x="677" y="803"/>
                    <a:pt x="775" y="813"/>
                    <a:pt x="869" y="828"/>
                  </a:cubicBezTo>
                  <a:cubicBezTo>
                    <a:pt x="1695" y="1047"/>
                    <a:pt x="2522" y="1183"/>
                    <a:pt x="3349" y="1225"/>
                  </a:cubicBezTo>
                  <a:cubicBezTo>
                    <a:pt x="4312" y="1267"/>
                    <a:pt x="5274" y="1309"/>
                    <a:pt x="6227" y="1351"/>
                  </a:cubicBezTo>
                  <a:cubicBezTo>
                    <a:pt x="6582" y="1351"/>
                    <a:pt x="6928" y="1309"/>
                    <a:pt x="7325" y="1047"/>
                  </a:cubicBezTo>
                  <a:cubicBezTo>
                    <a:pt x="6666" y="964"/>
                    <a:pt x="6017" y="922"/>
                    <a:pt x="5400" y="828"/>
                  </a:cubicBezTo>
                  <a:cubicBezTo>
                    <a:pt x="4709" y="786"/>
                    <a:pt x="4008" y="744"/>
                    <a:pt x="3307" y="660"/>
                  </a:cubicBezTo>
                  <a:cubicBezTo>
                    <a:pt x="2616" y="618"/>
                    <a:pt x="1915" y="566"/>
                    <a:pt x="1308" y="262"/>
                  </a:cubicBezTo>
                  <a:cubicBezTo>
                    <a:pt x="869" y="43"/>
                    <a:pt x="429"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08" name="Google Shape;1008;p39"/>
            <p:cNvSpPr/>
            <p:nvPr/>
          </p:nvSpPr>
          <p:spPr>
            <a:xfrm>
              <a:off x="1844480" y="1456728"/>
              <a:ext cx="240486" cy="62754"/>
            </a:xfrm>
            <a:custGeom>
              <a:avLst/>
              <a:gdLst/>
              <a:ahLst/>
              <a:cxnLst/>
              <a:rect l="l" t="t" r="r" b="b"/>
              <a:pathLst>
                <a:path w="11512" h="3004" extrusionOk="0">
                  <a:moveTo>
                    <a:pt x="0" y="0"/>
                  </a:moveTo>
                  <a:lnTo>
                    <a:pt x="0" y="827"/>
                  </a:lnTo>
                  <a:cubicBezTo>
                    <a:pt x="3140" y="910"/>
                    <a:pt x="6185" y="1392"/>
                    <a:pt x="9198" y="2354"/>
                  </a:cubicBezTo>
                  <a:cubicBezTo>
                    <a:pt x="9983" y="2574"/>
                    <a:pt x="10726" y="2784"/>
                    <a:pt x="11511" y="3003"/>
                  </a:cubicBezTo>
                  <a:lnTo>
                    <a:pt x="11511" y="2574"/>
                  </a:lnTo>
                  <a:cubicBezTo>
                    <a:pt x="9847" y="2051"/>
                    <a:pt x="8236" y="1528"/>
                    <a:pt x="6624" y="1088"/>
                  </a:cubicBezTo>
                  <a:cubicBezTo>
                    <a:pt x="4531" y="481"/>
                    <a:pt x="2355" y="220"/>
                    <a:pt x="168" y="42"/>
                  </a:cubicBezTo>
                  <a:cubicBezTo>
                    <a:pt x="126" y="42"/>
                    <a:pt x="42" y="4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09" name="Google Shape;1009;p39"/>
            <p:cNvSpPr/>
            <p:nvPr/>
          </p:nvSpPr>
          <p:spPr>
            <a:xfrm>
              <a:off x="1844480" y="1588750"/>
              <a:ext cx="155651" cy="9505"/>
            </a:xfrm>
            <a:custGeom>
              <a:avLst/>
              <a:gdLst/>
              <a:ahLst/>
              <a:cxnLst/>
              <a:rect l="l" t="t" r="r" b="b"/>
              <a:pathLst>
                <a:path w="7451" h="455" extrusionOk="0">
                  <a:moveTo>
                    <a:pt x="0" y="0"/>
                  </a:moveTo>
                  <a:lnTo>
                    <a:pt x="0" y="262"/>
                  </a:lnTo>
                  <a:cubicBezTo>
                    <a:pt x="361" y="399"/>
                    <a:pt x="729" y="455"/>
                    <a:pt x="1097" y="455"/>
                  </a:cubicBezTo>
                  <a:cubicBezTo>
                    <a:pt x="1210" y="455"/>
                    <a:pt x="1322" y="450"/>
                    <a:pt x="1434" y="440"/>
                  </a:cubicBezTo>
                  <a:cubicBezTo>
                    <a:pt x="2438" y="388"/>
                    <a:pt x="3443" y="304"/>
                    <a:pt x="4448" y="220"/>
                  </a:cubicBezTo>
                  <a:cubicBezTo>
                    <a:pt x="4779" y="189"/>
                    <a:pt x="5112" y="174"/>
                    <a:pt x="5445" y="174"/>
                  </a:cubicBezTo>
                  <a:cubicBezTo>
                    <a:pt x="6111" y="174"/>
                    <a:pt x="6781" y="234"/>
                    <a:pt x="7451" y="346"/>
                  </a:cubicBezTo>
                  <a:cubicBezTo>
                    <a:pt x="7409" y="304"/>
                    <a:pt x="7367" y="220"/>
                    <a:pt x="7325" y="220"/>
                  </a:cubicBezTo>
                  <a:cubicBezTo>
                    <a:pt x="6533" y="125"/>
                    <a:pt x="5752" y="81"/>
                    <a:pt x="4972" y="81"/>
                  </a:cubicBezTo>
                  <a:cubicBezTo>
                    <a:pt x="4290" y="81"/>
                    <a:pt x="3608" y="115"/>
                    <a:pt x="2920" y="178"/>
                  </a:cubicBezTo>
                  <a:cubicBezTo>
                    <a:pt x="2454" y="202"/>
                    <a:pt x="1972" y="252"/>
                    <a:pt x="1499" y="252"/>
                  </a:cubicBezTo>
                  <a:cubicBezTo>
                    <a:pt x="1133" y="252"/>
                    <a:pt x="772" y="222"/>
                    <a:pt x="429" y="126"/>
                  </a:cubicBezTo>
                  <a:cubicBezTo>
                    <a:pt x="262" y="84"/>
                    <a:pt x="126" y="4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10" name="Google Shape;1010;p39"/>
            <p:cNvSpPr/>
            <p:nvPr/>
          </p:nvSpPr>
          <p:spPr>
            <a:xfrm>
              <a:off x="1844480" y="1606025"/>
              <a:ext cx="187571" cy="33737"/>
            </a:xfrm>
            <a:custGeom>
              <a:avLst/>
              <a:gdLst/>
              <a:ahLst/>
              <a:cxnLst/>
              <a:rect l="l" t="t" r="r" b="b"/>
              <a:pathLst>
                <a:path w="8979" h="1615" extrusionOk="0">
                  <a:moveTo>
                    <a:pt x="8979" y="0"/>
                  </a:moveTo>
                  <a:lnTo>
                    <a:pt x="8979" y="0"/>
                  </a:lnTo>
                  <a:cubicBezTo>
                    <a:pt x="8633" y="42"/>
                    <a:pt x="8414" y="42"/>
                    <a:pt x="8152" y="84"/>
                  </a:cubicBezTo>
                  <a:cubicBezTo>
                    <a:pt x="7796" y="178"/>
                    <a:pt x="7451" y="262"/>
                    <a:pt x="7106" y="345"/>
                  </a:cubicBezTo>
                  <a:cubicBezTo>
                    <a:pt x="6363" y="523"/>
                    <a:pt x="5661" y="743"/>
                    <a:pt x="4919" y="869"/>
                  </a:cubicBezTo>
                  <a:cubicBezTo>
                    <a:pt x="4100" y="1028"/>
                    <a:pt x="3260" y="1050"/>
                    <a:pt x="2409" y="1050"/>
                  </a:cubicBezTo>
                  <a:cubicBezTo>
                    <a:pt x="2085" y="1050"/>
                    <a:pt x="1760" y="1047"/>
                    <a:pt x="1434" y="1047"/>
                  </a:cubicBezTo>
                  <a:lnTo>
                    <a:pt x="0" y="1047"/>
                  </a:lnTo>
                  <a:lnTo>
                    <a:pt x="0" y="1570"/>
                  </a:lnTo>
                  <a:cubicBezTo>
                    <a:pt x="691" y="1570"/>
                    <a:pt x="1350" y="1570"/>
                    <a:pt x="2041" y="1612"/>
                  </a:cubicBezTo>
                  <a:cubicBezTo>
                    <a:pt x="2139" y="1614"/>
                    <a:pt x="2236" y="1614"/>
                    <a:pt x="2333" y="1614"/>
                  </a:cubicBezTo>
                  <a:cubicBezTo>
                    <a:pt x="4411" y="1614"/>
                    <a:pt x="6368" y="1189"/>
                    <a:pt x="8278" y="440"/>
                  </a:cubicBezTo>
                  <a:cubicBezTo>
                    <a:pt x="8497" y="345"/>
                    <a:pt x="8759" y="304"/>
                    <a:pt x="89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11" name="Google Shape;1011;p39"/>
            <p:cNvSpPr/>
            <p:nvPr/>
          </p:nvSpPr>
          <p:spPr>
            <a:xfrm>
              <a:off x="1910052" y="1418939"/>
              <a:ext cx="174912" cy="43973"/>
            </a:xfrm>
            <a:custGeom>
              <a:avLst/>
              <a:gdLst/>
              <a:ahLst/>
              <a:cxnLst/>
              <a:rect l="l" t="t" r="r" b="b"/>
              <a:pathLst>
                <a:path w="8373" h="2105" extrusionOk="0">
                  <a:moveTo>
                    <a:pt x="2091" y="0"/>
                  </a:moveTo>
                  <a:cubicBezTo>
                    <a:pt x="1597" y="0"/>
                    <a:pt x="1102" y="78"/>
                    <a:pt x="608" y="239"/>
                  </a:cubicBezTo>
                  <a:cubicBezTo>
                    <a:pt x="471" y="239"/>
                    <a:pt x="346" y="281"/>
                    <a:pt x="262" y="323"/>
                  </a:cubicBezTo>
                  <a:cubicBezTo>
                    <a:pt x="1" y="501"/>
                    <a:pt x="1" y="763"/>
                    <a:pt x="262" y="888"/>
                  </a:cubicBezTo>
                  <a:cubicBezTo>
                    <a:pt x="430" y="982"/>
                    <a:pt x="608" y="1024"/>
                    <a:pt x="827" y="1024"/>
                  </a:cubicBezTo>
                  <a:cubicBezTo>
                    <a:pt x="1832" y="1150"/>
                    <a:pt x="2826" y="1370"/>
                    <a:pt x="3789" y="1767"/>
                  </a:cubicBezTo>
                  <a:cubicBezTo>
                    <a:pt x="3925" y="1809"/>
                    <a:pt x="4008" y="1851"/>
                    <a:pt x="4092" y="1893"/>
                  </a:cubicBezTo>
                  <a:cubicBezTo>
                    <a:pt x="4570" y="2028"/>
                    <a:pt x="5033" y="2105"/>
                    <a:pt x="5497" y="2105"/>
                  </a:cubicBezTo>
                  <a:cubicBezTo>
                    <a:pt x="5928" y="2105"/>
                    <a:pt x="6359" y="2039"/>
                    <a:pt x="6802" y="1893"/>
                  </a:cubicBezTo>
                  <a:cubicBezTo>
                    <a:pt x="6970" y="1809"/>
                    <a:pt x="7231" y="1809"/>
                    <a:pt x="7451" y="1809"/>
                  </a:cubicBezTo>
                  <a:cubicBezTo>
                    <a:pt x="7755" y="1851"/>
                    <a:pt x="8058" y="1851"/>
                    <a:pt x="8372" y="1893"/>
                  </a:cubicBezTo>
                  <a:lnTo>
                    <a:pt x="8372" y="1370"/>
                  </a:lnTo>
                  <a:cubicBezTo>
                    <a:pt x="7933" y="1328"/>
                    <a:pt x="7535" y="1286"/>
                    <a:pt x="7106" y="1192"/>
                  </a:cubicBezTo>
                  <a:cubicBezTo>
                    <a:pt x="6018" y="1066"/>
                    <a:pt x="4919" y="668"/>
                    <a:pt x="3872" y="323"/>
                  </a:cubicBezTo>
                  <a:cubicBezTo>
                    <a:pt x="3279" y="112"/>
                    <a:pt x="2685" y="0"/>
                    <a:pt x="20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12" name="Google Shape;1012;p39"/>
            <p:cNvSpPr/>
            <p:nvPr/>
          </p:nvSpPr>
          <p:spPr>
            <a:xfrm>
              <a:off x="2000107" y="1595956"/>
              <a:ext cx="21" cy="21"/>
            </a:xfrm>
            <a:custGeom>
              <a:avLst/>
              <a:gdLst/>
              <a:ahLst/>
              <a:cxnLst/>
              <a:rect l="l" t="t" r="r" b="b"/>
              <a:pathLst>
                <a:path w="1" h="1" extrusionOk="0">
                  <a:moveTo>
                    <a:pt x="1" y="1"/>
                  </a:moveTo>
                  <a:lnTo>
                    <a:pt x="1" y="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13" name="Google Shape;1013;p39"/>
            <p:cNvSpPr/>
            <p:nvPr/>
          </p:nvSpPr>
          <p:spPr>
            <a:xfrm>
              <a:off x="2060227" y="1564037"/>
              <a:ext cx="24734" cy="21015"/>
            </a:xfrm>
            <a:custGeom>
              <a:avLst/>
              <a:gdLst/>
              <a:ahLst/>
              <a:cxnLst/>
              <a:rect l="l" t="t" r="r" b="b"/>
              <a:pathLst>
                <a:path w="1184" h="1006" extrusionOk="0">
                  <a:moveTo>
                    <a:pt x="1047" y="1"/>
                  </a:moveTo>
                  <a:cubicBezTo>
                    <a:pt x="660" y="53"/>
                    <a:pt x="262" y="179"/>
                    <a:pt x="1" y="524"/>
                  </a:cubicBezTo>
                  <a:cubicBezTo>
                    <a:pt x="304" y="618"/>
                    <a:pt x="566" y="702"/>
                    <a:pt x="827" y="838"/>
                  </a:cubicBezTo>
                  <a:cubicBezTo>
                    <a:pt x="963" y="880"/>
                    <a:pt x="1047" y="964"/>
                    <a:pt x="1183" y="1006"/>
                  </a:cubicBezTo>
                  <a:lnTo>
                    <a:pt x="1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14" name="Google Shape;1014;p39"/>
            <p:cNvSpPr/>
            <p:nvPr/>
          </p:nvSpPr>
          <p:spPr>
            <a:xfrm>
              <a:off x="1844480" y="1231789"/>
              <a:ext cx="240486" cy="53541"/>
            </a:xfrm>
            <a:custGeom>
              <a:avLst/>
              <a:gdLst/>
              <a:ahLst/>
              <a:cxnLst/>
              <a:rect l="l" t="t" r="r" b="b"/>
              <a:pathLst>
                <a:path w="11512" h="2563" extrusionOk="0">
                  <a:moveTo>
                    <a:pt x="7273" y="0"/>
                  </a:moveTo>
                  <a:cubicBezTo>
                    <a:pt x="6185" y="0"/>
                    <a:pt x="5180" y="262"/>
                    <a:pt x="4186" y="565"/>
                  </a:cubicBezTo>
                  <a:cubicBezTo>
                    <a:pt x="3140" y="869"/>
                    <a:pt x="2041" y="1130"/>
                    <a:pt x="994" y="1392"/>
                  </a:cubicBezTo>
                  <a:cubicBezTo>
                    <a:pt x="649" y="1476"/>
                    <a:pt x="346" y="1570"/>
                    <a:pt x="0" y="1695"/>
                  </a:cubicBezTo>
                  <a:lnTo>
                    <a:pt x="0" y="2355"/>
                  </a:lnTo>
                  <a:cubicBezTo>
                    <a:pt x="387" y="2438"/>
                    <a:pt x="785" y="2522"/>
                    <a:pt x="1172" y="2522"/>
                  </a:cubicBezTo>
                  <a:cubicBezTo>
                    <a:pt x="1463" y="2549"/>
                    <a:pt x="1752" y="2562"/>
                    <a:pt x="2038" y="2562"/>
                  </a:cubicBezTo>
                  <a:cubicBezTo>
                    <a:pt x="3175" y="2562"/>
                    <a:pt x="4280" y="2358"/>
                    <a:pt x="5358" y="2041"/>
                  </a:cubicBezTo>
                  <a:cubicBezTo>
                    <a:pt x="6432" y="1738"/>
                    <a:pt x="7498" y="1604"/>
                    <a:pt x="8570" y="1604"/>
                  </a:cubicBezTo>
                  <a:cubicBezTo>
                    <a:pt x="8720" y="1604"/>
                    <a:pt x="8870" y="1607"/>
                    <a:pt x="9021" y="1612"/>
                  </a:cubicBezTo>
                  <a:cubicBezTo>
                    <a:pt x="9680" y="1654"/>
                    <a:pt x="10329" y="1695"/>
                    <a:pt x="10936" y="1695"/>
                  </a:cubicBezTo>
                  <a:lnTo>
                    <a:pt x="11511" y="1695"/>
                  </a:lnTo>
                  <a:lnTo>
                    <a:pt x="11511" y="911"/>
                  </a:lnTo>
                  <a:cubicBezTo>
                    <a:pt x="10936" y="785"/>
                    <a:pt x="10370" y="565"/>
                    <a:pt x="9805" y="387"/>
                  </a:cubicBezTo>
                  <a:cubicBezTo>
                    <a:pt x="8979" y="126"/>
                    <a:pt x="8152" y="0"/>
                    <a:pt x="72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15" name="Google Shape;1015;p39"/>
            <p:cNvSpPr/>
            <p:nvPr/>
          </p:nvSpPr>
          <p:spPr>
            <a:xfrm>
              <a:off x="824300" y="1316622"/>
              <a:ext cx="245061" cy="66242"/>
            </a:xfrm>
            <a:custGeom>
              <a:avLst/>
              <a:gdLst/>
              <a:ahLst/>
              <a:cxnLst/>
              <a:rect l="l" t="t" r="r" b="b"/>
              <a:pathLst>
                <a:path w="11731" h="3171" extrusionOk="0">
                  <a:moveTo>
                    <a:pt x="1945" y="0"/>
                  </a:moveTo>
                  <a:cubicBezTo>
                    <a:pt x="1294" y="0"/>
                    <a:pt x="639" y="58"/>
                    <a:pt x="0" y="167"/>
                  </a:cubicBezTo>
                  <a:lnTo>
                    <a:pt x="0" y="1642"/>
                  </a:lnTo>
                  <a:cubicBezTo>
                    <a:pt x="262" y="1600"/>
                    <a:pt x="482" y="1600"/>
                    <a:pt x="743" y="1559"/>
                  </a:cubicBezTo>
                  <a:cubicBezTo>
                    <a:pt x="1065" y="1547"/>
                    <a:pt x="1387" y="1541"/>
                    <a:pt x="1710" y="1541"/>
                  </a:cubicBezTo>
                  <a:cubicBezTo>
                    <a:pt x="3650" y="1541"/>
                    <a:pt x="5592" y="1750"/>
                    <a:pt x="7503" y="2082"/>
                  </a:cubicBezTo>
                  <a:cubicBezTo>
                    <a:pt x="8633" y="2302"/>
                    <a:pt x="9680" y="2605"/>
                    <a:pt x="10768" y="2908"/>
                  </a:cubicBezTo>
                  <a:cubicBezTo>
                    <a:pt x="11071" y="3044"/>
                    <a:pt x="11427" y="3086"/>
                    <a:pt x="11731" y="3170"/>
                  </a:cubicBezTo>
                  <a:lnTo>
                    <a:pt x="11731" y="1475"/>
                  </a:lnTo>
                  <a:cubicBezTo>
                    <a:pt x="11333" y="1433"/>
                    <a:pt x="10946" y="1339"/>
                    <a:pt x="10548" y="1255"/>
                  </a:cubicBezTo>
                  <a:cubicBezTo>
                    <a:pt x="8110" y="774"/>
                    <a:pt x="5672" y="292"/>
                    <a:pt x="3181" y="73"/>
                  </a:cubicBezTo>
                  <a:cubicBezTo>
                    <a:pt x="2774" y="24"/>
                    <a:pt x="2360" y="0"/>
                    <a:pt x="19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16" name="Google Shape;1016;p39"/>
            <p:cNvSpPr/>
            <p:nvPr/>
          </p:nvSpPr>
          <p:spPr>
            <a:xfrm>
              <a:off x="1844480" y="1326335"/>
              <a:ext cx="240486" cy="97619"/>
            </a:xfrm>
            <a:custGeom>
              <a:avLst/>
              <a:gdLst/>
              <a:ahLst/>
              <a:cxnLst/>
              <a:rect l="l" t="t" r="r" b="b"/>
              <a:pathLst>
                <a:path w="11512" h="4673" extrusionOk="0">
                  <a:moveTo>
                    <a:pt x="7748" y="1"/>
                  </a:moveTo>
                  <a:cubicBezTo>
                    <a:pt x="6063" y="1"/>
                    <a:pt x="4399" y="308"/>
                    <a:pt x="2784" y="1052"/>
                  </a:cubicBezTo>
                  <a:cubicBezTo>
                    <a:pt x="2041" y="1355"/>
                    <a:pt x="1308" y="1617"/>
                    <a:pt x="471" y="1617"/>
                  </a:cubicBezTo>
                  <a:cubicBezTo>
                    <a:pt x="387" y="1617"/>
                    <a:pt x="304" y="1617"/>
                    <a:pt x="168" y="1659"/>
                  </a:cubicBezTo>
                  <a:cubicBezTo>
                    <a:pt x="126" y="1659"/>
                    <a:pt x="84" y="1659"/>
                    <a:pt x="0" y="1700"/>
                  </a:cubicBezTo>
                  <a:lnTo>
                    <a:pt x="0" y="3584"/>
                  </a:lnTo>
                  <a:cubicBezTo>
                    <a:pt x="1046" y="3381"/>
                    <a:pt x="2092" y="3229"/>
                    <a:pt x="3157" y="3229"/>
                  </a:cubicBezTo>
                  <a:cubicBezTo>
                    <a:pt x="3467" y="3229"/>
                    <a:pt x="3778" y="3242"/>
                    <a:pt x="4092" y="3270"/>
                  </a:cubicBezTo>
                  <a:cubicBezTo>
                    <a:pt x="5578" y="3406"/>
                    <a:pt x="7064" y="3584"/>
                    <a:pt x="8497" y="4013"/>
                  </a:cubicBezTo>
                  <a:cubicBezTo>
                    <a:pt x="9460" y="4317"/>
                    <a:pt x="10465" y="4536"/>
                    <a:pt x="11511" y="4672"/>
                  </a:cubicBezTo>
                  <a:lnTo>
                    <a:pt x="11511" y="3103"/>
                  </a:lnTo>
                  <a:cubicBezTo>
                    <a:pt x="10412" y="2841"/>
                    <a:pt x="9324" y="2538"/>
                    <a:pt x="8236" y="2224"/>
                  </a:cubicBezTo>
                  <a:cubicBezTo>
                    <a:pt x="8152" y="2224"/>
                    <a:pt x="8110" y="2182"/>
                    <a:pt x="8016" y="2140"/>
                  </a:cubicBezTo>
                  <a:cubicBezTo>
                    <a:pt x="8058" y="2098"/>
                    <a:pt x="8058" y="2056"/>
                    <a:pt x="8110" y="2056"/>
                  </a:cubicBezTo>
                  <a:cubicBezTo>
                    <a:pt x="8236" y="2014"/>
                    <a:pt x="8372" y="2014"/>
                    <a:pt x="8497" y="2014"/>
                  </a:cubicBezTo>
                  <a:cubicBezTo>
                    <a:pt x="9502" y="2014"/>
                    <a:pt x="10506" y="2056"/>
                    <a:pt x="11511" y="2224"/>
                  </a:cubicBezTo>
                  <a:lnTo>
                    <a:pt x="11511" y="445"/>
                  </a:lnTo>
                  <a:cubicBezTo>
                    <a:pt x="11333" y="392"/>
                    <a:pt x="11155" y="351"/>
                    <a:pt x="11030" y="351"/>
                  </a:cubicBezTo>
                  <a:cubicBezTo>
                    <a:pt x="9933" y="129"/>
                    <a:pt x="8837" y="1"/>
                    <a:pt x="77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17" name="Google Shape;1017;p39"/>
            <p:cNvSpPr/>
            <p:nvPr/>
          </p:nvSpPr>
          <p:spPr>
            <a:xfrm>
              <a:off x="824300" y="1388210"/>
              <a:ext cx="160247" cy="60226"/>
            </a:xfrm>
            <a:custGeom>
              <a:avLst/>
              <a:gdLst/>
              <a:ahLst/>
              <a:cxnLst/>
              <a:rect l="l" t="t" r="r" b="b"/>
              <a:pathLst>
                <a:path w="7671" h="2883" extrusionOk="0">
                  <a:moveTo>
                    <a:pt x="4556" y="0"/>
                  </a:moveTo>
                  <a:cubicBezTo>
                    <a:pt x="4334" y="0"/>
                    <a:pt x="4110" y="15"/>
                    <a:pt x="3882" y="47"/>
                  </a:cubicBezTo>
                  <a:cubicBezTo>
                    <a:pt x="3485" y="99"/>
                    <a:pt x="3098" y="183"/>
                    <a:pt x="2742" y="266"/>
                  </a:cubicBezTo>
                  <a:cubicBezTo>
                    <a:pt x="1831" y="486"/>
                    <a:pt x="911" y="706"/>
                    <a:pt x="0" y="884"/>
                  </a:cubicBezTo>
                  <a:lnTo>
                    <a:pt x="0" y="2882"/>
                  </a:lnTo>
                  <a:cubicBezTo>
                    <a:pt x="785" y="2757"/>
                    <a:pt x="1570" y="2579"/>
                    <a:pt x="2313" y="2317"/>
                  </a:cubicBezTo>
                  <a:cubicBezTo>
                    <a:pt x="3621" y="1878"/>
                    <a:pt x="4887" y="1574"/>
                    <a:pt x="6237" y="1574"/>
                  </a:cubicBezTo>
                  <a:lnTo>
                    <a:pt x="6582" y="1574"/>
                  </a:lnTo>
                  <a:cubicBezTo>
                    <a:pt x="6802" y="1491"/>
                    <a:pt x="7064" y="1449"/>
                    <a:pt x="7325" y="1355"/>
                  </a:cubicBezTo>
                  <a:cubicBezTo>
                    <a:pt x="7451" y="1313"/>
                    <a:pt x="7587" y="1187"/>
                    <a:pt x="7629" y="1051"/>
                  </a:cubicBezTo>
                  <a:cubicBezTo>
                    <a:pt x="7671" y="831"/>
                    <a:pt x="7503" y="789"/>
                    <a:pt x="7325" y="706"/>
                  </a:cubicBezTo>
                  <a:cubicBezTo>
                    <a:pt x="6441" y="280"/>
                    <a:pt x="5521" y="0"/>
                    <a:pt x="45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18" name="Google Shape;1018;p39"/>
            <p:cNvSpPr/>
            <p:nvPr/>
          </p:nvSpPr>
          <p:spPr>
            <a:xfrm>
              <a:off x="2000107" y="1595956"/>
              <a:ext cx="18174" cy="21"/>
            </a:xfrm>
            <a:custGeom>
              <a:avLst/>
              <a:gdLst/>
              <a:ahLst/>
              <a:cxnLst/>
              <a:rect l="l" t="t" r="r" b="b"/>
              <a:pathLst>
                <a:path w="870" h="1" extrusionOk="0">
                  <a:moveTo>
                    <a:pt x="1" y="1"/>
                  </a:moveTo>
                  <a:lnTo>
                    <a:pt x="1" y="1"/>
                  </a:lnTo>
                  <a:lnTo>
                    <a:pt x="869" y="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19" name="Google Shape;1019;p39"/>
            <p:cNvSpPr/>
            <p:nvPr/>
          </p:nvSpPr>
          <p:spPr>
            <a:xfrm>
              <a:off x="1844480" y="1718160"/>
              <a:ext cx="239379" cy="29476"/>
            </a:xfrm>
            <a:custGeom>
              <a:avLst/>
              <a:gdLst/>
              <a:ahLst/>
              <a:cxnLst/>
              <a:rect l="l" t="t" r="r" b="b"/>
              <a:pathLst>
                <a:path w="11459" h="1411" extrusionOk="0">
                  <a:moveTo>
                    <a:pt x="0" y="0"/>
                  </a:moveTo>
                  <a:lnTo>
                    <a:pt x="0" y="1089"/>
                  </a:lnTo>
                  <a:cubicBezTo>
                    <a:pt x="1570" y="1214"/>
                    <a:pt x="3087" y="1256"/>
                    <a:pt x="4657" y="1350"/>
                  </a:cubicBezTo>
                  <a:cubicBezTo>
                    <a:pt x="5096" y="1350"/>
                    <a:pt x="5536" y="1392"/>
                    <a:pt x="5965" y="1392"/>
                  </a:cubicBezTo>
                  <a:cubicBezTo>
                    <a:pt x="6928" y="1392"/>
                    <a:pt x="7886" y="1411"/>
                    <a:pt x="8845" y="1411"/>
                  </a:cubicBezTo>
                  <a:cubicBezTo>
                    <a:pt x="9325" y="1411"/>
                    <a:pt x="9805" y="1406"/>
                    <a:pt x="10287" y="1392"/>
                  </a:cubicBezTo>
                  <a:cubicBezTo>
                    <a:pt x="10674" y="1392"/>
                    <a:pt x="11113" y="1350"/>
                    <a:pt x="11459" y="1172"/>
                  </a:cubicBezTo>
                  <a:lnTo>
                    <a:pt x="11459" y="1047"/>
                  </a:lnTo>
                  <a:cubicBezTo>
                    <a:pt x="10852" y="953"/>
                    <a:pt x="10203" y="869"/>
                    <a:pt x="9586" y="827"/>
                  </a:cubicBezTo>
                  <a:cubicBezTo>
                    <a:pt x="8016" y="733"/>
                    <a:pt x="6446" y="691"/>
                    <a:pt x="4877" y="607"/>
                  </a:cubicBezTo>
                  <a:cubicBezTo>
                    <a:pt x="4312" y="565"/>
                    <a:pt x="3747" y="565"/>
                    <a:pt x="3181" y="471"/>
                  </a:cubicBezTo>
                  <a:cubicBezTo>
                    <a:pt x="2135" y="346"/>
                    <a:pt x="1089" y="16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20" name="Google Shape;1020;p39"/>
            <p:cNvSpPr/>
            <p:nvPr/>
          </p:nvSpPr>
          <p:spPr>
            <a:xfrm>
              <a:off x="1125735" y="750871"/>
              <a:ext cx="959248" cy="104032"/>
            </a:xfrm>
            <a:custGeom>
              <a:avLst/>
              <a:gdLst/>
              <a:ahLst/>
              <a:cxnLst/>
              <a:rect l="l" t="t" r="r" b="b"/>
              <a:pathLst>
                <a:path w="45919" h="4980" extrusionOk="0">
                  <a:moveTo>
                    <a:pt x="304" y="1"/>
                  </a:moveTo>
                  <a:cubicBezTo>
                    <a:pt x="178" y="43"/>
                    <a:pt x="42" y="126"/>
                    <a:pt x="0" y="262"/>
                  </a:cubicBezTo>
                  <a:cubicBezTo>
                    <a:pt x="304" y="472"/>
                    <a:pt x="440" y="524"/>
                    <a:pt x="869" y="524"/>
                  </a:cubicBezTo>
                  <a:cubicBezTo>
                    <a:pt x="2491" y="649"/>
                    <a:pt x="4103" y="869"/>
                    <a:pt x="5714" y="1256"/>
                  </a:cubicBezTo>
                  <a:cubicBezTo>
                    <a:pt x="7326" y="1654"/>
                    <a:pt x="8937" y="2094"/>
                    <a:pt x="10549" y="2523"/>
                  </a:cubicBezTo>
                  <a:cubicBezTo>
                    <a:pt x="11775" y="2834"/>
                    <a:pt x="12962" y="3105"/>
                    <a:pt x="14199" y="3105"/>
                  </a:cubicBezTo>
                  <a:cubicBezTo>
                    <a:pt x="14377" y="3105"/>
                    <a:pt x="14555" y="3099"/>
                    <a:pt x="14734" y="3088"/>
                  </a:cubicBezTo>
                  <a:cubicBezTo>
                    <a:pt x="14870" y="3088"/>
                    <a:pt x="14996" y="3140"/>
                    <a:pt x="15090" y="3140"/>
                  </a:cubicBezTo>
                  <a:cubicBezTo>
                    <a:pt x="16660" y="3569"/>
                    <a:pt x="18188" y="4008"/>
                    <a:pt x="19705" y="4396"/>
                  </a:cubicBezTo>
                  <a:cubicBezTo>
                    <a:pt x="20542" y="4574"/>
                    <a:pt x="21411" y="4793"/>
                    <a:pt x="22279" y="4877"/>
                  </a:cubicBezTo>
                  <a:cubicBezTo>
                    <a:pt x="22958" y="4947"/>
                    <a:pt x="23636" y="4980"/>
                    <a:pt x="24314" y="4980"/>
                  </a:cubicBezTo>
                  <a:cubicBezTo>
                    <a:pt x="26165" y="4980"/>
                    <a:pt x="28008" y="4737"/>
                    <a:pt x="29824" y="4354"/>
                  </a:cubicBezTo>
                  <a:cubicBezTo>
                    <a:pt x="31310" y="4050"/>
                    <a:pt x="32743" y="3747"/>
                    <a:pt x="34229" y="3663"/>
                  </a:cubicBezTo>
                  <a:cubicBezTo>
                    <a:pt x="35496" y="3611"/>
                    <a:pt x="36762" y="3527"/>
                    <a:pt x="38017" y="3485"/>
                  </a:cubicBezTo>
                  <a:cubicBezTo>
                    <a:pt x="40009" y="3364"/>
                    <a:pt x="41959" y="3217"/>
                    <a:pt x="43941" y="3217"/>
                  </a:cubicBezTo>
                  <a:cubicBezTo>
                    <a:pt x="44178" y="3217"/>
                    <a:pt x="44414" y="3219"/>
                    <a:pt x="44652" y="3224"/>
                  </a:cubicBezTo>
                  <a:cubicBezTo>
                    <a:pt x="45081" y="3224"/>
                    <a:pt x="45479" y="3224"/>
                    <a:pt x="45918" y="3266"/>
                  </a:cubicBezTo>
                  <a:lnTo>
                    <a:pt x="45918" y="2742"/>
                  </a:lnTo>
                  <a:cubicBezTo>
                    <a:pt x="44433" y="2595"/>
                    <a:pt x="42949" y="2512"/>
                    <a:pt x="41464" y="2512"/>
                  </a:cubicBezTo>
                  <a:cubicBezTo>
                    <a:pt x="41159" y="2512"/>
                    <a:pt x="40855" y="2515"/>
                    <a:pt x="40550" y="2523"/>
                  </a:cubicBezTo>
                  <a:cubicBezTo>
                    <a:pt x="39681" y="2564"/>
                    <a:pt x="38760" y="2564"/>
                    <a:pt x="37892" y="2564"/>
                  </a:cubicBezTo>
                  <a:lnTo>
                    <a:pt x="32921" y="2439"/>
                  </a:lnTo>
                  <a:cubicBezTo>
                    <a:pt x="29824" y="2439"/>
                    <a:pt x="26768" y="2700"/>
                    <a:pt x="23723" y="2878"/>
                  </a:cubicBezTo>
                  <a:cubicBezTo>
                    <a:pt x="23286" y="2893"/>
                    <a:pt x="22856" y="2903"/>
                    <a:pt x="22428" y="2903"/>
                  </a:cubicBezTo>
                  <a:cubicBezTo>
                    <a:pt x="21656" y="2903"/>
                    <a:pt x="20890" y="2872"/>
                    <a:pt x="20102" y="2784"/>
                  </a:cubicBezTo>
                  <a:cubicBezTo>
                    <a:pt x="19705" y="2742"/>
                    <a:pt x="19276" y="2659"/>
                    <a:pt x="18878" y="2617"/>
                  </a:cubicBezTo>
                  <a:lnTo>
                    <a:pt x="18878" y="2523"/>
                  </a:lnTo>
                  <a:cubicBezTo>
                    <a:pt x="18972" y="2481"/>
                    <a:pt x="19056" y="2439"/>
                    <a:pt x="19140" y="2397"/>
                  </a:cubicBezTo>
                  <a:cubicBezTo>
                    <a:pt x="20144" y="2219"/>
                    <a:pt x="21107" y="1999"/>
                    <a:pt x="22112" y="1832"/>
                  </a:cubicBezTo>
                  <a:cubicBezTo>
                    <a:pt x="23943" y="1518"/>
                    <a:pt x="25774" y="1173"/>
                    <a:pt x="27647" y="953"/>
                  </a:cubicBezTo>
                  <a:cubicBezTo>
                    <a:pt x="29782" y="691"/>
                    <a:pt x="31875" y="472"/>
                    <a:pt x="34010" y="346"/>
                  </a:cubicBezTo>
                  <a:cubicBezTo>
                    <a:pt x="34721" y="318"/>
                    <a:pt x="35433" y="309"/>
                    <a:pt x="36145" y="309"/>
                  </a:cubicBezTo>
                  <a:cubicBezTo>
                    <a:pt x="37569" y="309"/>
                    <a:pt x="38994" y="346"/>
                    <a:pt x="40424" y="346"/>
                  </a:cubicBezTo>
                  <a:cubicBezTo>
                    <a:pt x="40686" y="346"/>
                    <a:pt x="40947" y="388"/>
                    <a:pt x="41157" y="388"/>
                  </a:cubicBezTo>
                  <a:cubicBezTo>
                    <a:pt x="41994" y="472"/>
                    <a:pt x="42862" y="566"/>
                    <a:pt x="43689" y="608"/>
                  </a:cubicBezTo>
                  <a:cubicBezTo>
                    <a:pt x="44034" y="608"/>
                    <a:pt x="44348" y="566"/>
                    <a:pt x="44694" y="566"/>
                  </a:cubicBezTo>
                  <a:cubicBezTo>
                    <a:pt x="44034" y="430"/>
                    <a:pt x="43386" y="388"/>
                    <a:pt x="42779" y="346"/>
                  </a:cubicBezTo>
                  <a:cubicBezTo>
                    <a:pt x="41858" y="262"/>
                    <a:pt x="40989" y="126"/>
                    <a:pt x="40110" y="84"/>
                  </a:cubicBezTo>
                  <a:lnTo>
                    <a:pt x="37065" y="84"/>
                  </a:lnTo>
                  <a:cubicBezTo>
                    <a:pt x="36542" y="84"/>
                    <a:pt x="36019" y="43"/>
                    <a:pt x="35496" y="1"/>
                  </a:cubicBezTo>
                  <a:lnTo>
                    <a:pt x="21107" y="1"/>
                  </a:lnTo>
                  <a:cubicBezTo>
                    <a:pt x="21013" y="1"/>
                    <a:pt x="20929" y="43"/>
                    <a:pt x="20845" y="43"/>
                  </a:cubicBezTo>
                  <a:cubicBezTo>
                    <a:pt x="18617" y="608"/>
                    <a:pt x="16398" y="1047"/>
                    <a:pt x="14085" y="1173"/>
                  </a:cubicBezTo>
                  <a:cubicBezTo>
                    <a:pt x="13574" y="1201"/>
                    <a:pt x="13063" y="1220"/>
                    <a:pt x="12553" y="1220"/>
                  </a:cubicBezTo>
                  <a:cubicBezTo>
                    <a:pt x="11582" y="1220"/>
                    <a:pt x="10612" y="1152"/>
                    <a:pt x="9638" y="953"/>
                  </a:cubicBezTo>
                  <a:cubicBezTo>
                    <a:pt x="8634" y="733"/>
                    <a:pt x="7671" y="524"/>
                    <a:pt x="6677" y="346"/>
                  </a:cubicBezTo>
                  <a:cubicBezTo>
                    <a:pt x="5840" y="168"/>
                    <a:pt x="4971" y="84"/>
                    <a:pt x="4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21" name="Google Shape;1021;p39"/>
            <p:cNvSpPr/>
            <p:nvPr/>
          </p:nvSpPr>
          <p:spPr>
            <a:xfrm>
              <a:off x="1458213" y="2107834"/>
              <a:ext cx="647527" cy="122081"/>
            </a:xfrm>
            <a:custGeom>
              <a:avLst/>
              <a:gdLst/>
              <a:ahLst/>
              <a:cxnLst/>
              <a:rect l="l" t="t" r="r" b="b"/>
              <a:pathLst>
                <a:path w="30997" h="5844" extrusionOk="0">
                  <a:moveTo>
                    <a:pt x="4148" y="1"/>
                  </a:moveTo>
                  <a:cubicBezTo>
                    <a:pt x="3813" y="1"/>
                    <a:pt x="3477" y="16"/>
                    <a:pt x="3140" y="46"/>
                  </a:cubicBezTo>
                  <a:cubicBezTo>
                    <a:pt x="2533" y="88"/>
                    <a:pt x="1916" y="182"/>
                    <a:pt x="1309" y="266"/>
                  </a:cubicBezTo>
                  <a:cubicBezTo>
                    <a:pt x="1047" y="308"/>
                    <a:pt x="786" y="308"/>
                    <a:pt x="566" y="350"/>
                  </a:cubicBezTo>
                  <a:cubicBezTo>
                    <a:pt x="346" y="350"/>
                    <a:pt x="126" y="444"/>
                    <a:pt x="43" y="705"/>
                  </a:cubicBezTo>
                  <a:cubicBezTo>
                    <a:pt x="1" y="873"/>
                    <a:pt x="126" y="1093"/>
                    <a:pt x="388" y="1229"/>
                  </a:cubicBezTo>
                  <a:cubicBezTo>
                    <a:pt x="650" y="1354"/>
                    <a:pt x="911" y="1438"/>
                    <a:pt x="1131" y="1490"/>
                  </a:cubicBezTo>
                  <a:cubicBezTo>
                    <a:pt x="1612" y="1532"/>
                    <a:pt x="2135" y="1574"/>
                    <a:pt x="2617" y="1574"/>
                  </a:cubicBezTo>
                  <a:cubicBezTo>
                    <a:pt x="4406" y="1658"/>
                    <a:pt x="6143" y="1877"/>
                    <a:pt x="7849" y="2401"/>
                  </a:cubicBezTo>
                  <a:cubicBezTo>
                    <a:pt x="9073" y="2798"/>
                    <a:pt x="10329" y="3185"/>
                    <a:pt x="11595" y="3583"/>
                  </a:cubicBezTo>
                  <a:cubicBezTo>
                    <a:pt x="12945" y="4054"/>
                    <a:pt x="14347" y="4368"/>
                    <a:pt x="15781" y="4452"/>
                  </a:cubicBezTo>
                  <a:cubicBezTo>
                    <a:pt x="16963" y="4493"/>
                    <a:pt x="18135" y="4535"/>
                    <a:pt x="19318" y="4535"/>
                  </a:cubicBezTo>
                  <a:cubicBezTo>
                    <a:pt x="19436" y="4540"/>
                    <a:pt x="19554" y="4542"/>
                    <a:pt x="19672" y="4542"/>
                  </a:cubicBezTo>
                  <a:cubicBezTo>
                    <a:pt x="20728" y="4542"/>
                    <a:pt x="21790" y="4374"/>
                    <a:pt x="22844" y="4054"/>
                  </a:cubicBezTo>
                  <a:cubicBezTo>
                    <a:pt x="23176" y="3968"/>
                    <a:pt x="23499" y="3925"/>
                    <a:pt x="23814" y="3925"/>
                  </a:cubicBezTo>
                  <a:cubicBezTo>
                    <a:pt x="24452" y="3925"/>
                    <a:pt x="25057" y="4101"/>
                    <a:pt x="25638" y="4452"/>
                  </a:cubicBezTo>
                  <a:cubicBezTo>
                    <a:pt x="26245" y="4839"/>
                    <a:pt x="26863" y="5153"/>
                    <a:pt x="27512" y="5414"/>
                  </a:cubicBezTo>
                  <a:cubicBezTo>
                    <a:pt x="27909" y="5540"/>
                    <a:pt x="28255" y="5718"/>
                    <a:pt x="28642" y="5843"/>
                  </a:cubicBezTo>
                  <a:lnTo>
                    <a:pt x="30996" y="5843"/>
                  </a:lnTo>
                  <a:lnTo>
                    <a:pt x="30996" y="5320"/>
                  </a:lnTo>
                  <a:lnTo>
                    <a:pt x="30002" y="5320"/>
                  </a:lnTo>
                  <a:lnTo>
                    <a:pt x="30002" y="4316"/>
                  </a:lnTo>
                  <a:cubicBezTo>
                    <a:pt x="28558" y="3928"/>
                    <a:pt x="27166" y="3489"/>
                    <a:pt x="25816" y="2966"/>
                  </a:cubicBezTo>
                  <a:cubicBezTo>
                    <a:pt x="25680" y="2924"/>
                    <a:pt x="25597" y="2882"/>
                    <a:pt x="25502" y="2840"/>
                  </a:cubicBezTo>
                  <a:lnTo>
                    <a:pt x="25502" y="2704"/>
                  </a:lnTo>
                  <a:cubicBezTo>
                    <a:pt x="25722" y="2620"/>
                    <a:pt x="25942" y="2484"/>
                    <a:pt x="26162" y="2484"/>
                  </a:cubicBezTo>
                  <a:cubicBezTo>
                    <a:pt x="26561" y="2455"/>
                    <a:pt x="26982" y="2425"/>
                    <a:pt x="27412" y="2425"/>
                  </a:cubicBezTo>
                  <a:cubicBezTo>
                    <a:pt x="27590" y="2425"/>
                    <a:pt x="27770" y="2430"/>
                    <a:pt x="27951" y="2442"/>
                  </a:cubicBezTo>
                  <a:cubicBezTo>
                    <a:pt x="28600" y="2484"/>
                    <a:pt x="29301" y="2579"/>
                    <a:pt x="30002" y="2704"/>
                  </a:cubicBezTo>
                  <a:lnTo>
                    <a:pt x="30002" y="266"/>
                  </a:lnTo>
                  <a:cubicBezTo>
                    <a:pt x="29539" y="214"/>
                    <a:pt x="29077" y="174"/>
                    <a:pt x="28614" y="174"/>
                  </a:cubicBezTo>
                  <a:cubicBezTo>
                    <a:pt x="28334" y="174"/>
                    <a:pt x="28054" y="188"/>
                    <a:pt x="27773" y="224"/>
                  </a:cubicBezTo>
                  <a:cubicBezTo>
                    <a:pt x="26381" y="391"/>
                    <a:pt x="25073" y="747"/>
                    <a:pt x="24111" y="1836"/>
                  </a:cubicBezTo>
                  <a:cubicBezTo>
                    <a:pt x="23765" y="2223"/>
                    <a:pt x="23284" y="2442"/>
                    <a:pt x="22803" y="2662"/>
                  </a:cubicBezTo>
                  <a:cubicBezTo>
                    <a:pt x="21884" y="3026"/>
                    <a:pt x="20895" y="3276"/>
                    <a:pt x="19900" y="3276"/>
                  </a:cubicBezTo>
                  <a:cubicBezTo>
                    <a:pt x="19807" y="3276"/>
                    <a:pt x="19714" y="3274"/>
                    <a:pt x="19621" y="3269"/>
                  </a:cubicBezTo>
                  <a:cubicBezTo>
                    <a:pt x="18575" y="3269"/>
                    <a:pt x="17487" y="3227"/>
                    <a:pt x="16440" y="3185"/>
                  </a:cubicBezTo>
                  <a:cubicBezTo>
                    <a:pt x="15038" y="3102"/>
                    <a:pt x="13688" y="2746"/>
                    <a:pt x="12380" y="2223"/>
                  </a:cubicBezTo>
                  <a:cubicBezTo>
                    <a:pt x="11208" y="1752"/>
                    <a:pt x="10026" y="1354"/>
                    <a:pt x="8854" y="915"/>
                  </a:cubicBezTo>
                  <a:cubicBezTo>
                    <a:pt x="7338" y="343"/>
                    <a:pt x="5757" y="1"/>
                    <a:pt x="41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22" name="Google Shape;1022;p39"/>
            <p:cNvSpPr/>
            <p:nvPr/>
          </p:nvSpPr>
          <p:spPr>
            <a:xfrm>
              <a:off x="1844480" y="1782646"/>
              <a:ext cx="139274" cy="11991"/>
            </a:xfrm>
            <a:custGeom>
              <a:avLst/>
              <a:gdLst/>
              <a:ahLst/>
              <a:cxnLst/>
              <a:rect l="l" t="t" r="r" b="b"/>
              <a:pathLst>
                <a:path w="6667" h="574" extrusionOk="0">
                  <a:moveTo>
                    <a:pt x="0" y="0"/>
                  </a:moveTo>
                  <a:lnTo>
                    <a:pt x="0" y="482"/>
                  </a:lnTo>
                  <a:cubicBezTo>
                    <a:pt x="565" y="482"/>
                    <a:pt x="1089" y="482"/>
                    <a:pt x="1654" y="524"/>
                  </a:cubicBezTo>
                  <a:cubicBezTo>
                    <a:pt x="2266" y="550"/>
                    <a:pt x="2886" y="573"/>
                    <a:pt x="3506" y="573"/>
                  </a:cubicBezTo>
                  <a:cubicBezTo>
                    <a:pt x="4126" y="573"/>
                    <a:pt x="4746" y="550"/>
                    <a:pt x="5358" y="482"/>
                  </a:cubicBezTo>
                  <a:cubicBezTo>
                    <a:pt x="5798" y="398"/>
                    <a:pt x="6279" y="356"/>
                    <a:pt x="6666" y="136"/>
                  </a:cubicBezTo>
                  <a:lnTo>
                    <a:pt x="6446" y="136"/>
                  </a:lnTo>
                  <a:cubicBezTo>
                    <a:pt x="4793" y="95"/>
                    <a:pt x="3087" y="53"/>
                    <a:pt x="1434" y="53"/>
                  </a:cubicBezTo>
                  <a:cubicBezTo>
                    <a:pt x="953" y="0"/>
                    <a:pt x="471"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23" name="Google Shape;1023;p39"/>
            <p:cNvSpPr/>
            <p:nvPr/>
          </p:nvSpPr>
          <p:spPr>
            <a:xfrm>
              <a:off x="824300" y="1463600"/>
              <a:ext cx="245061" cy="53813"/>
            </a:xfrm>
            <a:custGeom>
              <a:avLst/>
              <a:gdLst/>
              <a:ahLst/>
              <a:cxnLst/>
              <a:rect l="l" t="t" r="r" b="b"/>
              <a:pathLst>
                <a:path w="11731" h="2576" extrusionOk="0">
                  <a:moveTo>
                    <a:pt x="7236" y="1"/>
                  </a:moveTo>
                  <a:cubicBezTo>
                    <a:pt x="7133" y="1"/>
                    <a:pt x="7031" y="6"/>
                    <a:pt x="6928" y="16"/>
                  </a:cubicBezTo>
                  <a:cubicBezTo>
                    <a:pt x="5410" y="100"/>
                    <a:pt x="4008" y="540"/>
                    <a:pt x="2574" y="1063"/>
                  </a:cubicBezTo>
                  <a:cubicBezTo>
                    <a:pt x="2370" y="1141"/>
                    <a:pt x="2169" y="1188"/>
                    <a:pt x="1969" y="1188"/>
                  </a:cubicBezTo>
                  <a:cubicBezTo>
                    <a:pt x="1821" y="1188"/>
                    <a:pt x="1675" y="1162"/>
                    <a:pt x="1528" y="1105"/>
                  </a:cubicBezTo>
                  <a:cubicBezTo>
                    <a:pt x="1172" y="979"/>
                    <a:pt x="869" y="843"/>
                    <a:pt x="565" y="717"/>
                  </a:cubicBezTo>
                  <a:cubicBezTo>
                    <a:pt x="387" y="676"/>
                    <a:pt x="220" y="581"/>
                    <a:pt x="0" y="498"/>
                  </a:cubicBezTo>
                  <a:lnTo>
                    <a:pt x="0" y="1984"/>
                  </a:lnTo>
                  <a:cubicBezTo>
                    <a:pt x="84" y="1984"/>
                    <a:pt x="126" y="2025"/>
                    <a:pt x="220" y="2067"/>
                  </a:cubicBezTo>
                  <a:cubicBezTo>
                    <a:pt x="523" y="2245"/>
                    <a:pt x="869" y="2371"/>
                    <a:pt x="1224" y="2455"/>
                  </a:cubicBezTo>
                  <a:cubicBezTo>
                    <a:pt x="1470" y="2532"/>
                    <a:pt x="1707" y="2575"/>
                    <a:pt x="1939" y="2575"/>
                  </a:cubicBezTo>
                  <a:cubicBezTo>
                    <a:pt x="2243" y="2575"/>
                    <a:pt x="2540" y="2501"/>
                    <a:pt x="2836" y="2329"/>
                  </a:cubicBezTo>
                  <a:cubicBezTo>
                    <a:pt x="3746" y="1764"/>
                    <a:pt x="4835" y="1502"/>
                    <a:pt x="5839" y="1241"/>
                  </a:cubicBezTo>
                  <a:cubicBezTo>
                    <a:pt x="6199" y="1158"/>
                    <a:pt x="6544" y="1110"/>
                    <a:pt x="6876" y="1110"/>
                  </a:cubicBezTo>
                  <a:cubicBezTo>
                    <a:pt x="7596" y="1110"/>
                    <a:pt x="8251" y="1337"/>
                    <a:pt x="8853" y="1931"/>
                  </a:cubicBezTo>
                  <a:cubicBezTo>
                    <a:pt x="9198" y="2245"/>
                    <a:pt x="9638" y="2329"/>
                    <a:pt x="10067" y="2329"/>
                  </a:cubicBezTo>
                  <a:cubicBezTo>
                    <a:pt x="10266" y="2350"/>
                    <a:pt x="10462" y="2350"/>
                    <a:pt x="10658" y="2350"/>
                  </a:cubicBezTo>
                  <a:cubicBezTo>
                    <a:pt x="10854" y="2350"/>
                    <a:pt x="11050" y="2350"/>
                    <a:pt x="11249" y="2371"/>
                  </a:cubicBezTo>
                  <a:cubicBezTo>
                    <a:pt x="11427" y="2413"/>
                    <a:pt x="11595" y="2413"/>
                    <a:pt x="11731" y="2455"/>
                  </a:cubicBezTo>
                  <a:lnTo>
                    <a:pt x="11731" y="1063"/>
                  </a:lnTo>
                  <a:lnTo>
                    <a:pt x="10464" y="1063"/>
                  </a:lnTo>
                  <a:cubicBezTo>
                    <a:pt x="10389" y="1069"/>
                    <a:pt x="10316" y="1073"/>
                    <a:pt x="10247" y="1073"/>
                  </a:cubicBezTo>
                  <a:cubicBezTo>
                    <a:pt x="9873" y="1073"/>
                    <a:pt x="9575" y="973"/>
                    <a:pt x="9240" y="717"/>
                  </a:cubicBezTo>
                  <a:cubicBezTo>
                    <a:pt x="8671" y="259"/>
                    <a:pt x="7965" y="1"/>
                    <a:pt x="72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24" name="Google Shape;1024;p39"/>
            <p:cNvSpPr/>
            <p:nvPr/>
          </p:nvSpPr>
          <p:spPr>
            <a:xfrm>
              <a:off x="824300" y="1239874"/>
              <a:ext cx="245061" cy="76102"/>
            </a:xfrm>
            <a:custGeom>
              <a:avLst/>
              <a:gdLst/>
              <a:ahLst/>
              <a:cxnLst/>
              <a:rect l="l" t="t" r="r" b="b"/>
              <a:pathLst>
                <a:path w="11731" h="3643" extrusionOk="0">
                  <a:moveTo>
                    <a:pt x="0" y="0"/>
                  </a:moveTo>
                  <a:lnTo>
                    <a:pt x="0" y="2051"/>
                  </a:lnTo>
                  <a:cubicBezTo>
                    <a:pt x="281" y="2031"/>
                    <a:pt x="558" y="2020"/>
                    <a:pt x="834" y="2020"/>
                  </a:cubicBezTo>
                  <a:cubicBezTo>
                    <a:pt x="1671" y="2020"/>
                    <a:pt x="2491" y="2116"/>
                    <a:pt x="3317" y="2313"/>
                  </a:cubicBezTo>
                  <a:cubicBezTo>
                    <a:pt x="4929" y="2658"/>
                    <a:pt x="6582" y="3014"/>
                    <a:pt x="8236" y="3318"/>
                  </a:cubicBezTo>
                  <a:cubicBezTo>
                    <a:pt x="9172" y="3498"/>
                    <a:pt x="10129" y="3643"/>
                    <a:pt x="11095" y="3643"/>
                  </a:cubicBezTo>
                  <a:cubicBezTo>
                    <a:pt x="11307" y="3643"/>
                    <a:pt x="11519" y="3636"/>
                    <a:pt x="11731" y="3621"/>
                  </a:cubicBezTo>
                  <a:lnTo>
                    <a:pt x="11731" y="2271"/>
                  </a:lnTo>
                  <a:cubicBezTo>
                    <a:pt x="10381" y="2135"/>
                    <a:pt x="9073" y="1915"/>
                    <a:pt x="7765" y="1706"/>
                  </a:cubicBezTo>
                  <a:cubicBezTo>
                    <a:pt x="7064" y="1612"/>
                    <a:pt x="6362" y="1528"/>
                    <a:pt x="5714" y="1267"/>
                  </a:cubicBezTo>
                  <a:cubicBezTo>
                    <a:pt x="4447" y="701"/>
                    <a:pt x="3139" y="482"/>
                    <a:pt x="1790" y="346"/>
                  </a:cubicBezTo>
                  <a:cubicBezTo>
                    <a:pt x="1434" y="304"/>
                    <a:pt x="1047" y="262"/>
                    <a:pt x="701" y="178"/>
                  </a:cubicBezTo>
                  <a:cubicBezTo>
                    <a:pt x="482" y="136"/>
                    <a:pt x="262" y="8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25" name="Google Shape;1025;p39"/>
            <p:cNvSpPr/>
            <p:nvPr/>
          </p:nvSpPr>
          <p:spPr>
            <a:xfrm>
              <a:off x="1039169" y="1426542"/>
              <a:ext cx="30186" cy="21893"/>
            </a:xfrm>
            <a:custGeom>
              <a:avLst/>
              <a:gdLst/>
              <a:ahLst/>
              <a:cxnLst/>
              <a:rect l="l" t="t" r="r" b="b"/>
              <a:pathLst>
                <a:path w="1445" h="1048" extrusionOk="0">
                  <a:moveTo>
                    <a:pt x="1445" y="1"/>
                  </a:moveTo>
                  <a:cubicBezTo>
                    <a:pt x="1089" y="43"/>
                    <a:pt x="744" y="95"/>
                    <a:pt x="356" y="179"/>
                  </a:cubicBezTo>
                  <a:cubicBezTo>
                    <a:pt x="220" y="221"/>
                    <a:pt x="42" y="221"/>
                    <a:pt x="1" y="440"/>
                  </a:cubicBezTo>
                  <a:cubicBezTo>
                    <a:pt x="1" y="618"/>
                    <a:pt x="137" y="744"/>
                    <a:pt x="304" y="786"/>
                  </a:cubicBezTo>
                  <a:cubicBezTo>
                    <a:pt x="566" y="880"/>
                    <a:pt x="880" y="1006"/>
                    <a:pt x="1141" y="1006"/>
                  </a:cubicBezTo>
                  <a:cubicBezTo>
                    <a:pt x="1267" y="1047"/>
                    <a:pt x="1351" y="1047"/>
                    <a:pt x="1445" y="1047"/>
                  </a:cubicBezTo>
                  <a:lnTo>
                    <a:pt x="14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26" name="Google Shape;1026;p39"/>
            <p:cNvSpPr/>
            <p:nvPr/>
          </p:nvSpPr>
          <p:spPr>
            <a:xfrm>
              <a:off x="824300" y="1529507"/>
              <a:ext cx="245061" cy="54669"/>
            </a:xfrm>
            <a:custGeom>
              <a:avLst/>
              <a:gdLst/>
              <a:ahLst/>
              <a:cxnLst/>
              <a:rect l="l" t="t" r="r" b="b"/>
              <a:pathLst>
                <a:path w="11731" h="2617" extrusionOk="0">
                  <a:moveTo>
                    <a:pt x="0" y="1"/>
                  </a:moveTo>
                  <a:lnTo>
                    <a:pt x="0" y="1183"/>
                  </a:lnTo>
                  <a:lnTo>
                    <a:pt x="1570" y="1570"/>
                  </a:lnTo>
                  <a:cubicBezTo>
                    <a:pt x="1988" y="1696"/>
                    <a:pt x="2409" y="1762"/>
                    <a:pt x="2825" y="1762"/>
                  </a:cubicBezTo>
                  <a:cubicBezTo>
                    <a:pt x="3273" y="1762"/>
                    <a:pt x="3715" y="1686"/>
                    <a:pt x="4144" y="1528"/>
                  </a:cubicBezTo>
                  <a:cubicBezTo>
                    <a:pt x="4573" y="1392"/>
                    <a:pt x="4971" y="1267"/>
                    <a:pt x="5358" y="1089"/>
                  </a:cubicBezTo>
                  <a:cubicBezTo>
                    <a:pt x="5531" y="1020"/>
                    <a:pt x="5688" y="989"/>
                    <a:pt x="5838" y="989"/>
                  </a:cubicBezTo>
                  <a:cubicBezTo>
                    <a:pt x="5960" y="989"/>
                    <a:pt x="6077" y="1009"/>
                    <a:pt x="6195" y="1047"/>
                  </a:cubicBezTo>
                  <a:cubicBezTo>
                    <a:pt x="6886" y="1309"/>
                    <a:pt x="7587" y="1570"/>
                    <a:pt x="8236" y="1790"/>
                  </a:cubicBezTo>
                  <a:cubicBezTo>
                    <a:pt x="8811" y="1968"/>
                    <a:pt x="9334" y="2135"/>
                    <a:pt x="9899" y="2271"/>
                  </a:cubicBezTo>
                  <a:cubicBezTo>
                    <a:pt x="10506" y="2397"/>
                    <a:pt x="11113" y="2491"/>
                    <a:pt x="11731" y="2617"/>
                  </a:cubicBezTo>
                  <a:lnTo>
                    <a:pt x="11731" y="2093"/>
                  </a:lnTo>
                  <a:cubicBezTo>
                    <a:pt x="11113" y="1968"/>
                    <a:pt x="10506" y="1832"/>
                    <a:pt x="9899" y="1654"/>
                  </a:cubicBezTo>
                  <a:cubicBezTo>
                    <a:pt x="9418" y="1528"/>
                    <a:pt x="8937" y="1351"/>
                    <a:pt x="8497" y="1183"/>
                  </a:cubicBezTo>
                  <a:cubicBezTo>
                    <a:pt x="7765" y="869"/>
                    <a:pt x="7064" y="524"/>
                    <a:pt x="6321" y="220"/>
                  </a:cubicBezTo>
                  <a:cubicBezTo>
                    <a:pt x="6089" y="114"/>
                    <a:pt x="5838" y="56"/>
                    <a:pt x="5580" y="56"/>
                  </a:cubicBezTo>
                  <a:cubicBezTo>
                    <a:pt x="5407" y="56"/>
                    <a:pt x="5231" y="82"/>
                    <a:pt x="5054" y="137"/>
                  </a:cubicBezTo>
                  <a:cubicBezTo>
                    <a:pt x="4709" y="262"/>
                    <a:pt x="4311" y="346"/>
                    <a:pt x="3966" y="482"/>
                  </a:cubicBezTo>
                  <a:cubicBezTo>
                    <a:pt x="3595" y="592"/>
                    <a:pt x="3223" y="647"/>
                    <a:pt x="2853" y="647"/>
                  </a:cubicBezTo>
                  <a:cubicBezTo>
                    <a:pt x="2483" y="647"/>
                    <a:pt x="2114" y="592"/>
                    <a:pt x="1748" y="482"/>
                  </a:cubicBezTo>
                  <a:cubicBezTo>
                    <a:pt x="1172" y="304"/>
                    <a:pt x="565" y="179"/>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27" name="Google Shape;1027;p39"/>
            <p:cNvSpPr/>
            <p:nvPr/>
          </p:nvSpPr>
          <p:spPr>
            <a:xfrm>
              <a:off x="1915525" y="1121952"/>
              <a:ext cx="169439" cy="35095"/>
            </a:xfrm>
            <a:custGeom>
              <a:avLst/>
              <a:gdLst/>
              <a:ahLst/>
              <a:cxnLst/>
              <a:rect l="l" t="t" r="r" b="b"/>
              <a:pathLst>
                <a:path w="8111" h="1680" extrusionOk="0">
                  <a:moveTo>
                    <a:pt x="4321" y="1"/>
                  </a:moveTo>
                  <a:cubicBezTo>
                    <a:pt x="3481" y="1"/>
                    <a:pt x="2649" y="123"/>
                    <a:pt x="1831" y="455"/>
                  </a:cubicBezTo>
                  <a:cubicBezTo>
                    <a:pt x="1476" y="633"/>
                    <a:pt x="1088" y="717"/>
                    <a:pt x="733" y="811"/>
                  </a:cubicBezTo>
                  <a:cubicBezTo>
                    <a:pt x="565" y="853"/>
                    <a:pt x="387" y="895"/>
                    <a:pt x="262" y="936"/>
                  </a:cubicBezTo>
                  <a:cubicBezTo>
                    <a:pt x="168" y="1020"/>
                    <a:pt x="42" y="1114"/>
                    <a:pt x="42" y="1198"/>
                  </a:cubicBezTo>
                  <a:cubicBezTo>
                    <a:pt x="0" y="1282"/>
                    <a:pt x="126" y="1418"/>
                    <a:pt x="209" y="1501"/>
                  </a:cubicBezTo>
                  <a:cubicBezTo>
                    <a:pt x="262" y="1543"/>
                    <a:pt x="346" y="1596"/>
                    <a:pt x="429" y="1596"/>
                  </a:cubicBezTo>
                  <a:cubicBezTo>
                    <a:pt x="607" y="1638"/>
                    <a:pt x="827" y="1679"/>
                    <a:pt x="994" y="1679"/>
                  </a:cubicBezTo>
                  <a:cubicBezTo>
                    <a:pt x="1695" y="1679"/>
                    <a:pt x="2397" y="1638"/>
                    <a:pt x="3045" y="1376"/>
                  </a:cubicBezTo>
                  <a:cubicBezTo>
                    <a:pt x="3922" y="1067"/>
                    <a:pt x="4814" y="970"/>
                    <a:pt x="5720" y="970"/>
                  </a:cubicBezTo>
                  <a:cubicBezTo>
                    <a:pt x="6349" y="970"/>
                    <a:pt x="6985" y="1017"/>
                    <a:pt x="7629" y="1072"/>
                  </a:cubicBezTo>
                  <a:cubicBezTo>
                    <a:pt x="7754" y="1072"/>
                    <a:pt x="7932" y="1114"/>
                    <a:pt x="8110" y="1114"/>
                  </a:cubicBezTo>
                  <a:lnTo>
                    <a:pt x="8110" y="455"/>
                  </a:lnTo>
                  <a:cubicBezTo>
                    <a:pt x="7409" y="371"/>
                    <a:pt x="6750" y="235"/>
                    <a:pt x="6101" y="152"/>
                  </a:cubicBezTo>
                  <a:cubicBezTo>
                    <a:pt x="5505" y="61"/>
                    <a:pt x="4911" y="1"/>
                    <a:pt x="43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28" name="Google Shape;1028;p39"/>
            <p:cNvSpPr/>
            <p:nvPr/>
          </p:nvSpPr>
          <p:spPr>
            <a:xfrm>
              <a:off x="824300" y="858869"/>
              <a:ext cx="541928" cy="95112"/>
            </a:xfrm>
            <a:custGeom>
              <a:avLst/>
              <a:gdLst/>
              <a:ahLst/>
              <a:cxnLst/>
              <a:rect l="l" t="t" r="r" b="b"/>
              <a:pathLst>
                <a:path w="25942" h="4553" extrusionOk="0">
                  <a:moveTo>
                    <a:pt x="2205" y="0"/>
                  </a:moveTo>
                  <a:cubicBezTo>
                    <a:pt x="2066" y="0"/>
                    <a:pt x="1927" y="3"/>
                    <a:pt x="1790" y="10"/>
                  </a:cubicBezTo>
                  <a:cubicBezTo>
                    <a:pt x="1172" y="63"/>
                    <a:pt x="607" y="105"/>
                    <a:pt x="0" y="188"/>
                  </a:cubicBezTo>
                  <a:lnTo>
                    <a:pt x="0" y="3108"/>
                  </a:lnTo>
                  <a:cubicBezTo>
                    <a:pt x="1005" y="3286"/>
                    <a:pt x="1957" y="3464"/>
                    <a:pt x="2962" y="3631"/>
                  </a:cubicBezTo>
                  <a:cubicBezTo>
                    <a:pt x="4751" y="3935"/>
                    <a:pt x="6582" y="4196"/>
                    <a:pt x="8413" y="4374"/>
                  </a:cubicBezTo>
                  <a:cubicBezTo>
                    <a:pt x="9544" y="4510"/>
                    <a:pt x="10642" y="4552"/>
                    <a:pt x="11731" y="4552"/>
                  </a:cubicBezTo>
                  <a:lnTo>
                    <a:pt x="11731" y="4196"/>
                  </a:lnTo>
                  <a:cubicBezTo>
                    <a:pt x="10548" y="4113"/>
                    <a:pt x="9334" y="4029"/>
                    <a:pt x="8152" y="3851"/>
                  </a:cubicBezTo>
                  <a:cubicBezTo>
                    <a:pt x="5933" y="3464"/>
                    <a:pt x="3705" y="2888"/>
                    <a:pt x="1528" y="2239"/>
                  </a:cubicBezTo>
                  <a:cubicBezTo>
                    <a:pt x="1434" y="2239"/>
                    <a:pt x="1350" y="2198"/>
                    <a:pt x="1266" y="2156"/>
                  </a:cubicBezTo>
                  <a:lnTo>
                    <a:pt x="1266" y="2020"/>
                  </a:lnTo>
                  <a:lnTo>
                    <a:pt x="2480" y="2020"/>
                  </a:lnTo>
                  <a:cubicBezTo>
                    <a:pt x="3657" y="2049"/>
                    <a:pt x="4807" y="2079"/>
                    <a:pt x="5950" y="2079"/>
                  </a:cubicBezTo>
                  <a:cubicBezTo>
                    <a:pt x="6423" y="2079"/>
                    <a:pt x="6895" y="2074"/>
                    <a:pt x="7367" y="2062"/>
                  </a:cubicBezTo>
                  <a:cubicBezTo>
                    <a:pt x="7503" y="2058"/>
                    <a:pt x="7639" y="2056"/>
                    <a:pt x="7775" y="2056"/>
                  </a:cubicBezTo>
                  <a:cubicBezTo>
                    <a:pt x="9294" y="2056"/>
                    <a:pt x="10817" y="2264"/>
                    <a:pt x="12296" y="2543"/>
                  </a:cubicBezTo>
                  <a:cubicBezTo>
                    <a:pt x="13865" y="2846"/>
                    <a:pt x="15477" y="3108"/>
                    <a:pt x="17088" y="3244"/>
                  </a:cubicBezTo>
                  <a:lnTo>
                    <a:pt x="25680" y="3244"/>
                  </a:lnTo>
                  <a:cubicBezTo>
                    <a:pt x="25722" y="3150"/>
                    <a:pt x="25816" y="3066"/>
                    <a:pt x="25941" y="2982"/>
                  </a:cubicBezTo>
                  <a:cubicBezTo>
                    <a:pt x="25638" y="2941"/>
                    <a:pt x="25502" y="2888"/>
                    <a:pt x="25376" y="2888"/>
                  </a:cubicBezTo>
                  <a:cubicBezTo>
                    <a:pt x="24288" y="2804"/>
                    <a:pt x="23241" y="2721"/>
                    <a:pt x="22195" y="2585"/>
                  </a:cubicBezTo>
                  <a:cubicBezTo>
                    <a:pt x="20489" y="2417"/>
                    <a:pt x="18794" y="2239"/>
                    <a:pt x="17088" y="1978"/>
                  </a:cubicBezTo>
                  <a:cubicBezTo>
                    <a:pt x="14954" y="1632"/>
                    <a:pt x="12819" y="1151"/>
                    <a:pt x="10684" y="795"/>
                  </a:cubicBezTo>
                  <a:cubicBezTo>
                    <a:pt x="9638" y="628"/>
                    <a:pt x="8591" y="366"/>
                    <a:pt x="7503" y="324"/>
                  </a:cubicBezTo>
                  <a:cubicBezTo>
                    <a:pt x="6404" y="324"/>
                    <a:pt x="5274" y="188"/>
                    <a:pt x="4186" y="105"/>
                  </a:cubicBezTo>
                  <a:cubicBezTo>
                    <a:pt x="3538" y="70"/>
                    <a:pt x="2863" y="0"/>
                    <a:pt x="2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29" name="Google Shape;1029;p39"/>
            <p:cNvSpPr/>
            <p:nvPr/>
          </p:nvSpPr>
          <p:spPr>
            <a:xfrm>
              <a:off x="824300" y="1656077"/>
              <a:ext cx="245061" cy="75664"/>
            </a:xfrm>
            <a:custGeom>
              <a:avLst/>
              <a:gdLst/>
              <a:ahLst/>
              <a:cxnLst/>
              <a:rect l="l" t="t" r="r" b="b"/>
              <a:pathLst>
                <a:path w="11731" h="3622" extrusionOk="0">
                  <a:moveTo>
                    <a:pt x="0" y="0"/>
                  </a:moveTo>
                  <a:lnTo>
                    <a:pt x="0" y="1309"/>
                  </a:lnTo>
                  <a:cubicBezTo>
                    <a:pt x="1224" y="1528"/>
                    <a:pt x="2438" y="1790"/>
                    <a:pt x="3663" y="2051"/>
                  </a:cubicBezTo>
                  <a:cubicBezTo>
                    <a:pt x="5316" y="2397"/>
                    <a:pt x="6980" y="2658"/>
                    <a:pt x="8675" y="3014"/>
                  </a:cubicBezTo>
                  <a:cubicBezTo>
                    <a:pt x="9680" y="3182"/>
                    <a:pt x="10726" y="3360"/>
                    <a:pt x="11731" y="3621"/>
                  </a:cubicBezTo>
                  <a:lnTo>
                    <a:pt x="11731" y="3234"/>
                  </a:lnTo>
                  <a:cubicBezTo>
                    <a:pt x="10726" y="2972"/>
                    <a:pt x="9722" y="2711"/>
                    <a:pt x="8675" y="2449"/>
                  </a:cubicBezTo>
                  <a:cubicBezTo>
                    <a:pt x="7241" y="2093"/>
                    <a:pt x="5797" y="1748"/>
                    <a:pt x="4406" y="1225"/>
                  </a:cubicBezTo>
                  <a:cubicBezTo>
                    <a:pt x="2962" y="743"/>
                    <a:pt x="1486" y="30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30" name="Google Shape;1030;p39"/>
            <p:cNvSpPr/>
            <p:nvPr/>
          </p:nvSpPr>
          <p:spPr>
            <a:xfrm>
              <a:off x="824300" y="1955779"/>
              <a:ext cx="245061" cy="71068"/>
            </a:xfrm>
            <a:custGeom>
              <a:avLst/>
              <a:gdLst/>
              <a:ahLst/>
              <a:cxnLst/>
              <a:rect l="l" t="t" r="r" b="b"/>
              <a:pathLst>
                <a:path w="11731" h="3402" extrusionOk="0">
                  <a:moveTo>
                    <a:pt x="0" y="0"/>
                  </a:moveTo>
                  <a:lnTo>
                    <a:pt x="0" y="1224"/>
                  </a:lnTo>
                  <a:cubicBezTo>
                    <a:pt x="1486" y="1350"/>
                    <a:pt x="2920" y="1528"/>
                    <a:pt x="4311" y="1831"/>
                  </a:cubicBezTo>
                  <a:cubicBezTo>
                    <a:pt x="6101" y="2229"/>
                    <a:pt x="7848" y="2616"/>
                    <a:pt x="9638" y="2752"/>
                  </a:cubicBezTo>
                  <a:cubicBezTo>
                    <a:pt x="9805" y="2752"/>
                    <a:pt x="9983" y="2794"/>
                    <a:pt x="10119" y="2878"/>
                  </a:cubicBezTo>
                  <a:cubicBezTo>
                    <a:pt x="10684" y="3056"/>
                    <a:pt x="11207" y="3223"/>
                    <a:pt x="11731" y="3401"/>
                  </a:cubicBezTo>
                  <a:lnTo>
                    <a:pt x="11731" y="1266"/>
                  </a:lnTo>
                  <a:cubicBezTo>
                    <a:pt x="11507" y="1273"/>
                    <a:pt x="11284" y="1277"/>
                    <a:pt x="11060" y="1277"/>
                  </a:cubicBezTo>
                  <a:cubicBezTo>
                    <a:pt x="9932" y="1277"/>
                    <a:pt x="8804" y="1188"/>
                    <a:pt x="7712" y="1005"/>
                  </a:cubicBezTo>
                  <a:cubicBezTo>
                    <a:pt x="6540" y="827"/>
                    <a:pt x="5410" y="607"/>
                    <a:pt x="4270" y="398"/>
                  </a:cubicBezTo>
                  <a:cubicBezTo>
                    <a:pt x="2920" y="136"/>
                    <a:pt x="1570" y="42"/>
                    <a:pt x="2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31" name="Google Shape;1031;p39"/>
            <p:cNvSpPr/>
            <p:nvPr/>
          </p:nvSpPr>
          <p:spPr>
            <a:xfrm>
              <a:off x="1844480" y="1940968"/>
              <a:ext cx="240486" cy="28598"/>
            </a:xfrm>
            <a:custGeom>
              <a:avLst/>
              <a:gdLst/>
              <a:ahLst/>
              <a:cxnLst/>
              <a:rect l="l" t="t" r="r" b="b"/>
              <a:pathLst>
                <a:path w="11512" h="1369" extrusionOk="0">
                  <a:moveTo>
                    <a:pt x="10581" y="1"/>
                  </a:moveTo>
                  <a:cubicBezTo>
                    <a:pt x="8233" y="1"/>
                    <a:pt x="5917" y="142"/>
                    <a:pt x="3569" y="447"/>
                  </a:cubicBezTo>
                  <a:cubicBezTo>
                    <a:pt x="2480" y="584"/>
                    <a:pt x="1392" y="667"/>
                    <a:pt x="304" y="793"/>
                  </a:cubicBezTo>
                  <a:lnTo>
                    <a:pt x="0" y="793"/>
                  </a:lnTo>
                  <a:lnTo>
                    <a:pt x="0" y="1368"/>
                  </a:lnTo>
                  <a:cubicBezTo>
                    <a:pt x="1434" y="1274"/>
                    <a:pt x="2878" y="1149"/>
                    <a:pt x="4312" y="1013"/>
                  </a:cubicBezTo>
                  <a:cubicBezTo>
                    <a:pt x="5467" y="946"/>
                    <a:pt x="6615" y="818"/>
                    <a:pt x="7741" y="818"/>
                  </a:cubicBezTo>
                  <a:cubicBezTo>
                    <a:pt x="8023" y="818"/>
                    <a:pt x="8303" y="826"/>
                    <a:pt x="8581" y="845"/>
                  </a:cubicBezTo>
                  <a:cubicBezTo>
                    <a:pt x="9586" y="887"/>
                    <a:pt x="10548" y="929"/>
                    <a:pt x="11511" y="971"/>
                  </a:cubicBezTo>
                  <a:lnTo>
                    <a:pt x="11511" y="8"/>
                  </a:lnTo>
                  <a:cubicBezTo>
                    <a:pt x="11200" y="3"/>
                    <a:pt x="10890" y="1"/>
                    <a:pt x="10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32" name="Google Shape;1032;p39"/>
            <p:cNvSpPr/>
            <p:nvPr/>
          </p:nvSpPr>
          <p:spPr>
            <a:xfrm>
              <a:off x="1121140" y="2050429"/>
              <a:ext cx="811681" cy="82348"/>
            </a:xfrm>
            <a:custGeom>
              <a:avLst/>
              <a:gdLst/>
              <a:ahLst/>
              <a:cxnLst/>
              <a:rect l="l" t="t" r="r" b="b"/>
              <a:pathLst>
                <a:path w="38855" h="3942" extrusionOk="0">
                  <a:moveTo>
                    <a:pt x="1" y="0"/>
                  </a:moveTo>
                  <a:cubicBezTo>
                    <a:pt x="1" y="0"/>
                    <a:pt x="43" y="0"/>
                    <a:pt x="43" y="52"/>
                  </a:cubicBezTo>
                  <a:cubicBezTo>
                    <a:pt x="963" y="743"/>
                    <a:pt x="2052" y="1224"/>
                    <a:pt x="3182" y="1528"/>
                  </a:cubicBezTo>
                  <a:cubicBezTo>
                    <a:pt x="4357" y="1845"/>
                    <a:pt x="5531" y="1984"/>
                    <a:pt x="6715" y="1984"/>
                  </a:cubicBezTo>
                  <a:cubicBezTo>
                    <a:pt x="7640" y="1984"/>
                    <a:pt x="8572" y="1899"/>
                    <a:pt x="9513" y="1748"/>
                  </a:cubicBezTo>
                  <a:cubicBezTo>
                    <a:pt x="11553" y="1444"/>
                    <a:pt x="13646" y="1141"/>
                    <a:pt x="15791" y="1099"/>
                  </a:cubicBezTo>
                  <a:cubicBezTo>
                    <a:pt x="17099" y="1099"/>
                    <a:pt x="18449" y="1099"/>
                    <a:pt x="19716" y="1444"/>
                  </a:cubicBezTo>
                  <a:cubicBezTo>
                    <a:pt x="22374" y="2187"/>
                    <a:pt x="25073" y="2794"/>
                    <a:pt x="27731" y="3359"/>
                  </a:cubicBezTo>
                  <a:cubicBezTo>
                    <a:pt x="29260" y="3670"/>
                    <a:pt x="30789" y="3942"/>
                    <a:pt x="32338" y="3942"/>
                  </a:cubicBezTo>
                  <a:cubicBezTo>
                    <a:pt x="32560" y="3942"/>
                    <a:pt x="32783" y="3936"/>
                    <a:pt x="33005" y="3924"/>
                  </a:cubicBezTo>
                  <a:cubicBezTo>
                    <a:pt x="34408" y="3841"/>
                    <a:pt x="35841" y="3757"/>
                    <a:pt x="37243" y="3621"/>
                  </a:cubicBezTo>
                  <a:cubicBezTo>
                    <a:pt x="37631" y="3621"/>
                    <a:pt x="37976" y="3537"/>
                    <a:pt x="38374" y="3453"/>
                  </a:cubicBezTo>
                  <a:cubicBezTo>
                    <a:pt x="38551" y="3401"/>
                    <a:pt x="38761" y="3317"/>
                    <a:pt x="38855" y="3056"/>
                  </a:cubicBezTo>
                  <a:cubicBezTo>
                    <a:pt x="38761" y="3056"/>
                    <a:pt x="38677" y="3014"/>
                    <a:pt x="38635" y="3014"/>
                  </a:cubicBezTo>
                  <a:cubicBezTo>
                    <a:pt x="38290" y="2972"/>
                    <a:pt x="37934" y="2930"/>
                    <a:pt x="37589" y="2930"/>
                  </a:cubicBezTo>
                  <a:cubicBezTo>
                    <a:pt x="36239" y="2972"/>
                    <a:pt x="34889" y="3056"/>
                    <a:pt x="33581" y="3098"/>
                  </a:cubicBezTo>
                  <a:cubicBezTo>
                    <a:pt x="33100" y="3137"/>
                    <a:pt x="32622" y="3160"/>
                    <a:pt x="32148" y="3160"/>
                  </a:cubicBezTo>
                  <a:cubicBezTo>
                    <a:pt x="31496" y="3160"/>
                    <a:pt x="30852" y="3117"/>
                    <a:pt x="30222" y="3014"/>
                  </a:cubicBezTo>
                  <a:cubicBezTo>
                    <a:pt x="27951" y="2669"/>
                    <a:pt x="25680" y="2187"/>
                    <a:pt x="23504" y="1570"/>
                  </a:cubicBezTo>
                  <a:cubicBezTo>
                    <a:pt x="22070" y="1224"/>
                    <a:pt x="20710" y="743"/>
                    <a:pt x="19318" y="398"/>
                  </a:cubicBezTo>
                  <a:cubicBezTo>
                    <a:pt x="18711" y="220"/>
                    <a:pt x="18094" y="94"/>
                    <a:pt x="17487" y="0"/>
                  </a:cubicBezTo>
                  <a:lnTo>
                    <a:pt x="9774" y="0"/>
                  </a:lnTo>
                  <a:cubicBezTo>
                    <a:pt x="8719" y="106"/>
                    <a:pt x="7669" y="205"/>
                    <a:pt x="6640" y="205"/>
                  </a:cubicBezTo>
                  <a:cubicBezTo>
                    <a:pt x="6344" y="205"/>
                    <a:pt x="6049" y="197"/>
                    <a:pt x="5756" y="178"/>
                  </a:cubicBezTo>
                  <a:cubicBezTo>
                    <a:pt x="5275" y="136"/>
                    <a:pt x="4804" y="94"/>
                    <a:pt x="4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33" name="Google Shape;1033;p39"/>
            <p:cNvSpPr/>
            <p:nvPr/>
          </p:nvSpPr>
          <p:spPr>
            <a:xfrm>
              <a:off x="824300" y="982139"/>
              <a:ext cx="245061" cy="40025"/>
            </a:xfrm>
            <a:custGeom>
              <a:avLst/>
              <a:gdLst/>
              <a:ahLst/>
              <a:cxnLst/>
              <a:rect l="l" t="t" r="r" b="b"/>
              <a:pathLst>
                <a:path w="11731" h="1916" extrusionOk="0">
                  <a:moveTo>
                    <a:pt x="0" y="1"/>
                  </a:moveTo>
                  <a:lnTo>
                    <a:pt x="0" y="1435"/>
                  </a:lnTo>
                  <a:cubicBezTo>
                    <a:pt x="1088" y="1612"/>
                    <a:pt x="2177" y="1696"/>
                    <a:pt x="3265" y="1748"/>
                  </a:cubicBezTo>
                  <a:cubicBezTo>
                    <a:pt x="4929" y="1832"/>
                    <a:pt x="6582" y="1916"/>
                    <a:pt x="8236" y="1916"/>
                  </a:cubicBezTo>
                  <a:cubicBezTo>
                    <a:pt x="9418" y="1874"/>
                    <a:pt x="10548" y="1874"/>
                    <a:pt x="11731" y="1874"/>
                  </a:cubicBezTo>
                  <a:lnTo>
                    <a:pt x="11731" y="828"/>
                  </a:lnTo>
                  <a:cubicBezTo>
                    <a:pt x="10810" y="786"/>
                    <a:pt x="9899" y="744"/>
                    <a:pt x="8937" y="650"/>
                  </a:cubicBezTo>
                  <a:cubicBezTo>
                    <a:pt x="7545" y="608"/>
                    <a:pt x="6143" y="524"/>
                    <a:pt x="4709" y="440"/>
                  </a:cubicBezTo>
                  <a:cubicBezTo>
                    <a:pt x="3705" y="388"/>
                    <a:pt x="2742" y="263"/>
                    <a:pt x="1748" y="179"/>
                  </a:cubicBezTo>
                  <a:cubicBezTo>
                    <a:pt x="1172" y="126"/>
                    <a:pt x="565" y="85"/>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34" name="Google Shape;1034;p39"/>
            <p:cNvSpPr/>
            <p:nvPr/>
          </p:nvSpPr>
          <p:spPr>
            <a:xfrm>
              <a:off x="932716" y="1045684"/>
              <a:ext cx="136641" cy="26551"/>
            </a:xfrm>
            <a:custGeom>
              <a:avLst/>
              <a:gdLst/>
              <a:ahLst/>
              <a:cxnLst/>
              <a:rect l="l" t="t" r="r" b="b"/>
              <a:pathLst>
                <a:path w="6541" h="1271" extrusionOk="0">
                  <a:moveTo>
                    <a:pt x="2420" y="0"/>
                  </a:moveTo>
                  <a:cubicBezTo>
                    <a:pt x="2224" y="0"/>
                    <a:pt x="2028" y="5"/>
                    <a:pt x="1832" y="15"/>
                  </a:cubicBezTo>
                  <a:cubicBezTo>
                    <a:pt x="1214" y="56"/>
                    <a:pt x="607" y="56"/>
                    <a:pt x="0" y="485"/>
                  </a:cubicBezTo>
                  <a:cubicBezTo>
                    <a:pt x="168" y="538"/>
                    <a:pt x="304" y="580"/>
                    <a:pt x="429" y="621"/>
                  </a:cubicBezTo>
                  <a:cubicBezTo>
                    <a:pt x="911" y="663"/>
                    <a:pt x="1434" y="747"/>
                    <a:pt x="1957" y="747"/>
                  </a:cubicBezTo>
                  <a:cubicBezTo>
                    <a:pt x="3443" y="799"/>
                    <a:pt x="4877" y="1009"/>
                    <a:pt x="6321" y="1228"/>
                  </a:cubicBezTo>
                  <a:cubicBezTo>
                    <a:pt x="6405" y="1228"/>
                    <a:pt x="6447" y="1270"/>
                    <a:pt x="6541" y="1270"/>
                  </a:cubicBezTo>
                  <a:lnTo>
                    <a:pt x="6541" y="485"/>
                  </a:lnTo>
                  <a:cubicBezTo>
                    <a:pt x="6017" y="402"/>
                    <a:pt x="5494" y="318"/>
                    <a:pt x="4971" y="224"/>
                  </a:cubicBezTo>
                  <a:cubicBezTo>
                    <a:pt x="4121" y="88"/>
                    <a:pt x="3270" y="0"/>
                    <a:pt x="24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35" name="Google Shape;1035;p39"/>
            <p:cNvSpPr/>
            <p:nvPr/>
          </p:nvSpPr>
          <p:spPr>
            <a:xfrm>
              <a:off x="1844480" y="995048"/>
              <a:ext cx="240486" cy="27993"/>
            </a:xfrm>
            <a:custGeom>
              <a:avLst/>
              <a:gdLst/>
              <a:ahLst/>
              <a:cxnLst/>
              <a:rect l="l" t="t" r="r" b="b"/>
              <a:pathLst>
                <a:path w="11512" h="1340" extrusionOk="0">
                  <a:moveTo>
                    <a:pt x="11382" y="0"/>
                  </a:moveTo>
                  <a:cubicBezTo>
                    <a:pt x="11344" y="0"/>
                    <a:pt x="11312" y="11"/>
                    <a:pt x="11291" y="32"/>
                  </a:cubicBezTo>
                  <a:cubicBezTo>
                    <a:pt x="9460" y="293"/>
                    <a:pt x="7629" y="387"/>
                    <a:pt x="5756" y="387"/>
                  </a:cubicBezTo>
                  <a:cubicBezTo>
                    <a:pt x="5055" y="367"/>
                    <a:pt x="4356" y="367"/>
                    <a:pt x="3659" y="367"/>
                  </a:cubicBezTo>
                  <a:cubicBezTo>
                    <a:pt x="2962" y="367"/>
                    <a:pt x="2266" y="367"/>
                    <a:pt x="1570" y="346"/>
                  </a:cubicBezTo>
                  <a:cubicBezTo>
                    <a:pt x="1047" y="293"/>
                    <a:pt x="523" y="251"/>
                    <a:pt x="0" y="251"/>
                  </a:cubicBezTo>
                  <a:lnTo>
                    <a:pt x="0" y="1340"/>
                  </a:lnTo>
                  <a:cubicBezTo>
                    <a:pt x="1612" y="1340"/>
                    <a:pt x="3223" y="1256"/>
                    <a:pt x="4835" y="1172"/>
                  </a:cubicBezTo>
                  <a:cubicBezTo>
                    <a:pt x="5756" y="1130"/>
                    <a:pt x="6666" y="1078"/>
                    <a:pt x="7587" y="953"/>
                  </a:cubicBezTo>
                  <a:cubicBezTo>
                    <a:pt x="8801" y="733"/>
                    <a:pt x="10025" y="471"/>
                    <a:pt x="11291" y="210"/>
                  </a:cubicBezTo>
                  <a:cubicBezTo>
                    <a:pt x="11333" y="168"/>
                    <a:pt x="11417" y="168"/>
                    <a:pt x="11511" y="126"/>
                  </a:cubicBezTo>
                  <a:lnTo>
                    <a:pt x="11511" y="32"/>
                  </a:lnTo>
                  <a:cubicBezTo>
                    <a:pt x="11464" y="11"/>
                    <a:pt x="11419" y="0"/>
                    <a:pt x="113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36" name="Google Shape;1036;p39"/>
            <p:cNvSpPr/>
            <p:nvPr/>
          </p:nvSpPr>
          <p:spPr>
            <a:xfrm>
              <a:off x="1879010" y="922917"/>
              <a:ext cx="205955" cy="37727"/>
            </a:xfrm>
            <a:custGeom>
              <a:avLst/>
              <a:gdLst/>
              <a:ahLst/>
              <a:cxnLst/>
              <a:rect l="l" t="t" r="r" b="b"/>
              <a:pathLst>
                <a:path w="9859" h="1806" extrusionOk="0">
                  <a:moveTo>
                    <a:pt x="9722" y="0"/>
                  </a:moveTo>
                  <a:cubicBezTo>
                    <a:pt x="9073" y="178"/>
                    <a:pt x="8414" y="304"/>
                    <a:pt x="7765" y="345"/>
                  </a:cubicBezTo>
                  <a:cubicBezTo>
                    <a:pt x="6928" y="440"/>
                    <a:pt x="6101" y="398"/>
                    <a:pt x="5317" y="440"/>
                  </a:cubicBezTo>
                  <a:cubicBezTo>
                    <a:pt x="5105" y="461"/>
                    <a:pt x="4896" y="471"/>
                    <a:pt x="4689" y="471"/>
                  </a:cubicBezTo>
                  <a:cubicBezTo>
                    <a:pt x="4088" y="471"/>
                    <a:pt x="3504" y="383"/>
                    <a:pt x="2920" y="220"/>
                  </a:cubicBezTo>
                  <a:cubicBezTo>
                    <a:pt x="2423" y="83"/>
                    <a:pt x="1894" y="27"/>
                    <a:pt x="1359" y="27"/>
                  </a:cubicBezTo>
                  <a:cubicBezTo>
                    <a:pt x="1196" y="27"/>
                    <a:pt x="1033" y="32"/>
                    <a:pt x="869" y="42"/>
                  </a:cubicBezTo>
                  <a:cubicBezTo>
                    <a:pt x="608" y="84"/>
                    <a:pt x="346" y="136"/>
                    <a:pt x="1" y="304"/>
                  </a:cubicBezTo>
                  <a:cubicBezTo>
                    <a:pt x="346" y="398"/>
                    <a:pt x="566" y="440"/>
                    <a:pt x="785" y="481"/>
                  </a:cubicBezTo>
                  <a:cubicBezTo>
                    <a:pt x="1570" y="607"/>
                    <a:pt x="2313" y="827"/>
                    <a:pt x="3056" y="1130"/>
                  </a:cubicBezTo>
                  <a:cubicBezTo>
                    <a:pt x="3402" y="1266"/>
                    <a:pt x="3747" y="1350"/>
                    <a:pt x="4145" y="1392"/>
                  </a:cubicBezTo>
                  <a:cubicBezTo>
                    <a:pt x="4929" y="1528"/>
                    <a:pt x="5756" y="1612"/>
                    <a:pt x="6583" y="1706"/>
                  </a:cubicBezTo>
                  <a:cubicBezTo>
                    <a:pt x="7014" y="1772"/>
                    <a:pt x="7445" y="1806"/>
                    <a:pt x="7877" y="1806"/>
                  </a:cubicBezTo>
                  <a:cubicBezTo>
                    <a:pt x="8535" y="1806"/>
                    <a:pt x="9194" y="1728"/>
                    <a:pt x="9858" y="1570"/>
                  </a:cubicBezTo>
                  <a:lnTo>
                    <a:pt x="98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37" name="Google Shape;1037;p39"/>
            <p:cNvSpPr/>
            <p:nvPr/>
          </p:nvSpPr>
          <p:spPr>
            <a:xfrm>
              <a:off x="824300" y="778758"/>
              <a:ext cx="1203180" cy="128891"/>
            </a:xfrm>
            <a:custGeom>
              <a:avLst/>
              <a:gdLst/>
              <a:ahLst/>
              <a:cxnLst/>
              <a:rect l="l" t="t" r="r" b="b"/>
              <a:pathLst>
                <a:path w="57596" h="6170" extrusionOk="0">
                  <a:moveTo>
                    <a:pt x="5441" y="1"/>
                  </a:moveTo>
                  <a:cubicBezTo>
                    <a:pt x="4151" y="1"/>
                    <a:pt x="2860" y="94"/>
                    <a:pt x="1570" y="183"/>
                  </a:cubicBezTo>
                  <a:cubicBezTo>
                    <a:pt x="1047" y="235"/>
                    <a:pt x="523" y="319"/>
                    <a:pt x="0" y="361"/>
                  </a:cubicBezTo>
                  <a:lnTo>
                    <a:pt x="0" y="1627"/>
                  </a:lnTo>
                  <a:cubicBezTo>
                    <a:pt x="743" y="1543"/>
                    <a:pt x="1486" y="1491"/>
                    <a:pt x="2219" y="1491"/>
                  </a:cubicBezTo>
                  <a:cubicBezTo>
                    <a:pt x="3484" y="1461"/>
                    <a:pt x="4728" y="1432"/>
                    <a:pt x="5981" y="1432"/>
                  </a:cubicBezTo>
                  <a:cubicBezTo>
                    <a:pt x="6500" y="1432"/>
                    <a:pt x="7021" y="1437"/>
                    <a:pt x="7545" y="1449"/>
                  </a:cubicBezTo>
                  <a:cubicBezTo>
                    <a:pt x="9941" y="1585"/>
                    <a:pt x="12296" y="1889"/>
                    <a:pt x="14692" y="2328"/>
                  </a:cubicBezTo>
                  <a:cubicBezTo>
                    <a:pt x="17967" y="2851"/>
                    <a:pt x="21232" y="3458"/>
                    <a:pt x="24508" y="4107"/>
                  </a:cubicBezTo>
                  <a:cubicBezTo>
                    <a:pt x="26988" y="4588"/>
                    <a:pt x="29426" y="5070"/>
                    <a:pt x="31916" y="5331"/>
                  </a:cubicBezTo>
                  <a:cubicBezTo>
                    <a:pt x="33444" y="5551"/>
                    <a:pt x="34972" y="5729"/>
                    <a:pt x="36489" y="5855"/>
                  </a:cubicBezTo>
                  <a:cubicBezTo>
                    <a:pt x="38111" y="5991"/>
                    <a:pt x="39723" y="6158"/>
                    <a:pt x="41292" y="6158"/>
                  </a:cubicBezTo>
                  <a:cubicBezTo>
                    <a:pt x="41784" y="6166"/>
                    <a:pt x="42277" y="6170"/>
                    <a:pt x="42771" y="6170"/>
                  </a:cubicBezTo>
                  <a:cubicBezTo>
                    <a:pt x="44864" y="6170"/>
                    <a:pt x="46972" y="6108"/>
                    <a:pt x="49047" y="6074"/>
                  </a:cubicBezTo>
                  <a:cubicBezTo>
                    <a:pt x="51192" y="6033"/>
                    <a:pt x="53326" y="5897"/>
                    <a:pt x="55461" y="5593"/>
                  </a:cubicBezTo>
                  <a:cubicBezTo>
                    <a:pt x="56162" y="5509"/>
                    <a:pt x="56853" y="5373"/>
                    <a:pt x="57596" y="5028"/>
                  </a:cubicBezTo>
                  <a:lnTo>
                    <a:pt x="57596" y="5028"/>
                  </a:lnTo>
                  <a:cubicBezTo>
                    <a:pt x="56895" y="5112"/>
                    <a:pt x="56246" y="5206"/>
                    <a:pt x="55639" y="5248"/>
                  </a:cubicBezTo>
                  <a:cubicBezTo>
                    <a:pt x="53933" y="5331"/>
                    <a:pt x="52280" y="5467"/>
                    <a:pt x="50574" y="5551"/>
                  </a:cubicBezTo>
                  <a:cubicBezTo>
                    <a:pt x="49680" y="5572"/>
                    <a:pt x="48798" y="5572"/>
                    <a:pt x="47916" y="5572"/>
                  </a:cubicBezTo>
                  <a:cubicBezTo>
                    <a:pt x="47035" y="5572"/>
                    <a:pt x="46153" y="5572"/>
                    <a:pt x="45258" y="5593"/>
                  </a:cubicBezTo>
                  <a:cubicBezTo>
                    <a:pt x="45068" y="5596"/>
                    <a:pt x="44878" y="5597"/>
                    <a:pt x="44688" y="5597"/>
                  </a:cubicBezTo>
                  <a:cubicBezTo>
                    <a:pt x="42177" y="5597"/>
                    <a:pt x="39658" y="5346"/>
                    <a:pt x="37149" y="4986"/>
                  </a:cubicBezTo>
                  <a:cubicBezTo>
                    <a:pt x="33350" y="4463"/>
                    <a:pt x="29604" y="3720"/>
                    <a:pt x="25858" y="2935"/>
                  </a:cubicBezTo>
                  <a:cubicBezTo>
                    <a:pt x="23367" y="2412"/>
                    <a:pt x="20887" y="1889"/>
                    <a:pt x="18396" y="1449"/>
                  </a:cubicBezTo>
                  <a:cubicBezTo>
                    <a:pt x="16136" y="1062"/>
                    <a:pt x="13865" y="759"/>
                    <a:pt x="11595" y="497"/>
                  </a:cubicBezTo>
                  <a:cubicBezTo>
                    <a:pt x="10067" y="277"/>
                    <a:pt x="8591" y="183"/>
                    <a:pt x="7064" y="57"/>
                  </a:cubicBezTo>
                  <a:cubicBezTo>
                    <a:pt x="6523" y="17"/>
                    <a:pt x="5982"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38" name="Google Shape;1038;p39"/>
            <p:cNvSpPr/>
            <p:nvPr/>
          </p:nvSpPr>
          <p:spPr>
            <a:xfrm>
              <a:off x="824300" y="2187109"/>
              <a:ext cx="306937" cy="42804"/>
            </a:xfrm>
            <a:custGeom>
              <a:avLst/>
              <a:gdLst/>
              <a:ahLst/>
              <a:cxnLst/>
              <a:rect l="l" t="t" r="r" b="b"/>
              <a:pathLst>
                <a:path w="14693" h="2049" extrusionOk="0">
                  <a:moveTo>
                    <a:pt x="2364" y="1"/>
                  </a:moveTo>
                  <a:cubicBezTo>
                    <a:pt x="1579" y="1"/>
                    <a:pt x="801" y="59"/>
                    <a:pt x="0" y="175"/>
                  </a:cubicBezTo>
                  <a:lnTo>
                    <a:pt x="0" y="2048"/>
                  </a:lnTo>
                  <a:lnTo>
                    <a:pt x="14692" y="2048"/>
                  </a:lnTo>
                  <a:cubicBezTo>
                    <a:pt x="14211" y="1923"/>
                    <a:pt x="13688" y="1787"/>
                    <a:pt x="13206" y="1619"/>
                  </a:cubicBezTo>
                  <a:cubicBezTo>
                    <a:pt x="11689" y="1180"/>
                    <a:pt x="10161" y="782"/>
                    <a:pt x="8633" y="479"/>
                  </a:cubicBezTo>
                  <a:cubicBezTo>
                    <a:pt x="6980" y="133"/>
                    <a:pt x="5316" y="133"/>
                    <a:pt x="3621" y="50"/>
                  </a:cubicBezTo>
                  <a:cubicBezTo>
                    <a:pt x="3197" y="17"/>
                    <a:pt x="2779" y="1"/>
                    <a:pt x="23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39" name="Google Shape;1039;p39"/>
            <p:cNvSpPr/>
            <p:nvPr/>
          </p:nvSpPr>
          <p:spPr>
            <a:xfrm>
              <a:off x="824300" y="2051891"/>
              <a:ext cx="1006459" cy="178025"/>
            </a:xfrm>
            <a:custGeom>
              <a:avLst/>
              <a:gdLst/>
              <a:ahLst/>
              <a:cxnLst/>
              <a:rect l="l" t="t" r="r" b="b"/>
              <a:pathLst>
                <a:path w="48179" h="8522" extrusionOk="0">
                  <a:moveTo>
                    <a:pt x="8073" y="0"/>
                  </a:moveTo>
                  <a:cubicBezTo>
                    <a:pt x="7784" y="0"/>
                    <a:pt x="7489" y="22"/>
                    <a:pt x="7189" y="66"/>
                  </a:cubicBezTo>
                  <a:cubicBezTo>
                    <a:pt x="6237" y="192"/>
                    <a:pt x="5316" y="412"/>
                    <a:pt x="4364" y="589"/>
                  </a:cubicBezTo>
                  <a:cubicBezTo>
                    <a:pt x="3938" y="682"/>
                    <a:pt x="3541" y="735"/>
                    <a:pt x="3134" y="735"/>
                  </a:cubicBezTo>
                  <a:cubicBezTo>
                    <a:pt x="2991" y="735"/>
                    <a:pt x="2847" y="729"/>
                    <a:pt x="2700" y="715"/>
                  </a:cubicBezTo>
                  <a:cubicBezTo>
                    <a:pt x="1873" y="673"/>
                    <a:pt x="1088" y="631"/>
                    <a:pt x="262" y="506"/>
                  </a:cubicBezTo>
                  <a:cubicBezTo>
                    <a:pt x="178" y="506"/>
                    <a:pt x="84" y="506"/>
                    <a:pt x="0" y="453"/>
                  </a:cubicBezTo>
                  <a:lnTo>
                    <a:pt x="0" y="2860"/>
                  </a:lnTo>
                  <a:cubicBezTo>
                    <a:pt x="785" y="2944"/>
                    <a:pt x="1528" y="3028"/>
                    <a:pt x="2271" y="3122"/>
                  </a:cubicBezTo>
                  <a:cubicBezTo>
                    <a:pt x="2444" y="3134"/>
                    <a:pt x="2621" y="3139"/>
                    <a:pt x="2800" y="3139"/>
                  </a:cubicBezTo>
                  <a:cubicBezTo>
                    <a:pt x="3246" y="3139"/>
                    <a:pt x="3703" y="3107"/>
                    <a:pt x="4144" y="3069"/>
                  </a:cubicBezTo>
                  <a:cubicBezTo>
                    <a:pt x="4489" y="3069"/>
                    <a:pt x="4835" y="3069"/>
                    <a:pt x="5190" y="3164"/>
                  </a:cubicBezTo>
                  <a:cubicBezTo>
                    <a:pt x="6195" y="3467"/>
                    <a:pt x="7189" y="3948"/>
                    <a:pt x="8110" y="4472"/>
                  </a:cubicBezTo>
                  <a:cubicBezTo>
                    <a:pt x="8979" y="4953"/>
                    <a:pt x="9899" y="5424"/>
                    <a:pt x="10852" y="5686"/>
                  </a:cubicBezTo>
                  <a:cubicBezTo>
                    <a:pt x="12379" y="6041"/>
                    <a:pt x="13907" y="6345"/>
                    <a:pt x="15393" y="6690"/>
                  </a:cubicBezTo>
                  <a:cubicBezTo>
                    <a:pt x="15613" y="6732"/>
                    <a:pt x="15822" y="6732"/>
                    <a:pt x="16042" y="6784"/>
                  </a:cubicBezTo>
                  <a:cubicBezTo>
                    <a:pt x="17047" y="6910"/>
                    <a:pt x="18093" y="6994"/>
                    <a:pt x="19098" y="7130"/>
                  </a:cubicBezTo>
                  <a:cubicBezTo>
                    <a:pt x="19826" y="7210"/>
                    <a:pt x="20546" y="7254"/>
                    <a:pt x="21261" y="7254"/>
                  </a:cubicBezTo>
                  <a:cubicBezTo>
                    <a:pt x="22128" y="7254"/>
                    <a:pt x="22988" y="7189"/>
                    <a:pt x="23848" y="7046"/>
                  </a:cubicBezTo>
                  <a:cubicBezTo>
                    <a:pt x="25527" y="6761"/>
                    <a:pt x="27205" y="6623"/>
                    <a:pt x="28884" y="6623"/>
                  </a:cubicBezTo>
                  <a:cubicBezTo>
                    <a:pt x="29298" y="6623"/>
                    <a:pt x="29713" y="6632"/>
                    <a:pt x="30127" y="6648"/>
                  </a:cubicBezTo>
                  <a:cubicBezTo>
                    <a:pt x="31655" y="6732"/>
                    <a:pt x="33141" y="6826"/>
                    <a:pt x="34616" y="6910"/>
                  </a:cubicBezTo>
                  <a:cubicBezTo>
                    <a:pt x="35621" y="6994"/>
                    <a:pt x="36667" y="7046"/>
                    <a:pt x="37672" y="7171"/>
                  </a:cubicBezTo>
                  <a:cubicBezTo>
                    <a:pt x="39283" y="7391"/>
                    <a:pt x="40853" y="7873"/>
                    <a:pt x="42381" y="8354"/>
                  </a:cubicBezTo>
                  <a:cubicBezTo>
                    <a:pt x="42506" y="8438"/>
                    <a:pt x="42684" y="8480"/>
                    <a:pt x="42820" y="8521"/>
                  </a:cubicBezTo>
                  <a:lnTo>
                    <a:pt x="48052" y="8521"/>
                  </a:lnTo>
                  <a:cubicBezTo>
                    <a:pt x="48094" y="8480"/>
                    <a:pt x="48136" y="8438"/>
                    <a:pt x="48178" y="8396"/>
                  </a:cubicBezTo>
                  <a:cubicBezTo>
                    <a:pt x="47393" y="8354"/>
                    <a:pt x="46692" y="8302"/>
                    <a:pt x="46001" y="8302"/>
                  </a:cubicBezTo>
                  <a:cubicBezTo>
                    <a:pt x="44557" y="8302"/>
                    <a:pt x="43166" y="8092"/>
                    <a:pt x="41774" y="7611"/>
                  </a:cubicBezTo>
                  <a:cubicBezTo>
                    <a:pt x="39629" y="6826"/>
                    <a:pt x="37368" y="6345"/>
                    <a:pt x="35056" y="6209"/>
                  </a:cubicBezTo>
                  <a:cubicBezTo>
                    <a:pt x="33967" y="6167"/>
                    <a:pt x="32879" y="6083"/>
                    <a:pt x="31780" y="5947"/>
                  </a:cubicBezTo>
                  <a:cubicBezTo>
                    <a:pt x="30147" y="5735"/>
                    <a:pt x="28514" y="5653"/>
                    <a:pt x="26881" y="5653"/>
                  </a:cubicBezTo>
                  <a:cubicBezTo>
                    <a:pt x="25856" y="5653"/>
                    <a:pt x="24831" y="5685"/>
                    <a:pt x="23807" y="5738"/>
                  </a:cubicBezTo>
                  <a:cubicBezTo>
                    <a:pt x="23514" y="5758"/>
                    <a:pt x="23221" y="5768"/>
                    <a:pt x="22930" y="5768"/>
                  </a:cubicBezTo>
                  <a:cubicBezTo>
                    <a:pt x="22003" y="5768"/>
                    <a:pt x="21085" y="5663"/>
                    <a:pt x="20186" y="5424"/>
                  </a:cubicBezTo>
                  <a:cubicBezTo>
                    <a:pt x="18920" y="5120"/>
                    <a:pt x="17654" y="4901"/>
                    <a:pt x="16398" y="4691"/>
                  </a:cubicBezTo>
                  <a:cubicBezTo>
                    <a:pt x="15299" y="4555"/>
                    <a:pt x="14253" y="4210"/>
                    <a:pt x="13164" y="4074"/>
                  </a:cubicBezTo>
                  <a:cubicBezTo>
                    <a:pt x="11511" y="3812"/>
                    <a:pt x="9941" y="3425"/>
                    <a:pt x="8455" y="2724"/>
                  </a:cubicBezTo>
                  <a:cubicBezTo>
                    <a:pt x="8330" y="2640"/>
                    <a:pt x="8152" y="2640"/>
                    <a:pt x="8068" y="2421"/>
                  </a:cubicBezTo>
                  <a:lnTo>
                    <a:pt x="9334" y="2421"/>
                  </a:lnTo>
                  <a:cubicBezTo>
                    <a:pt x="9858" y="2463"/>
                    <a:pt x="10381" y="2546"/>
                    <a:pt x="10904" y="2546"/>
                  </a:cubicBezTo>
                  <a:cubicBezTo>
                    <a:pt x="10962" y="2561"/>
                    <a:pt x="11021" y="2567"/>
                    <a:pt x="11080" y="2567"/>
                  </a:cubicBezTo>
                  <a:cubicBezTo>
                    <a:pt x="11235" y="2567"/>
                    <a:pt x="11394" y="2523"/>
                    <a:pt x="11553" y="2463"/>
                  </a:cubicBezTo>
                  <a:cubicBezTo>
                    <a:pt x="12076" y="2243"/>
                    <a:pt x="12160" y="1720"/>
                    <a:pt x="11773" y="1291"/>
                  </a:cubicBezTo>
                  <a:cubicBezTo>
                    <a:pt x="11637" y="1154"/>
                    <a:pt x="11469" y="1029"/>
                    <a:pt x="11291" y="893"/>
                  </a:cubicBezTo>
                  <a:cubicBezTo>
                    <a:pt x="10281" y="333"/>
                    <a:pt x="9217" y="0"/>
                    <a:pt x="80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40" name="Google Shape;1040;p39"/>
            <p:cNvSpPr/>
            <p:nvPr/>
          </p:nvSpPr>
          <p:spPr>
            <a:xfrm>
              <a:off x="824300" y="1075055"/>
              <a:ext cx="245061" cy="84605"/>
            </a:xfrm>
            <a:custGeom>
              <a:avLst/>
              <a:gdLst/>
              <a:ahLst/>
              <a:cxnLst/>
              <a:rect l="l" t="t" r="r" b="b"/>
              <a:pathLst>
                <a:path w="11731" h="4050" extrusionOk="0">
                  <a:moveTo>
                    <a:pt x="0" y="0"/>
                  </a:moveTo>
                  <a:lnTo>
                    <a:pt x="0" y="1915"/>
                  </a:lnTo>
                  <a:cubicBezTo>
                    <a:pt x="1915" y="2271"/>
                    <a:pt x="3841" y="2700"/>
                    <a:pt x="5756" y="3223"/>
                  </a:cubicBezTo>
                  <a:cubicBezTo>
                    <a:pt x="7712" y="3746"/>
                    <a:pt x="9722" y="4008"/>
                    <a:pt x="11731" y="4050"/>
                  </a:cubicBezTo>
                  <a:lnTo>
                    <a:pt x="11731" y="2920"/>
                  </a:lnTo>
                  <a:cubicBezTo>
                    <a:pt x="11469" y="2920"/>
                    <a:pt x="11166" y="2878"/>
                    <a:pt x="10904" y="2878"/>
                  </a:cubicBezTo>
                  <a:cubicBezTo>
                    <a:pt x="10025" y="2836"/>
                    <a:pt x="9156" y="2742"/>
                    <a:pt x="8330" y="2574"/>
                  </a:cubicBezTo>
                  <a:cubicBezTo>
                    <a:pt x="6760" y="2219"/>
                    <a:pt x="5190" y="1790"/>
                    <a:pt x="3663" y="1392"/>
                  </a:cubicBezTo>
                  <a:cubicBezTo>
                    <a:pt x="2396" y="1047"/>
                    <a:pt x="1172" y="565"/>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41" name="Google Shape;1041;p39"/>
            <p:cNvSpPr/>
            <p:nvPr/>
          </p:nvSpPr>
          <p:spPr>
            <a:xfrm>
              <a:off x="1844480" y="1057926"/>
              <a:ext cx="240486" cy="65448"/>
            </a:xfrm>
            <a:custGeom>
              <a:avLst/>
              <a:gdLst/>
              <a:ahLst/>
              <a:cxnLst/>
              <a:rect l="l" t="t" r="r" b="b"/>
              <a:pathLst>
                <a:path w="11512" h="3133" extrusionOk="0">
                  <a:moveTo>
                    <a:pt x="6822" y="0"/>
                  </a:moveTo>
                  <a:cubicBezTo>
                    <a:pt x="4766" y="0"/>
                    <a:pt x="2724" y="268"/>
                    <a:pt x="733" y="778"/>
                  </a:cubicBezTo>
                  <a:cubicBezTo>
                    <a:pt x="471" y="820"/>
                    <a:pt x="262" y="862"/>
                    <a:pt x="0" y="862"/>
                  </a:cubicBezTo>
                  <a:lnTo>
                    <a:pt x="0" y="3133"/>
                  </a:lnTo>
                  <a:cubicBezTo>
                    <a:pt x="869" y="2871"/>
                    <a:pt x="1779" y="2693"/>
                    <a:pt x="2658" y="2568"/>
                  </a:cubicBezTo>
                  <a:cubicBezTo>
                    <a:pt x="4657" y="2306"/>
                    <a:pt x="6666" y="2086"/>
                    <a:pt x="8633" y="1825"/>
                  </a:cubicBezTo>
                  <a:cubicBezTo>
                    <a:pt x="9586" y="1689"/>
                    <a:pt x="10548" y="1647"/>
                    <a:pt x="11511" y="1605"/>
                  </a:cubicBezTo>
                  <a:lnTo>
                    <a:pt x="11511" y="517"/>
                  </a:lnTo>
                  <a:cubicBezTo>
                    <a:pt x="10370" y="339"/>
                    <a:pt x="9240" y="119"/>
                    <a:pt x="8110" y="35"/>
                  </a:cubicBezTo>
                  <a:cubicBezTo>
                    <a:pt x="7680" y="12"/>
                    <a:pt x="7251" y="0"/>
                    <a:pt x="68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42" name="Google Shape;1042;p39"/>
            <p:cNvSpPr/>
            <p:nvPr/>
          </p:nvSpPr>
          <p:spPr>
            <a:xfrm>
              <a:off x="1844480" y="1999480"/>
              <a:ext cx="93796" cy="24734"/>
            </a:xfrm>
            <a:custGeom>
              <a:avLst/>
              <a:gdLst/>
              <a:ahLst/>
              <a:cxnLst/>
              <a:rect l="l" t="t" r="r" b="b"/>
              <a:pathLst>
                <a:path w="4490" h="1184" extrusionOk="0">
                  <a:moveTo>
                    <a:pt x="0" y="1"/>
                  </a:moveTo>
                  <a:lnTo>
                    <a:pt x="0" y="922"/>
                  </a:lnTo>
                  <a:cubicBezTo>
                    <a:pt x="138" y="911"/>
                    <a:pt x="277" y="907"/>
                    <a:pt x="416" y="907"/>
                  </a:cubicBezTo>
                  <a:cubicBezTo>
                    <a:pt x="971" y="907"/>
                    <a:pt x="1532" y="980"/>
                    <a:pt x="2093" y="1047"/>
                  </a:cubicBezTo>
                  <a:cubicBezTo>
                    <a:pt x="2658" y="1089"/>
                    <a:pt x="3181" y="1131"/>
                    <a:pt x="3747" y="1183"/>
                  </a:cubicBezTo>
                  <a:cubicBezTo>
                    <a:pt x="4008" y="1183"/>
                    <a:pt x="4270" y="1131"/>
                    <a:pt x="4489" y="964"/>
                  </a:cubicBezTo>
                  <a:cubicBezTo>
                    <a:pt x="4395" y="870"/>
                    <a:pt x="4353" y="870"/>
                    <a:pt x="4312" y="828"/>
                  </a:cubicBezTo>
                  <a:cubicBezTo>
                    <a:pt x="3349" y="482"/>
                    <a:pt x="2355" y="304"/>
                    <a:pt x="1350" y="137"/>
                  </a:cubicBezTo>
                  <a:cubicBezTo>
                    <a:pt x="869" y="43"/>
                    <a:pt x="429"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43" name="Google Shape;1043;p39"/>
            <p:cNvSpPr/>
            <p:nvPr/>
          </p:nvSpPr>
          <p:spPr>
            <a:xfrm>
              <a:off x="1609494" y="2014938"/>
              <a:ext cx="475477" cy="89848"/>
            </a:xfrm>
            <a:custGeom>
              <a:avLst/>
              <a:gdLst/>
              <a:ahLst/>
              <a:cxnLst/>
              <a:rect l="l" t="t" r="r" b="b"/>
              <a:pathLst>
                <a:path w="22761" h="4301" extrusionOk="0">
                  <a:moveTo>
                    <a:pt x="20732" y="1"/>
                  </a:moveTo>
                  <a:cubicBezTo>
                    <a:pt x="19088" y="1"/>
                    <a:pt x="17527" y="352"/>
                    <a:pt x="16042" y="1134"/>
                  </a:cubicBezTo>
                  <a:cubicBezTo>
                    <a:pt x="14294" y="2013"/>
                    <a:pt x="12463" y="2317"/>
                    <a:pt x="10548" y="2358"/>
                  </a:cubicBezTo>
                  <a:cubicBezTo>
                    <a:pt x="8979" y="2358"/>
                    <a:pt x="7409" y="2139"/>
                    <a:pt x="5881" y="1751"/>
                  </a:cubicBezTo>
                  <a:cubicBezTo>
                    <a:pt x="5839" y="1751"/>
                    <a:pt x="5797" y="1751"/>
                    <a:pt x="5797" y="1699"/>
                  </a:cubicBezTo>
                  <a:lnTo>
                    <a:pt x="0" y="1699"/>
                  </a:lnTo>
                  <a:cubicBezTo>
                    <a:pt x="429" y="1835"/>
                    <a:pt x="869" y="2013"/>
                    <a:pt x="1308" y="2181"/>
                  </a:cubicBezTo>
                  <a:cubicBezTo>
                    <a:pt x="2920" y="2840"/>
                    <a:pt x="4573" y="3447"/>
                    <a:pt x="6279" y="3844"/>
                  </a:cubicBezTo>
                  <a:cubicBezTo>
                    <a:pt x="7495" y="4129"/>
                    <a:pt x="8734" y="4301"/>
                    <a:pt x="9983" y="4301"/>
                  </a:cubicBezTo>
                  <a:cubicBezTo>
                    <a:pt x="10432" y="4301"/>
                    <a:pt x="10882" y="4279"/>
                    <a:pt x="11333" y="4232"/>
                  </a:cubicBezTo>
                  <a:cubicBezTo>
                    <a:pt x="13342" y="4012"/>
                    <a:pt x="15215" y="3447"/>
                    <a:pt x="16910" y="2400"/>
                  </a:cubicBezTo>
                  <a:cubicBezTo>
                    <a:pt x="17695" y="1919"/>
                    <a:pt x="18522" y="1657"/>
                    <a:pt x="19401" y="1574"/>
                  </a:cubicBezTo>
                  <a:cubicBezTo>
                    <a:pt x="20092" y="1574"/>
                    <a:pt x="20793" y="1574"/>
                    <a:pt x="21494" y="1615"/>
                  </a:cubicBezTo>
                  <a:cubicBezTo>
                    <a:pt x="21881" y="1657"/>
                    <a:pt x="22321" y="1699"/>
                    <a:pt x="22760" y="1751"/>
                  </a:cubicBezTo>
                  <a:lnTo>
                    <a:pt x="22760" y="46"/>
                  </a:lnTo>
                  <a:cubicBezTo>
                    <a:pt x="22143" y="46"/>
                    <a:pt x="21578" y="4"/>
                    <a:pt x="21013" y="4"/>
                  </a:cubicBezTo>
                  <a:cubicBezTo>
                    <a:pt x="20919" y="2"/>
                    <a:pt x="20825" y="1"/>
                    <a:pt x="207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44" name="Google Shape;1044;p39"/>
            <p:cNvSpPr/>
            <p:nvPr/>
          </p:nvSpPr>
          <p:spPr>
            <a:xfrm>
              <a:off x="1423682" y="922603"/>
              <a:ext cx="74556" cy="4032"/>
            </a:xfrm>
            <a:custGeom>
              <a:avLst/>
              <a:gdLst/>
              <a:ahLst/>
              <a:cxnLst/>
              <a:rect l="l" t="t" r="r" b="b"/>
              <a:pathLst>
                <a:path w="3569" h="193" extrusionOk="0">
                  <a:moveTo>
                    <a:pt x="1736" y="0"/>
                  </a:moveTo>
                  <a:cubicBezTo>
                    <a:pt x="1155" y="0"/>
                    <a:pt x="562" y="57"/>
                    <a:pt x="0" y="193"/>
                  </a:cubicBezTo>
                  <a:lnTo>
                    <a:pt x="3569" y="193"/>
                  </a:lnTo>
                  <a:cubicBezTo>
                    <a:pt x="3140" y="99"/>
                    <a:pt x="2700" y="15"/>
                    <a:pt x="2261" y="15"/>
                  </a:cubicBezTo>
                  <a:cubicBezTo>
                    <a:pt x="2088" y="5"/>
                    <a:pt x="1912" y="0"/>
                    <a:pt x="1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45" name="Google Shape;1045;p39"/>
            <p:cNvSpPr/>
            <p:nvPr/>
          </p:nvSpPr>
          <p:spPr>
            <a:xfrm>
              <a:off x="1886217" y="1650186"/>
              <a:ext cx="198747" cy="50512"/>
            </a:xfrm>
            <a:custGeom>
              <a:avLst/>
              <a:gdLst/>
              <a:ahLst/>
              <a:cxnLst/>
              <a:rect l="l" t="t" r="r" b="b"/>
              <a:pathLst>
                <a:path w="9514" h="2418" extrusionOk="0">
                  <a:moveTo>
                    <a:pt x="8055" y="1"/>
                  </a:moveTo>
                  <a:cubicBezTo>
                    <a:pt x="6402" y="1"/>
                    <a:pt x="4754" y="190"/>
                    <a:pt x="3098" y="586"/>
                  </a:cubicBezTo>
                  <a:cubicBezTo>
                    <a:pt x="2440" y="753"/>
                    <a:pt x="1752" y="895"/>
                    <a:pt x="1061" y="895"/>
                  </a:cubicBezTo>
                  <a:cubicBezTo>
                    <a:pt x="840" y="895"/>
                    <a:pt x="619" y="880"/>
                    <a:pt x="399" y="848"/>
                  </a:cubicBezTo>
                  <a:cubicBezTo>
                    <a:pt x="304" y="848"/>
                    <a:pt x="179" y="900"/>
                    <a:pt x="43" y="942"/>
                  </a:cubicBezTo>
                  <a:cubicBezTo>
                    <a:pt x="1" y="1203"/>
                    <a:pt x="179" y="1329"/>
                    <a:pt x="357" y="1423"/>
                  </a:cubicBezTo>
                  <a:cubicBezTo>
                    <a:pt x="744" y="1591"/>
                    <a:pt x="1142" y="1768"/>
                    <a:pt x="1529" y="1852"/>
                  </a:cubicBezTo>
                  <a:cubicBezTo>
                    <a:pt x="2094" y="1988"/>
                    <a:pt x="2659" y="2030"/>
                    <a:pt x="3234" y="2030"/>
                  </a:cubicBezTo>
                  <a:cubicBezTo>
                    <a:pt x="3925" y="2072"/>
                    <a:pt x="4668" y="2072"/>
                    <a:pt x="5369" y="2114"/>
                  </a:cubicBezTo>
                  <a:cubicBezTo>
                    <a:pt x="6761" y="2208"/>
                    <a:pt x="8111" y="2333"/>
                    <a:pt x="9513" y="2417"/>
                  </a:cubicBezTo>
                  <a:lnTo>
                    <a:pt x="9513" y="63"/>
                  </a:lnTo>
                  <a:cubicBezTo>
                    <a:pt x="9335" y="21"/>
                    <a:pt x="9157" y="21"/>
                    <a:pt x="8990" y="21"/>
                  </a:cubicBezTo>
                  <a:cubicBezTo>
                    <a:pt x="8678" y="8"/>
                    <a:pt x="8366" y="1"/>
                    <a:pt x="80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46" name="Google Shape;1046;p39"/>
            <p:cNvSpPr/>
            <p:nvPr/>
          </p:nvSpPr>
          <p:spPr>
            <a:xfrm>
              <a:off x="853357" y="1198387"/>
              <a:ext cx="216003" cy="48715"/>
            </a:xfrm>
            <a:custGeom>
              <a:avLst/>
              <a:gdLst/>
              <a:ahLst/>
              <a:cxnLst/>
              <a:rect l="l" t="t" r="r" b="b"/>
              <a:pathLst>
                <a:path w="10340" h="2332" extrusionOk="0">
                  <a:moveTo>
                    <a:pt x="481" y="1"/>
                  </a:moveTo>
                  <a:cubicBezTo>
                    <a:pt x="333" y="1"/>
                    <a:pt x="179" y="24"/>
                    <a:pt x="1" y="71"/>
                  </a:cubicBezTo>
                  <a:cubicBezTo>
                    <a:pt x="179" y="155"/>
                    <a:pt x="263" y="197"/>
                    <a:pt x="357" y="239"/>
                  </a:cubicBezTo>
                  <a:cubicBezTo>
                    <a:pt x="1445" y="553"/>
                    <a:pt x="2575" y="898"/>
                    <a:pt x="3705" y="1160"/>
                  </a:cubicBezTo>
                  <a:cubicBezTo>
                    <a:pt x="5892" y="1641"/>
                    <a:pt x="8111" y="2028"/>
                    <a:pt x="10340" y="2332"/>
                  </a:cubicBezTo>
                  <a:lnTo>
                    <a:pt x="10340" y="1725"/>
                  </a:lnTo>
                  <a:cubicBezTo>
                    <a:pt x="10036" y="1683"/>
                    <a:pt x="9680" y="1641"/>
                    <a:pt x="9377" y="1599"/>
                  </a:cubicBezTo>
                  <a:cubicBezTo>
                    <a:pt x="7588" y="1338"/>
                    <a:pt x="5850" y="1076"/>
                    <a:pt x="4103" y="762"/>
                  </a:cubicBezTo>
                  <a:cubicBezTo>
                    <a:pt x="3015" y="595"/>
                    <a:pt x="1968" y="291"/>
                    <a:pt x="922" y="71"/>
                  </a:cubicBezTo>
                  <a:cubicBezTo>
                    <a:pt x="770" y="24"/>
                    <a:pt x="629" y="1"/>
                    <a:pt x="4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47" name="Google Shape;1047;p39"/>
            <p:cNvSpPr/>
            <p:nvPr/>
          </p:nvSpPr>
          <p:spPr>
            <a:xfrm>
              <a:off x="1844480" y="1177142"/>
              <a:ext cx="240486" cy="46355"/>
            </a:xfrm>
            <a:custGeom>
              <a:avLst/>
              <a:gdLst/>
              <a:ahLst/>
              <a:cxnLst/>
              <a:rect l="l" t="t" r="r" b="b"/>
              <a:pathLst>
                <a:path w="11512" h="2219" extrusionOk="0">
                  <a:moveTo>
                    <a:pt x="9544" y="0"/>
                  </a:moveTo>
                  <a:cubicBezTo>
                    <a:pt x="8497" y="42"/>
                    <a:pt x="7493" y="126"/>
                    <a:pt x="6446" y="262"/>
                  </a:cubicBezTo>
                  <a:cubicBezTo>
                    <a:pt x="5316" y="387"/>
                    <a:pt x="4186" y="607"/>
                    <a:pt x="3045" y="733"/>
                  </a:cubicBezTo>
                  <a:cubicBezTo>
                    <a:pt x="2041" y="869"/>
                    <a:pt x="1047" y="952"/>
                    <a:pt x="0" y="1088"/>
                  </a:cubicBezTo>
                  <a:lnTo>
                    <a:pt x="0" y="2219"/>
                  </a:lnTo>
                  <a:cubicBezTo>
                    <a:pt x="1873" y="1915"/>
                    <a:pt x="3747" y="1517"/>
                    <a:pt x="5620" y="994"/>
                  </a:cubicBezTo>
                  <a:cubicBezTo>
                    <a:pt x="6802" y="691"/>
                    <a:pt x="8016" y="523"/>
                    <a:pt x="9282" y="429"/>
                  </a:cubicBezTo>
                  <a:cubicBezTo>
                    <a:pt x="10025" y="387"/>
                    <a:pt x="10768" y="345"/>
                    <a:pt x="11511" y="345"/>
                  </a:cubicBezTo>
                  <a:lnTo>
                    <a:pt x="115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48" name="Google Shape;1048;p39"/>
            <p:cNvSpPr/>
            <p:nvPr/>
          </p:nvSpPr>
          <p:spPr>
            <a:xfrm>
              <a:off x="824300" y="1143259"/>
              <a:ext cx="245061" cy="58388"/>
            </a:xfrm>
            <a:custGeom>
              <a:avLst/>
              <a:gdLst/>
              <a:ahLst/>
              <a:cxnLst/>
              <a:rect l="l" t="t" r="r" b="b"/>
              <a:pathLst>
                <a:path w="11731" h="2795" extrusionOk="0">
                  <a:moveTo>
                    <a:pt x="0" y="0"/>
                  </a:moveTo>
                  <a:lnTo>
                    <a:pt x="0" y="1266"/>
                  </a:lnTo>
                  <a:cubicBezTo>
                    <a:pt x="2135" y="1622"/>
                    <a:pt x="4270" y="1967"/>
                    <a:pt x="6362" y="2313"/>
                  </a:cubicBezTo>
                  <a:cubicBezTo>
                    <a:pt x="7587" y="2533"/>
                    <a:pt x="8811" y="2752"/>
                    <a:pt x="10025" y="2794"/>
                  </a:cubicBezTo>
                  <a:lnTo>
                    <a:pt x="11731" y="2794"/>
                  </a:lnTo>
                  <a:lnTo>
                    <a:pt x="11731" y="2229"/>
                  </a:lnTo>
                  <a:cubicBezTo>
                    <a:pt x="10423" y="2187"/>
                    <a:pt x="9115" y="2051"/>
                    <a:pt x="7807" y="1790"/>
                  </a:cubicBezTo>
                  <a:cubicBezTo>
                    <a:pt x="5839" y="1361"/>
                    <a:pt x="3882" y="879"/>
                    <a:pt x="1915" y="440"/>
                  </a:cubicBezTo>
                  <a:cubicBezTo>
                    <a:pt x="1266" y="314"/>
                    <a:pt x="649" y="13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49" name="Google Shape;1049;p39"/>
            <p:cNvSpPr/>
            <p:nvPr/>
          </p:nvSpPr>
          <p:spPr>
            <a:xfrm>
              <a:off x="824300" y="1608490"/>
              <a:ext cx="245061" cy="53938"/>
            </a:xfrm>
            <a:custGeom>
              <a:avLst/>
              <a:gdLst/>
              <a:ahLst/>
              <a:cxnLst/>
              <a:rect l="l" t="t" r="r" b="b"/>
              <a:pathLst>
                <a:path w="11731" h="2582" extrusionOk="0">
                  <a:moveTo>
                    <a:pt x="6731" y="0"/>
                  </a:moveTo>
                  <a:cubicBezTo>
                    <a:pt x="6394" y="0"/>
                    <a:pt x="6057" y="23"/>
                    <a:pt x="5714" y="60"/>
                  </a:cubicBezTo>
                  <a:cubicBezTo>
                    <a:pt x="5316" y="102"/>
                    <a:pt x="4929" y="186"/>
                    <a:pt x="4573" y="186"/>
                  </a:cubicBezTo>
                  <a:cubicBezTo>
                    <a:pt x="3056" y="227"/>
                    <a:pt x="1528" y="280"/>
                    <a:pt x="0" y="322"/>
                  </a:cubicBezTo>
                  <a:lnTo>
                    <a:pt x="0" y="1797"/>
                  </a:lnTo>
                  <a:cubicBezTo>
                    <a:pt x="1831" y="1672"/>
                    <a:pt x="3621" y="1410"/>
                    <a:pt x="5410" y="1106"/>
                  </a:cubicBezTo>
                  <a:cubicBezTo>
                    <a:pt x="5830" y="1035"/>
                    <a:pt x="6241" y="992"/>
                    <a:pt x="6647" y="992"/>
                  </a:cubicBezTo>
                  <a:cubicBezTo>
                    <a:pt x="7255" y="992"/>
                    <a:pt x="7853" y="1088"/>
                    <a:pt x="8455" y="1326"/>
                  </a:cubicBezTo>
                  <a:cubicBezTo>
                    <a:pt x="9282" y="1672"/>
                    <a:pt x="10161" y="1933"/>
                    <a:pt x="10988" y="2278"/>
                  </a:cubicBezTo>
                  <a:cubicBezTo>
                    <a:pt x="11249" y="2373"/>
                    <a:pt x="11469" y="2456"/>
                    <a:pt x="11731" y="2582"/>
                  </a:cubicBezTo>
                  <a:lnTo>
                    <a:pt x="11731" y="970"/>
                  </a:lnTo>
                  <a:cubicBezTo>
                    <a:pt x="10590" y="751"/>
                    <a:pt x="9418" y="447"/>
                    <a:pt x="8288" y="186"/>
                  </a:cubicBezTo>
                  <a:cubicBezTo>
                    <a:pt x="7757" y="53"/>
                    <a:pt x="7245" y="0"/>
                    <a:pt x="6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50" name="Google Shape;1050;p39"/>
            <p:cNvSpPr/>
            <p:nvPr/>
          </p:nvSpPr>
          <p:spPr>
            <a:xfrm>
              <a:off x="824300" y="1845628"/>
              <a:ext cx="245061" cy="39127"/>
            </a:xfrm>
            <a:custGeom>
              <a:avLst/>
              <a:gdLst/>
              <a:ahLst/>
              <a:cxnLst/>
              <a:rect l="l" t="t" r="r" b="b"/>
              <a:pathLst>
                <a:path w="11731" h="1873" extrusionOk="0">
                  <a:moveTo>
                    <a:pt x="1465" y="0"/>
                  </a:moveTo>
                  <a:cubicBezTo>
                    <a:pt x="1138" y="0"/>
                    <a:pt x="809" y="23"/>
                    <a:pt x="482" y="83"/>
                  </a:cubicBezTo>
                  <a:cubicBezTo>
                    <a:pt x="345" y="125"/>
                    <a:pt x="178" y="177"/>
                    <a:pt x="0" y="177"/>
                  </a:cubicBezTo>
                  <a:lnTo>
                    <a:pt x="0" y="1569"/>
                  </a:lnTo>
                  <a:cubicBezTo>
                    <a:pt x="482" y="1433"/>
                    <a:pt x="911" y="1265"/>
                    <a:pt x="1350" y="1046"/>
                  </a:cubicBezTo>
                  <a:cubicBezTo>
                    <a:pt x="1915" y="826"/>
                    <a:pt x="2480" y="700"/>
                    <a:pt x="3098" y="700"/>
                  </a:cubicBezTo>
                  <a:cubicBezTo>
                    <a:pt x="4489" y="742"/>
                    <a:pt x="5839" y="868"/>
                    <a:pt x="7189" y="1129"/>
                  </a:cubicBezTo>
                  <a:cubicBezTo>
                    <a:pt x="8717" y="1433"/>
                    <a:pt x="10203" y="1694"/>
                    <a:pt x="11731" y="1872"/>
                  </a:cubicBezTo>
                  <a:lnTo>
                    <a:pt x="11731" y="1527"/>
                  </a:lnTo>
                  <a:cubicBezTo>
                    <a:pt x="11113" y="1433"/>
                    <a:pt x="10464" y="1349"/>
                    <a:pt x="9858" y="1265"/>
                  </a:cubicBezTo>
                  <a:cubicBezTo>
                    <a:pt x="7629" y="909"/>
                    <a:pt x="5452" y="386"/>
                    <a:pt x="3181" y="125"/>
                  </a:cubicBezTo>
                  <a:cubicBezTo>
                    <a:pt x="2625" y="71"/>
                    <a:pt x="2047" y="0"/>
                    <a:pt x="1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51" name="Google Shape;1051;p39"/>
            <p:cNvSpPr/>
            <p:nvPr/>
          </p:nvSpPr>
          <p:spPr>
            <a:xfrm>
              <a:off x="1844480" y="1811056"/>
              <a:ext cx="240486" cy="82871"/>
            </a:xfrm>
            <a:custGeom>
              <a:avLst/>
              <a:gdLst/>
              <a:ahLst/>
              <a:cxnLst/>
              <a:rect l="l" t="t" r="r" b="b"/>
              <a:pathLst>
                <a:path w="11512" h="3967" extrusionOk="0">
                  <a:moveTo>
                    <a:pt x="11511" y="1"/>
                  </a:moveTo>
                  <a:cubicBezTo>
                    <a:pt x="11030" y="43"/>
                    <a:pt x="10590" y="84"/>
                    <a:pt x="10151" y="84"/>
                  </a:cubicBezTo>
                  <a:cubicBezTo>
                    <a:pt x="10025" y="84"/>
                    <a:pt x="9889" y="126"/>
                    <a:pt x="9805" y="168"/>
                  </a:cubicBezTo>
                  <a:cubicBezTo>
                    <a:pt x="9627" y="210"/>
                    <a:pt x="9460" y="304"/>
                    <a:pt x="9282" y="346"/>
                  </a:cubicBezTo>
                  <a:cubicBezTo>
                    <a:pt x="8979" y="388"/>
                    <a:pt x="8675" y="388"/>
                    <a:pt x="8414" y="430"/>
                  </a:cubicBezTo>
                  <a:cubicBezTo>
                    <a:pt x="7106" y="649"/>
                    <a:pt x="5798" y="911"/>
                    <a:pt x="4489" y="1173"/>
                  </a:cubicBezTo>
                  <a:cubicBezTo>
                    <a:pt x="3004" y="1476"/>
                    <a:pt x="1518" y="1696"/>
                    <a:pt x="0" y="1874"/>
                  </a:cubicBezTo>
                  <a:lnTo>
                    <a:pt x="0" y="3967"/>
                  </a:lnTo>
                  <a:cubicBezTo>
                    <a:pt x="953" y="3873"/>
                    <a:pt x="1873" y="3705"/>
                    <a:pt x="2826" y="3527"/>
                  </a:cubicBezTo>
                  <a:cubicBezTo>
                    <a:pt x="4709" y="3140"/>
                    <a:pt x="6582" y="2701"/>
                    <a:pt x="8455" y="2355"/>
                  </a:cubicBezTo>
                  <a:cubicBezTo>
                    <a:pt x="9136" y="2229"/>
                    <a:pt x="9833" y="2104"/>
                    <a:pt x="10537" y="2104"/>
                  </a:cubicBezTo>
                  <a:cubicBezTo>
                    <a:pt x="10829" y="2104"/>
                    <a:pt x="11123" y="2125"/>
                    <a:pt x="11417" y="2177"/>
                  </a:cubicBezTo>
                  <a:cubicBezTo>
                    <a:pt x="11417" y="2177"/>
                    <a:pt x="11459" y="2177"/>
                    <a:pt x="11511" y="2219"/>
                  </a:cubicBezTo>
                  <a:lnTo>
                    <a:pt x="115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52" name="Google Shape;1052;p39"/>
            <p:cNvSpPr/>
            <p:nvPr/>
          </p:nvSpPr>
          <p:spPr>
            <a:xfrm>
              <a:off x="824300" y="1733451"/>
              <a:ext cx="245061" cy="98392"/>
            </a:xfrm>
            <a:custGeom>
              <a:avLst/>
              <a:gdLst/>
              <a:ahLst/>
              <a:cxnLst/>
              <a:rect l="l" t="t" r="r" b="b"/>
              <a:pathLst>
                <a:path w="11731" h="4710" extrusionOk="0">
                  <a:moveTo>
                    <a:pt x="1975" y="0"/>
                  </a:moveTo>
                  <a:cubicBezTo>
                    <a:pt x="1297" y="0"/>
                    <a:pt x="648" y="194"/>
                    <a:pt x="0" y="576"/>
                  </a:cubicBezTo>
                  <a:lnTo>
                    <a:pt x="0" y="2355"/>
                  </a:lnTo>
                  <a:cubicBezTo>
                    <a:pt x="262" y="2188"/>
                    <a:pt x="523" y="2052"/>
                    <a:pt x="785" y="1884"/>
                  </a:cubicBezTo>
                  <a:cubicBezTo>
                    <a:pt x="1089" y="1660"/>
                    <a:pt x="1409" y="1544"/>
                    <a:pt x="1746" y="1544"/>
                  </a:cubicBezTo>
                  <a:cubicBezTo>
                    <a:pt x="1943" y="1544"/>
                    <a:pt x="2146" y="1584"/>
                    <a:pt x="2355" y="1665"/>
                  </a:cubicBezTo>
                  <a:cubicBezTo>
                    <a:pt x="3098" y="1968"/>
                    <a:pt x="3882" y="2188"/>
                    <a:pt x="4667" y="2491"/>
                  </a:cubicBezTo>
                  <a:cubicBezTo>
                    <a:pt x="6624" y="3234"/>
                    <a:pt x="8633" y="4019"/>
                    <a:pt x="10684" y="4501"/>
                  </a:cubicBezTo>
                  <a:cubicBezTo>
                    <a:pt x="11030" y="4584"/>
                    <a:pt x="11375" y="4626"/>
                    <a:pt x="11731" y="4710"/>
                  </a:cubicBezTo>
                  <a:lnTo>
                    <a:pt x="11731" y="2575"/>
                  </a:lnTo>
                  <a:lnTo>
                    <a:pt x="11689" y="2575"/>
                  </a:lnTo>
                  <a:cubicBezTo>
                    <a:pt x="10025" y="2355"/>
                    <a:pt x="8413" y="1968"/>
                    <a:pt x="6844" y="1403"/>
                  </a:cubicBezTo>
                  <a:cubicBezTo>
                    <a:pt x="5672" y="964"/>
                    <a:pt x="4447" y="618"/>
                    <a:pt x="3265" y="221"/>
                  </a:cubicBezTo>
                  <a:cubicBezTo>
                    <a:pt x="2819" y="73"/>
                    <a:pt x="2391" y="0"/>
                    <a:pt x="19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53" name="Google Shape;1053;p39"/>
            <p:cNvSpPr/>
            <p:nvPr/>
          </p:nvSpPr>
          <p:spPr>
            <a:xfrm>
              <a:off x="824300" y="1904829"/>
              <a:ext cx="195008" cy="40882"/>
            </a:xfrm>
            <a:custGeom>
              <a:avLst/>
              <a:gdLst/>
              <a:ahLst/>
              <a:cxnLst/>
              <a:rect l="l" t="t" r="r" b="b"/>
              <a:pathLst>
                <a:path w="9335" h="1957" extrusionOk="0">
                  <a:moveTo>
                    <a:pt x="0" y="1"/>
                  </a:moveTo>
                  <a:lnTo>
                    <a:pt x="0" y="1351"/>
                  </a:lnTo>
                  <a:cubicBezTo>
                    <a:pt x="649" y="1435"/>
                    <a:pt x="1308" y="1571"/>
                    <a:pt x="1915" y="1654"/>
                  </a:cubicBezTo>
                  <a:cubicBezTo>
                    <a:pt x="2988" y="1843"/>
                    <a:pt x="4057" y="1956"/>
                    <a:pt x="5133" y="1956"/>
                  </a:cubicBezTo>
                  <a:cubicBezTo>
                    <a:pt x="6031" y="1956"/>
                    <a:pt x="6934" y="1877"/>
                    <a:pt x="7848" y="1696"/>
                  </a:cubicBezTo>
                  <a:cubicBezTo>
                    <a:pt x="8236" y="1612"/>
                    <a:pt x="8633" y="1571"/>
                    <a:pt x="9073" y="1476"/>
                  </a:cubicBezTo>
                  <a:cubicBezTo>
                    <a:pt x="9156" y="1476"/>
                    <a:pt x="9240" y="1393"/>
                    <a:pt x="9334" y="1309"/>
                  </a:cubicBezTo>
                  <a:cubicBezTo>
                    <a:pt x="9240" y="1215"/>
                    <a:pt x="9198" y="1131"/>
                    <a:pt x="9115" y="1047"/>
                  </a:cubicBezTo>
                  <a:cubicBezTo>
                    <a:pt x="9020" y="1005"/>
                    <a:pt x="8895" y="953"/>
                    <a:pt x="8811" y="953"/>
                  </a:cubicBezTo>
                  <a:cubicBezTo>
                    <a:pt x="8455" y="911"/>
                    <a:pt x="8152" y="869"/>
                    <a:pt x="7807" y="869"/>
                  </a:cubicBezTo>
                  <a:cubicBezTo>
                    <a:pt x="6195" y="828"/>
                    <a:pt x="4625" y="692"/>
                    <a:pt x="3098" y="388"/>
                  </a:cubicBezTo>
                  <a:cubicBezTo>
                    <a:pt x="2051" y="168"/>
                    <a:pt x="1047" y="43"/>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54" name="Google Shape;1054;p39"/>
            <p:cNvSpPr/>
            <p:nvPr/>
          </p:nvSpPr>
          <p:spPr>
            <a:xfrm>
              <a:off x="1864367" y="1888452"/>
              <a:ext cx="220598" cy="48110"/>
            </a:xfrm>
            <a:custGeom>
              <a:avLst/>
              <a:gdLst/>
              <a:ahLst/>
              <a:cxnLst/>
              <a:rect l="l" t="t" r="r" b="b"/>
              <a:pathLst>
                <a:path w="10560" h="2303" extrusionOk="0">
                  <a:moveTo>
                    <a:pt x="10559" y="0"/>
                  </a:moveTo>
                  <a:cubicBezTo>
                    <a:pt x="9513" y="42"/>
                    <a:pt x="8466" y="220"/>
                    <a:pt x="7420" y="523"/>
                  </a:cubicBezTo>
                  <a:cubicBezTo>
                    <a:pt x="7200" y="565"/>
                    <a:pt x="6938" y="649"/>
                    <a:pt x="6677" y="649"/>
                  </a:cubicBezTo>
                  <a:cubicBezTo>
                    <a:pt x="4490" y="827"/>
                    <a:pt x="2397" y="1434"/>
                    <a:pt x="304" y="1999"/>
                  </a:cubicBezTo>
                  <a:cubicBezTo>
                    <a:pt x="220" y="1999"/>
                    <a:pt x="137" y="2093"/>
                    <a:pt x="1" y="2135"/>
                  </a:cubicBezTo>
                  <a:cubicBezTo>
                    <a:pt x="95" y="2177"/>
                    <a:pt x="137" y="2177"/>
                    <a:pt x="178" y="2219"/>
                  </a:cubicBezTo>
                  <a:cubicBezTo>
                    <a:pt x="482" y="2278"/>
                    <a:pt x="787" y="2302"/>
                    <a:pt x="1090" y="2302"/>
                  </a:cubicBezTo>
                  <a:cubicBezTo>
                    <a:pt x="1697" y="2302"/>
                    <a:pt x="2299" y="2205"/>
                    <a:pt x="2878" y="2093"/>
                  </a:cubicBezTo>
                  <a:cubicBezTo>
                    <a:pt x="3841" y="1873"/>
                    <a:pt x="4804" y="1653"/>
                    <a:pt x="5714" y="1528"/>
                  </a:cubicBezTo>
                  <a:cubicBezTo>
                    <a:pt x="6635" y="1392"/>
                    <a:pt x="7545" y="1172"/>
                    <a:pt x="8414" y="952"/>
                  </a:cubicBezTo>
                  <a:cubicBezTo>
                    <a:pt x="9115" y="743"/>
                    <a:pt x="9816" y="649"/>
                    <a:pt x="10559" y="607"/>
                  </a:cubicBezTo>
                  <a:lnTo>
                    <a:pt x="105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grpSp>
        <p:nvGrpSpPr>
          <p:cNvPr id="1055" name="Google Shape;1055;p39"/>
          <p:cNvGrpSpPr/>
          <p:nvPr/>
        </p:nvGrpSpPr>
        <p:grpSpPr>
          <a:xfrm rot="5400000">
            <a:off x="7247500" y="1620650"/>
            <a:ext cx="393900" cy="398300"/>
            <a:chOff x="362775" y="688925"/>
            <a:chExt cx="393900" cy="398300"/>
          </a:xfrm>
        </p:grpSpPr>
        <p:sp>
          <p:nvSpPr>
            <p:cNvPr id="1056" name="Google Shape;1056;p39"/>
            <p:cNvSpPr/>
            <p:nvPr/>
          </p:nvSpPr>
          <p:spPr>
            <a:xfrm>
              <a:off x="362775" y="6933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9"/>
            <p:cNvSpPr/>
            <p:nvPr/>
          </p:nvSpPr>
          <p:spPr>
            <a:xfrm rot="-5400000">
              <a:off x="499275" y="5524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 2">
            <a:extLst>
              <a:ext uri="{FF2B5EF4-FFF2-40B4-BE49-F238E27FC236}">
                <a16:creationId xmlns:a16="http://schemas.microsoft.com/office/drawing/2014/main" id="{BA594BB5-64BA-A4E0-FC8C-858B7C95E6D9}"/>
              </a:ext>
            </a:extLst>
          </p:cNvPr>
          <p:cNvPicPr>
            <a:picLocks noChangeAspect="1"/>
          </p:cNvPicPr>
          <p:nvPr/>
        </p:nvPicPr>
        <p:blipFill>
          <a:blip r:embed="rId3"/>
          <a:stretch>
            <a:fillRect/>
          </a:stretch>
        </p:blipFill>
        <p:spPr>
          <a:xfrm>
            <a:off x="513922" y="353840"/>
            <a:ext cx="3048006" cy="4815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1"/>
        <p:cNvGrpSpPr/>
        <p:nvPr/>
      </p:nvGrpSpPr>
      <p:grpSpPr>
        <a:xfrm>
          <a:off x="0" y="0"/>
          <a:ext cx="0" cy="0"/>
          <a:chOff x="0" y="0"/>
          <a:chExt cx="0" cy="0"/>
        </a:xfrm>
      </p:grpSpPr>
      <p:sp>
        <p:nvSpPr>
          <p:cNvPr id="1062" name="Google Shape;1062;p40"/>
          <p:cNvSpPr txBox="1">
            <a:spLocks noGrp="1"/>
          </p:cNvSpPr>
          <p:nvPr>
            <p:ph type="title"/>
          </p:nvPr>
        </p:nvSpPr>
        <p:spPr>
          <a:xfrm>
            <a:off x="720000" y="445025"/>
            <a:ext cx="5520000" cy="10302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t" anchorCtr="0">
            <a:noAutofit/>
          </a:bodyPr>
          <a:lstStyle/>
          <a:p>
            <a:pPr marL="0" lvl="0" indent="0" algn="l" rtl="0">
              <a:spcBef>
                <a:spcPts val="0"/>
              </a:spcBef>
              <a:spcAft>
                <a:spcPts val="0"/>
              </a:spcAft>
              <a:buNone/>
            </a:pPr>
            <a:r>
              <a:rPr lang="fr-FR" dirty="0"/>
              <a:t>PROBLEMATIQUE</a:t>
            </a:r>
            <a:endParaRPr dirty="0"/>
          </a:p>
          <a:p>
            <a:pPr marL="0" lvl="0" indent="0" algn="l" rtl="0">
              <a:spcBef>
                <a:spcPts val="0"/>
              </a:spcBef>
              <a:spcAft>
                <a:spcPts val="0"/>
              </a:spcAft>
              <a:buNone/>
            </a:pPr>
            <a:endParaRPr dirty="0"/>
          </a:p>
        </p:txBody>
      </p:sp>
      <p:sp>
        <p:nvSpPr>
          <p:cNvPr id="1063" name="Google Shape;1063;p40"/>
          <p:cNvSpPr txBox="1">
            <a:spLocks noGrp="1"/>
          </p:cNvSpPr>
          <p:nvPr>
            <p:ph type="subTitle" idx="3"/>
          </p:nvPr>
        </p:nvSpPr>
        <p:spPr>
          <a:xfrm>
            <a:off x="671331" y="2080763"/>
            <a:ext cx="2651700" cy="112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C’est à dire que le produit que le client a demandé en ligne va arriver d’une taille </a:t>
            </a:r>
            <a:r>
              <a:rPr lang="fr-FR" dirty="0"/>
              <a:t>qui ne lui va pas.</a:t>
            </a:r>
            <a:endParaRPr dirty="0"/>
          </a:p>
        </p:txBody>
      </p:sp>
      <p:sp>
        <p:nvSpPr>
          <p:cNvPr id="1064" name="Google Shape;1064;p40"/>
          <p:cNvSpPr txBox="1">
            <a:spLocks noGrp="1"/>
          </p:cNvSpPr>
          <p:nvPr>
            <p:ph type="subTitle" idx="1"/>
          </p:nvPr>
        </p:nvSpPr>
        <p:spPr>
          <a:xfrm>
            <a:off x="1471974" y="1858364"/>
            <a:ext cx="858412" cy="34427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200" dirty="0"/>
              <a:t>Temps</a:t>
            </a:r>
            <a:endParaRPr sz="1200" dirty="0"/>
          </a:p>
        </p:txBody>
      </p:sp>
      <p:sp>
        <p:nvSpPr>
          <p:cNvPr id="21" name="Google Shape;1068;p40">
            <a:extLst>
              <a:ext uri="{FF2B5EF4-FFF2-40B4-BE49-F238E27FC236}">
                <a16:creationId xmlns:a16="http://schemas.microsoft.com/office/drawing/2014/main" id="{968BFDFA-E7BA-7524-165C-06B7D9C799B9}"/>
              </a:ext>
            </a:extLst>
          </p:cNvPr>
          <p:cNvSpPr/>
          <p:nvPr/>
        </p:nvSpPr>
        <p:spPr>
          <a:xfrm>
            <a:off x="6159293" y="1261101"/>
            <a:ext cx="640200" cy="594300"/>
          </a:xfrm>
          <a:prstGeom prst="rect">
            <a:avLst/>
          </a:prstGeom>
          <a:ln>
            <a:solidFill>
              <a:schemeClr val="bg2"/>
            </a:solid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9" name="Google Shape;1069;p40"/>
          <p:cNvSpPr/>
          <p:nvPr/>
        </p:nvSpPr>
        <p:spPr>
          <a:xfrm>
            <a:off x="7487527" y="707226"/>
            <a:ext cx="1248376" cy="1943338"/>
          </a:xfrm>
          <a:custGeom>
            <a:avLst/>
            <a:gdLst/>
            <a:ahLst/>
            <a:cxnLst/>
            <a:rect l="l" t="t" r="r" b="b"/>
            <a:pathLst>
              <a:path w="23490" h="36565" extrusionOk="0">
                <a:moveTo>
                  <a:pt x="12034" y="9414"/>
                </a:moveTo>
                <a:cubicBezTo>
                  <a:pt x="12268" y="9414"/>
                  <a:pt x="12233" y="9778"/>
                  <a:pt x="12199" y="9994"/>
                </a:cubicBezTo>
                <a:cubicBezTo>
                  <a:pt x="12157" y="10381"/>
                  <a:pt x="12063" y="10726"/>
                  <a:pt x="11937" y="11082"/>
                </a:cubicBezTo>
                <a:cubicBezTo>
                  <a:pt x="11576" y="12189"/>
                  <a:pt x="10897" y="13155"/>
                  <a:pt x="10081" y="13975"/>
                </a:cubicBezTo>
                <a:lnTo>
                  <a:pt x="10081" y="13975"/>
                </a:lnTo>
                <a:cubicBezTo>
                  <a:pt x="10032" y="13442"/>
                  <a:pt x="10100" y="12871"/>
                  <a:pt x="10190" y="12390"/>
                </a:cubicBezTo>
                <a:cubicBezTo>
                  <a:pt x="10410" y="11469"/>
                  <a:pt x="10849" y="10559"/>
                  <a:pt x="11456" y="9858"/>
                </a:cubicBezTo>
                <a:cubicBezTo>
                  <a:pt x="11540" y="9774"/>
                  <a:pt x="11718" y="9512"/>
                  <a:pt x="11843" y="9470"/>
                </a:cubicBezTo>
                <a:cubicBezTo>
                  <a:pt x="11921" y="9431"/>
                  <a:pt x="11984" y="9414"/>
                  <a:pt x="12034" y="9414"/>
                </a:cubicBezTo>
                <a:close/>
                <a:moveTo>
                  <a:pt x="20629" y="298"/>
                </a:moveTo>
                <a:cubicBezTo>
                  <a:pt x="21228" y="298"/>
                  <a:pt x="21763" y="1000"/>
                  <a:pt x="22004" y="1444"/>
                </a:cubicBezTo>
                <a:cubicBezTo>
                  <a:pt x="23490" y="4060"/>
                  <a:pt x="22140" y="7681"/>
                  <a:pt x="20612" y="9994"/>
                </a:cubicBezTo>
                <a:cubicBezTo>
                  <a:pt x="19437" y="11782"/>
                  <a:pt x="17743" y="13465"/>
                  <a:pt x="15818" y="14588"/>
                </a:cubicBezTo>
                <a:lnTo>
                  <a:pt x="15818" y="14588"/>
                </a:lnTo>
                <a:cubicBezTo>
                  <a:pt x="15818" y="14581"/>
                  <a:pt x="15819" y="14574"/>
                  <a:pt x="15820" y="14567"/>
                </a:cubicBezTo>
                <a:cubicBezTo>
                  <a:pt x="15945" y="12777"/>
                  <a:pt x="16290" y="10988"/>
                  <a:pt x="16688" y="9251"/>
                </a:cubicBezTo>
                <a:cubicBezTo>
                  <a:pt x="17169" y="7116"/>
                  <a:pt x="17693" y="4971"/>
                  <a:pt x="18561" y="2972"/>
                </a:cubicBezTo>
                <a:cubicBezTo>
                  <a:pt x="18865" y="2229"/>
                  <a:pt x="19262" y="1444"/>
                  <a:pt x="19827" y="837"/>
                </a:cubicBezTo>
                <a:cubicBezTo>
                  <a:pt x="20005" y="659"/>
                  <a:pt x="20215" y="398"/>
                  <a:pt x="20476" y="314"/>
                </a:cubicBezTo>
                <a:cubicBezTo>
                  <a:pt x="20528" y="303"/>
                  <a:pt x="20579" y="298"/>
                  <a:pt x="20629" y="298"/>
                </a:cubicBezTo>
                <a:close/>
                <a:moveTo>
                  <a:pt x="20654" y="0"/>
                </a:moveTo>
                <a:cubicBezTo>
                  <a:pt x="20089" y="0"/>
                  <a:pt x="19566" y="659"/>
                  <a:pt x="19304" y="1047"/>
                </a:cubicBezTo>
                <a:cubicBezTo>
                  <a:pt x="18697" y="1831"/>
                  <a:pt x="18300" y="2794"/>
                  <a:pt x="17954" y="3715"/>
                </a:cubicBezTo>
                <a:cubicBezTo>
                  <a:pt x="17033" y="6195"/>
                  <a:pt x="16427" y="8811"/>
                  <a:pt x="15987" y="11385"/>
                </a:cubicBezTo>
                <a:cubicBezTo>
                  <a:pt x="15773" y="12505"/>
                  <a:pt x="15613" y="13637"/>
                  <a:pt x="15487" y="14774"/>
                </a:cubicBezTo>
                <a:lnTo>
                  <a:pt x="15487" y="14774"/>
                </a:lnTo>
                <a:cubicBezTo>
                  <a:pt x="15083" y="14993"/>
                  <a:pt x="14670" y="15187"/>
                  <a:pt x="14250" y="15351"/>
                </a:cubicBezTo>
                <a:cubicBezTo>
                  <a:pt x="13628" y="15566"/>
                  <a:pt x="12881" y="15781"/>
                  <a:pt x="12157" y="15781"/>
                </a:cubicBezTo>
                <a:cubicBezTo>
                  <a:pt x="11856" y="15781"/>
                  <a:pt x="11560" y="15744"/>
                  <a:pt x="11278" y="15655"/>
                </a:cubicBezTo>
                <a:cubicBezTo>
                  <a:pt x="10584" y="15462"/>
                  <a:pt x="10257" y="14941"/>
                  <a:pt x="10131" y="14322"/>
                </a:cubicBezTo>
                <a:lnTo>
                  <a:pt x="10131" y="14322"/>
                </a:lnTo>
                <a:cubicBezTo>
                  <a:pt x="10770" y="13698"/>
                  <a:pt x="11329" y="12989"/>
                  <a:pt x="11759" y="12212"/>
                </a:cubicBezTo>
                <a:cubicBezTo>
                  <a:pt x="12063" y="11605"/>
                  <a:pt x="12324" y="10946"/>
                  <a:pt x="12461" y="10255"/>
                </a:cubicBezTo>
                <a:cubicBezTo>
                  <a:pt x="12502" y="9941"/>
                  <a:pt x="12722" y="9156"/>
                  <a:pt x="12324" y="8989"/>
                </a:cubicBezTo>
                <a:cubicBezTo>
                  <a:pt x="12269" y="8960"/>
                  <a:pt x="12211" y="8948"/>
                  <a:pt x="12154" y="8948"/>
                </a:cubicBezTo>
                <a:cubicBezTo>
                  <a:pt x="11856" y="8948"/>
                  <a:pt x="11554" y="9286"/>
                  <a:pt x="11414" y="9470"/>
                </a:cubicBezTo>
                <a:cubicBezTo>
                  <a:pt x="10849" y="10119"/>
                  <a:pt x="10410" y="10820"/>
                  <a:pt x="10148" y="11605"/>
                </a:cubicBezTo>
                <a:cubicBezTo>
                  <a:pt x="9874" y="12327"/>
                  <a:pt x="9664" y="13357"/>
                  <a:pt x="9804" y="14242"/>
                </a:cubicBezTo>
                <a:lnTo>
                  <a:pt x="9804" y="14242"/>
                </a:lnTo>
                <a:cubicBezTo>
                  <a:pt x="9617" y="14417"/>
                  <a:pt x="9424" y="14584"/>
                  <a:pt x="9227" y="14744"/>
                </a:cubicBezTo>
                <a:cubicBezTo>
                  <a:pt x="8055" y="15697"/>
                  <a:pt x="6705" y="16481"/>
                  <a:pt x="5303" y="17141"/>
                </a:cubicBezTo>
                <a:cubicBezTo>
                  <a:pt x="4612" y="17444"/>
                  <a:pt x="3869" y="17748"/>
                  <a:pt x="3126" y="18009"/>
                </a:cubicBezTo>
                <a:cubicBezTo>
                  <a:pt x="2370" y="18305"/>
                  <a:pt x="1606" y="18774"/>
                  <a:pt x="769" y="18774"/>
                </a:cubicBezTo>
                <a:cubicBezTo>
                  <a:pt x="599" y="18774"/>
                  <a:pt x="425" y="18755"/>
                  <a:pt x="249" y="18710"/>
                </a:cubicBezTo>
                <a:cubicBezTo>
                  <a:pt x="236" y="18707"/>
                  <a:pt x="223" y="18706"/>
                  <a:pt x="211" y="18706"/>
                </a:cubicBezTo>
                <a:cubicBezTo>
                  <a:pt x="60" y="18706"/>
                  <a:pt x="0" y="18933"/>
                  <a:pt x="165" y="18972"/>
                </a:cubicBezTo>
                <a:cubicBezTo>
                  <a:pt x="363" y="19017"/>
                  <a:pt x="552" y="19036"/>
                  <a:pt x="736" y="19036"/>
                </a:cubicBezTo>
                <a:cubicBezTo>
                  <a:pt x="1280" y="19036"/>
                  <a:pt x="1775" y="18864"/>
                  <a:pt x="2300" y="18669"/>
                </a:cubicBezTo>
                <a:cubicBezTo>
                  <a:pt x="3084" y="18365"/>
                  <a:pt x="3827" y="18051"/>
                  <a:pt x="4612" y="17748"/>
                </a:cubicBezTo>
                <a:cubicBezTo>
                  <a:pt x="6088" y="17099"/>
                  <a:pt x="7532" y="16356"/>
                  <a:pt x="8840" y="15393"/>
                </a:cubicBezTo>
                <a:cubicBezTo>
                  <a:pt x="9198" y="15141"/>
                  <a:pt x="9544" y="14864"/>
                  <a:pt x="9873" y="14564"/>
                </a:cubicBezTo>
                <a:lnTo>
                  <a:pt x="9873" y="14564"/>
                </a:lnTo>
                <a:cubicBezTo>
                  <a:pt x="9948" y="14839"/>
                  <a:pt x="10064" y="15093"/>
                  <a:pt x="10232" y="15309"/>
                </a:cubicBezTo>
                <a:cubicBezTo>
                  <a:pt x="10679" y="15899"/>
                  <a:pt x="11342" y="16116"/>
                  <a:pt x="12071" y="16116"/>
                </a:cubicBezTo>
                <a:cubicBezTo>
                  <a:pt x="13232" y="16116"/>
                  <a:pt x="14560" y="15566"/>
                  <a:pt x="15453" y="15090"/>
                </a:cubicBezTo>
                <a:lnTo>
                  <a:pt x="15453" y="15090"/>
                </a:lnTo>
                <a:cubicBezTo>
                  <a:pt x="15245" y="17079"/>
                  <a:pt x="15138" y="19082"/>
                  <a:pt x="15035" y="21065"/>
                </a:cubicBezTo>
                <a:cubicBezTo>
                  <a:pt x="14899" y="23639"/>
                  <a:pt x="14899" y="26213"/>
                  <a:pt x="15244" y="28735"/>
                </a:cubicBezTo>
                <a:cubicBezTo>
                  <a:pt x="15600" y="31351"/>
                  <a:pt x="16343" y="33926"/>
                  <a:pt x="16950" y="36458"/>
                </a:cubicBezTo>
                <a:cubicBezTo>
                  <a:pt x="16968" y="36531"/>
                  <a:pt x="17029" y="36565"/>
                  <a:pt x="17087" y="36565"/>
                </a:cubicBezTo>
                <a:cubicBezTo>
                  <a:pt x="17163" y="36565"/>
                  <a:pt x="17235" y="36510"/>
                  <a:pt x="17211" y="36416"/>
                </a:cubicBezTo>
                <a:cubicBezTo>
                  <a:pt x="16290" y="32534"/>
                  <a:pt x="15338" y="28735"/>
                  <a:pt x="15244" y="24727"/>
                </a:cubicBezTo>
                <a:cubicBezTo>
                  <a:pt x="15204" y="21439"/>
                  <a:pt x="15535" y="18150"/>
                  <a:pt x="15793" y="14899"/>
                </a:cubicBezTo>
                <a:lnTo>
                  <a:pt x="15793" y="14899"/>
                </a:lnTo>
                <a:cubicBezTo>
                  <a:pt x="18665" y="13192"/>
                  <a:pt x="21108" y="10560"/>
                  <a:pt x="22224" y="7378"/>
                </a:cubicBezTo>
                <a:cubicBezTo>
                  <a:pt x="22747" y="5892"/>
                  <a:pt x="23092" y="4238"/>
                  <a:pt x="22747" y="2669"/>
                </a:cubicBezTo>
                <a:cubicBezTo>
                  <a:pt x="22569" y="1748"/>
                  <a:pt x="21878" y="0"/>
                  <a:pt x="20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 name="Google Shape;1068;p40">
            <a:extLst>
              <a:ext uri="{FF2B5EF4-FFF2-40B4-BE49-F238E27FC236}">
                <a16:creationId xmlns:a16="http://schemas.microsoft.com/office/drawing/2014/main" id="{5ACB9A9B-58E4-C4FB-58AF-D6AA7DE9AF98}"/>
              </a:ext>
            </a:extLst>
          </p:cNvPr>
          <p:cNvSpPr/>
          <p:nvPr/>
        </p:nvSpPr>
        <p:spPr>
          <a:xfrm>
            <a:off x="1581080" y="1264064"/>
            <a:ext cx="640200" cy="594300"/>
          </a:xfrm>
          <a:prstGeom prst="rect">
            <a:avLst/>
          </a:prstGeom>
          <a:ln>
            <a:solidFill>
              <a:schemeClr val="bg2"/>
            </a:solid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7" name="Google Shape;2413;p61">
            <a:extLst>
              <a:ext uri="{FF2B5EF4-FFF2-40B4-BE49-F238E27FC236}">
                <a16:creationId xmlns:a16="http://schemas.microsoft.com/office/drawing/2014/main" id="{6C0AE5A4-BB3C-F071-196C-335CA8714E3C}"/>
              </a:ext>
            </a:extLst>
          </p:cNvPr>
          <p:cNvGrpSpPr/>
          <p:nvPr/>
        </p:nvGrpSpPr>
        <p:grpSpPr>
          <a:xfrm>
            <a:off x="1738058" y="1372003"/>
            <a:ext cx="340024" cy="376300"/>
            <a:chOff x="1541024" y="1838527"/>
            <a:chExt cx="340024" cy="376300"/>
          </a:xfrm>
        </p:grpSpPr>
        <p:sp>
          <p:nvSpPr>
            <p:cNvPr id="18" name="Google Shape;2414;p61">
              <a:extLst>
                <a:ext uri="{FF2B5EF4-FFF2-40B4-BE49-F238E27FC236}">
                  <a16:creationId xmlns:a16="http://schemas.microsoft.com/office/drawing/2014/main" id="{35DD5145-F63F-331B-4A12-BE843B25468D}"/>
                </a:ext>
              </a:extLst>
            </p:cNvPr>
            <p:cNvSpPr/>
            <p:nvPr/>
          </p:nvSpPr>
          <p:spPr>
            <a:xfrm>
              <a:off x="1658356" y="2117971"/>
              <a:ext cx="222690" cy="96852"/>
            </a:xfrm>
            <a:custGeom>
              <a:avLst/>
              <a:gdLst/>
              <a:ahLst/>
              <a:cxnLst/>
              <a:rect l="l" t="t" r="r" b="b"/>
              <a:pathLst>
                <a:path w="2566" h="1116" extrusionOk="0">
                  <a:moveTo>
                    <a:pt x="2508" y="0"/>
                  </a:moveTo>
                  <a:cubicBezTo>
                    <a:pt x="2488" y="0"/>
                    <a:pt x="2465" y="10"/>
                    <a:pt x="2443" y="32"/>
                  </a:cubicBezTo>
                  <a:lnTo>
                    <a:pt x="2443" y="935"/>
                  </a:lnTo>
                  <a:cubicBezTo>
                    <a:pt x="2443" y="964"/>
                    <a:pt x="2414" y="993"/>
                    <a:pt x="2385" y="993"/>
                  </a:cubicBezTo>
                  <a:lnTo>
                    <a:pt x="65" y="993"/>
                  </a:lnTo>
                  <a:cubicBezTo>
                    <a:pt x="0" y="1058"/>
                    <a:pt x="36" y="1116"/>
                    <a:pt x="94" y="1116"/>
                  </a:cubicBezTo>
                  <a:lnTo>
                    <a:pt x="2501" y="1116"/>
                  </a:lnTo>
                  <a:cubicBezTo>
                    <a:pt x="2529" y="1116"/>
                    <a:pt x="2566" y="1087"/>
                    <a:pt x="2566" y="1058"/>
                  </a:cubicBezTo>
                  <a:lnTo>
                    <a:pt x="2566" y="61"/>
                  </a:lnTo>
                  <a:cubicBezTo>
                    <a:pt x="2566" y="25"/>
                    <a:pt x="2541" y="0"/>
                    <a:pt x="2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15;p61">
              <a:extLst>
                <a:ext uri="{FF2B5EF4-FFF2-40B4-BE49-F238E27FC236}">
                  <a16:creationId xmlns:a16="http://schemas.microsoft.com/office/drawing/2014/main" id="{2E65D26F-965E-9A9A-0236-87868114C66F}"/>
                </a:ext>
              </a:extLst>
            </p:cNvPr>
            <p:cNvSpPr/>
            <p:nvPr/>
          </p:nvSpPr>
          <p:spPr>
            <a:xfrm>
              <a:off x="1541024" y="1838527"/>
              <a:ext cx="340024" cy="376300"/>
            </a:xfrm>
            <a:custGeom>
              <a:avLst/>
              <a:gdLst/>
              <a:ahLst/>
              <a:cxnLst/>
              <a:rect l="l" t="t" r="r" b="b"/>
              <a:pathLst>
                <a:path w="3918" h="4336" extrusionOk="0">
                  <a:moveTo>
                    <a:pt x="991" y="123"/>
                  </a:moveTo>
                  <a:lnTo>
                    <a:pt x="1027" y="152"/>
                  </a:lnTo>
                  <a:lnTo>
                    <a:pt x="1027" y="817"/>
                  </a:lnTo>
                  <a:cubicBezTo>
                    <a:pt x="1027" y="845"/>
                    <a:pt x="991" y="845"/>
                    <a:pt x="991" y="845"/>
                  </a:cubicBezTo>
                  <a:lnTo>
                    <a:pt x="752" y="845"/>
                  </a:lnTo>
                  <a:cubicBezTo>
                    <a:pt x="724" y="845"/>
                    <a:pt x="724" y="845"/>
                    <a:pt x="724" y="817"/>
                  </a:cubicBezTo>
                  <a:lnTo>
                    <a:pt x="724" y="152"/>
                  </a:lnTo>
                  <a:cubicBezTo>
                    <a:pt x="724" y="152"/>
                    <a:pt x="724" y="123"/>
                    <a:pt x="752" y="123"/>
                  </a:cubicBezTo>
                  <a:close/>
                  <a:moveTo>
                    <a:pt x="3159" y="123"/>
                  </a:moveTo>
                  <a:cubicBezTo>
                    <a:pt x="3195" y="123"/>
                    <a:pt x="3195" y="152"/>
                    <a:pt x="3195" y="152"/>
                  </a:cubicBezTo>
                  <a:lnTo>
                    <a:pt x="3195" y="817"/>
                  </a:lnTo>
                  <a:cubicBezTo>
                    <a:pt x="3195" y="845"/>
                    <a:pt x="3195" y="845"/>
                    <a:pt x="3159" y="845"/>
                  </a:cubicBezTo>
                  <a:lnTo>
                    <a:pt x="2920" y="845"/>
                  </a:lnTo>
                  <a:cubicBezTo>
                    <a:pt x="2891" y="845"/>
                    <a:pt x="2891" y="845"/>
                    <a:pt x="2891" y="817"/>
                  </a:cubicBezTo>
                  <a:lnTo>
                    <a:pt x="2891" y="152"/>
                  </a:lnTo>
                  <a:cubicBezTo>
                    <a:pt x="2891" y="152"/>
                    <a:pt x="2891" y="123"/>
                    <a:pt x="2920" y="123"/>
                  </a:cubicBezTo>
                  <a:close/>
                  <a:moveTo>
                    <a:pt x="724" y="0"/>
                  </a:moveTo>
                  <a:cubicBezTo>
                    <a:pt x="666" y="0"/>
                    <a:pt x="601" y="58"/>
                    <a:pt x="601" y="152"/>
                  </a:cubicBezTo>
                  <a:lnTo>
                    <a:pt x="601" y="419"/>
                  </a:lnTo>
                  <a:lnTo>
                    <a:pt x="304" y="419"/>
                  </a:lnTo>
                  <a:cubicBezTo>
                    <a:pt x="124" y="419"/>
                    <a:pt x="1" y="542"/>
                    <a:pt x="1" y="723"/>
                  </a:cubicBezTo>
                  <a:lnTo>
                    <a:pt x="1" y="4278"/>
                  </a:lnTo>
                  <a:cubicBezTo>
                    <a:pt x="1" y="4307"/>
                    <a:pt x="30" y="4336"/>
                    <a:pt x="59" y="4336"/>
                  </a:cubicBezTo>
                  <a:lnTo>
                    <a:pt x="1172" y="4336"/>
                  </a:lnTo>
                  <a:cubicBezTo>
                    <a:pt x="1237" y="4278"/>
                    <a:pt x="1208" y="4213"/>
                    <a:pt x="1143" y="4213"/>
                  </a:cubicBezTo>
                  <a:lnTo>
                    <a:pt x="182" y="4213"/>
                  </a:lnTo>
                  <a:cubicBezTo>
                    <a:pt x="153" y="4213"/>
                    <a:pt x="124" y="4184"/>
                    <a:pt x="124" y="4155"/>
                  </a:cubicBezTo>
                  <a:lnTo>
                    <a:pt x="124" y="1387"/>
                  </a:lnTo>
                  <a:lnTo>
                    <a:pt x="2530" y="1387"/>
                  </a:lnTo>
                  <a:cubicBezTo>
                    <a:pt x="2588" y="1387"/>
                    <a:pt x="2588" y="1387"/>
                    <a:pt x="2617" y="1359"/>
                  </a:cubicBezTo>
                  <a:cubicBezTo>
                    <a:pt x="2617" y="1293"/>
                    <a:pt x="2588" y="1265"/>
                    <a:pt x="2559" y="1265"/>
                  </a:cubicBezTo>
                  <a:lnTo>
                    <a:pt x="124" y="1265"/>
                  </a:lnTo>
                  <a:lnTo>
                    <a:pt x="124" y="752"/>
                  </a:lnTo>
                  <a:cubicBezTo>
                    <a:pt x="124" y="636"/>
                    <a:pt x="211" y="542"/>
                    <a:pt x="333" y="542"/>
                  </a:cubicBezTo>
                  <a:lnTo>
                    <a:pt x="601" y="542"/>
                  </a:lnTo>
                  <a:lnTo>
                    <a:pt x="601" y="817"/>
                  </a:lnTo>
                  <a:cubicBezTo>
                    <a:pt x="601" y="903"/>
                    <a:pt x="666" y="961"/>
                    <a:pt x="752" y="961"/>
                  </a:cubicBezTo>
                  <a:lnTo>
                    <a:pt x="991" y="961"/>
                  </a:lnTo>
                  <a:cubicBezTo>
                    <a:pt x="1085" y="961"/>
                    <a:pt x="1143" y="903"/>
                    <a:pt x="1143" y="817"/>
                  </a:cubicBezTo>
                  <a:lnTo>
                    <a:pt x="1143" y="542"/>
                  </a:lnTo>
                  <a:lnTo>
                    <a:pt x="2769" y="542"/>
                  </a:lnTo>
                  <a:lnTo>
                    <a:pt x="2769" y="817"/>
                  </a:lnTo>
                  <a:cubicBezTo>
                    <a:pt x="2769" y="903"/>
                    <a:pt x="2834" y="961"/>
                    <a:pt x="2920" y="961"/>
                  </a:cubicBezTo>
                  <a:lnTo>
                    <a:pt x="3159" y="961"/>
                  </a:lnTo>
                  <a:cubicBezTo>
                    <a:pt x="3253" y="961"/>
                    <a:pt x="3311" y="903"/>
                    <a:pt x="3311" y="817"/>
                  </a:cubicBezTo>
                  <a:lnTo>
                    <a:pt x="3311" y="542"/>
                  </a:lnTo>
                  <a:lnTo>
                    <a:pt x="3585" y="542"/>
                  </a:lnTo>
                  <a:cubicBezTo>
                    <a:pt x="3701" y="542"/>
                    <a:pt x="3795" y="636"/>
                    <a:pt x="3795" y="752"/>
                  </a:cubicBezTo>
                  <a:lnTo>
                    <a:pt x="3795" y="1265"/>
                  </a:lnTo>
                  <a:lnTo>
                    <a:pt x="2834" y="1265"/>
                  </a:lnTo>
                  <a:cubicBezTo>
                    <a:pt x="2798" y="1265"/>
                    <a:pt x="2769" y="1293"/>
                    <a:pt x="2769" y="1322"/>
                  </a:cubicBezTo>
                  <a:cubicBezTo>
                    <a:pt x="2769" y="1359"/>
                    <a:pt x="2798" y="1387"/>
                    <a:pt x="2834" y="1387"/>
                  </a:cubicBezTo>
                  <a:lnTo>
                    <a:pt x="3795" y="1387"/>
                  </a:lnTo>
                  <a:lnTo>
                    <a:pt x="3795" y="2984"/>
                  </a:lnTo>
                  <a:cubicBezTo>
                    <a:pt x="3795" y="3013"/>
                    <a:pt x="3795" y="3042"/>
                    <a:pt x="3853" y="3042"/>
                  </a:cubicBezTo>
                  <a:cubicBezTo>
                    <a:pt x="3881" y="3042"/>
                    <a:pt x="3918" y="3013"/>
                    <a:pt x="3918" y="2984"/>
                  </a:cubicBezTo>
                  <a:lnTo>
                    <a:pt x="3918" y="752"/>
                  </a:lnTo>
                  <a:cubicBezTo>
                    <a:pt x="3918" y="571"/>
                    <a:pt x="3766" y="419"/>
                    <a:pt x="3585" y="419"/>
                  </a:cubicBezTo>
                  <a:lnTo>
                    <a:pt x="3311" y="419"/>
                  </a:lnTo>
                  <a:lnTo>
                    <a:pt x="3311" y="152"/>
                  </a:lnTo>
                  <a:cubicBezTo>
                    <a:pt x="3311" y="58"/>
                    <a:pt x="3253" y="0"/>
                    <a:pt x="3159" y="0"/>
                  </a:cubicBezTo>
                  <a:lnTo>
                    <a:pt x="2920" y="0"/>
                  </a:lnTo>
                  <a:cubicBezTo>
                    <a:pt x="2834" y="0"/>
                    <a:pt x="2769" y="58"/>
                    <a:pt x="2769" y="152"/>
                  </a:cubicBezTo>
                  <a:lnTo>
                    <a:pt x="2769" y="419"/>
                  </a:lnTo>
                  <a:lnTo>
                    <a:pt x="1143" y="419"/>
                  </a:lnTo>
                  <a:lnTo>
                    <a:pt x="1143" y="152"/>
                  </a:lnTo>
                  <a:cubicBezTo>
                    <a:pt x="1143" y="58"/>
                    <a:pt x="1085" y="0"/>
                    <a:pt x="9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416;p61">
              <a:extLst>
                <a:ext uri="{FF2B5EF4-FFF2-40B4-BE49-F238E27FC236}">
                  <a16:creationId xmlns:a16="http://schemas.microsoft.com/office/drawing/2014/main" id="{B867D0AD-223A-33AC-915B-E9686CF469C1}"/>
                </a:ext>
              </a:extLst>
            </p:cNvPr>
            <p:cNvSpPr/>
            <p:nvPr/>
          </p:nvSpPr>
          <p:spPr>
            <a:xfrm>
              <a:off x="1593094" y="1992742"/>
              <a:ext cx="235274" cy="180079"/>
            </a:xfrm>
            <a:custGeom>
              <a:avLst/>
              <a:gdLst/>
              <a:ahLst/>
              <a:cxnLst/>
              <a:rect l="l" t="t" r="r" b="b"/>
              <a:pathLst>
                <a:path w="2711" h="2075" extrusionOk="0">
                  <a:moveTo>
                    <a:pt x="637" y="123"/>
                  </a:moveTo>
                  <a:lnTo>
                    <a:pt x="637" y="629"/>
                  </a:lnTo>
                  <a:lnTo>
                    <a:pt x="124" y="629"/>
                  </a:lnTo>
                  <a:lnTo>
                    <a:pt x="124" y="123"/>
                  </a:lnTo>
                  <a:close/>
                  <a:moveTo>
                    <a:pt x="1294" y="123"/>
                  </a:moveTo>
                  <a:lnTo>
                    <a:pt x="1294" y="629"/>
                  </a:lnTo>
                  <a:lnTo>
                    <a:pt x="752" y="629"/>
                  </a:lnTo>
                  <a:lnTo>
                    <a:pt x="752" y="123"/>
                  </a:lnTo>
                  <a:close/>
                  <a:moveTo>
                    <a:pt x="1959" y="123"/>
                  </a:moveTo>
                  <a:lnTo>
                    <a:pt x="1959" y="629"/>
                  </a:lnTo>
                  <a:lnTo>
                    <a:pt x="1417" y="629"/>
                  </a:lnTo>
                  <a:lnTo>
                    <a:pt x="1417" y="123"/>
                  </a:lnTo>
                  <a:close/>
                  <a:moveTo>
                    <a:pt x="2595" y="123"/>
                  </a:moveTo>
                  <a:lnTo>
                    <a:pt x="2595" y="629"/>
                  </a:lnTo>
                  <a:lnTo>
                    <a:pt x="2082" y="629"/>
                  </a:lnTo>
                  <a:lnTo>
                    <a:pt x="2082" y="123"/>
                  </a:lnTo>
                  <a:close/>
                  <a:moveTo>
                    <a:pt x="637" y="781"/>
                  </a:moveTo>
                  <a:lnTo>
                    <a:pt x="637" y="1294"/>
                  </a:lnTo>
                  <a:lnTo>
                    <a:pt x="124" y="1294"/>
                  </a:lnTo>
                  <a:lnTo>
                    <a:pt x="124" y="781"/>
                  </a:lnTo>
                  <a:close/>
                  <a:moveTo>
                    <a:pt x="1294" y="781"/>
                  </a:moveTo>
                  <a:lnTo>
                    <a:pt x="1294" y="1294"/>
                  </a:lnTo>
                  <a:lnTo>
                    <a:pt x="752" y="1294"/>
                  </a:lnTo>
                  <a:lnTo>
                    <a:pt x="752" y="781"/>
                  </a:lnTo>
                  <a:close/>
                  <a:moveTo>
                    <a:pt x="1959" y="781"/>
                  </a:moveTo>
                  <a:lnTo>
                    <a:pt x="1959" y="1294"/>
                  </a:lnTo>
                  <a:lnTo>
                    <a:pt x="1417" y="1294"/>
                  </a:lnTo>
                  <a:lnTo>
                    <a:pt x="1417" y="781"/>
                  </a:lnTo>
                  <a:close/>
                  <a:moveTo>
                    <a:pt x="2595" y="781"/>
                  </a:moveTo>
                  <a:lnTo>
                    <a:pt x="2595" y="1294"/>
                  </a:lnTo>
                  <a:lnTo>
                    <a:pt x="2082" y="1294"/>
                  </a:lnTo>
                  <a:lnTo>
                    <a:pt x="2082" y="781"/>
                  </a:lnTo>
                  <a:close/>
                  <a:moveTo>
                    <a:pt x="637" y="1417"/>
                  </a:moveTo>
                  <a:lnTo>
                    <a:pt x="637" y="1930"/>
                  </a:lnTo>
                  <a:lnTo>
                    <a:pt x="124" y="1930"/>
                  </a:lnTo>
                  <a:lnTo>
                    <a:pt x="124" y="1417"/>
                  </a:lnTo>
                  <a:close/>
                  <a:moveTo>
                    <a:pt x="1294" y="1417"/>
                  </a:moveTo>
                  <a:lnTo>
                    <a:pt x="1294" y="1930"/>
                  </a:lnTo>
                  <a:lnTo>
                    <a:pt x="752" y="1930"/>
                  </a:lnTo>
                  <a:lnTo>
                    <a:pt x="752" y="1417"/>
                  </a:lnTo>
                  <a:close/>
                  <a:moveTo>
                    <a:pt x="1959" y="1417"/>
                  </a:moveTo>
                  <a:lnTo>
                    <a:pt x="1959" y="1930"/>
                  </a:lnTo>
                  <a:lnTo>
                    <a:pt x="1417" y="1930"/>
                  </a:lnTo>
                  <a:lnTo>
                    <a:pt x="1417" y="1417"/>
                  </a:lnTo>
                  <a:close/>
                  <a:moveTo>
                    <a:pt x="2595" y="1417"/>
                  </a:moveTo>
                  <a:lnTo>
                    <a:pt x="2595" y="1930"/>
                  </a:lnTo>
                  <a:lnTo>
                    <a:pt x="2082" y="1930"/>
                  </a:lnTo>
                  <a:lnTo>
                    <a:pt x="2082" y="1417"/>
                  </a:lnTo>
                  <a:close/>
                  <a:moveTo>
                    <a:pt x="124" y="1"/>
                  </a:moveTo>
                  <a:cubicBezTo>
                    <a:pt x="66" y="1"/>
                    <a:pt x="1" y="58"/>
                    <a:pt x="1" y="123"/>
                  </a:cubicBezTo>
                  <a:lnTo>
                    <a:pt x="1" y="723"/>
                  </a:lnTo>
                  <a:lnTo>
                    <a:pt x="1" y="1352"/>
                  </a:lnTo>
                  <a:lnTo>
                    <a:pt x="1" y="1930"/>
                  </a:lnTo>
                  <a:cubicBezTo>
                    <a:pt x="1" y="2017"/>
                    <a:pt x="66" y="2075"/>
                    <a:pt x="124" y="2075"/>
                  </a:cubicBezTo>
                  <a:lnTo>
                    <a:pt x="2595" y="2075"/>
                  </a:lnTo>
                  <a:cubicBezTo>
                    <a:pt x="2682" y="2075"/>
                    <a:pt x="2711" y="2017"/>
                    <a:pt x="2711" y="1930"/>
                  </a:cubicBezTo>
                  <a:lnTo>
                    <a:pt x="2711" y="1352"/>
                  </a:lnTo>
                  <a:lnTo>
                    <a:pt x="2711" y="723"/>
                  </a:lnTo>
                  <a:lnTo>
                    <a:pt x="2711" y="123"/>
                  </a:lnTo>
                  <a:cubicBezTo>
                    <a:pt x="2711" y="58"/>
                    <a:pt x="2682" y="1"/>
                    <a:pt x="2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81;p61">
            <a:extLst>
              <a:ext uri="{FF2B5EF4-FFF2-40B4-BE49-F238E27FC236}">
                <a16:creationId xmlns:a16="http://schemas.microsoft.com/office/drawing/2014/main" id="{7CA1029C-90FF-69D7-F782-D184AF35E99F}"/>
              </a:ext>
            </a:extLst>
          </p:cNvPr>
          <p:cNvGrpSpPr/>
          <p:nvPr/>
        </p:nvGrpSpPr>
        <p:grpSpPr>
          <a:xfrm>
            <a:off x="6305262" y="1369971"/>
            <a:ext cx="376384" cy="376559"/>
            <a:chOff x="8031863" y="1838527"/>
            <a:chExt cx="376384" cy="376559"/>
          </a:xfrm>
        </p:grpSpPr>
        <p:sp>
          <p:nvSpPr>
            <p:cNvPr id="24" name="Google Shape;2382;p61">
              <a:extLst>
                <a:ext uri="{FF2B5EF4-FFF2-40B4-BE49-F238E27FC236}">
                  <a16:creationId xmlns:a16="http://schemas.microsoft.com/office/drawing/2014/main" id="{32B5611B-F099-E6C9-B42D-F7FA1DB1D603}"/>
                </a:ext>
              </a:extLst>
            </p:cNvPr>
            <p:cNvSpPr/>
            <p:nvPr/>
          </p:nvSpPr>
          <p:spPr>
            <a:xfrm>
              <a:off x="8303410" y="1859181"/>
              <a:ext cx="57799" cy="109870"/>
            </a:xfrm>
            <a:custGeom>
              <a:avLst/>
              <a:gdLst/>
              <a:ahLst/>
              <a:cxnLst/>
              <a:rect l="l" t="t" r="r" b="b"/>
              <a:pathLst>
                <a:path w="666" h="1266" extrusionOk="0">
                  <a:moveTo>
                    <a:pt x="275" y="275"/>
                  </a:moveTo>
                  <a:lnTo>
                    <a:pt x="275" y="579"/>
                  </a:lnTo>
                  <a:cubicBezTo>
                    <a:pt x="181" y="542"/>
                    <a:pt x="123" y="485"/>
                    <a:pt x="123" y="427"/>
                  </a:cubicBezTo>
                  <a:cubicBezTo>
                    <a:pt x="123" y="362"/>
                    <a:pt x="181" y="304"/>
                    <a:pt x="275" y="275"/>
                  </a:cubicBezTo>
                  <a:close/>
                  <a:moveTo>
                    <a:pt x="390" y="723"/>
                  </a:moveTo>
                  <a:cubicBezTo>
                    <a:pt x="484" y="723"/>
                    <a:pt x="542" y="788"/>
                    <a:pt x="542" y="846"/>
                  </a:cubicBezTo>
                  <a:cubicBezTo>
                    <a:pt x="542" y="904"/>
                    <a:pt x="484" y="969"/>
                    <a:pt x="390" y="998"/>
                  </a:cubicBezTo>
                  <a:lnTo>
                    <a:pt x="390" y="723"/>
                  </a:lnTo>
                  <a:close/>
                  <a:moveTo>
                    <a:pt x="333" y="0"/>
                  </a:moveTo>
                  <a:cubicBezTo>
                    <a:pt x="304" y="0"/>
                    <a:pt x="275" y="37"/>
                    <a:pt x="275" y="66"/>
                  </a:cubicBezTo>
                  <a:lnTo>
                    <a:pt x="275" y="152"/>
                  </a:lnTo>
                  <a:cubicBezTo>
                    <a:pt x="123" y="181"/>
                    <a:pt x="0" y="304"/>
                    <a:pt x="0" y="427"/>
                  </a:cubicBezTo>
                  <a:cubicBezTo>
                    <a:pt x="0" y="579"/>
                    <a:pt x="123" y="665"/>
                    <a:pt x="275" y="694"/>
                  </a:cubicBezTo>
                  <a:lnTo>
                    <a:pt x="275" y="998"/>
                  </a:lnTo>
                  <a:cubicBezTo>
                    <a:pt x="181" y="969"/>
                    <a:pt x="123" y="904"/>
                    <a:pt x="123" y="846"/>
                  </a:cubicBezTo>
                  <a:cubicBezTo>
                    <a:pt x="123" y="817"/>
                    <a:pt x="94" y="788"/>
                    <a:pt x="65" y="788"/>
                  </a:cubicBezTo>
                  <a:cubicBezTo>
                    <a:pt x="29" y="788"/>
                    <a:pt x="0" y="817"/>
                    <a:pt x="0" y="846"/>
                  </a:cubicBezTo>
                  <a:cubicBezTo>
                    <a:pt x="0" y="998"/>
                    <a:pt x="123" y="1084"/>
                    <a:pt x="275" y="1121"/>
                  </a:cubicBezTo>
                  <a:lnTo>
                    <a:pt x="275" y="1207"/>
                  </a:lnTo>
                  <a:cubicBezTo>
                    <a:pt x="275" y="1236"/>
                    <a:pt x="304" y="1265"/>
                    <a:pt x="333" y="1265"/>
                  </a:cubicBezTo>
                  <a:cubicBezTo>
                    <a:pt x="362" y="1265"/>
                    <a:pt x="390" y="1236"/>
                    <a:pt x="390" y="1207"/>
                  </a:cubicBezTo>
                  <a:lnTo>
                    <a:pt x="390" y="1121"/>
                  </a:lnTo>
                  <a:cubicBezTo>
                    <a:pt x="542" y="1084"/>
                    <a:pt x="665" y="998"/>
                    <a:pt x="665" y="846"/>
                  </a:cubicBezTo>
                  <a:cubicBezTo>
                    <a:pt x="665" y="723"/>
                    <a:pt x="542" y="607"/>
                    <a:pt x="390" y="579"/>
                  </a:cubicBezTo>
                  <a:lnTo>
                    <a:pt x="390" y="275"/>
                  </a:lnTo>
                  <a:cubicBezTo>
                    <a:pt x="484" y="304"/>
                    <a:pt x="542" y="362"/>
                    <a:pt x="542" y="427"/>
                  </a:cubicBezTo>
                  <a:cubicBezTo>
                    <a:pt x="542" y="456"/>
                    <a:pt x="571" y="485"/>
                    <a:pt x="607" y="485"/>
                  </a:cubicBezTo>
                  <a:cubicBezTo>
                    <a:pt x="636" y="485"/>
                    <a:pt x="665" y="456"/>
                    <a:pt x="665" y="427"/>
                  </a:cubicBezTo>
                  <a:cubicBezTo>
                    <a:pt x="665" y="304"/>
                    <a:pt x="542" y="181"/>
                    <a:pt x="390" y="152"/>
                  </a:cubicBezTo>
                  <a:lnTo>
                    <a:pt x="390" y="66"/>
                  </a:lnTo>
                  <a:cubicBezTo>
                    <a:pt x="390" y="37"/>
                    <a:pt x="362" y="0"/>
                    <a:pt x="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83;p61">
              <a:extLst>
                <a:ext uri="{FF2B5EF4-FFF2-40B4-BE49-F238E27FC236}">
                  <a16:creationId xmlns:a16="http://schemas.microsoft.com/office/drawing/2014/main" id="{F54BC295-D193-0339-DE5F-FE7C23BDF12B}"/>
                </a:ext>
              </a:extLst>
            </p:cNvPr>
            <p:cNvSpPr/>
            <p:nvPr/>
          </p:nvSpPr>
          <p:spPr>
            <a:xfrm>
              <a:off x="8256373" y="1838527"/>
              <a:ext cx="151874" cy="151787"/>
            </a:xfrm>
            <a:custGeom>
              <a:avLst/>
              <a:gdLst/>
              <a:ahLst/>
              <a:cxnLst/>
              <a:rect l="l" t="t" r="r" b="b"/>
              <a:pathLst>
                <a:path w="1750" h="1749" extrusionOk="0">
                  <a:moveTo>
                    <a:pt x="875" y="123"/>
                  </a:moveTo>
                  <a:cubicBezTo>
                    <a:pt x="1294" y="123"/>
                    <a:pt x="1626" y="455"/>
                    <a:pt x="1626" y="874"/>
                  </a:cubicBezTo>
                  <a:cubicBezTo>
                    <a:pt x="1626" y="1293"/>
                    <a:pt x="1294" y="1626"/>
                    <a:pt x="875" y="1626"/>
                  </a:cubicBezTo>
                  <a:cubicBezTo>
                    <a:pt x="456" y="1626"/>
                    <a:pt x="123" y="1293"/>
                    <a:pt x="123" y="874"/>
                  </a:cubicBezTo>
                  <a:cubicBezTo>
                    <a:pt x="123" y="455"/>
                    <a:pt x="456" y="123"/>
                    <a:pt x="875" y="123"/>
                  </a:cubicBezTo>
                  <a:close/>
                  <a:moveTo>
                    <a:pt x="875" y="0"/>
                  </a:moveTo>
                  <a:cubicBezTo>
                    <a:pt x="391" y="0"/>
                    <a:pt x="0" y="390"/>
                    <a:pt x="0" y="874"/>
                  </a:cubicBezTo>
                  <a:cubicBezTo>
                    <a:pt x="0" y="1359"/>
                    <a:pt x="391" y="1749"/>
                    <a:pt x="875" y="1749"/>
                  </a:cubicBezTo>
                  <a:cubicBezTo>
                    <a:pt x="1359" y="1749"/>
                    <a:pt x="1749" y="1359"/>
                    <a:pt x="1749" y="874"/>
                  </a:cubicBezTo>
                  <a:cubicBezTo>
                    <a:pt x="1749" y="390"/>
                    <a:pt x="1359" y="0"/>
                    <a:pt x="8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84;p61">
              <a:extLst>
                <a:ext uri="{FF2B5EF4-FFF2-40B4-BE49-F238E27FC236}">
                  <a16:creationId xmlns:a16="http://schemas.microsoft.com/office/drawing/2014/main" id="{19BE74FB-E94E-061F-3914-522CD38BB488}"/>
                </a:ext>
              </a:extLst>
            </p:cNvPr>
            <p:cNvSpPr/>
            <p:nvPr/>
          </p:nvSpPr>
          <p:spPr>
            <a:xfrm>
              <a:off x="8031863" y="1922707"/>
              <a:ext cx="292899" cy="292379"/>
            </a:xfrm>
            <a:custGeom>
              <a:avLst/>
              <a:gdLst/>
              <a:ahLst/>
              <a:cxnLst/>
              <a:rect l="l" t="t" r="r" b="b"/>
              <a:pathLst>
                <a:path w="3375" h="3369" extrusionOk="0">
                  <a:moveTo>
                    <a:pt x="1113" y="172"/>
                  </a:moveTo>
                  <a:lnTo>
                    <a:pt x="1626" y="656"/>
                  </a:lnTo>
                  <a:lnTo>
                    <a:pt x="1352" y="959"/>
                  </a:lnTo>
                  <a:lnTo>
                    <a:pt x="846" y="446"/>
                  </a:lnTo>
                  <a:lnTo>
                    <a:pt x="1113" y="172"/>
                  </a:lnTo>
                  <a:close/>
                  <a:moveTo>
                    <a:pt x="2710" y="1740"/>
                  </a:moveTo>
                  <a:lnTo>
                    <a:pt x="3194" y="2253"/>
                  </a:lnTo>
                  <a:lnTo>
                    <a:pt x="2920" y="2520"/>
                  </a:lnTo>
                  <a:lnTo>
                    <a:pt x="2407" y="2014"/>
                  </a:lnTo>
                  <a:lnTo>
                    <a:pt x="2710" y="1740"/>
                  </a:lnTo>
                  <a:close/>
                  <a:moveTo>
                    <a:pt x="1117" y="0"/>
                  </a:moveTo>
                  <a:cubicBezTo>
                    <a:pt x="1099" y="0"/>
                    <a:pt x="1084" y="9"/>
                    <a:pt x="1084" y="27"/>
                  </a:cubicBezTo>
                  <a:lnTo>
                    <a:pt x="484" y="627"/>
                  </a:lnTo>
                  <a:cubicBezTo>
                    <a:pt x="181" y="930"/>
                    <a:pt x="0" y="1321"/>
                    <a:pt x="0" y="1769"/>
                  </a:cubicBezTo>
                  <a:cubicBezTo>
                    <a:pt x="0" y="2195"/>
                    <a:pt x="181" y="2585"/>
                    <a:pt x="484" y="2882"/>
                  </a:cubicBezTo>
                  <a:cubicBezTo>
                    <a:pt x="787" y="3191"/>
                    <a:pt x="1202" y="3369"/>
                    <a:pt x="1648" y="3369"/>
                  </a:cubicBezTo>
                  <a:cubicBezTo>
                    <a:pt x="1682" y="3369"/>
                    <a:pt x="1715" y="3368"/>
                    <a:pt x="1749" y="3366"/>
                  </a:cubicBezTo>
                  <a:cubicBezTo>
                    <a:pt x="1778" y="3337"/>
                    <a:pt x="1807" y="3308"/>
                    <a:pt x="1807" y="3279"/>
                  </a:cubicBezTo>
                  <a:cubicBezTo>
                    <a:pt x="1807" y="3243"/>
                    <a:pt x="1778" y="3214"/>
                    <a:pt x="1713" y="3214"/>
                  </a:cubicBezTo>
                  <a:cubicBezTo>
                    <a:pt x="1674" y="3217"/>
                    <a:pt x="1635" y="3218"/>
                    <a:pt x="1596" y="3218"/>
                  </a:cubicBezTo>
                  <a:cubicBezTo>
                    <a:pt x="1240" y="3218"/>
                    <a:pt x="873" y="3100"/>
                    <a:pt x="600" y="2853"/>
                  </a:cubicBezTo>
                  <a:lnTo>
                    <a:pt x="1113" y="2340"/>
                  </a:lnTo>
                  <a:cubicBezTo>
                    <a:pt x="1265" y="2462"/>
                    <a:pt x="1417" y="2520"/>
                    <a:pt x="1597" y="2520"/>
                  </a:cubicBezTo>
                  <a:cubicBezTo>
                    <a:pt x="1807" y="2520"/>
                    <a:pt x="1988" y="2434"/>
                    <a:pt x="2139" y="2282"/>
                  </a:cubicBezTo>
                  <a:lnTo>
                    <a:pt x="2320" y="2101"/>
                  </a:lnTo>
                  <a:lnTo>
                    <a:pt x="2833" y="2614"/>
                  </a:lnTo>
                  <a:lnTo>
                    <a:pt x="2652" y="2795"/>
                  </a:lnTo>
                  <a:cubicBezTo>
                    <a:pt x="2472" y="2975"/>
                    <a:pt x="2255" y="3098"/>
                    <a:pt x="2016" y="3185"/>
                  </a:cubicBezTo>
                  <a:cubicBezTo>
                    <a:pt x="1988" y="3185"/>
                    <a:pt x="1959" y="3214"/>
                    <a:pt x="1959" y="3243"/>
                  </a:cubicBezTo>
                  <a:cubicBezTo>
                    <a:pt x="1988" y="3279"/>
                    <a:pt x="2016" y="3308"/>
                    <a:pt x="2045" y="3308"/>
                  </a:cubicBezTo>
                  <a:cubicBezTo>
                    <a:pt x="2320" y="3214"/>
                    <a:pt x="2558" y="3062"/>
                    <a:pt x="2739" y="2882"/>
                  </a:cubicBezTo>
                  <a:lnTo>
                    <a:pt x="2978" y="2672"/>
                  </a:lnTo>
                  <a:lnTo>
                    <a:pt x="3339" y="2282"/>
                  </a:lnTo>
                  <a:cubicBezTo>
                    <a:pt x="3375" y="2282"/>
                    <a:pt x="3375" y="2224"/>
                    <a:pt x="3339" y="2195"/>
                  </a:cubicBezTo>
                  <a:lnTo>
                    <a:pt x="2739" y="1617"/>
                  </a:lnTo>
                  <a:cubicBezTo>
                    <a:pt x="2725" y="1603"/>
                    <a:pt x="2710" y="1595"/>
                    <a:pt x="2696" y="1595"/>
                  </a:cubicBezTo>
                  <a:cubicBezTo>
                    <a:pt x="2681" y="1595"/>
                    <a:pt x="2667" y="1603"/>
                    <a:pt x="2652" y="1617"/>
                  </a:cubicBezTo>
                  <a:lnTo>
                    <a:pt x="2291" y="1978"/>
                  </a:lnTo>
                  <a:lnTo>
                    <a:pt x="2045" y="2195"/>
                  </a:lnTo>
                  <a:cubicBezTo>
                    <a:pt x="1930" y="2311"/>
                    <a:pt x="1778" y="2405"/>
                    <a:pt x="1597" y="2405"/>
                  </a:cubicBezTo>
                  <a:cubicBezTo>
                    <a:pt x="1446" y="2405"/>
                    <a:pt x="1294" y="2311"/>
                    <a:pt x="1171" y="2195"/>
                  </a:cubicBezTo>
                  <a:cubicBezTo>
                    <a:pt x="1055" y="2101"/>
                    <a:pt x="990" y="1949"/>
                    <a:pt x="961" y="1798"/>
                  </a:cubicBezTo>
                  <a:cubicBezTo>
                    <a:pt x="961" y="1740"/>
                    <a:pt x="932" y="1740"/>
                    <a:pt x="904" y="1740"/>
                  </a:cubicBezTo>
                  <a:cubicBezTo>
                    <a:pt x="875" y="1740"/>
                    <a:pt x="846" y="1769"/>
                    <a:pt x="846" y="1798"/>
                  </a:cubicBezTo>
                  <a:cubicBezTo>
                    <a:pt x="846" y="1949"/>
                    <a:pt x="932" y="2130"/>
                    <a:pt x="1026" y="2253"/>
                  </a:cubicBezTo>
                  <a:lnTo>
                    <a:pt x="513" y="2766"/>
                  </a:lnTo>
                  <a:cubicBezTo>
                    <a:pt x="268" y="2491"/>
                    <a:pt x="123" y="2130"/>
                    <a:pt x="123" y="1769"/>
                  </a:cubicBezTo>
                  <a:cubicBezTo>
                    <a:pt x="123" y="1378"/>
                    <a:pt x="268" y="988"/>
                    <a:pt x="571" y="714"/>
                  </a:cubicBezTo>
                  <a:lnTo>
                    <a:pt x="752" y="533"/>
                  </a:lnTo>
                  <a:lnTo>
                    <a:pt x="1265" y="1046"/>
                  </a:lnTo>
                  <a:lnTo>
                    <a:pt x="1084" y="1227"/>
                  </a:lnTo>
                  <a:cubicBezTo>
                    <a:pt x="990" y="1292"/>
                    <a:pt x="932" y="1378"/>
                    <a:pt x="904" y="1472"/>
                  </a:cubicBezTo>
                  <a:cubicBezTo>
                    <a:pt x="904" y="1501"/>
                    <a:pt x="904" y="1530"/>
                    <a:pt x="932" y="1559"/>
                  </a:cubicBezTo>
                  <a:cubicBezTo>
                    <a:pt x="961" y="1559"/>
                    <a:pt x="1026" y="1559"/>
                    <a:pt x="1026" y="1530"/>
                  </a:cubicBezTo>
                  <a:cubicBezTo>
                    <a:pt x="1055" y="1436"/>
                    <a:pt x="1113" y="1378"/>
                    <a:pt x="1171" y="1321"/>
                  </a:cubicBezTo>
                  <a:lnTo>
                    <a:pt x="1749" y="714"/>
                  </a:lnTo>
                  <a:cubicBezTo>
                    <a:pt x="1778" y="685"/>
                    <a:pt x="1778" y="656"/>
                    <a:pt x="1749" y="627"/>
                  </a:cubicBezTo>
                  <a:lnTo>
                    <a:pt x="1171" y="27"/>
                  </a:lnTo>
                  <a:cubicBezTo>
                    <a:pt x="1156" y="9"/>
                    <a:pt x="1135" y="0"/>
                    <a:pt x="1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85;p61">
              <a:extLst>
                <a:ext uri="{FF2B5EF4-FFF2-40B4-BE49-F238E27FC236}">
                  <a16:creationId xmlns:a16="http://schemas.microsoft.com/office/drawing/2014/main" id="{0563149F-C964-B664-03FE-7BEE904703CD}"/>
                </a:ext>
              </a:extLst>
            </p:cNvPr>
            <p:cNvSpPr/>
            <p:nvPr/>
          </p:nvSpPr>
          <p:spPr>
            <a:xfrm>
              <a:off x="8139041" y="1881138"/>
              <a:ext cx="38966" cy="38359"/>
            </a:xfrm>
            <a:custGeom>
              <a:avLst/>
              <a:gdLst/>
              <a:ahLst/>
              <a:cxnLst/>
              <a:rect l="l" t="t" r="r" b="b"/>
              <a:pathLst>
                <a:path w="449" h="442" extrusionOk="0">
                  <a:moveTo>
                    <a:pt x="377" y="0"/>
                  </a:moveTo>
                  <a:cubicBezTo>
                    <a:pt x="362" y="0"/>
                    <a:pt x="348" y="8"/>
                    <a:pt x="333" y="22"/>
                  </a:cubicBezTo>
                  <a:lnTo>
                    <a:pt x="1" y="326"/>
                  </a:lnTo>
                  <a:lnTo>
                    <a:pt x="1" y="412"/>
                  </a:lnTo>
                  <a:cubicBezTo>
                    <a:pt x="30" y="441"/>
                    <a:pt x="30" y="441"/>
                    <a:pt x="59" y="441"/>
                  </a:cubicBezTo>
                  <a:cubicBezTo>
                    <a:pt x="59" y="441"/>
                    <a:pt x="88" y="441"/>
                    <a:pt x="88" y="412"/>
                  </a:cubicBezTo>
                  <a:lnTo>
                    <a:pt x="420" y="109"/>
                  </a:lnTo>
                  <a:cubicBezTo>
                    <a:pt x="449" y="80"/>
                    <a:pt x="449" y="22"/>
                    <a:pt x="420" y="22"/>
                  </a:cubicBezTo>
                  <a:cubicBezTo>
                    <a:pt x="406" y="8"/>
                    <a:pt x="391"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86;p61">
              <a:extLst>
                <a:ext uri="{FF2B5EF4-FFF2-40B4-BE49-F238E27FC236}">
                  <a16:creationId xmlns:a16="http://schemas.microsoft.com/office/drawing/2014/main" id="{FDC9C374-D654-8435-EADC-51F8A77E2C37}"/>
                </a:ext>
              </a:extLst>
            </p:cNvPr>
            <p:cNvSpPr/>
            <p:nvPr/>
          </p:nvSpPr>
          <p:spPr>
            <a:xfrm>
              <a:off x="8191112" y="1937547"/>
              <a:ext cx="33933" cy="31503"/>
            </a:xfrm>
            <a:custGeom>
              <a:avLst/>
              <a:gdLst/>
              <a:ahLst/>
              <a:cxnLst/>
              <a:rect l="l" t="t" r="r" b="b"/>
              <a:pathLst>
                <a:path w="391" h="363" extrusionOk="0">
                  <a:moveTo>
                    <a:pt x="275" y="1"/>
                  </a:moveTo>
                  <a:lnTo>
                    <a:pt x="30" y="275"/>
                  </a:lnTo>
                  <a:cubicBezTo>
                    <a:pt x="1" y="304"/>
                    <a:pt x="1" y="333"/>
                    <a:pt x="30" y="362"/>
                  </a:cubicBezTo>
                  <a:lnTo>
                    <a:pt x="124" y="362"/>
                  </a:lnTo>
                  <a:lnTo>
                    <a:pt x="362" y="95"/>
                  </a:lnTo>
                  <a:cubicBezTo>
                    <a:pt x="391" y="95"/>
                    <a:pt x="391" y="37"/>
                    <a:pt x="3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87;p61">
              <a:extLst>
                <a:ext uri="{FF2B5EF4-FFF2-40B4-BE49-F238E27FC236}">
                  <a16:creationId xmlns:a16="http://schemas.microsoft.com/office/drawing/2014/main" id="{1F04D27F-F92D-5363-4BA2-42B6093CA490}"/>
                </a:ext>
              </a:extLst>
            </p:cNvPr>
            <p:cNvSpPr/>
            <p:nvPr/>
          </p:nvSpPr>
          <p:spPr>
            <a:xfrm>
              <a:off x="8193628" y="1894329"/>
              <a:ext cx="23953" cy="20134"/>
            </a:xfrm>
            <a:custGeom>
              <a:avLst/>
              <a:gdLst/>
              <a:ahLst/>
              <a:cxnLst/>
              <a:rect l="l" t="t" r="r" b="b"/>
              <a:pathLst>
                <a:path w="276" h="232" extrusionOk="0">
                  <a:moveTo>
                    <a:pt x="197" y="0"/>
                  </a:moveTo>
                  <a:cubicBezTo>
                    <a:pt x="181" y="0"/>
                    <a:pt x="167" y="7"/>
                    <a:pt x="152" y="22"/>
                  </a:cubicBezTo>
                  <a:lnTo>
                    <a:pt x="30" y="137"/>
                  </a:lnTo>
                  <a:cubicBezTo>
                    <a:pt x="1" y="174"/>
                    <a:pt x="1" y="202"/>
                    <a:pt x="30" y="231"/>
                  </a:cubicBezTo>
                  <a:lnTo>
                    <a:pt x="124" y="231"/>
                  </a:lnTo>
                  <a:lnTo>
                    <a:pt x="246" y="80"/>
                  </a:lnTo>
                  <a:cubicBezTo>
                    <a:pt x="275" y="80"/>
                    <a:pt x="275" y="22"/>
                    <a:pt x="246" y="22"/>
                  </a:cubicBezTo>
                  <a:cubicBezTo>
                    <a:pt x="228" y="7"/>
                    <a:pt x="212" y="0"/>
                    <a:pt x="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88;p61">
              <a:extLst>
                <a:ext uri="{FF2B5EF4-FFF2-40B4-BE49-F238E27FC236}">
                  <a16:creationId xmlns:a16="http://schemas.microsoft.com/office/drawing/2014/main" id="{8DEBCE5D-D040-50AE-0222-E779C6AAE714}"/>
                </a:ext>
              </a:extLst>
            </p:cNvPr>
            <p:cNvSpPr/>
            <p:nvPr/>
          </p:nvSpPr>
          <p:spPr>
            <a:xfrm>
              <a:off x="8167940" y="1920017"/>
              <a:ext cx="20742" cy="22651"/>
            </a:xfrm>
            <a:custGeom>
              <a:avLst/>
              <a:gdLst/>
              <a:ahLst/>
              <a:cxnLst/>
              <a:rect l="l" t="t" r="r" b="b"/>
              <a:pathLst>
                <a:path w="239" h="261" extrusionOk="0">
                  <a:moveTo>
                    <a:pt x="174" y="0"/>
                  </a:moveTo>
                  <a:cubicBezTo>
                    <a:pt x="154" y="0"/>
                    <a:pt x="130" y="8"/>
                    <a:pt x="116" y="22"/>
                  </a:cubicBezTo>
                  <a:lnTo>
                    <a:pt x="0" y="145"/>
                  </a:lnTo>
                  <a:lnTo>
                    <a:pt x="0" y="239"/>
                  </a:lnTo>
                  <a:cubicBezTo>
                    <a:pt x="15" y="253"/>
                    <a:pt x="37" y="261"/>
                    <a:pt x="55" y="261"/>
                  </a:cubicBezTo>
                  <a:cubicBezTo>
                    <a:pt x="73" y="261"/>
                    <a:pt x="87" y="253"/>
                    <a:pt x="87" y="239"/>
                  </a:cubicBezTo>
                  <a:lnTo>
                    <a:pt x="210" y="116"/>
                  </a:lnTo>
                  <a:cubicBezTo>
                    <a:pt x="239" y="87"/>
                    <a:pt x="239" y="58"/>
                    <a:pt x="210" y="22"/>
                  </a:cubicBezTo>
                  <a:cubicBezTo>
                    <a:pt x="210" y="8"/>
                    <a:pt x="194" y="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89;p61">
              <a:extLst>
                <a:ext uri="{FF2B5EF4-FFF2-40B4-BE49-F238E27FC236}">
                  <a16:creationId xmlns:a16="http://schemas.microsoft.com/office/drawing/2014/main" id="{D799ADFA-A31B-DFB0-18E7-D4D65E9FECB5}"/>
                </a:ext>
              </a:extLst>
            </p:cNvPr>
            <p:cNvSpPr/>
            <p:nvPr/>
          </p:nvSpPr>
          <p:spPr>
            <a:xfrm>
              <a:off x="8327189" y="2069286"/>
              <a:ext cx="38966" cy="38359"/>
            </a:xfrm>
            <a:custGeom>
              <a:avLst/>
              <a:gdLst/>
              <a:ahLst/>
              <a:cxnLst/>
              <a:rect l="l" t="t" r="r" b="b"/>
              <a:pathLst>
                <a:path w="449" h="442" extrusionOk="0">
                  <a:moveTo>
                    <a:pt x="387" y="0"/>
                  </a:moveTo>
                  <a:cubicBezTo>
                    <a:pt x="369" y="0"/>
                    <a:pt x="348" y="7"/>
                    <a:pt x="333" y="22"/>
                  </a:cubicBezTo>
                  <a:lnTo>
                    <a:pt x="30" y="354"/>
                  </a:lnTo>
                  <a:cubicBezTo>
                    <a:pt x="1" y="383"/>
                    <a:pt x="1" y="412"/>
                    <a:pt x="30" y="441"/>
                  </a:cubicBezTo>
                  <a:lnTo>
                    <a:pt x="116" y="441"/>
                  </a:lnTo>
                  <a:lnTo>
                    <a:pt x="420" y="109"/>
                  </a:lnTo>
                  <a:cubicBezTo>
                    <a:pt x="449" y="80"/>
                    <a:pt x="449" y="51"/>
                    <a:pt x="420" y="22"/>
                  </a:cubicBezTo>
                  <a:cubicBezTo>
                    <a:pt x="420" y="7"/>
                    <a:pt x="406" y="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90;p61">
              <a:extLst>
                <a:ext uri="{FF2B5EF4-FFF2-40B4-BE49-F238E27FC236}">
                  <a16:creationId xmlns:a16="http://schemas.microsoft.com/office/drawing/2014/main" id="{7B81244D-8F72-E4C2-4441-86B0B94E64C0}"/>
                </a:ext>
              </a:extLst>
            </p:cNvPr>
            <p:cNvSpPr/>
            <p:nvPr/>
          </p:nvSpPr>
          <p:spPr>
            <a:xfrm>
              <a:off x="8274511" y="2022249"/>
              <a:ext cx="34627" cy="32718"/>
            </a:xfrm>
            <a:custGeom>
              <a:avLst/>
              <a:gdLst/>
              <a:ahLst/>
              <a:cxnLst/>
              <a:rect l="l" t="t" r="r" b="b"/>
              <a:pathLst>
                <a:path w="399" h="377" extrusionOk="0">
                  <a:moveTo>
                    <a:pt x="338" y="0"/>
                  </a:moveTo>
                  <a:cubicBezTo>
                    <a:pt x="319" y="0"/>
                    <a:pt x="304" y="7"/>
                    <a:pt x="304" y="22"/>
                  </a:cubicBezTo>
                  <a:lnTo>
                    <a:pt x="37" y="260"/>
                  </a:lnTo>
                  <a:cubicBezTo>
                    <a:pt x="1" y="289"/>
                    <a:pt x="1" y="354"/>
                    <a:pt x="37" y="354"/>
                  </a:cubicBezTo>
                  <a:cubicBezTo>
                    <a:pt x="51" y="369"/>
                    <a:pt x="66" y="376"/>
                    <a:pt x="80" y="376"/>
                  </a:cubicBezTo>
                  <a:cubicBezTo>
                    <a:pt x="95" y="376"/>
                    <a:pt x="109" y="369"/>
                    <a:pt x="124" y="354"/>
                  </a:cubicBezTo>
                  <a:lnTo>
                    <a:pt x="398" y="109"/>
                  </a:lnTo>
                  <a:lnTo>
                    <a:pt x="398" y="22"/>
                  </a:lnTo>
                  <a:cubicBezTo>
                    <a:pt x="380" y="7"/>
                    <a:pt x="357" y="0"/>
                    <a:pt x="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91;p61">
              <a:extLst>
                <a:ext uri="{FF2B5EF4-FFF2-40B4-BE49-F238E27FC236}">
                  <a16:creationId xmlns:a16="http://schemas.microsoft.com/office/drawing/2014/main" id="{7A6FA27F-DB0B-6CDC-1F28-CB2718A908E0}"/>
                </a:ext>
              </a:extLst>
            </p:cNvPr>
            <p:cNvSpPr/>
            <p:nvPr/>
          </p:nvSpPr>
          <p:spPr>
            <a:xfrm>
              <a:off x="8324672" y="2029712"/>
              <a:ext cx="28379" cy="28379"/>
            </a:xfrm>
            <a:custGeom>
              <a:avLst/>
              <a:gdLst/>
              <a:ahLst/>
              <a:cxnLst/>
              <a:rect l="l" t="t" r="r" b="b"/>
              <a:pathLst>
                <a:path w="327" h="327" extrusionOk="0">
                  <a:moveTo>
                    <a:pt x="272" y="1"/>
                  </a:moveTo>
                  <a:cubicBezTo>
                    <a:pt x="254" y="1"/>
                    <a:pt x="239" y="8"/>
                    <a:pt x="239" y="23"/>
                  </a:cubicBezTo>
                  <a:lnTo>
                    <a:pt x="30" y="203"/>
                  </a:lnTo>
                  <a:cubicBezTo>
                    <a:pt x="1" y="239"/>
                    <a:pt x="1" y="268"/>
                    <a:pt x="30" y="297"/>
                  </a:cubicBezTo>
                  <a:cubicBezTo>
                    <a:pt x="59" y="326"/>
                    <a:pt x="59" y="326"/>
                    <a:pt x="88" y="326"/>
                  </a:cubicBezTo>
                  <a:cubicBezTo>
                    <a:pt x="88" y="326"/>
                    <a:pt x="117" y="326"/>
                    <a:pt x="117" y="297"/>
                  </a:cubicBezTo>
                  <a:lnTo>
                    <a:pt x="326" y="117"/>
                  </a:lnTo>
                  <a:lnTo>
                    <a:pt x="326" y="23"/>
                  </a:lnTo>
                  <a:cubicBezTo>
                    <a:pt x="312" y="8"/>
                    <a:pt x="290"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92;p61">
              <a:extLst>
                <a:ext uri="{FF2B5EF4-FFF2-40B4-BE49-F238E27FC236}">
                  <a16:creationId xmlns:a16="http://schemas.microsoft.com/office/drawing/2014/main" id="{147C3B8E-E17E-4A85-F0A9-E201D2F704FE}"/>
                </a:ext>
              </a:extLst>
            </p:cNvPr>
            <p:cNvSpPr/>
            <p:nvPr/>
          </p:nvSpPr>
          <p:spPr>
            <a:xfrm>
              <a:off x="8303410" y="2063731"/>
              <a:ext cx="18225" cy="15014"/>
            </a:xfrm>
            <a:custGeom>
              <a:avLst/>
              <a:gdLst/>
              <a:ahLst/>
              <a:cxnLst/>
              <a:rect l="l" t="t" r="r" b="b"/>
              <a:pathLst>
                <a:path w="210" h="173" extrusionOk="0">
                  <a:moveTo>
                    <a:pt x="138" y="1"/>
                  </a:moveTo>
                  <a:cubicBezTo>
                    <a:pt x="123" y="1"/>
                    <a:pt x="109" y="10"/>
                    <a:pt x="94" y="28"/>
                  </a:cubicBezTo>
                  <a:lnTo>
                    <a:pt x="29" y="86"/>
                  </a:lnTo>
                  <a:cubicBezTo>
                    <a:pt x="0" y="86"/>
                    <a:pt x="0" y="144"/>
                    <a:pt x="29" y="173"/>
                  </a:cubicBezTo>
                  <a:lnTo>
                    <a:pt x="123" y="173"/>
                  </a:lnTo>
                  <a:lnTo>
                    <a:pt x="181" y="115"/>
                  </a:lnTo>
                  <a:cubicBezTo>
                    <a:pt x="210" y="86"/>
                    <a:pt x="210" y="28"/>
                    <a:pt x="181" y="28"/>
                  </a:cubicBezTo>
                  <a:cubicBezTo>
                    <a:pt x="166" y="10"/>
                    <a:pt x="152" y="1"/>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1063;p40">
            <a:extLst>
              <a:ext uri="{FF2B5EF4-FFF2-40B4-BE49-F238E27FC236}">
                <a16:creationId xmlns:a16="http://schemas.microsoft.com/office/drawing/2014/main" id="{48C53736-EAC8-F67D-6169-AF3D807B15A6}"/>
              </a:ext>
            </a:extLst>
          </p:cNvPr>
          <p:cNvSpPr txBox="1">
            <a:spLocks/>
          </p:cNvSpPr>
          <p:nvPr/>
        </p:nvSpPr>
        <p:spPr>
          <a:xfrm>
            <a:off x="5250959" y="2077800"/>
            <a:ext cx="2651700" cy="11220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1pPr>
            <a:lvl2pPr marL="914400" marR="0" lvl="1"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2pPr>
            <a:lvl3pPr marL="1371600" marR="0" lvl="2"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3pPr>
            <a:lvl4pPr marL="1828800" marR="0" lvl="3"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4pPr>
            <a:lvl5pPr marL="2286000" marR="0" lvl="4"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5pPr>
            <a:lvl6pPr marL="2743200" marR="0" lvl="5"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6pPr>
            <a:lvl7pPr marL="3200400" marR="0" lvl="6"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7pPr>
            <a:lvl8pPr marL="3657600" marR="0" lvl="7"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8pPr>
            <a:lvl9pPr marL="4114800" marR="0" lvl="8"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9pPr>
          </a:lstStyle>
          <a:p>
            <a:pPr marL="0" indent="0"/>
            <a:r>
              <a:rPr lang="fr-FR" dirty="0"/>
              <a:t>Le montant d'argent que vous avez payé pour recevoir le produit et qui ne vous convient pas est simplement perdu.</a:t>
            </a:r>
          </a:p>
        </p:txBody>
      </p:sp>
      <p:sp>
        <p:nvSpPr>
          <p:cNvPr id="40" name="Google Shape;1064;p40">
            <a:extLst>
              <a:ext uri="{FF2B5EF4-FFF2-40B4-BE49-F238E27FC236}">
                <a16:creationId xmlns:a16="http://schemas.microsoft.com/office/drawing/2014/main" id="{DB0112CC-C1BD-B19F-5D59-2A13019BF1EF}"/>
              </a:ext>
            </a:extLst>
          </p:cNvPr>
          <p:cNvSpPr txBox="1">
            <a:spLocks/>
          </p:cNvSpPr>
          <p:nvPr/>
        </p:nvSpPr>
        <p:spPr>
          <a:xfrm>
            <a:off x="6051601" y="1855401"/>
            <a:ext cx="903217" cy="34427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1800" b="1" i="0" u="none" strike="noStrike" cap="none">
                <a:solidFill>
                  <a:schemeClr val="dk1"/>
                </a:solidFill>
                <a:latin typeface="Unbounded"/>
                <a:ea typeface="Unbounded"/>
                <a:cs typeface="Unbounded"/>
                <a:sym typeface="Unbounded"/>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fr-FR" sz="1200" dirty="0"/>
              <a:t>Argent</a:t>
            </a:r>
          </a:p>
        </p:txBody>
      </p:sp>
      <p:sp>
        <p:nvSpPr>
          <p:cNvPr id="41" name="Google Shape;1063;p40">
            <a:extLst>
              <a:ext uri="{FF2B5EF4-FFF2-40B4-BE49-F238E27FC236}">
                <a16:creationId xmlns:a16="http://schemas.microsoft.com/office/drawing/2014/main" id="{438B1891-F04C-593F-C55E-53182E057091}"/>
              </a:ext>
            </a:extLst>
          </p:cNvPr>
          <p:cNvSpPr txBox="1">
            <a:spLocks/>
          </p:cNvSpPr>
          <p:nvPr/>
        </p:nvSpPr>
        <p:spPr>
          <a:xfrm>
            <a:off x="671331" y="3942388"/>
            <a:ext cx="2651700" cy="112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1pPr>
            <a:lvl2pPr marL="914400" marR="0" lvl="1"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2pPr>
            <a:lvl3pPr marL="1371600" marR="0" lvl="2"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3pPr>
            <a:lvl4pPr marL="1828800" marR="0" lvl="3"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4pPr>
            <a:lvl5pPr marL="2286000" marR="0" lvl="4"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5pPr>
            <a:lvl6pPr marL="2743200" marR="0" lvl="5"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6pPr>
            <a:lvl7pPr marL="3200400" marR="0" lvl="6"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7pPr>
            <a:lvl8pPr marL="3657600" marR="0" lvl="7"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8pPr>
            <a:lvl9pPr marL="4114800" marR="0" lvl="8"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9pPr>
          </a:lstStyle>
          <a:p>
            <a:pPr marL="0" indent="0"/>
            <a:r>
              <a:rPr lang="fr-FR" dirty="0"/>
              <a:t>Le client n’as pas le choix d’essayer les vêtements en cours de son shopping en ligne.</a:t>
            </a:r>
          </a:p>
        </p:txBody>
      </p:sp>
      <p:sp>
        <p:nvSpPr>
          <p:cNvPr id="42" name="Google Shape;1064;p40">
            <a:extLst>
              <a:ext uri="{FF2B5EF4-FFF2-40B4-BE49-F238E27FC236}">
                <a16:creationId xmlns:a16="http://schemas.microsoft.com/office/drawing/2014/main" id="{0EE7C6FB-4393-1A7E-3EF9-142ED36FC1E5}"/>
              </a:ext>
            </a:extLst>
          </p:cNvPr>
          <p:cNvSpPr txBox="1">
            <a:spLocks/>
          </p:cNvSpPr>
          <p:nvPr/>
        </p:nvSpPr>
        <p:spPr>
          <a:xfrm>
            <a:off x="1041206" y="3719989"/>
            <a:ext cx="1851057" cy="34427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1800" b="1" i="0" u="none" strike="noStrike" cap="none">
                <a:solidFill>
                  <a:schemeClr val="dk1"/>
                </a:solidFill>
                <a:latin typeface="Unbounded"/>
                <a:ea typeface="Unbounded"/>
                <a:cs typeface="Unbounded"/>
                <a:sym typeface="Unbounded"/>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fr-FR" sz="1200" dirty="0"/>
              <a:t>Personnalisation</a:t>
            </a:r>
          </a:p>
        </p:txBody>
      </p:sp>
      <p:sp>
        <p:nvSpPr>
          <p:cNvPr id="43" name="Google Shape;1068;p40">
            <a:extLst>
              <a:ext uri="{FF2B5EF4-FFF2-40B4-BE49-F238E27FC236}">
                <a16:creationId xmlns:a16="http://schemas.microsoft.com/office/drawing/2014/main" id="{3FCD55AB-1D2A-A7EE-5136-AEB43086433E}"/>
              </a:ext>
            </a:extLst>
          </p:cNvPr>
          <p:cNvSpPr/>
          <p:nvPr/>
        </p:nvSpPr>
        <p:spPr>
          <a:xfrm>
            <a:off x="1581080" y="3125689"/>
            <a:ext cx="640200" cy="594300"/>
          </a:xfrm>
          <a:prstGeom prst="rect">
            <a:avLst/>
          </a:prstGeom>
          <a:ln>
            <a:solidFill>
              <a:schemeClr val="bg2"/>
            </a:solid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2619;p62">
            <a:extLst>
              <a:ext uri="{FF2B5EF4-FFF2-40B4-BE49-F238E27FC236}">
                <a16:creationId xmlns:a16="http://schemas.microsoft.com/office/drawing/2014/main" id="{80400330-4F3F-9EAB-F02C-B0789F230FCE}"/>
              </a:ext>
            </a:extLst>
          </p:cNvPr>
          <p:cNvGrpSpPr/>
          <p:nvPr/>
        </p:nvGrpSpPr>
        <p:grpSpPr>
          <a:xfrm>
            <a:off x="1785695" y="3219706"/>
            <a:ext cx="230969" cy="375609"/>
            <a:chOff x="1588075" y="3044197"/>
            <a:chExt cx="230969" cy="375609"/>
          </a:xfrm>
        </p:grpSpPr>
        <p:sp>
          <p:nvSpPr>
            <p:cNvPr id="45" name="Google Shape;2620;p62">
              <a:extLst>
                <a:ext uri="{FF2B5EF4-FFF2-40B4-BE49-F238E27FC236}">
                  <a16:creationId xmlns:a16="http://schemas.microsoft.com/office/drawing/2014/main" id="{35CF48C5-1EA9-C5EC-E383-F0D7DD026CB0}"/>
                </a:ext>
              </a:extLst>
            </p:cNvPr>
            <p:cNvSpPr/>
            <p:nvPr/>
          </p:nvSpPr>
          <p:spPr>
            <a:xfrm>
              <a:off x="1687759" y="3238066"/>
              <a:ext cx="42336" cy="18331"/>
            </a:xfrm>
            <a:custGeom>
              <a:avLst/>
              <a:gdLst/>
              <a:ahLst/>
              <a:cxnLst/>
              <a:rect l="l" t="t" r="r" b="b"/>
              <a:pathLst>
                <a:path w="485" h="210" extrusionOk="0">
                  <a:moveTo>
                    <a:pt x="29" y="0"/>
                  </a:moveTo>
                  <a:cubicBezTo>
                    <a:pt x="29" y="29"/>
                    <a:pt x="0" y="94"/>
                    <a:pt x="29" y="94"/>
                  </a:cubicBezTo>
                  <a:cubicBezTo>
                    <a:pt x="87" y="181"/>
                    <a:pt x="181" y="210"/>
                    <a:pt x="239" y="210"/>
                  </a:cubicBezTo>
                  <a:cubicBezTo>
                    <a:pt x="333" y="210"/>
                    <a:pt x="419" y="181"/>
                    <a:pt x="484" y="94"/>
                  </a:cubicBezTo>
                  <a:cubicBezTo>
                    <a:pt x="484" y="94"/>
                    <a:pt x="484" y="29"/>
                    <a:pt x="448" y="0"/>
                  </a:cubicBezTo>
                  <a:cubicBezTo>
                    <a:pt x="419" y="0"/>
                    <a:pt x="390" y="0"/>
                    <a:pt x="361" y="29"/>
                  </a:cubicBezTo>
                  <a:cubicBezTo>
                    <a:pt x="333" y="65"/>
                    <a:pt x="304" y="94"/>
                    <a:pt x="239" y="94"/>
                  </a:cubicBezTo>
                  <a:cubicBezTo>
                    <a:pt x="210" y="94"/>
                    <a:pt x="152" y="65"/>
                    <a:pt x="123" y="29"/>
                  </a:cubicBezTo>
                  <a:cubicBezTo>
                    <a:pt x="123" y="0"/>
                    <a:pt x="58"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621;p62">
              <a:extLst>
                <a:ext uri="{FF2B5EF4-FFF2-40B4-BE49-F238E27FC236}">
                  <a16:creationId xmlns:a16="http://schemas.microsoft.com/office/drawing/2014/main" id="{06CA5993-D0E1-53C7-BF84-34E1B381CFB1}"/>
                </a:ext>
              </a:extLst>
            </p:cNvPr>
            <p:cNvSpPr/>
            <p:nvPr/>
          </p:nvSpPr>
          <p:spPr>
            <a:xfrm>
              <a:off x="1588075" y="3044197"/>
              <a:ext cx="230969" cy="375609"/>
            </a:xfrm>
            <a:custGeom>
              <a:avLst/>
              <a:gdLst/>
              <a:ahLst/>
              <a:cxnLst/>
              <a:rect l="l" t="t" r="r" b="b"/>
              <a:pathLst>
                <a:path w="2646" h="4303" extrusionOk="0">
                  <a:moveTo>
                    <a:pt x="1894" y="1050"/>
                  </a:moveTo>
                  <a:cubicBezTo>
                    <a:pt x="1923" y="1050"/>
                    <a:pt x="1952" y="1050"/>
                    <a:pt x="1988" y="1079"/>
                  </a:cubicBezTo>
                  <a:cubicBezTo>
                    <a:pt x="2045" y="1079"/>
                    <a:pt x="2045" y="1137"/>
                    <a:pt x="2074" y="1166"/>
                  </a:cubicBezTo>
                  <a:cubicBezTo>
                    <a:pt x="2074" y="1260"/>
                    <a:pt x="2103" y="1347"/>
                    <a:pt x="2132" y="1470"/>
                  </a:cubicBezTo>
                  <a:cubicBezTo>
                    <a:pt x="2074" y="1441"/>
                    <a:pt x="2017" y="1441"/>
                    <a:pt x="1988" y="1441"/>
                  </a:cubicBezTo>
                  <a:lnTo>
                    <a:pt x="810" y="1441"/>
                  </a:lnTo>
                  <a:cubicBezTo>
                    <a:pt x="752" y="1441"/>
                    <a:pt x="723" y="1441"/>
                    <a:pt x="658" y="1470"/>
                  </a:cubicBezTo>
                  <a:cubicBezTo>
                    <a:pt x="687" y="1347"/>
                    <a:pt x="687" y="1260"/>
                    <a:pt x="723" y="1166"/>
                  </a:cubicBezTo>
                  <a:cubicBezTo>
                    <a:pt x="723" y="1108"/>
                    <a:pt x="752" y="1079"/>
                    <a:pt x="781" y="1079"/>
                  </a:cubicBezTo>
                  <a:cubicBezTo>
                    <a:pt x="839" y="1050"/>
                    <a:pt x="868" y="1050"/>
                    <a:pt x="904" y="1050"/>
                  </a:cubicBezTo>
                  <a:cubicBezTo>
                    <a:pt x="1066" y="1094"/>
                    <a:pt x="1231" y="1115"/>
                    <a:pt x="1396" y="1115"/>
                  </a:cubicBezTo>
                  <a:cubicBezTo>
                    <a:pt x="1561" y="1115"/>
                    <a:pt x="1727" y="1094"/>
                    <a:pt x="1894" y="1050"/>
                  </a:cubicBezTo>
                  <a:close/>
                  <a:moveTo>
                    <a:pt x="1475" y="1563"/>
                  </a:moveTo>
                  <a:cubicBezTo>
                    <a:pt x="1446" y="1592"/>
                    <a:pt x="1446" y="1621"/>
                    <a:pt x="1446" y="1650"/>
                  </a:cubicBezTo>
                  <a:lnTo>
                    <a:pt x="1352" y="1650"/>
                  </a:lnTo>
                  <a:cubicBezTo>
                    <a:pt x="1352" y="1621"/>
                    <a:pt x="1323" y="1592"/>
                    <a:pt x="1323" y="1563"/>
                  </a:cubicBezTo>
                  <a:close/>
                  <a:moveTo>
                    <a:pt x="1113" y="1563"/>
                  </a:moveTo>
                  <a:cubicBezTo>
                    <a:pt x="1171" y="1563"/>
                    <a:pt x="1171" y="1563"/>
                    <a:pt x="1200" y="1592"/>
                  </a:cubicBezTo>
                  <a:cubicBezTo>
                    <a:pt x="1229" y="1621"/>
                    <a:pt x="1229" y="1708"/>
                    <a:pt x="1200" y="1773"/>
                  </a:cubicBezTo>
                  <a:cubicBezTo>
                    <a:pt x="1200" y="1802"/>
                    <a:pt x="1171" y="1831"/>
                    <a:pt x="1171" y="1860"/>
                  </a:cubicBezTo>
                  <a:cubicBezTo>
                    <a:pt x="1084" y="2040"/>
                    <a:pt x="962" y="2134"/>
                    <a:pt x="810" y="2134"/>
                  </a:cubicBezTo>
                  <a:cubicBezTo>
                    <a:pt x="658" y="2134"/>
                    <a:pt x="506" y="1983"/>
                    <a:pt x="542" y="1831"/>
                  </a:cubicBezTo>
                  <a:cubicBezTo>
                    <a:pt x="542" y="1679"/>
                    <a:pt x="687" y="1563"/>
                    <a:pt x="810" y="1563"/>
                  </a:cubicBezTo>
                  <a:close/>
                  <a:moveTo>
                    <a:pt x="1952" y="1563"/>
                  </a:moveTo>
                  <a:cubicBezTo>
                    <a:pt x="2103" y="1563"/>
                    <a:pt x="2255" y="1679"/>
                    <a:pt x="2255" y="1831"/>
                  </a:cubicBezTo>
                  <a:cubicBezTo>
                    <a:pt x="2255" y="1983"/>
                    <a:pt x="2132" y="2134"/>
                    <a:pt x="1988" y="2134"/>
                  </a:cubicBezTo>
                  <a:cubicBezTo>
                    <a:pt x="1836" y="2134"/>
                    <a:pt x="1713" y="2040"/>
                    <a:pt x="1626" y="1860"/>
                  </a:cubicBezTo>
                  <a:cubicBezTo>
                    <a:pt x="1590" y="1831"/>
                    <a:pt x="1590" y="1802"/>
                    <a:pt x="1590" y="1773"/>
                  </a:cubicBezTo>
                  <a:cubicBezTo>
                    <a:pt x="1561" y="1708"/>
                    <a:pt x="1561" y="1621"/>
                    <a:pt x="1590" y="1592"/>
                  </a:cubicBezTo>
                  <a:cubicBezTo>
                    <a:pt x="1590" y="1563"/>
                    <a:pt x="1626" y="1563"/>
                    <a:pt x="1655" y="1563"/>
                  </a:cubicBezTo>
                  <a:close/>
                  <a:moveTo>
                    <a:pt x="420" y="1889"/>
                  </a:moveTo>
                  <a:cubicBezTo>
                    <a:pt x="420" y="1983"/>
                    <a:pt x="448" y="2040"/>
                    <a:pt x="477" y="2069"/>
                  </a:cubicBezTo>
                  <a:lnTo>
                    <a:pt x="477" y="2163"/>
                  </a:lnTo>
                  <a:lnTo>
                    <a:pt x="391" y="2163"/>
                  </a:lnTo>
                  <a:cubicBezTo>
                    <a:pt x="326" y="2163"/>
                    <a:pt x="239" y="2105"/>
                    <a:pt x="268" y="2040"/>
                  </a:cubicBezTo>
                  <a:cubicBezTo>
                    <a:pt x="268" y="1954"/>
                    <a:pt x="326" y="1889"/>
                    <a:pt x="391" y="1889"/>
                  </a:cubicBezTo>
                  <a:close/>
                  <a:moveTo>
                    <a:pt x="2407" y="1889"/>
                  </a:moveTo>
                  <a:cubicBezTo>
                    <a:pt x="2465" y="1889"/>
                    <a:pt x="2530" y="1954"/>
                    <a:pt x="2530" y="2040"/>
                  </a:cubicBezTo>
                  <a:cubicBezTo>
                    <a:pt x="2530" y="2105"/>
                    <a:pt x="2465" y="2163"/>
                    <a:pt x="2407" y="2163"/>
                  </a:cubicBezTo>
                  <a:lnTo>
                    <a:pt x="2284" y="2163"/>
                  </a:lnTo>
                  <a:cubicBezTo>
                    <a:pt x="2313" y="2134"/>
                    <a:pt x="2313" y="2105"/>
                    <a:pt x="2313" y="2069"/>
                  </a:cubicBezTo>
                  <a:cubicBezTo>
                    <a:pt x="2349" y="2040"/>
                    <a:pt x="2378" y="1983"/>
                    <a:pt x="2378" y="1889"/>
                  </a:cubicBezTo>
                  <a:close/>
                  <a:moveTo>
                    <a:pt x="1396" y="1787"/>
                  </a:moveTo>
                  <a:cubicBezTo>
                    <a:pt x="1419" y="1787"/>
                    <a:pt x="1442" y="1802"/>
                    <a:pt x="1475" y="1831"/>
                  </a:cubicBezTo>
                  <a:cubicBezTo>
                    <a:pt x="1475" y="1860"/>
                    <a:pt x="1503" y="1889"/>
                    <a:pt x="1503" y="1925"/>
                  </a:cubicBezTo>
                  <a:cubicBezTo>
                    <a:pt x="1655" y="2192"/>
                    <a:pt x="1836" y="2250"/>
                    <a:pt x="1988" y="2250"/>
                  </a:cubicBezTo>
                  <a:cubicBezTo>
                    <a:pt x="2045" y="2250"/>
                    <a:pt x="2103" y="2221"/>
                    <a:pt x="2168" y="2192"/>
                  </a:cubicBezTo>
                  <a:lnTo>
                    <a:pt x="2168" y="2221"/>
                  </a:lnTo>
                  <a:cubicBezTo>
                    <a:pt x="2168" y="2344"/>
                    <a:pt x="2132" y="2402"/>
                    <a:pt x="2103" y="2467"/>
                  </a:cubicBezTo>
                  <a:cubicBezTo>
                    <a:pt x="1988" y="2582"/>
                    <a:pt x="1561" y="2792"/>
                    <a:pt x="1381" y="2792"/>
                  </a:cubicBezTo>
                  <a:cubicBezTo>
                    <a:pt x="1229" y="2792"/>
                    <a:pt x="781" y="2582"/>
                    <a:pt x="687" y="2467"/>
                  </a:cubicBezTo>
                  <a:cubicBezTo>
                    <a:pt x="658" y="2402"/>
                    <a:pt x="629" y="2344"/>
                    <a:pt x="629" y="2221"/>
                  </a:cubicBezTo>
                  <a:lnTo>
                    <a:pt x="629" y="2192"/>
                  </a:lnTo>
                  <a:cubicBezTo>
                    <a:pt x="687" y="2221"/>
                    <a:pt x="752" y="2250"/>
                    <a:pt x="810" y="2250"/>
                  </a:cubicBezTo>
                  <a:cubicBezTo>
                    <a:pt x="1048" y="2250"/>
                    <a:pt x="1200" y="2069"/>
                    <a:pt x="1294" y="1925"/>
                  </a:cubicBezTo>
                  <a:cubicBezTo>
                    <a:pt x="1294" y="1889"/>
                    <a:pt x="1323" y="1860"/>
                    <a:pt x="1323" y="1831"/>
                  </a:cubicBezTo>
                  <a:cubicBezTo>
                    <a:pt x="1352" y="1802"/>
                    <a:pt x="1373" y="1787"/>
                    <a:pt x="1396" y="1787"/>
                  </a:cubicBezTo>
                  <a:close/>
                  <a:moveTo>
                    <a:pt x="1590" y="2886"/>
                  </a:moveTo>
                  <a:lnTo>
                    <a:pt x="1590" y="2973"/>
                  </a:lnTo>
                  <a:lnTo>
                    <a:pt x="1590" y="3038"/>
                  </a:lnTo>
                  <a:cubicBezTo>
                    <a:pt x="1626" y="3095"/>
                    <a:pt x="1655" y="3153"/>
                    <a:pt x="1684" y="3189"/>
                  </a:cubicBezTo>
                  <a:cubicBezTo>
                    <a:pt x="1626" y="3305"/>
                    <a:pt x="1503" y="3370"/>
                    <a:pt x="1381" y="3370"/>
                  </a:cubicBezTo>
                  <a:cubicBezTo>
                    <a:pt x="1265" y="3370"/>
                    <a:pt x="1171" y="3305"/>
                    <a:pt x="1113" y="3189"/>
                  </a:cubicBezTo>
                  <a:cubicBezTo>
                    <a:pt x="1142" y="3153"/>
                    <a:pt x="1171" y="3095"/>
                    <a:pt x="1200" y="3038"/>
                  </a:cubicBezTo>
                  <a:lnTo>
                    <a:pt x="1200" y="2944"/>
                  </a:lnTo>
                  <a:lnTo>
                    <a:pt x="1200" y="2886"/>
                  </a:lnTo>
                  <a:cubicBezTo>
                    <a:pt x="1265" y="2915"/>
                    <a:pt x="1323" y="2944"/>
                    <a:pt x="1381" y="2944"/>
                  </a:cubicBezTo>
                  <a:cubicBezTo>
                    <a:pt x="1446" y="2944"/>
                    <a:pt x="1503" y="2915"/>
                    <a:pt x="1590" y="2886"/>
                  </a:cubicBezTo>
                  <a:close/>
                  <a:moveTo>
                    <a:pt x="1019" y="3095"/>
                  </a:moveTo>
                  <a:cubicBezTo>
                    <a:pt x="1019" y="3124"/>
                    <a:pt x="990" y="3153"/>
                    <a:pt x="933" y="3189"/>
                  </a:cubicBezTo>
                  <a:cubicBezTo>
                    <a:pt x="933" y="3189"/>
                    <a:pt x="868" y="3189"/>
                    <a:pt x="868" y="3247"/>
                  </a:cubicBezTo>
                  <a:lnTo>
                    <a:pt x="904" y="3247"/>
                  </a:lnTo>
                  <a:lnTo>
                    <a:pt x="904" y="3580"/>
                  </a:lnTo>
                  <a:lnTo>
                    <a:pt x="752" y="3551"/>
                  </a:lnTo>
                  <a:lnTo>
                    <a:pt x="723" y="3551"/>
                  </a:lnTo>
                  <a:lnTo>
                    <a:pt x="723" y="3515"/>
                  </a:lnTo>
                  <a:lnTo>
                    <a:pt x="810" y="3334"/>
                  </a:lnTo>
                  <a:lnTo>
                    <a:pt x="904" y="3124"/>
                  </a:lnTo>
                  <a:cubicBezTo>
                    <a:pt x="933" y="3095"/>
                    <a:pt x="962" y="3095"/>
                    <a:pt x="990" y="3095"/>
                  </a:cubicBezTo>
                  <a:close/>
                  <a:moveTo>
                    <a:pt x="1807" y="3095"/>
                  </a:moveTo>
                  <a:cubicBezTo>
                    <a:pt x="1836" y="3095"/>
                    <a:pt x="1865" y="3095"/>
                    <a:pt x="1894" y="3124"/>
                  </a:cubicBezTo>
                  <a:lnTo>
                    <a:pt x="1988" y="3334"/>
                  </a:lnTo>
                  <a:lnTo>
                    <a:pt x="2045" y="3515"/>
                  </a:lnTo>
                  <a:cubicBezTo>
                    <a:pt x="2074" y="3515"/>
                    <a:pt x="2045" y="3515"/>
                    <a:pt x="2045" y="3551"/>
                  </a:cubicBezTo>
                  <a:lnTo>
                    <a:pt x="2017" y="3551"/>
                  </a:lnTo>
                  <a:lnTo>
                    <a:pt x="1894" y="3580"/>
                  </a:lnTo>
                  <a:lnTo>
                    <a:pt x="1894" y="3247"/>
                  </a:lnTo>
                  <a:cubicBezTo>
                    <a:pt x="1894" y="3153"/>
                    <a:pt x="1742" y="3095"/>
                    <a:pt x="1742" y="3095"/>
                  </a:cubicBezTo>
                  <a:close/>
                  <a:moveTo>
                    <a:pt x="1771" y="3276"/>
                  </a:moveTo>
                  <a:lnTo>
                    <a:pt x="1771" y="4179"/>
                  </a:lnTo>
                  <a:lnTo>
                    <a:pt x="990" y="4179"/>
                  </a:lnTo>
                  <a:lnTo>
                    <a:pt x="990" y="3276"/>
                  </a:lnTo>
                  <a:cubicBezTo>
                    <a:pt x="1048" y="3334"/>
                    <a:pt x="1084" y="3370"/>
                    <a:pt x="1142" y="3428"/>
                  </a:cubicBezTo>
                  <a:cubicBezTo>
                    <a:pt x="1213" y="3470"/>
                    <a:pt x="1296" y="3490"/>
                    <a:pt x="1378" y="3490"/>
                  </a:cubicBezTo>
                  <a:cubicBezTo>
                    <a:pt x="1537" y="3490"/>
                    <a:pt x="1695" y="3414"/>
                    <a:pt x="1771" y="3276"/>
                  </a:cubicBezTo>
                  <a:close/>
                  <a:moveTo>
                    <a:pt x="2197" y="3515"/>
                  </a:moveTo>
                  <a:cubicBezTo>
                    <a:pt x="2313" y="3666"/>
                    <a:pt x="2378" y="3818"/>
                    <a:pt x="2378" y="3999"/>
                  </a:cubicBezTo>
                  <a:lnTo>
                    <a:pt x="2378" y="4179"/>
                  </a:lnTo>
                  <a:lnTo>
                    <a:pt x="1894" y="4179"/>
                  </a:lnTo>
                  <a:lnTo>
                    <a:pt x="1894" y="3695"/>
                  </a:lnTo>
                  <a:lnTo>
                    <a:pt x="2045" y="3666"/>
                  </a:lnTo>
                  <a:cubicBezTo>
                    <a:pt x="2103" y="3666"/>
                    <a:pt x="2132" y="3637"/>
                    <a:pt x="2168" y="3608"/>
                  </a:cubicBezTo>
                  <a:cubicBezTo>
                    <a:pt x="2197" y="3580"/>
                    <a:pt x="2197" y="3551"/>
                    <a:pt x="2197" y="3515"/>
                  </a:cubicBezTo>
                  <a:close/>
                  <a:moveTo>
                    <a:pt x="899" y="1"/>
                  </a:moveTo>
                  <a:cubicBezTo>
                    <a:pt x="766" y="1"/>
                    <a:pt x="633" y="17"/>
                    <a:pt x="506" y="53"/>
                  </a:cubicBezTo>
                  <a:cubicBezTo>
                    <a:pt x="477" y="82"/>
                    <a:pt x="448" y="82"/>
                    <a:pt x="448" y="147"/>
                  </a:cubicBezTo>
                  <a:cubicBezTo>
                    <a:pt x="420" y="176"/>
                    <a:pt x="448" y="205"/>
                    <a:pt x="448" y="234"/>
                  </a:cubicBezTo>
                  <a:lnTo>
                    <a:pt x="506" y="263"/>
                  </a:lnTo>
                  <a:cubicBezTo>
                    <a:pt x="362" y="263"/>
                    <a:pt x="210" y="299"/>
                    <a:pt x="87" y="357"/>
                  </a:cubicBezTo>
                  <a:cubicBezTo>
                    <a:pt x="29" y="357"/>
                    <a:pt x="29" y="386"/>
                    <a:pt x="0" y="415"/>
                  </a:cubicBezTo>
                  <a:cubicBezTo>
                    <a:pt x="0" y="443"/>
                    <a:pt x="0" y="508"/>
                    <a:pt x="29" y="508"/>
                  </a:cubicBezTo>
                  <a:cubicBezTo>
                    <a:pt x="87" y="566"/>
                    <a:pt x="116" y="595"/>
                    <a:pt x="145" y="624"/>
                  </a:cubicBezTo>
                  <a:cubicBezTo>
                    <a:pt x="181" y="660"/>
                    <a:pt x="210" y="689"/>
                    <a:pt x="239" y="718"/>
                  </a:cubicBezTo>
                  <a:lnTo>
                    <a:pt x="181" y="899"/>
                  </a:lnTo>
                  <a:cubicBezTo>
                    <a:pt x="145" y="956"/>
                    <a:pt x="116" y="1022"/>
                    <a:pt x="145" y="1079"/>
                  </a:cubicBezTo>
                  <a:lnTo>
                    <a:pt x="297" y="1802"/>
                  </a:lnTo>
                  <a:cubicBezTo>
                    <a:pt x="210" y="1831"/>
                    <a:pt x="145" y="1925"/>
                    <a:pt x="145" y="2040"/>
                  </a:cubicBezTo>
                  <a:cubicBezTo>
                    <a:pt x="145" y="2192"/>
                    <a:pt x="268" y="2315"/>
                    <a:pt x="391" y="2315"/>
                  </a:cubicBezTo>
                  <a:lnTo>
                    <a:pt x="506" y="2315"/>
                  </a:lnTo>
                  <a:cubicBezTo>
                    <a:pt x="542" y="2402"/>
                    <a:pt x="571" y="2467"/>
                    <a:pt x="600" y="2525"/>
                  </a:cubicBezTo>
                  <a:cubicBezTo>
                    <a:pt x="658" y="2647"/>
                    <a:pt x="868" y="2763"/>
                    <a:pt x="1084" y="2857"/>
                  </a:cubicBezTo>
                  <a:lnTo>
                    <a:pt x="1084" y="2944"/>
                  </a:lnTo>
                  <a:lnTo>
                    <a:pt x="990" y="2944"/>
                  </a:lnTo>
                  <a:cubicBezTo>
                    <a:pt x="904" y="2944"/>
                    <a:pt x="839" y="3009"/>
                    <a:pt x="781" y="3095"/>
                  </a:cubicBezTo>
                  <a:lnTo>
                    <a:pt x="687" y="3276"/>
                  </a:lnTo>
                  <a:cubicBezTo>
                    <a:pt x="571" y="3370"/>
                    <a:pt x="448" y="3486"/>
                    <a:pt x="391" y="3608"/>
                  </a:cubicBezTo>
                  <a:cubicBezTo>
                    <a:pt x="391" y="3637"/>
                    <a:pt x="391" y="3666"/>
                    <a:pt x="420" y="3695"/>
                  </a:cubicBezTo>
                  <a:lnTo>
                    <a:pt x="448" y="3695"/>
                  </a:lnTo>
                  <a:cubicBezTo>
                    <a:pt x="477" y="3695"/>
                    <a:pt x="477" y="3695"/>
                    <a:pt x="506" y="3666"/>
                  </a:cubicBezTo>
                  <a:cubicBezTo>
                    <a:pt x="542" y="3608"/>
                    <a:pt x="571" y="3580"/>
                    <a:pt x="600" y="3515"/>
                  </a:cubicBezTo>
                  <a:cubicBezTo>
                    <a:pt x="600" y="3551"/>
                    <a:pt x="600" y="3580"/>
                    <a:pt x="629" y="3608"/>
                  </a:cubicBezTo>
                  <a:cubicBezTo>
                    <a:pt x="658" y="3637"/>
                    <a:pt x="687" y="3666"/>
                    <a:pt x="752" y="3666"/>
                  </a:cubicBezTo>
                  <a:lnTo>
                    <a:pt x="904" y="3695"/>
                  </a:lnTo>
                  <a:lnTo>
                    <a:pt x="904" y="4179"/>
                  </a:lnTo>
                  <a:lnTo>
                    <a:pt x="420" y="4179"/>
                  </a:lnTo>
                  <a:lnTo>
                    <a:pt x="420" y="3999"/>
                  </a:lnTo>
                  <a:lnTo>
                    <a:pt x="420" y="3876"/>
                  </a:lnTo>
                  <a:cubicBezTo>
                    <a:pt x="448" y="3847"/>
                    <a:pt x="420" y="3818"/>
                    <a:pt x="391" y="3818"/>
                  </a:cubicBezTo>
                  <a:cubicBezTo>
                    <a:pt x="362" y="3818"/>
                    <a:pt x="297" y="3818"/>
                    <a:pt x="297" y="3847"/>
                  </a:cubicBezTo>
                  <a:lnTo>
                    <a:pt x="297" y="3999"/>
                  </a:lnTo>
                  <a:lnTo>
                    <a:pt x="297" y="4237"/>
                  </a:lnTo>
                  <a:cubicBezTo>
                    <a:pt x="297" y="4273"/>
                    <a:pt x="326" y="4302"/>
                    <a:pt x="362" y="4302"/>
                  </a:cubicBezTo>
                  <a:lnTo>
                    <a:pt x="2436" y="4302"/>
                  </a:lnTo>
                  <a:cubicBezTo>
                    <a:pt x="2465" y="4302"/>
                    <a:pt x="2493" y="4273"/>
                    <a:pt x="2493" y="4237"/>
                  </a:cubicBezTo>
                  <a:lnTo>
                    <a:pt x="2493" y="3999"/>
                  </a:lnTo>
                  <a:cubicBezTo>
                    <a:pt x="2493" y="3695"/>
                    <a:pt x="2349" y="3428"/>
                    <a:pt x="2074" y="3276"/>
                  </a:cubicBezTo>
                  <a:lnTo>
                    <a:pt x="1988" y="3095"/>
                  </a:lnTo>
                  <a:cubicBezTo>
                    <a:pt x="1952" y="3009"/>
                    <a:pt x="1894" y="2944"/>
                    <a:pt x="1807" y="2944"/>
                  </a:cubicBezTo>
                  <a:lnTo>
                    <a:pt x="1713" y="2944"/>
                  </a:lnTo>
                  <a:lnTo>
                    <a:pt x="1713" y="2857"/>
                  </a:lnTo>
                  <a:cubicBezTo>
                    <a:pt x="1923" y="2763"/>
                    <a:pt x="2132" y="2647"/>
                    <a:pt x="2197" y="2525"/>
                  </a:cubicBezTo>
                  <a:cubicBezTo>
                    <a:pt x="2226" y="2467"/>
                    <a:pt x="2255" y="2402"/>
                    <a:pt x="2284" y="2315"/>
                  </a:cubicBezTo>
                  <a:lnTo>
                    <a:pt x="2378" y="2315"/>
                  </a:lnTo>
                  <a:cubicBezTo>
                    <a:pt x="2530" y="2315"/>
                    <a:pt x="2645" y="2192"/>
                    <a:pt x="2645" y="2040"/>
                  </a:cubicBezTo>
                  <a:cubicBezTo>
                    <a:pt x="2645" y="1925"/>
                    <a:pt x="2587" y="1831"/>
                    <a:pt x="2493" y="1802"/>
                  </a:cubicBezTo>
                  <a:lnTo>
                    <a:pt x="2645" y="1166"/>
                  </a:lnTo>
                  <a:cubicBezTo>
                    <a:pt x="2645" y="1050"/>
                    <a:pt x="2616" y="899"/>
                    <a:pt x="2493" y="841"/>
                  </a:cubicBezTo>
                  <a:lnTo>
                    <a:pt x="2349" y="747"/>
                  </a:lnTo>
                  <a:cubicBezTo>
                    <a:pt x="2349" y="566"/>
                    <a:pt x="2255" y="386"/>
                    <a:pt x="2103" y="263"/>
                  </a:cubicBezTo>
                  <a:cubicBezTo>
                    <a:pt x="2089" y="248"/>
                    <a:pt x="2067" y="241"/>
                    <a:pt x="2045" y="241"/>
                  </a:cubicBezTo>
                  <a:cubicBezTo>
                    <a:pt x="2024" y="241"/>
                    <a:pt x="2002" y="248"/>
                    <a:pt x="1988" y="263"/>
                  </a:cubicBezTo>
                  <a:cubicBezTo>
                    <a:pt x="1952" y="263"/>
                    <a:pt x="1923" y="299"/>
                    <a:pt x="1923" y="328"/>
                  </a:cubicBezTo>
                  <a:cubicBezTo>
                    <a:pt x="1865" y="263"/>
                    <a:pt x="1771" y="234"/>
                    <a:pt x="1684" y="176"/>
                  </a:cubicBezTo>
                  <a:cubicBezTo>
                    <a:pt x="1655" y="176"/>
                    <a:pt x="1626" y="176"/>
                    <a:pt x="1590" y="205"/>
                  </a:cubicBezTo>
                  <a:cubicBezTo>
                    <a:pt x="1590" y="234"/>
                    <a:pt x="1590" y="299"/>
                    <a:pt x="1626" y="299"/>
                  </a:cubicBezTo>
                  <a:cubicBezTo>
                    <a:pt x="1742" y="357"/>
                    <a:pt x="1836" y="415"/>
                    <a:pt x="1923" y="508"/>
                  </a:cubicBezTo>
                  <a:cubicBezTo>
                    <a:pt x="1937" y="523"/>
                    <a:pt x="1953" y="530"/>
                    <a:pt x="1970" y="530"/>
                  </a:cubicBezTo>
                  <a:cubicBezTo>
                    <a:pt x="1986" y="530"/>
                    <a:pt x="2002" y="523"/>
                    <a:pt x="2017" y="508"/>
                  </a:cubicBezTo>
                  <a:cubicBezTo>
                    <a:pt x="2017" y="508"/>
                    <a:pt x="2045" y="480"/>
                    <a:pt x="2045" y="443"/>
                  </a:cubicBezTo>
                  <a:cubicBezTo>
                    <a:pt x="2017" y="415"/>
                    <a:pt x="2045" y="386"/>
                    <a:pt x="2045" y="357"/>
                  </a:cubicBezTo>
                  <a:cubicBezTo>
                    <a:pt x="2168" y="480"/>
                    <a:pt x="2255" y="624"/>
                    <a:pt x="2226" y="776"/>
                  </a:cubicBezTo>
                  <a:cubicBezTo>
                    <a:pt x="2226" y="776"/>
                    <a:pt x="2226" y="805"/>
                    <a:pt x="2255" y="841"/>
                  </a:cubicBezTo>
                  <a:lnTo>
                    <a:pt x="2436" y="928"/>
                  </a:lnTo>
                  <a:cubicBezTo>
                    <a:pt x="2493" y="985"/>
                    <a:pt x="2530" y="1079"/>
                    <a:pt x="2493" y="1137"/>
                  </a:cubicBezTo>
                  <a:lnTo>
                    <a:pt x="2378" y="1773"/>
                  </a:lnTo>
                  <a:cubicBezTo>
                    <a:pt x="2378" y="1679"/>
                    <a:pt x="2313" y="1621"/>
                    <a:pt x="2255" y="1563"/>
                  </a:cubicBezTo>
                  <a:cubicBezTo>
                    <a:pt x="2255" y="1441"/>
                    <a:pt x="2226" y="1289"/>
                    <a:pt x="2197" y="1137"/>
                  </a:cubicBezTo>
                  <a:cubicBezTo>
                    <a:pt x="2168" y="1079"/>
                    <a:pt x="2132" y="1022"/>
                    <a:pt x="2074" y="956"/>
                  </a:cubicBezTo>
                  <a:cubicBezTo>
                    <a:pt x="1988" y="928"/>
                    <a:pt x="1923" y="928"/>
                    <a:pt x="1865" y="928"/>
                  </a:cubicBezTo>
                  <a:cubicBezTo>
                    <a:pt x="1713" y="975"/>
                    <a:pt x="1563" y="998"/>
                    <a:pt x="1410" y="998"/>
                  </a:cubicBezTo>
                  <a:cubicBezTo>
                    <a:pt x="1256" y="998"/>
                    <a:pt x="1099" y="975"/>
                    <a:pt x="933" y="928"/>
                  </a:cubicBezTo>
                  <a:cubicBezTo>
                    <a:pt x="868" y="928"/>
                    <a:pt x="781" y="928"/>
                    <a:pt x="723" y="956"/>
                  </a:cubicBezTo>
                  <a:cubicBezTo>
                    <a:pt x="658" y="1022"/>
                    <a:pt x="629" y="1079"/>
                    <a:pt x="600" y="1137"/>
                  </a:cubicBezTo>
                  <a:cubicBezTo>
                    <a:pt x="571" y="1289"/>
                    <a:pt x="542" y="1441"/>
                    <a:pt x="542" y="1563"/>
                  </a:cubicBezTo>
                  <a:cubicBezTo>
                    <a:pt x="477" y="1621"/>
                    <a:pt x="420" y="1679"/>
                    <a:pt x="420" y="1773"/>
                  </a:cubicBezTo>
                  <a:lnTo>
                    <a:pt x="268" y="1050"/>
                  </a:lnTo>
                  <a:lnTo>
                    <a:pt x="268" y="928"/>
                  </a:lnTo>
                  <a:lnTo>
                    <a:pt x="391" y="718"/>
                  </a:lnTo>
                  <a:cubicBezTo>
                    <a:pt x="391" y="689"/>
                    <a:pt x="391" y="660"/>
                    <a:pt x="362" y="660"/>
                  </a:cubicBezTo>
                  <a:cubicBezTo>
                    <a:pt x="326" y="624"/>
                    <a:pt x="297" y="566"/>
                    <a:pt x="239" y="537"/>
                  </a:cubicBezTo>
                  <a:cubicBezTo>
                    <a:pt x="210" y="508"/>
                    <a:pt x="181" y="480"/>
                    <a:pt x="145" y="443"/>
                  </a:cubicBezTo>
                  <a:cubicBezTo>
                    <a:pt x="234" y="410"/>
                    <a:pt x="333" y="396"/>
                    <a:pt x="430" y="396"/>
                  </a:cubicBezTo>
                  <a:cubicBezTo>
                    <a:pt x="498" y="396"/>
                    <a:pt x="566" y="403"/>
                    <a:pt x="629" y="415"/>
                  </a:cubicBezTo>
                  <a:cubicBezTo>
                    <a:pt x="658" y="415"/>
                    <a:pt x="687" y="415"/>
                    <a:pt x="687" y="386"/>
                  </a:cubicBezTo>
                  <a:cubicBezTo>
                    <a:pt x="723" y="357"/>
                    <a:pt x="723" y="328"/>
                    <a:pt x="687" y="328"/>
                  </a:cubicBezTo>
                  <a:lnTo>
                    <a:pt x="571" y="176"/>
                  </a:lnTo>
                  <a:cubicBezTo>
                    <a:pt x="691" y="150"/>
                    <a:pt x="813" y="136"/>
                    <a:pt x="935" y="136"/>
                  </a:cubicBezTo>
                  <a:cubicBezTo>
                    <a:pt x="1084" y="136"/>
                    <a:pt x="1233" y="157"/>
                    <a:pt x="1381" y="205"/>
                  </a:cubicBezTo>
                  <a:cubicBezTo>
                    <a:pt x="1410" y="205"/>
                    <a:pt x="1475" y="205"/>
                    <a:pt x="1475" y="176"/>
                  </a:cubicBezTo>
                  <a:cubicBezTo>
                    <a:pt x="1503" y="147"/>
                    <a:pt x="1475" y="82"/>
                    <a:pt x="1446" y="82"/>
                  </a:cubicBezTo>
                  <a:cubicBezTo>
                    <a:pt x="1269" y="32"/>
                    <a:pt x="1083" y="1"/>
                    <a:pt x="8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1063;p40">
            <a:extLst>
              <a:ext uri="{FF2B5EF4-FFF2-40B4-BE49-F238E27FC236}">
                <a16:creationId xmlns:a16="http://schemas.microsoft.com/office/drawing/2014/main" id="{EA7AC5AD-7C1F-46AC-3ECF-62544C848E4A}"/>
              </a:ext>
            </a:extLst>
          </p:cNvPr>
          <p:cNvSpPr txBox="1">
            <a:spLocks/>
          </p:cNvSpPr>
          <p:nvPr/>
        </p:nvSpPr>
        <p:spPr>
          <a:xfrm>
            <a:off x="5222060" y="3942388"/>
            <a:ext cx="2651700" cy="112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1pPr>
            <a:lvl2pPr marL="914400" marR="0" lvl="1"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2pPr>
            <a:lvl3pPr marL="1371600" marR="0" lvl="2"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3pPr>
            <a:lvl4pPr marL="1828800" marR="0" lvl="3"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4pPr>
            <a:lvl5pPr marL="2286000" marR="0" lvl="4"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5pPr>
            <a:lvl6pPr marL="2743200" marR="0" lvl="5"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6pPr>
            <a:lvl7pPr marL="3200400" marR="0" lvl="6"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7pPr>
            <a:lvl8pPr marL="3657600" marR="0" lvl="7"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8pPr>
            <a:lvl9pPr marL="4114800" marR="0" lvl="8"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9pPr>
          </a:lstStyle>
          <a:p>
            <a:pPr marL="0" indent="0"/>
            <a:endParaRPr lang="fr-FR" dirty="0"/>
          </a:p>
        </p:txBody>
      </p:sp>
      <p:sp>
        <p:nvSpPr>
          <p:cNvPr id="48" name="Google Shape;1064;p40">
            <a:extLst>
              <a:ext uri="{FF2B5EF4-FFF2-40B4-BE49-F238E27FC236}">
                <a16:creationId xmlns:a16="http://schemas.microsoft.com/office/drawing/2014/main" id="{A3FB3834-A6D1-2C2F-2426-E232E5544F49}"/>
              </a:ext>
            </a:extLst>
          </p:cNvPr>
          <p:cNvSpPr txBox="1">
            <a:spLocks/>
          </p:cNvSpPr>
          <p:nvPr/>
        </p:nvSpPr>
        <p:spPr>
          <a:xfrm>
            <a:off x="5591935" y="3719989"/>
            <a:ext cx="1851057" cy="34427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1800" b="1" i="0" u="none" strike="noStrike" cap="none">
                <a:solidFill>
                  <a:schemeClr val="dk1"/>
                </a:solidFill>
                <a:latin typeface="Unbounded"/>
                <a:ea typeface="Unbounded"/>
                <a:cs typeface="Unbounded"/>
                <a:sym typeface="Unbounded"/>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fr-FR" sz="1200" dirty="0"/>
              <a:t>Disponibilité</a:t>
            </a:r>
          </a:p>
        </p:txBody>
      </p:sp>
      <p:sp>
        <p:nvSpPr>
          <p:cNvPr id="49" name="Google Shape;1068;p40">
            <a:extLst>
              <a:ext uri="{FF2B5EF4-FFF2-40B4-BE49-F238E27FC236}">
                <a16:creationId xmlns:a16="http://schemas.microsoft.com/office/drawing/2014/main" id="{E0DCAE89-40F7-425B-3EDA-62B178F8544B}"/>
              </a:ext>
            </a:extLst>
          </p:cNvPr>
          <p:cNvSpPr/>
          <p:nvPr/>
        </p:nvSpPr>
        <p:spPr>
          <a:xfrm>
            <a:off x="6131809" y="3125689"/>
            <a:ext cx="640200" cy="594300"/>
          </a:xfrm>
          <a:prstGeom prst="rect">
            <a:avLst/>
          </a:prstGeom>
          <a:ln>
            <a:solidFill>
              <a:schemeClr val="bg2"/>
            </a:solid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2417;p61">
            <a:extLst>
              <a:ext uri="{FF2B5EF4-FFF2-40B4-BE49-F238E27FC236}">
                <a16:creationId xmlns:a16="http://schemas.microsoft.com/office/drawing/2014/main" id="{E1C3AFEC-8EBA-4A83-1704-5C3688FBD41E}"/>
              </a:ext>
            </a:extLst>
          </p:cNvPr>
          <p:cNvGrpSpPr/>
          <p:nvPr/>
        </p:nvGrpSpPr>
        <p:grpSpPr>
          <a:xfrm>
            <a:off x="6305262" y="3243712"/>
            <a:ext cx="298020" cy="376387"/>
            <a:chOff x="5633065" y="1838440"/>
            <a:chExt cx="298020" cy="376387"/>
          </a:xfrm>
        </p:grpSpPr>
        <p:sp>
          <p:nvSpPr>
            <p:cNvPr id="51" name="Google Shape;2418;p61">
              <a:extLst>
                <a:ext uri="{FF2B5EF4-FFF2-40B4-BE49-F238E27FC236}">
                  <a16:creationId xmlns:a16="http://schemas.microsoft.com/office/drawing/2014/main" id="{EC9AC6C5-8B4A-5260-6A9C-82E4B8BBBB1E}"/>
                </a:ext>
              </a:extLst>
            </p:cNvPr>
            <p:cNvSpPr/>
            <p:nvPr/>
          </p:nvSpPr>
          <p:spPr>
            <a:xfrm>
              <a:off x="5653807" y="1868814"/>
              <a:ext cx="227724" cy="207416"/>
            </a:xfrm>
            <a:custGeom>
              <a:avLst/>
              <a:gdLst/>
              <a:ahLst/>
              <a:cxnLst/>
              <a:rect l="l" t="t" r="r" b="b"/>
              <a:pathLst>
                <a:path w="2624" h="2390" extrusionOk="0">
                  <a:moveTo>
                    <a:pt x="1359" y="135"/>
                  </a:moveTo>
                  <a:cubicBezTo>
                    <a:pt x="1445" y="135"/>
                    <a:pt x="1568" y="135"/>
                    <a:pt x="1655" y="164"/>
                  </a:cubicBezTo>
                  <a:cubicBezTo>
                    <a:pt x="1930" y="251"/>
                    <a:pt x="2139" y="431"/>
                    <a:pt x="2291" y="677"/>
                  </a:cubicBezTo>
                  <a:cubicBezTo>
                    <a:pt x="2443" y="916"/>
                    <a:pt x="2472" y="1219"/>
                    <a:pt x="2414" y="1486"/>
                  </a:cubicBezTo>
                  <a:cubicBezTo>
                    <a:pt x="2320" y="1761"/>
                    <a:pt x="2139" y="1971"/>
                    <a:pt x="1901" y="2122"/>
                  </a:cubicBezTo>
                  <a:cubicBezTo>
                    <a:pt x="1736" y="2224"/>
                    <a:pt x="1548" y="2271"/>
                    <a:pt x="1360" y="2271"/>
                  </a:cubicBezTo>
                  <a:cubicBezTo>
                    <a:pt x="1267" y="2271"/>
                    <a:pt x="1175" y="2259"/>
                    <a:pt x="1084" y="2238"/>
                  </a:cubicBezTo>
                  <a:cubicBezTo>
                    <a:pt x="817" y="2151"/>
                    <a:pt x="607" y="1971"/>
                    <a:pt x="455" y="1732"/>
                  </a:cubicBezTo>
                  <a:cubicBezTo>
                    <a:pt x="304" y="1486"/>
                    <a:pt x="275" y="1190"/>
                    <a:pt x="333" y="916"/>
                  </a:cubicBezTo>
                  <a:cubicBezTo>
                    <a:pt x="426" y="648"/>
                    <a:pt x="607" y="431"/>
                    <a:pt x="846" y="287"/>
                  </a:cubicBezTo>
                  <a:cubicBezTo>
                    <a:pt x="997" y="193"/>
                    <a:pt x="1178" y="135"/>
                    <a:pt x="1359" y="135"/>
                  </a:cubicBezTo>
                  <a:close/>
                  <a:moveTo>
                    <a:pt x="1396" y="1"/>
                  </a:moveTo>
                  <a:cubicBezTo>
                    <a:pt x="1183" y="1"/>
                    <a:pt x="970" y="61"/>
                    <a:pt x="788" y="164"/>
                  </a:cubicBezTo>
                  <a:cubicBezTo>
                    <a:pt x="210" y="496"/>
                    <a:pt x="0" y="1219"/>
                    <a:pt x="333" y="1790"/>
                  </a:cubicBezTo>
                  <a:cubicBezTo>
                    <a:pt x="484" y="2057"/>
                    <a:pt x="752" y="2274"/>
                    <a:pt x="1055" y="2361"/>
                  </a:cubicBezTo>
                  <a:cubicBezTo>
                    <a:pt x="1178" y="2390"/>
                    <a:pt x="1265" y="2390"/>
                    <a:pt x="1388" y="2390"/>
                  </a:cubicBezTo>
                  <a:cubicBezTo>
                    <a:pt x="1568" y="2390"/>
                    <a:pt x="1778" y="2332"/>
                    <a:pt x="1958" y="2238"/>
                  </a:cubicBezTo>
                  <a:cubicBezTo>
                    <a:pt x="2233" y="2093"/>
                    <a:pt x="2443" y="1819"/>
                    <a:pt x="2529" y="1515"/>
                  </a:cubicBezTo>
                  <a:cubicBezTo>
                    <a:pt x="2623" y="1219"/>
                    <a:pt x="2558" y="887"/>
                    <a:pt x="2414" y="612"/>
                  </a:cubicBezTo>
                  <a:cubicBezTo>
                    <a:pt x="2262" y="316"/>
                    <a:pt x="1987" y="135"/>
                    <a:pt x="1691" y="41"/>
                  </a:cubicBezTo>
                  <a:cubicBezTo>
                    <a:pt x="1595" y="14"/>
                    <a:pt x="1495" y="1"/>
                    <a:pt x="1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19;p61">
              <a:extLst>
                <a:ext uri="{FF2B5EF4-FFF2-40B4-BE49-F238E27FC236}">
                  <a16:creationId xmlns:a16="http://schemas.microsoft.com/office/drawing/2014/main" id="{B93DCDAD-4717-E9B0-B749-5D657DB4FA46}"/>
                </a:ext>
              </a:extLst>
            </p:cNvPr>
            <p:cNvSpPr/>
            <p:nvPr/>
          </p:nvSpPr>
          <p:spPr>
            <a:xfrm>
              <a:off x="5633065" y="1838440"/>
              <a:ext cx="298020" cy="376387"/>
            </a:xfrm>
            <a:custGeom>
              <a:avLst/>
              <a:gdLst/>
              <a:ahLst/>
              <a:cxnLst/>
              <a:rect l="l" t="t" r="r" b="b"/>
              <a:pathLst>
                <a:path w="3434" h="4337" extrusionOk="0">
                  <a:moveTo>
                    <a:pt x="2472" y="2863"/>
                  </a:moveTo>
                  <a:cubicBezTo>
                    <a:pt x="2472" y="2863"/>
                    <a:pt x="2711" y="3072"/>
                    <a:pt x="2711" y="3101"/>
                  </a:cubicBezTo>
                  <a:lnTo>
                    <a:pt x="2378" y="3311"/>
                  </a:lnTo>
                  <a:cubicBezTo>
                    <a:pt x="2349" y="3282"/>
                    <a:pt x="2291" y="2985"/>
                    <a:pt x="2291" y="2949"/>
                  </a:cubicBezTo>
                  <a:lnTo>
                    <a:pt x="2472" y="2863"/>
                  </a:lnTo>
                  <a:close/>
                  <a:moveTo>
                    <a:pt x="1611" y="0"/>
                  </a:moveTo>
                  <a:cubicBezTo>
                    <a:pt x="1348" y="0"/>
                    <a:pt x="1084" y="72"/>
                    <a:pt x="846" y="211"/>
                  </a:cubicBezTo>
                  <a:cubicBezTo>
                    <a:pt x="485" y="420"/>
                    <a:pt x="210" y="753"/>
                    <a:pt x="123" y="1143"/>
                  </a:cubicBezTo>
                  <a:cubicBezTo>
                    <a:pt x="1" y="1540"/>
                    <a:pt x="58" y="1959"/>
                    <a:pt x="268" y="2321"/>
                  </a:cubicBezTo>
                  <a:cubicBezTo>
                    <a:pt x="420" y="2559"/>
                    <a:pt x="600" y="2769"/>
                    <a:pt x="846" y="2891"/>
                  </a:cubicBezTo>
                  <a:cubicBezTo>
                    <a:pt x="855" y="2900"/>
                    <a:pt x="866" y="2903"/>
                    <a:pt x="877" y="2903"/>
                  </a:cubicBezTo>
                  <a:cubicBezTo>
                    <a:pt x="904" y="2903"/>
                    <a:pt x="933" y="2883"/>
                    <a:pt x="933" y="2863"/>
                  </a:cubicBezTo>
                  <a:cubicBezTo>
                    <a:pt x="962" y="2834"/>
                    <a:pt x="933" y="2805"/>
                    <a:pt x="904" y="2805"/>
                  </a:cubicBezTo>
                  <a:cubicBezTo>
                    <a:pt x="694" y="2653"/>
                    <a:pt x="514" y="2472"/>
                    <a:pt x="391" y="2263"/>
                  </a:cubicBezTo>
                  <a:cubicBezTo>
                    <a:pt x="181" y="1930"/>
                    <a:pt x="152" y="1540"/>
                    <a:pt x="239" y="1179"/>
                  </a:cubicBezTo>
                  <a:cubicBezTo>
                    <a:pt x="333" y="818"/>
                    <a:pt x="572" y="514"/>
                    <a:pt x="904" y="333"/>
                  </a:cubicBezTo>
                  <a:cubicBezTo>
                    <a:pt x="1123" y="196"/>
                    <a:pt x="1366" y="136"/>
                    <a:pt x="1610" y="136"/>
                  </a:cubicBezTo>
                  <a:cubicBezTo>
                    <a:pt x="1737" y="136"/>
                    <a:pt x="1864" y="152"/>
                    <a:pt x="1988" y="182"/>
                  </a:cubicBezTo>
                  <a:cubicBezTo>
                    <a:pt x="2349" y="276"/>
                    <a:pt x="2653" y="514"/>
                    <a:pt x="2833" y="846"/>
                  </a:cubicBezTo>
                  <a:cubicBezTo>
                    <a:pt x="3043" y="1179"/>
                    <a:pt x="3072" y="1569"/>
                    <a:pt x="2978" y="1930"/>
                  </a:cubicBezTo>
                  <a:cubicBezTo>
                    <a:pt x="2891" y="2292"/>
                    <a:pt x="2653" y="2588"/>
                    <a:pt x="2320" y="2769"/>
                  </a:cubicBezTo>
                  <a:cubicBezTo>
                    <a:pt x="2114" y="2903"/>
                    <a:pt x="1874" y="2976"/>
                    <a:pt x="1627" y="2976"/>
                  </a:cubicBezTo>
                  <a:cubicBezTo>
                    <a:pt x="1476" y="2976"/>
                    <a:pt x="1322" y="2949"/>
                    <a:pt x="1171" y="2891"/>
                  </a:cubicBezTo>
                  <a:cubicBezTo>
                    <a:pt x="1142" y="2891"/>
                    <a:pt x="1113" y="2920"/>
                    <a:pt x="1085" y="2949"/>
                  </a:cubicBezTo>
                  <a:cubicBezTo>
                    <a:pt x="1085" y="2985"/>
                    <a:pt x="1113" y="3014"/>
                    <a:pt x="1142" y="3014"/>
                  </a:cubicBezTo>
                  <a:cubicBezTo>
                    <a:pt x="1294" y="3072"/>
                    <a:pt x="1446" y="3101"/>
                    <a:pt x="1627" y="3101"/>
                  </a:cubicBezTo>
                  <a:cubicBezTo>
                    <a:pt x="1807" y="3101"/>
                    <a:pt x="1988" y="3072"/>
                    <a:pt x="2169" y="3014"/>
                  </a:cubicBezTo>
                  <a:lnTo>
                    <a:pt x="2226" y="3282"/>
                  </a:lnTo>
                  <a:cubicBezTo>
                    <a:pt x="2255" y="3347"/>
                    <a:pt x="2255" y="3433"/>
                    <a:pt x="2320" y="3491"/>
                  </a:cubicBezTo>
                  <a:lnTo>
                    <a:pt x="2711" y="4156"/>
                  </a:lnTo>
                  <a:cubicBezTo>
                    <a:pt x="2768" y="4250"/>
                    <a:pt x="2862" y="4308"/>
                    <a:pt x="2920" y="4308"/>
                  </a:cubicBezTo>
                  <a:cubicBezTo>
                    <a:pt x="2949" y="4337"/>
                    <a:pt x="2978" y="4337"/>
                    <a:pt x="3014" y="4337"/>
                  </a:cubicBezTo>
                  <a:cubicBezTo>
                    <a:pt x="3101" y="4337"/>
                    <a:pt x="3159" y="4308"/>
                    <a:pt x="3195" y="4279"/>
                  </a:cubicBezTo>
                  <a:cubicBezTo>
                    <a:pt x="3375" y="4185"/>
                    <a:pt x="3433" y="3975"/>
                    <a:pt x="3310" y="3824"/>
                  </a:cubicBezTo>
                  <a:lnTo>
                    <a:pt x="3310" y="3795"/>
                  </a:lnTo>
                  <a:lnTo>
                    <a:pt x="3252" y="3708"/>
                  </a:lnTo>
                  <a:cubicBezTo>
                    <a:pt x="3232" y="3682"/>
                    <a:pt x="3211" y="3660"/>
                    <a:pt x="3188" y="3660"/>
                  </a:cubicBezTo>
                  <a:cubicBezTo>
                    <a:pt x="3179" y="3660"/>
                    <a:pt x="3169" y="3664"/>
                    <a:pt x="3159" y="3672"/>
                  </a:cubicBezTo>
                  <a:cubicBezTo>
                    <a:pt x="3130" y="3672"/>
                    <a:pt x="3130" y="3737"/>
                    <a:pt x="3130" y="3766"/>
                  </a:cubicBezTo>
                  <a:lnTo>
                    <a:pt x="3224" y="3889"/>
                  </a:lnTo>
                  <a:cubicBezTo>
                    <a:pt x="3281" y="3975"/>
                    <a:pt x="3252" y="4127"/>
                    <a:pt x="3130" y="4185"/>
                  </a:cubicBezTo>
                  <a:cubicBezTo>
                    <a:pt x="3101" y="4199"/>
                    <a:pt x="3072" y="4207"/>
                    <a:pt x="3046" y="4207"/>
                  </a:cubicBezTo>
                  <a:cubicBezTo>
                    <a:pt x="3019" y="4207"/>
                    <a:pt x="2996" y="4199"/>
                    <a:pt x="2978" y="4185"/>
                  </a:cubicBezTo>
                  <a:cubicBezTo>
                    <a:pt x="2920" y="4185"/>
                    <a:pt x="2862" y="4156"/>
                    <a:pt x="2833" y="4098"/>
                  </a:cubicBezTo>
                  <a:lnTo>
                    <a:pt x="2407" y="3405"/>
                  </a:lnTo>
                  <a:lnTo>
                    <a:pt x="2797" y="3195"/>
                  </a:lnTo>
                  <a:lnTo>
                    <a:pt x="2978" y="3527"/>
                  </a:lnTo>
                  <a:cubicBezTo>
                    <a:pt x="2996" y="3542"/>
                    <a:pt x="3012" y="3549"/>
                    <a:pt x="3028" y="3549"/>
                  </a:cubicBezTo>
                  <a:cubicBezTo>
                    <a:pt x="3043" y="3549"/>
                    <a:pt x="3057" y="3542"/>
                    <a:pt x="3072" y="3527"/>
                  </a:cubicBezTo>
                  <a:cubicBezTo>
                    <a:pt x="3101" y="3527"/>
                    <a:pt x="3130" y="3462"/>
                    <a:pt x="3101" y="3433"/>
                  </a:cubicBezTo>
                  <a:lnTo>
                    <a:pt x="2920" y="3130"/>
                  </a:lnTo>
                  <a:cubicBezTo>
                    <a:pt x="2862" y="3072"/>
                    <a:pt x="2833" y="3014"/>
                    <a:pt x="2768" y="2985"/>
                  </a:cubicBezTo>
                  <a:lnTo>
                    <a:pt x="2559" y="2769"/>
                  </a:lnTo>
                  <a:cubicBezTo>
                    <a:pt x="2833" y="2559"/>
                    <a:pt x="3014" y="2292"/>
                    <a:pt x="3101" y="1959"/>
                  </a:cubicBezTo>
                  <a:cubicBezTo>
                    <a:pt x="3224" y="1569"/>
                    <a:pt x="3159" y="1143"/>
                    <a:pt x="2949" y="781"/>
                  </a:cubicBezTo>
                  <a:cubicBezTo>
                    <a:pt x="2739" y="420"/>
                    <a:pt x="2407" y="153"/>
                    <a:pt x="2017" y="59"/>
                  </a:cubicBezTo>
                  <a:cubicBezTo>
                    <a:pt x="1884" y="19"/>
                    <a:pt x="1748" y="0"/>
                    <a:pt x="1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1063;p40">
            <a:extLst>
              <a:ext uri="{FF2B5EF4-FFF2-40B4-BE49-F238E27FC236}">
                <a16:creationId xmlns:a16="http://schemas.microsoft.com/office/drawing/2014/main" id="{CADA023F-2E3C-D24F-B58D-B75ADCCF7809}"/>
              </a:ext>
            </a:extLst>
          </p:cNvPr>
          <p:cNvSpPr txBox="1">
            <a:spLocks/>
          </p:cNvSpPr>
          <p:nvPr/>
        </p:nvSpPr>
        <p:spPr>
          <a:xfrm>
            <a:off x="4955873" y="3892124"/>
            <a:ext cx="3085141" cy="112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1pPr>
            <a:lvl2pPr marL="914400" marR="0" lvl="1"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2pPr>
            <a:lvl3pPr marL="1371600" marR="0" lvl="2"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3pPr>
            <a:lvl4pPr marL="1828800" marR="0" lvl="3"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4pPr>
            <a:lvl5pPr marL="2286000" marR="0" lvl="4"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5pPr>
            <a:lvl6pPr marL="2743200" marR="0" lvl="5"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6pPr>
            <a:lvl7pPr marL="3200400" marR="0" lvl="6"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7pPr>
            <a:lvl8pPr marL="3657600" marR="0" lvl="7"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8pPr>
            <a:lvl9pPr marL="4114800" marR="0" lvl="8"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9pPr>
          </a:lstStyle>
          <a:p>
            <a:pPr marL="0" indent="0"/>
            <a:r>
              <a:rPr lang="fr-FR" dirty="0"/>
              <a:t>Même les vrais magasins n'ont pas tout fourni, vous pouvez trouver des t-shirts ou des pantalons que vous aimez dans les magasins en ligne.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41"/>
          <p:cNvSpPr txBox="1">
            <a:spLocks noGrp="1"/>
          </p:cNvSpPr>
          <p:nvPr>
            <p:ph type="title"/>
          </p:nvPr>
        </p:nvSpPr>
        <p:spPr>
          <a:xfrm>
            <a:off x="720000" y="445025"/>
            <a:ext cx="2881329" cy="5889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OBJECTIFS</a:t>
            </a:r>
            <a:endParaRPr dirty="0"/>
          </a:p>
        </p:txBody>
      </p:sp>
      <p:pic>
        <p:nvPicPr>
          <p:cNvPr id="1099" name="Google Shape;1099;p41"/>
          <p:cNvPicPr preferRelativeResize="0">
            <a:picLocks noGrp="1"/>
          </p:cNvPicPr>
          <p:nvPr>
            <p:ph type="pic" idx="2"/>
          </p:nvPr>
        </p:nvPicPr>
        <p:blipFill rotWithShape="1">
          <a:blip r:embed="rId3">
            <a:alphaModFix/>
          </a:blip>
          <a:srcRect t="5666" b="22879"/>
          <a:stretch/>
        </p:blipFill>
        <p:spPr>
          <a:xfrm rot="-359325">
            <a:off x="4616602" y="1836279"/>
            <a:ext cx="2845406" cy="3327417"/>
          </a:xfrm>
          <a:prstGeom prst="rect">
            <a:avLst/>
          </a:prstGeom>
        </p:spPr>
      </p:pic>
      <p:grpSp>
        <p:nvGrpSpPr>
          <p:cNvPr id="1100" name="Google Shape;1100;p41"/>
          <p:cNvGrpSpPr/>
          <p:nvPr/>
        </p:nvGrpSpPr>
        <p:grpSpPr>
          <a:xfrm rot="-352810">
            <a:off x="4254071" y="2642303"/>
            <a:ext cx="558678" cy="2431392"/>
            <a:chOff x="1844480" y="2984922"/>
            <a:chExt cx="240486" cy="1046650"/>
          </a:xfrm>
        </p:grpSpPr>
        <p:sp>
          <p:nvSpPr>
            <p:cNvPr id="1101" name="Google Shape;1101;p41"/>
            <p:cNvSpPr/>
            <p:nvPr/>
          </p:nvSpPr>
          <p:spPr>
            <a:xfrm>
              <a:off x="1844480" y="3559531"/>
              <a:ext cx="153040" cy="28515"/>
            </a:xfrm>
            <a:custGeom>
              <a:avLst/>
              <a:gdLst/>
              <a:ahLst/>
              <a:cxnLst/>
              <a:rect l="l" t="t" r="r" b="b"/>
              <a:pathLst>
                <a:path w="7326" h="1365" extrusionOk="0">
                  <a:moveTo>
                    <a:pt x="234" y="0"/>
                  </a:moveTo>
                  <a:cubicBezTo>
                    <a:pt x="156" y="0"/>
                    <a:pt x="78" y="5"/>
                    <a:pt x="0" y="14"/>
                  </a:cubicBezTo>
                  <a:lnTo>
                    <a:pt x="0" y="967"/>
                  </a:lnTo>
                  <a:cubicBezTo>
                    <a:pt x="42" y="925"/>
                    <a:pt x="42" y="925"/>
                    <a:pt x="84" y="925"/>
                  </a:cubicBezTo>
                  <a:cubicBezTo>
                    <a:pt x="226" y="844"/>
                    <a:pt x="404" y="793"/>
                    <a:pt x="582" y="793"/>
                  </a:cubicBezTo>
                  <a:cubicBezTo>
                    <a:pt x="679" y="793"/>
                    <a:pt x="777" y="808"/>
                    <a:pt x="869" y="841"/>
                  </a:cubicBezTo>
                  <a:cubicBezTo>
                    <a:pt x="1695" y="1061"/>
                    <a:pt x="2522" y="1186"/>
                    <a:pt x="3349" y="1228"/>
                  </a:cubicBezTo>
                  <a:cubicBezTo>
                    <a:pt x="4312" y="1270"/>
                    <a:pt x="5274" y="1322"/>
                    <a:pt x="6227" y="1364"/>
                  </a:cubicBezTo>
                  <a:cubicBezTo>
                    <a:pt x="6582" y="1364"/>
                    <a:pt x="6928" y="1270"/>
                    <a:pt x="7325" y="1061"/>
                  </a:cubicBezTo>
                  <a:cubicBezTo>
                    <a:pt x="6666" y="967"/>
                    <a:pt x="6017" y="883"/>
                    <a:pt x="5400" y="841"/>
                  </a:cubicBezTo>
                  <a:cubicBezTo>
                    <a:pt x="4709" y="747"/>
                    <a:pt x="4008" y="705"/>
                    <a:pt x="3307" y="663"/>
                  </a:cubicBezTo>
                  <a:cubicBezTo>
                    <a:pt x="2616" y="580"/>
                    <a:pt x="1915" y="580"/>
                    <a:pt x="1308" y="276"/>
                  </a:cubicBezTo>
                  <a:cubicBezTo>
                    <a:pt x="948" y="96"/>
                    <a:pt x="588" y="0"/>
                    <a:pt x="2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02" name="Google Shape;1102;p41"/>
            <p:cNvSpPr/>
            <p:nvPr/>
          </p:nvSpPr>
          <p:spPr>
            <a:xfrm>
              <a:off x="1844480" y="3518733"/>
              <a:ext cx="240486" cy="62962"/>
            </a:xfrm>
            <a:custGeom>
              <a:avLst/>
              <a:gdLst/>
              <a:ahLst/>
              <a:cxnLst/>
              <a:rect l="l" t="t" r="r" b="b"/>
              <a:pathLst>
                <a:path w="11512" h="3014" extrusionOk="0">
                  <a:moveTo>
                    <a:pt x="0" y="0"/>
                  </a:moveTo>
                  <a:lnTo>
                    <a:pt x="0" y="827"/>
                  </a:lnTo>
                  <a:cubicBezTo>
                    <a:pt x="3140" y="921"/>
                    <a:pt x="6185" y="1392"/>
                    <a:pt x="9198" y="2313"/>
                  </a:cubicBezTo>
                  <a:cubicBezTo>
                    <a:pt x="9983" y="2574"/>
                    <a:pt x="10726" y="2794"/>
                    <a:pt x="11511" y="3014"/>
                  </a:cubicBezTo>
                  <a:lnTo>
                    <a:pt x="11511" y="2533"/>
                  </a:lnTo>
                  <a:cubicBezTo>
                    <a:pt x="9847" y="2051"/>
                    <a:pt x="8236" y="1528"/>
                    <a:pt x="6624" y="1047"/>
                  </a:cubicBezTo>
                  <a:cubicBezTo>
                    <a:pt x="4531" y="482"/>
                    <a:pt x="2355" y="220"/>
                    <a:pt x="168" y="42"/>
                  </a:cubicBezTo>
                  <a:cubicBezTo>
                    <a:pt x="126" y="42"/>
                    <a:pt x="42"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03" name="Google Shape;1103;p41"/>
            <p:cNvSpPr/>
            <p:nvPr/>
          </p:nvSpPr>
          <p:spPr>
            <a:xfrm>
              <a:off x="1844480" y="3650755"/>
              <a:ext cx="155651" cy="9421"/>
            </a:xfrm>
            <a:custGeom>
              <a:avLst/>
              <a:gdLst/>
              <a:ahLst/>
              <a:cxnLst/>
              <a:rect l="l" t="t" r="r" b="b"/>
              <a:pathLst>
                <a:path w="7451" h="451" extrusionOk="0">
                  <a:moveTo>
                    <a:pt x="7443" y="303"/>
                  </a:moveTo>
                  <a:lnTo>
                    <a:pt x="7443" y="303"/>
                  </a:lnTo>
                  <a:cubicBezTo>
                    <a:pt x="7445" y="304"/>
                    <a:pt x="7448" y="304"/>
                    <a:pt x="7451" y="304"/>
                  </a:cubicBezTo>
                  <a:cubicBezTo>
                    <a:pt x="7448" y="304"/>
                    <a:pt x="7445" y="303"/>
                    <a:pt x="7443" y="303"/>
                  </a:cubicBezTo>
                  <a:close/>
                  <a:moveTo>
                    <a:pt x="0" y="1"/>
                  </a:moveTo>
                  <a:lnTo>
                    <a:pt x="0" y="262"/>
                  </a:lnTo>
                  <a:cubicBezTo>
                    <a:pt x="388" y="374"/>
                    <a:pt x="784" y="451"/>
                    <a:pt x="1180" y="451"/>
                  </a:cubicBezTo>
                  <a:cubicBezTo>
                    <a:pt x="1265" y="451"/>
                    <a:pt x="1349" y="447"/>
                    <a:pt x="1434" y="440"/>
                  </a:cubicBezTo>
                  <a:cubicBezTo>
                    <a:pt x="2438" y="398"/>
                    <a:pt x="3443" y="304"/>
                    <a:pt x="4448" y="220"/>
                  </a:cubicBezTo>
                  <a:cubicBezTo>
                    <a:pt x="4800" y="191"/>
                    <a:pt x="5153" y="177"/>
                    <a:pt x="5508" y="177"/>
                  </a:cubicBezTo>
                  <a:cubicBezTo>
                    <a:pt x="6151" y="177"/>
                    <a:pt x="6797" y="223"/>
                    <a:pt x="7443" y="303"/>
                  </a:cubicBezTo>
                  <a:lnTo>
                    <a:pt x="7443" y="303"/>
                  </a:lnTo>
                  <a:cubicBezTo>
                    <a:pt x="7404" y="294"/>
                    <a:pt x="7364" y="220"/>
                    <a:pt x="7325" y="220"/>
                  </a:cubicBezTo>
                  <a:cubicBezTo>
                    <a:pt x="6533" y="125"/>
                    <a:pt x="5752" y="81"/>
                    <a:pt x="4972" y="81"/>
                  </a:cubicBezTo>
                  <a:cubicBezTo>
                    <a:pt x="4290" y="81"/>
                    <a:pt x="3608" y="115"/>
                    <a:pt x="2920" y="178"/>
                  </a:cubicBezTo>
                  <a:cubicBezTo>
                    <a:pt x="2441" y="203"/>
                    <a:pt x="1945" y="259"/>
                    <a:pt x="1459" y="259"/>
                  </a:cubicBezTo>
                  <a:cubicBezTo>
                    <a:pt x="1106" y="259"/>
                    <a:pt x="760" y="229"/>
                    <a:pt x="429" y="137"/>
                  </a:cubicBezTo>
                  <a:cubicBezTo>
                    <a:pt x="262" y="95"/>
                    <a:pt x="126" y="4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04" name="Google Shape;1104;p41"/>
            <p:cNvSpPr/>
            <p:nvPr/>
          </p:nvSpPr>
          <p:spPr>
            <a:xfrm>
              <a:off x="1844480" y="3668031"/>
              <a:ext cx="187571" cy="33946"/>
            </a:xfrm>
            <a:custGeom>
              <a:avLst/>
              <a:gdLst/>
              <a:ahLst/>
              <a:cxnLst/>
              <a:rect l="l" t="t" r="r" b="b"/>
              <a:pathLst>
                <a:path w="8979" h="1625" extrusionOk="0">
                  <a:moveTo>
                    <a:pt x="8979" y="0"/>
                  </a:moveTo>
                  <a:cubicBezTo>
                    <a:pt x="8633" y="53"/>
                    <a:pt x="8414" y="53"/>
                    <a:pt x="8152" y="94"/>
                  </a:cubicBezTo>
                  <a:cubicBezTo>
                    <a:pt x="7796" y="136"/>
                    <a:pt x="7451" y="262"/>
                    <a:pt x="7106" y="356"/>
                  </a:cubicBezTo>
                  <a:cubicBezTo>
                    <a:pt x="6363" y="524"/>
                    <a:pt x="5661" y="743"/>
                    <a:pt x="4919" y="879"/>
                  </a:cubicBezTo>
                  <a:cubicBezTo>
                    <a:pt x="3788" y="1047"/>
                    <a:pt x="2616" y="1047"/>
                    <a:pt x="1434" y="1047"/>
                  </a:cubicBezTo>
                  <a:lnTo>
                    <a:pt x="0" y="1047"/>
                  </a:lnTo>
                  <a:lnTo>
                    <a:pt x="0" y="1570"/>
                  </a:lnTo>
                  <a:cubicBezTo>
                    <a:pt x="691" y="1570"/>
                    <a:pt x="1350" y="1570"/>
                    <a:pt x="2041" y="1622"/>
                  </a:cubicBezTo>
                  <a:cubicBezTo>
                    <a:pt x="2136" y="1624"/>
                    <a:pt x="2232" y="1625"/>
                    <a:pt x="2327" y="1625"/>
                  </a:cubicBezTo>
                  <a:cubicBezTo>
                    <a:pt x="4407" y="1625"/>
                    <a:pt x="6366" y="1190"/>
                    <a:pt x="8278" y="440"/>
                  </a:cubicBezTo>
                  <a:cubicBezTo>
                    <a:pt x="8497" y="356"/>
                    <a:pt x="8759" y="314"/>
                    <a:pt x="89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05" name="Google Shape;1105;p41"/>
            <p:cNvSpPr/>
            <p:nvPr/>
          </p:nvSpPr>
          <p:spPr>
            <a:xfrm>
              <a:off x="1910052" y="3480882"/>
              <a:ext cx="174912" cy="43827"/>
            </a:xfrm>
            <a:custGeom>
              <a:avLst/>
              <a:gdLst/>
              <a:ahLst/>
              <a:cxnLst/>
              <a:rect l="l" t="t" r="r" b="b"/>
              <a:pathLst>
                <a:path w="8373" h="2098" extrusionOk="0">
                  <a:moveTo>
                    <a:pt x="2042" y="1"/>
                  </a:moveTo>
                  <a:cubicBezTo>
                    <a:pt x="1564" y="1"/>
                    <a:pt x="1086" y="67"/>
                    <a:pt x="608" y="201"/>
                  </a:cubicBezTo>
                  <a:cubicBezTo>
                    <a:pt x="471" y="242"/>
                    <a:pt x="346" y="284"/>
                    <a:pt x="262" y="326"/>
                  </a:cubicBezTo>
                  <a:cubicBezTo>
                    <a:pt x="1" y="462"/>
                    <a:pt x="1" y="766"/>
                    <a:pt x="262" y="902"/>
                  </a:cubicBezTo>
                  <a:cubicBezTo>
                    <a:pt x="430" y="985"/>
                    <a:pt x="608" y="1027"/>
                    <a:pt x="827" y="1027"/>
                  </a:cubicBezTo>
                  <a:cubicBezTo>
                    <a:pt x="1832" y="1163"/>
                    <a:pt x="2826" y="1373"/>
                    <a:pt x="3789" y="1770"/>
                  </a:cubicBezTo>
                  <a:cubicBezTo>
                    <a:pt x="3925" y="1812"/>
                    <a:pt x="4008" y="1854"/>
                    <a:pt x="4092" y="1896"/>
                  </a:cubicBezTo>
                  <a:cubicBezTo>
                    <a:pt x="4592" y="2015"/>
                    <a:pt x="5077" y="2098"/>
                    <a:pt x="5563" y="2098"/>
                  </a:cubicBezTo>
                  <a:cubicBezTo>
                    <a:pt x="5972" y="2098"/>
                    <a:pt x="6382" y="2039"/>
                    <a:pt x="6802" y="1896"/>
                  </a:cubicBezTo>
                  <a:cubicBezTo>
                    <a:pt x="6970" y="1812"/>
                    <a:pt x="7231" y="1812"/>
                    <a:pt x="7451" y="1812"/>
                  </a:cubicBezTo>
                  <a:cubicBezTo>
                    <a:pt x="7755" y="1854"/>
                    <a:pt x="8058" y="1854"/>
                    <a:pt x="8372" y="1896"/>
                  </a:cubicBezTo>
                  <a:lnTo>
                    <a:pt x="8372" y="1331"/>
                  </a:lnTo>
                  <a:cubicBezTo>
                    <a:pt x="7933" y="1331"/>
                    <a:pt x="7535" y="1247"/>
                    <a:pt x="7106" y="1205"/>
                  </a:cubicBezTo>
                  <a:cubicBezTo>
                    <a:pt x="6018" y="1027"/>
                    <a:pt x="4919" y="682"/>
                    <a:pt x="3872" y="326"/>
                  </a:cubicBezTo>
                  <a:cubicBezTo>
                    <a:pt x="3262" y="109"/>
                    <a:pt x="2652" y="1"/>
                    <a:pt x="2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06" name="Google Shape;1106;p41"/>
            <p:cNvSpPr/>
            <p:nvPr/>
          </p:nvSpPr>
          <p:spPr>
            <a:xfrm>
              <a:off x="2000107" y="3657106"/>
              <a:ext cx="21" cy="21"/>
            </a:xfrm>
            <a:custGeom>
              <a:avLst/>
              <a:gdLst/>
              <a:ahLst/>
              <a:cxnLst/>
              <a:rect l="l" t="t" r="r" b="b"/>
              <a:pathLst>
                <a:path w="1" h="1" extrusionOk="0">
                  <a:moveTo>
                    <a:pt x="1" y="0"/>
                  </a:moveTo>
                  <a:lnTo>
                    <a:pt x="1"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07" name="Google Shape;1107;p41"/>
            <p:cNvSpPr/>
            <p:nvPr/>
          </p:nvSpPr>
          <p:spPr>
            <a:xfrm>
              <a:off x="2060227" y="3625395"/>
              <a:ext cx="24734" cy="21893"/>
            </a:xfrm>
            <a:custGeom>
              <a:avLst/>
              <a:gdLst/>
              <a:ahLst/>
              <a:cxnLst/>
              <a:rect l="l" t="t" r="r" b="b"/>
              <a:pathLst>
                <a:path w="1184" h="1048" extrusionOk="0">
                  <a:moveTo>
                    <a:pt x="1183" y="1"/>
                  </a:moveTo>
                  <a:cubicBezTo>
                    <a:pt x="1131" y="43"/>
                    <a:pt x="1089" y="43"/>
                    <a:pt x="1047" y="43"/>
                  </a:cubicBezTo>
                  <a:cubicBezTo>
                    <a:pt x="660" y="84"/>
                    <a:pt x="262" y="210"/>
                    <a:pt x="1" y="566"/>
                  </a:cubicBezTo>
                  <a:cubicBezTo>
                    <a:pt x="304" y="650"/>
                    <a:pt x="566" y="733"/>
                    <a:pt x="827" y="869"/>
                  </a:cubicBezTo>
                  <a:cubicBezTo>
                    <a:pt x="963" y="911"/>
                    <a:pt x="1047" y="953"/>
                    <a:pt x="1183" y="1047"/>
                  </a:cubicBezTo>
                  <a:lnTo>
                    <a:pt x="11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08" name="Google Shape;1108;p41"/>
            <p:cNvSpPr/>
            <p:nvPr/>
          </p:nvSpPr>
          <p:spPr>
            <a:xfrm>
              <a:off x="1844480" y="3293795"/>
              <a:ext cx="240486" cy="53666"/>
            </a:xfrm>
            <a:custGeom>
              <a:avLst/>
              <a:gdLst/>
              <a:ahLst/>
              <a:cxnLst/>
              <a:rect l="l" t="t" r="r" b="b"/>
              <a:pathLst>
                <a:path w="11512" h="2569" extrusionOk="0">
                  <a:moveTo>
                    <a:pt x="7273" y="0"/>
                  </a:moveTo>
                  <a:cubicBezTo>
                    <a:pt x="6185" y="0"/>
                    <a:pt x="5180" y="262"/>
                    <a:pt x="4186" y="565"/>
                  </a:cubicBezTo>
                  <a:cubicBezTo>
                    <a:pt x="3140" y="869"/>
                    <a:pt x="2041" y="1130"/>
                    <a:pt x="994" y="1392"/>
                  </a:cubicBezTo>
                  <a:cubicBezTo>
                    <a:pt x="649" y="1486"/>
                    <a:pt x="346" y="1570"/>
                    <a:pt x="0" y="1696"/>
                  </a:cubicBezTo>
                  <a:lnTo>
                    <a:pt x="0" y="2355"/>
                  </a:lnTo>
                  <a:cubicBezTo>
                    <a:pt x="387" y="2439"/>
                    <a:pt x="785" y="2533"/>
                    <a:pt x="1172" y="2533"/>
                  </a:cubicBezTo>
                  <a:cubicBezTo>
                    <a:pt x="1448" y="2557"/>
                    <a:pt x="1723" y="2568"/>
                    <a:pt x="1995" y="2568"/>
                  </a:cubicBezTo>
                  <a:cubicBezTo>
                    <a:pt x="3147" y="2568"/>
                    <a:pt x="4266" y="2364"/>
                    <a:pt x="5358" y="2051"/>
                  </a:cubicBezTo>
                  <a:cubicBezTo>
                    <a:pt x="6433" y="1739"/>
                    <a:pt x="7499" y="1604"/>
                    <a:pt x="8572" y="1604"/>
                  </a:cubicBezTo>
                  <a:cubicBezTo>
                    <a:pt x="8721" y="1604"/>
                    <a:pt x="8871" y="1607"/>
                    <a:pt x="9021" y="1612"/>
                  </a:cubicBezTo>
                  <a:cubicBezTo>
                    <a:pt x="9680" y="1612"/>
                    <a:pt x="10329" y="1696"/>
                    <a:pt x="10936" y="1696"/>
                  </a:cubicBezTo>
                  <a:lnTo>
                    <a:pt x="11511" y="1696"/>
                  </a:lnTo>
                  <a:lnTo>
                    <a:pt x="11511" y="911"/>
                  </a:lnTo>
                  <a:cubicBezTo>
                    <a:pt x="10936" y="743"/>
                    <a:pt x="10370" y="565"/>
                    <a:pt x="9805" y="388"/>
                  </a:cubicBezTo>
                  <a:cubicBezTo>
                    <a:pt x="8979" y="126"/>
                    <a:pt x="8152" y="0"/>
                    <a:pt x="72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09" name="Google Shape;1109;p41"/>
            <p:cNvSpPr/>
            <p:nvPr/>
          </p:nvSpPr>
          <p:spPr>
            <a:xfrm>
              <a:off x="1844480" y="3388153"/>
              <a:ext cx="240486" cy="96930"/>
            </a:xfrm>
            <a:custGeom>
              <a:avLst/>
              <a:gdLst/>
              <a:ahLst/>
              <a:cxnLst/>
              <a:rect l="l" t="t" r="r" b="b"/>
              <a:pathLst>
                <a:path w="11512" h="4640" extrusionOk="0">
                  <a:moveTo>
                    <a:pt x="7814" y="1"/>
                  </a:moveTo>
                  <a:cubicBezTo>
                    <a:pt x="6107" y="1"/>
                    <a:pt x="4419" y="298"/>
                    <a:pt x="2784" y="1019"/>
                  </a:cubicBezTo>
                  <a:cubicBezTo>
                    <a:pt x="2041" y="1364"/>
                    <a:pt x="1308" y="1626"/>
                    <a:pt x="471" y="1626"/>
                  </a:cubicBezTo>
                  <a:cubicBezTo>
                    <a:pt x="387" y="1626"/>
                    <a:pt x="304" y="1626"/>
                    <a:pt x="168" y="1678"/>
                  </a:cubicBezTo>
                  <a:cubicBezTo>
                    <a:pt x="126" y="1678"/>
                    <a:pt x="84" y="1678"/>
                    <a:pt x="0" y="1720"/>
                  </a:cubicBezTo>
                  <a:lnTo>
                    <a:pt x="0" y="3593"/>
                  </a:lnTo>
                  <a:cubicBezTo>
                    <a:pt x="1101" y="3380"/>
                    <a:pt x="2201" y="3222"/>
                    <a:pt x="3324" y="3222"/>
                  </a:cubicBezTo>
                  <a:cubicBezTo>
                    <a:pt x="3579" y="3222"/>
                    <a:pt x="3834" y="3230"/>
                    <a:pt x="4092" y="3248"/>
                  </a:cubicBezTo>
                  <a:cubicBezTo>
                    <a:pt x="5578" y="3373"/>
                    <a:pt x="7064" y="3593"/>
                    <a:pt x="8497" y="4033"/>
                  </a:cubicBezTo>
                  <a:cubicBezTo>
                    <a:pt x="9460" y="4336"/>
                    <a:pt x="10465" y="4556"/>
                    <a:pt x="11511" y="4640"/>
                  </a:cubicBezTo>
                  <a:lnTo>
                    <a:pt x="11511" y="3112"/>
                  </a:lnTo>
                  <a:cubicBezTo>
                    <a:pt x="10412" y="2850"/>
                    <a:pt x="9324" y="2547"/>
                    <a:pt x="8236" y="2243"/>
                  </a:cubicBezTo>
                  <a:cubicBezTo>
                    <a:pt x="8152" y="2243"/>
                    <a:pt x="8110" y="2201"/>
                    <a:pt x="8016" y="2149"/>
                  </a:cubicBezTo>
                  <a:cubicBezTo>
                    <a:pt x="8058" y="2107"/>
                    <a:pt x="8058" y="2065"/>
                    <a:pt x="8110" y="2065"/>
                  </a:cubicBezTo>
                  <a:cubicBezTo>
                    <a:pt x="8236" y="2024"/>
                    <a:pt x="8372" y="2024"/>
                    <a:pt x="8497" y="2024"/>
                  </a:cubicBezTo>
                  <a:cubicBezTo>
                    <a:pt x="9502" y="2024"/>
                    <a:pt x="10506" y="2065"/>
                    <a:pt x="11511" y="2243"/>
                  </a:cubicBezTo>
                  <a:lnTo>
                    <a:pt x="11511" y="454"/>
                  </a:lnTo>
                  <a:cubicBezTo>
                    <a:pt x="11333" y="412"/>
                    <a:pt x="11155" y="370"/>
                    <a:pt x="11030" y="318"/>
                  </a:cubicBezTo>
                  <a:cubicBezTo>
                    <a:pt x="9955" y="117"/>
                    <a:pt x="8880" y="1"/>
                    <a:pt x="78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10" name="Google Shape;1110;p41"/>
            <p:cNvSpPr/>
            <p:nvPr/>
          </p:nvSpPr>
          <p:spPr>
            <a:xfrm>
              <a:off x="2000107" y="3657106"/>
              <a:ext cx="18174" cy="21"/>
            </a:xfrm>
            <a:custGeom>
              <a:avLst/>
              <a:gdLst/>
              <a:ahLst/>
              <a:cxnLst/>
              <a:rect l="l" t="t" r="r" b="b"/>
              <a:pathLst>
                <a:path w="870" h="1" extrusionOk="0">
                  <a:moveTo>
                    <a:pt x="1" y="0"/>
                  </a:moveTo>
                  <a:lnTo>
                    <a:pt x="1" y="0"/>
                  </a:lnTo>
                  <a:lnTo>
                    <a:pt x="869"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11" name="Google Shape;1111;p41"/>
            <p:cNvSpPr/>
            <p:nvPr/>
          </p:nvSpPr>
          <p:spPr>
            <a:xfrm>
              <a:off x="1844480" y="3780166"/>
              <a:ext cx="239379" cy="29100"/>
            </a:xfrm>
            <a:custGeom>
              <a:avLst/>
              <a:gdLst/>
              <a:ahLst/>
              <a:cxnLst/>
              <a:rect l="l" t="t" r="r" b="b"/>
              <a:pathLst>
                <a:path w="11459" h="1393" extrusionOk="0">
                  <a:moveTo>
                    <a:pt x="0" y="0"/>
                  </a:moveTo>
                  <a:lnTo>
                    <a:pt x="0" y="1089"/>
                  </a:lnTo>
                  <a:cubicBezTo>
                    <a:pt x="1570" y="1225"/>
                    <a:pt x="3087" y="1267"/>
                    <a:pt x="4657" y="1350"/>
                  </a:cubicBezTo>
                  <a:cubicBezTo>
                    <a:pt x="5096" y="1350"/>
                    <a:pt x="5536" y="1392"/>
                    <a:pt x="5965" y="1392"/>
                  </a:cubicBezTo>
                  <a:lnTo>
                    <a:pt x="10287" y="1392"/>
                  </a:lnTo>
                  <a:cubicBezTo>
                    <a:pt x="10674" y="1392"/>
                    <a:pt x="11113" y="1350"/>
                    <a:pt x="11459" y="1172"/>
                  </a:cubicBezTo>
                  <a:lnTo>
                    <a:pt x="11459" y="1047"/>
                  </a:lnTo>
                  <a:cubicBezTo>
                    <a:pt x="10852" y="963"/>
                    <a:pt x="10203" y="869"/>
                    <a:pt x="9586" y="827"/>
                  </a:cubicBezTo>
                  <a:cubicBezTo>
                    <a:pt x="8016" y="743"/>
                    <a:pt x="6446" y="702"/>
                    <a:pt x="4877" y="607"/>
                  </a:cubicBezTo>
                  <a:cubicBezTo>
                    <a:pt x="4312" y="566"/>
                    <a:pt x="3747" y="566"/>
                    <a:pt x="3181" y="482"/>
                  </a:cubicBezTo>
                  <a:cubicBezTo>
                    <a:pt x="2135" y="346"/>
                    <a:pt x="1089" y="178"/>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12" name="Google Shape;1112;p41"/>
            <p:cNvSpPr/>
            <p:nvPr/>
          </p:nvSpPr>
          <p:spPr>
            <a:xfrm>
              <a:off x="1844480" y="3844861"/>
              <a:ext cx="139274" cy="11594"/>
            </a:xfrm>
            <a:custGeom>
              <a:avLst/>
              <a:gdLst/>
              <a:ahLst/>
              <a:cxnLst/>
              <a:rect l="l" t="t" r="r" b="b"/>
              <a:pathLst>
                <a:path w="6667" h="555" extrusionOk="0">
                  <a:moveTo>
                    <a:pt x="0" y="1"/>
                  </a:moveTo>
                  <a:lnTo>
                    <a:pt x="0" y="482"/>
                  </a:lnTo>
                  <a:lnTo>
                    <a:pt x="1654" y="482"/>
                  </a:lnTo>
                  <a:cubicBezTo>
                    <a:pt x="2253" y="523"/>
                    <a:pt x="2861" y="554"/>
                    <a:pt x="3468" y="554"/>
                  </a:cubicBezTo>
                  <a:cubicBezTo>
                    <a:pt x="4101" y="554"/>
                    <a:pt x="4734" y="521"/>
                    <a:pt x="5358" y="430"/>
                  </a:cubicBezTo>
                  <a:cubicBezTo>
                    <a:pt x="5798" y="388"/>
                    <a:pt x="6279" y="346"/>
                    <a:pt x="6666" y="127"/>
                  </a:cubicBezTo>
                  <a:lnTo>
                    <a:pt x="6446" y="127"/>
                  </a:lnTo>
                  <a:cubicBezTo>
                    <a:pt x="4793" y="85"/>
                    <a:pt x="3087" y="43"/>
                    <a:pt x="1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13" name="Google Shape;1113;p41"/>
            <p:cNvSpPr/>
            <p:nvPr/>
          </p:nvSpPr>
          <p:spPr>
            <a:xfrm>
              <a:off x="1915525" y="3184062"/>
              <a:ext cx="169439" cy="34991"/>
            </a:xfrm>
            <a:custGeom>
              <a:avLst/>
              <a:gdLst/>
              <a:ahLst/>
              <a:cxnLst/>
              <a:rect l="l" t="t" r="r" b="b"/>
              <a:pathLst>
                <a:path w="8111" h="1675" extrusionOk="0">
                  <a:moveTo>
                    <a:pt x="4323" y="1"/>
                  </a:moveTo>
                  <a:cubicBezTo>
                    <a:pt x="3483" y="1"/>
                    <a:pt x="2650" y="122"/>
                    <a:pt x="1831" y="461"/>
                  </a:cubicBezTo>
                  <a:cubicBezTo>
                    <a:pt x="1476" y="628"/>
                    <a:pt x="1088" y="722"/>
                    <a:pt x="733" y="806"/>
                  </a:cubicBezTo>
                  <a:cubicBezTo>
                    <a:pt x="565" y="848"/>
                    <a:pt x="387" y="890"/>
                    <a:pt x="262" y="932"/>
                  </a:cubicBezTo>
                  <a:cubicBezTo>
                    <a:pt x="168" y="984"/>
                    <a:pt x="42" y="1109"/>
                    <a:pt x="42" y="1193"/>
                  </a:cubicBezTo>
                  <a:cubicBezTo>
                    <a:pt x="0" y="1287"/>
                    <a:pt x="126" y="1413"/>
                    <a:pt x="209" y="1455"/>
                  </a:cubicBezTo>
                  <a:cubicBezTo>
                    <a:pt x="262" y="1549"/>
                    <a:pt x="346" y="1549"/>
                    <a:pt x="429" y="1591"/>
                  </a:cubicBezTo>
                  <a:cubicBezTo>
                    <a:pt x="607" y="1633"/>
                    <a:pt x="827" y="1633"/>
                    <a:pt x="994" y="1675"/>
                  </a:cubicBezTo>
                  <a:cubicBezTo>
                    <a:pt x="1695" y="1675"/>
                    <a:pt x="2397" y="1591"/>
                    <a:pt x="3045" y="1371"/>
                  </a:cubicBezTo>
                  <a:cubicBezTo>
                    <a:pt x="3922" y="1062"/>
                    <a:pt x="4814" y="965"/>
                    <a:pt x="5720" y="965"/>
                  </a:cubicBezTo>
                  <a:cubicBezTo>
                    <a:pt x="6349" y="965"/>
                    <a:pt x="6985" y="1012"/>
                    <a:pt x="7629" y="1068"/>
                  </a:cubicBezTo>
                  <a:cubicBezTo>
                    <a:pt x="7754" y="1068"/>
                    <a:pt x="7932" y="1109"/>
                    <a:pt x="8110" y="1109"/>
                  </a:cubicBezTo>
                  <a:lnTo>
                    <a:pt x="8110" y="461"/>
                  </a:lnTo>
                  <a:cubicBezTo>
                    <a:pt x="7409" y="366"/>
                    <a:pt x="6750" y="241"/>
                    <a:pt x="6101" y="147"/>
                  </a:cubicBezTo>
                  <a:cubicBezTo>
                    <a:pt x="5506" y="61"/>
                    <a:pt x="4913" y="1"/>
                    <a:pt x="43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14" name="Google Shape;1114;p41"/>
            <p:cNvSpPr/>
            <p:nvPr/>
          </p:nvSpPr>
          <p:spPr>
            <a:xfrm>
              <a:off x="1844480" y="4002827"/>
              <a:ext cx="240486" cy="28745"/>
            </a:xfrm>
            <a:custGeom>
              <a:avLst/>
              <a:gdLst/>
              <a:ahLst/>
              <a:cxnLst/>
              <a:rect l="l" t="t" r="r" b="b"/>
              <a:pathLst>
                <a:path w="11512" h="1376" extrusionOk="0">
                  <a:moveTo>
                    <a:pt x="10059" y="0"/>
                  </a:moveTo>
                  <a:cubicBezTo>
                    <a:pt x="7889" y="0"/>
                    <a:pt x="5743" y="165"/>
                    <a:pt x="3569" y="413"/>
                  </a:cubicBezTo>
                  <a:cubicBezTo>
                    <a:pt x="2480" y="591"/>
                    <a:pt x="1392" y="674"/>
                    <a:pt x="304" y="769"/>
                  </a:cubicBezTo>
                  <a:cubicBezTo>
                    <a:pt x="168" y="810"/>
                    <a:pt x="84" y="810"/>
                    <a:pt x="0" y="810"/>
                  </a:cubicBezTo>
                  <a:lnTo>
                    <a:pt x="0" y="1375"/>
                  </a:lnTo>
                  <a:cubicBezTo>
                    <a:pt x="1434" y="1292"/>
                    <a:pt x="2878" y="1156"/>
                    <a:pt x="4312" y="1030"/>
                  </a:cubicBezTo>
                  <a:cubicBezTo>
                    <a:pt x="5481" y="954"/>
                    <a:pt x="6644" y="830"/>
                    <a:pt x="7784" y="830"/>
                  </a:cubicBezTo>
                  <a:cubicBezTo>
                    <a:pt x="8051" y="830"/>
                    <a:pt x="8317" y="836"/>
                    <a:pt x="8581" y="852"/>
                  </a:cubicBezTo>
                  <a:cubicBezTo>
                    <a:pt x="9586" y="894"/>
                    <a:pt x="10548" y="936"/>
                    <a:pt x="11511" y="978"/>
                  </a:cubicBezTo>
                  <a:lnTo>
                    <a:pt x="11511" y="26"/>
                  </a:lnTo>
                  <a:cubicBezTo>
                    <a:pt x="11025" y="8"/>
                    <a:pt x="10542" y="0"/>
                    <a:pt x="10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15" name="Google Shape;1115;p41"/>
            <p:cNvSpPr/>
            <p:nvPr/>
          </p:nvSpPr>
          <p:spPr>
            <a:xfrm>
              <a:off x="1844480" y="3057263"/>
              <a:ext cx="240486" cy="28013"/>
            </a:xfrm>
            <a:custGeom>
              <a:avLst/>
              <a:gdLst/>
              <a:ahLst/>
              <a:cxnLst/>
              <a:rect l="l" t="t" r="r" b="b"/>
              <a:pathLst>
                <a:path w="11512" h="1341" extrusionOk="0">
                  <a:moveTo>
                    <a:pt x="11382" y="1"/>
                  </a:moveTo>
                  <a:cubicBezTo>
                    <a:pt x="11344" y="1"/>
                    <a:pt x="11312" y="11"/>
                    <a:pt x="11291" y="32"/>
                  </a:cubicBezTo>
                  <a:cubicBezTo>
                    <a:pt x="9460" y="294"/>
                    <a:pt x="7629" y="378"/>
                    <a:pt x="5756" y="378"/>
                  </a:cubicBezTo>
                  <a:cubicBezTo>
                    <a:pt x="5055" y="357"/>
                    <a:pt x="4356" y="357"/>
                    <a:pt x="3659" y="357"/>
                  </a:cubicBezTo>
                  <a:cubicBezTo>
                    <a:pt x="2962" y="357"/>
                    <a:pt x="2266" y="357"/>
                    <a:pt x="1570" y="336"/>
                  </a:cubicBezTo>
                  <a:cubicBezTo>
                    <a:pt x="1047" y="294"/>
                    <a:pt x="523" y="252"/>
                    <a:pt x="0" y="252"/>
                  </a:cubicBezTo>
                  <a:lnTo>
                    <a:pt x="0" y="1340"/>
                  </a:lnTo>
                  <a:cubicBezTo>
                    <a:pt x="1612" y="1340"/>
                    <a:pt x="3223" y="1246"/>
                    <a:pt x="4835" y="1162"/>
                  </a:cubicBezTo>
                  <a:cubicBezTo>
                    <a:pt x="5756" y="1121"/>
                    <a:pt x="6666" y="1079"/>
                    <a:pt x="7587" y="901"/>
                  </a:cubicBezTo>
                  <a:cubicBezTo>
                    <a:pt x="8801" y="723"/>
                    <a:pt x="10025" y="419"/>
                    <a:pt x="11291" y="200"/>
                  </a:cubicBezTo>
                  <a:cubicBezTo>
                    <a:pt x="11333" y="158"/>
                    <a:pt x="11417" y="158"/>
                    <a:pt x="11511" y="116"/>
                  </a:cubicBezTo>
                  <a:lnTo>
                    <a:pt x="11511" y="32"/>
                  </a:lnTo>
                  <a:cubicBezTo>
                    <a:pt x="11464" y="11"/>
                    <a:pt x="11419" y="1"/>
                    <a:pt x="113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16" name="Google Shape;1116;p41"/>
            <p:cNvSpPr/>
            <p:nvPr/>
          </p:nvSpPr>
          <p:spPr>
            <a:xfrm>
              <a:off x="1879010" y="2984922"/>
              <a:ext cx="205955" cy="37832"/>
            </a:xfrm>
            <a:custGeom>
              <a:avLst/>
              <a:gdLst/>
              <a:ahLst/>
              <a:cxnLst/>
              <a:rect l="l" t="t" r="r" b="b"/>
              <a:pathLst>
                <a:path w="9859" h="1811" extrusionOk="0">
                  <a:moveTo>
                    <a:pt x="9722" y="0"/>
                  </a:moveTo>
                  <a:cubicBezTo>
                    <a:pt x="9073" y="178"/>
                    <a:pt x="8414" y="314"/>
                    <a:pt x="7765" y="356"/>
                  </a:cubicBezTo>
                  <a:cubicBezTo>
                    <a:pt x="6928" y="440"/>
                    <a:pt x="6101" y="398"/>
                    <a:pt x="5317" y="440"/>
                  </a:cubicBezTo>
                  <a:cubicBezTo>
                    <a:pt x="5133" y="449"/>
                    <a:pt x="4951" y="454"/>
                    <a:pt x="4771" y="454"/>
                  </a:cubicBezTo>
                  <a:cubicBezTo>
                    <a:pt x="4141" y="454"/>
                    <a:pt x="3531" y="391"/>
                    <a:pt x="2920" y="220"/>
                  </a:cubicBezTo>
                  <a:cubicBezTo>
                    <a:pt x="2432" y="94"/>
                    <a:pt x="1913" y="33"/>
                    <a:pt x="1388" y="33"/>
                  </a:cubicBezTo>
                  <a:cubicBezTo>
                    <a:pt x="1215" y="33"/>
                    <a:pt x="1042" y="40"/>
                    <a:pt x="869" y="53"/>
                  </a:cubicBezTo>
                  <a:cubicBezTo>
                    <a:pt x="608" y="94"/>
                    <a:pt x="346" y="136"/>
                    <a:pt x="1" y="314"/>
                  </a:cubicBezTo>
                  <a:cubicBezTo>
                    <a:pt x="346" y="356"/>
                    <a:pt x="566" y="440"/>
                    <a:pt x="785" y="482"/>
                  </a:cubicBezTo>
                  <a:cubicBezTo>
                    <a:pt x="1570" y="576"/>
                    <a:pt x="2313" y="837"/>
                    <a:pt x="3056" y="1141"/>
                  </a:cubicBezTo>
                  <a:cubicBezTo>
                    <a:pt x="3402" y="1266"/>
                    <a:pt x="3747" y="1361"/>
                    <a:pt x="4145" y="1402"/>
                  </a:cubicBezTo>
                  <a:cubicBezTo>
                    <a:pt x="4929" y="1528"/>
                    <a:pt x="5756" y="1622"/>
                    <a:pt x="6583" y="1706"/>
                  </a:cubicBezTo>
                  <a:cubicBezTo>
                    <a:pt x="7011" y="1776"/>
                    <a:pt x="7439" y="1810"/>
                    <a:pt x="7868" y="1810"/>
                  </a:cubicBezTo>
                  <a:cubicBezTo>
                    <a:pt x="8529" y="1810"/>
                    <a:pt x="9192" y="1729"/>
                    <a:pt x="9858" y="1570"/>
                  </a:cubicBezTo>
                  <a:lnTo>
                    <a:pt x="98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17" name="Google Shape;1117;p41"/>
            <p:cNvSpPr/>
            <p:nvPr/>
          </p:nvSpPr>
          <p:spPr>
            <a:xfrm>
              <a:off x="1844480" y="3120015"/>
              <a:ext cx="240486" cy="65386"/>
            </a:xfrm>
            <a:custGeom>
              <a:avLst/>
              <a:gdLst/>
              <a:ahLst/>
              <a:cxnLst/>
              <a:rect l="l" t="t" r="r" b="b"/>
              <a:pathLst>
                <a:path w="11512" h="3130" extrusionOk="0">
                  <a:moveTo>
                    <a:pt x="6889" y="1"/>
                  </a:moveTo>
                  <a:cubicBezTo>
                    <a:pt x="4810" y="1"/>
                    <a:pt x="2746" y="267"/>
                    <a:pt x="733" y="775"/>
                  </a:cubicBezTo>
                  <a:cubicBezTo>
                    <a:pt x="471" y="816"/>
                    <a:pt x="262" y="858"/>
                    <a:pt x="0" y="858"/>
                  </a:cubicBezTo>
                  <a:lnTo>
                    <a:pt x="0" y="3129"/>
                  </a:lnTo>
                  <a:cubicBezTo>
                    <a:pt x="869" y="2867"/>
                    <a:pt x="1779" y="2690"/>
                    <a:pt x="2658" y="2564"/>
                  </a:cubicBezTo>
                  <a:cubicBezTo>
                    <a:pt x="4657" y="2302"/>
                    <a:pt x="6666" y="2083"/>
                    <a:pt x="8633" y="1821"/>
                  </a:cubicBezTo>
                  <a:cubicBezTo>
                    <a:pt x="9586" y="1695"/>
                    <a:pt x="10548" y="1601"/>
                    <a:pt x="11511" y="1601"/>
                  </a:cubicBezTo>
                  <a:lnTo>
                    <a:pt x="11511" y="513"/>
                  </a:lnTo>
                  <a:cubicBezTo>
                    <a:pt x="10370" y="293"/>
                    <a:pt x="9240" y="126"/>
                    <a:pt x="8110" y="32"/>
                  </a:cubicBezTo>
                  <a:cubicBezTo>
                    <a:pt x="7703" y="11"/>
                    <a:pt x="7295" y="1"/>
                    <a:pt x="68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18" name="Google Shape;1118;p41"/>
            <p:cNvSpPr/>
            <p:nvPr/>
          </p:nvSpPr>
          <p:spPr>
            <a:xfrm>
              <a:off x="1886217" y="3712254"/>
              <a:ext cx="198747" cy="50658"/>
            </a:xfrm>
            <a:custGeom>
              <a:avLst/>
              <a:gdLst/>
              <a:ahLst/>
              <a:cxnLst/>
              <a:rect l="l" t="t" r="r" b="b"/>
              <a:pathLst>
                <a:path w="9514" h="2425" extrusionOk="0">
                  <a:moveTo>
                    <a:pt x="7858" y="1"/>
                  </a:moveTo>
                  <a:cubicBezTo>
                    <a:pt x="6271" y="1"/>
                    <a:pt x="4688" y="171"/>
                    <a:pt x="3098" y="594"/>
                  </a:cubicBezTo>
                  <a:cubicBezTo>
                    <a:pt x="2436" y="761"/>
                    <a:pt x="1743" y="898"/>
                    <a:pt x="1048" y="898"/>
                  </a:cubicBezTo>
                  <a:cubicBezTo>
                    <a:pt x="832" y="898"/>
                    <a:pt x="615" y="885"/>
                    <a:pt x="399" y="855"/>
                  </a:cubicBezTo>
                  <a:cubicBezTo>
                    <a:pt x="304" y="855"/>
                    <a:pt x="179" y="897"/>
                    <a:pt x="43" y="939"/>
                  </a:cubicBezTo>
                  <a:cubicBezTo>
                    <a:pt x="1" y="1200"/>
                    <a:pt x="179" y="1337"/>
                    <a:pt x="357" y="1420"/>
                  </a:cubicBezTo>
                  <a:cubicBezTo>
                    <a:pt x="744" y="1598"/>
                    <a:pt x="1142" y="1766"/>
                    <a:pt x="1529" y="1860"/>
                  </a:cubicBezTo>
                  <a:cubicBezTo>
                    <a:pt x="2094" y="1985"/>
                    <a:pt x="2659" y="2027"/>
                    <a:pt x="3234" y="2027"/>
                  </a:cubicBezTo>
                  <a:cubicBezTo>
                    <a:pt x="3925" y="2069"/>
                    <a:pt x="4668" y="2069"/>
                    <a:pt x="5369" y="2121"/>
                  </a:cubicBezTo>
                  <a:cubicBezTo>
                    <a:pt x="6761" y="2205"/>
                    <a:pt x="8111" y="2331"/>
                    <a:pt x="9513" y="2425"/>
                  </a:cubicBezTo>
                  <a:lnTo>
                    <a:pt x="9513" y="28"/>
                  </a:lnTo>
                  <a:lnTo>
                    <a:pt x="8990" y="28"/>
                  </a:lnTo>
                  <a:cubicBezTo>
                    <a:pt x="8612" y="10"/>
                    <a:pt x="8235" y="1"/>
                    <a:pt x="7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19" name="Google Shape;1119;p41"/>
            <p:cNvSpPr/>
            <p:nvPr/>
          </p:nvSpPr>
          <p:spPr>
            <a:xfrm>
              <a:off x="1844480" y="3239148"/>
              <a:ext cx="240486" cy="46355"/>
            </a:xfrm>
            <a:custGeom>
              <a:avLst/>
              <a:gdLst/>
              <a:ahLst/>
              <a:cxnLst/>
              <a:rect l="l" t="t" r="r" b="b"/>
              <a:pathLst>
                <a:path w="11512" h="2219" extrusionOk="0">
                  <a:moveTo>
                    <a:pt x="9544" y="0"/>
                  </a:moveTo>
                  <a:cubicBezTo>
                    <a:pt x="8497" y="42"/>
                    <a:pt x="7493" y="126"/>
                    <a:pt x="6446" y="262"/>
                  </a:cubicBezTo>
                  <a:cubicBezTo>
                    <a:pt x="5316" y="387"/>
                    <a:pt x="4186" y="607"/>
                    <a:pt x="3045" y="743"/>
                  </a:cubicBezTo>
                  <a:cubicBezTo>
                    <a:pt x="2041" y="869"/>
                    <a:pt x="1047" y="963"/>
                    <a:pt x="0" y="1047"/>
                  </a:cubicBezTo>
                  <a:lnTo>
                    <a:pt x="0" y="2219"/>
                  </a:lnTo>
                  <a:cubicBezTo>
                    <a:pt x="1873" y="1873"/>
                    <a:pt x="3747" y="1528"/>
                    <a:pt x="5620" y="1005"/>
                  </a:cubicBezTo>
                  <a:cubicBezTo>
                    <a:pt x="6802" y="649"/>
                    <a:pt x="8016" y="523"/>
                    <a:pt x="9282" y="440"/>
                  </a:cubicBezTo>
                  <a:cubicBezTo>
                    <a:pt x="10025" y="346"/>
                    <a:pt x="10768" y="346"/>
                    <a:pt x="11511" y="346"/>
                  </a:cubicBezTo>
                  <a:lnTo>
                    <a:pt x="115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20" name="Google Shape;1120;p41"/>
            <p:cNvSpPr/>
            <p:nvPr/>
          </p:nvSpPr>
          <p:spPr>
            <a:xfrm>
              <a:off x="1844480" y="3872184"/>
              <a:ext cx="240486" cy="83748"/>
            </a:xfrm>
            <a:custGeom>
              <a:avLst/>
              <a:gdLst/>
              <a:ahLst/>
              <a:cxnLst/>
              <a:rect l="l" t="t" r="r" b="b"/>
              <a:pathLst>
                <a:path w="11512" h="4009" extrusionOk="0">
                  <a:moveTo>
                    <a:pt x="11511" y="1"/>
                  </a:moveTo>
                  <a:cubicBezTo>
                    <a:pt x="11030" y="85"/>
                    <a:pt x="10590" y="85"/>
                    <a:pt x="10151" y="127"/>
                  </a:cubicBezTo>
                  <a:cubicBezTo>
                    <a:pt x="10025" y="127"/>
                    <a:pt x="9889" y="168"/>
                    <a:pt x="9805" y="221"/>
                  </a:cubicBezTo>
                  <a:cubicBezTo>
                    <a:pt x="9627" y="263"/>
                    <a:pt x="9460" y="346"/>
                    <a:pt x="9282" y="346"/>
                  </a:cubicBezTo>
                  <a:cubicBezTo>
                    <a:pt x="8979" y="388"/>
                    <a:pt x="8675" y="388"/>
                    <a:pt x="8414" y="482"/>
                  </a:cubicBezTo>
                  <a:cubicBezTo>
                    <a:pt x="7106" y="692"/>
                    <a:pt x="5798" y="911"/>
                    <a:pt x="4489" y="1215"/>
                  </a:cubicBezTo>
                  <a:cubicBezTo>
                    <a:pt x="3004" y="1529"/>
                    <a:pt x="1518" y="1738"/>
                    <a:pt x="0" y="1874"/>
                  </a:cubicBezTo>
                  <a:lnTo>
                    <a:pt x="0" y="4009"/>
                  </a:lnTo>
                  <a:cubicBezTo>
                    <a:pt x="953" y="3925"/>
                    <a:pt x="1873" y="3747"/>
                    <a:pt x="2826" y="3569"/>
                  </a:cubicBezTo>
                  <a:cubicBezTo>
                    <a:pt x="4709" y="3182"/>
                    <a:pt x="6582" y="2743"/>
                    <a:pt x="8455" y="2397"/>
                  </a:cubicBezTo>
                  <a:cubicBezTo>
                    <a:pt x="9110" y="2248"/>
                    <a:pt x="9778" y="2142"/>
                    <a:pt x="10455" y="2142"/>
                  </a:cubicBezTo>
                  <a:cubicBezTo>
                    <a:pt x="10774" y="2142"/>
                    <a:pt x="11095" y="2166"/>
                    <a:pt x="11417" y="2219"/>
                  </a:cubicBezTo>
                  <a:lnTo>
                    <a:pt x="11511" y="2219"/>
                  </a:lnTo>
                  <a:lnTo>
                    <a:pt x="115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21" name="Google Shape;1121;p41"/>
            <p:cNvSpPr/>
            <p:nvPr/>
          </p:nvSpPr>
          <p:spPr>
            <a:xfrm>
              <a:off x="1864367" y="3950457"/>
              <a:ext cx="220598" cy="47922"/>
            </a:xfrm>
            <a:custGeom>
              <a:avLst/>
              <a:gdLst/>
              <a:ahLst/>
              <a:cxnLst/>
              <a:rect l="l" t="t" r="r" b="b"/>
              <a:pathLst>
                <a:path w="10560" h="2294" extrusionOk="0">
                  <a:moveTo>
                    <a:pt x="10559" y="0"/>
                  </a:moveTo>
                  <a:cubicBezTo>
                    <a:pt x="9513" y="42"/>
                    <a:pt x="8466" y="178"/>
                    <a:pt x="7420" y="523"/>
                  </a:cubicBezTo>
                  <a:cubicBezTo>
                    <a:pt x="7200" y="565"/>
                    <a:pt x="6938" y="607"/>
                    <a:pt x="6677" y="659"/>
                  </a:cubicBezTo>
                  <a:cubicBezTo>
                    <a:pt x="4490" y="827"/>
                    <a:pt x="2397" y="1444"/>
                    <a:pt x="304" y="1968"/>
                  </a:cubicBezTo>
                  <a:cubicBezTo>
                    <a:pt x="220" y="2009"/>
                    <a:pt x="137" y="2051"/>
                    <a:pt x="1" y="2135"/>
                  </a:cubicBezTo>
                  <a:cubicBezTo>
                    <a:pt x="95" y="2177"/>
                    <a:pt x="137" y="2177"/>
                    <a:pt x="178" y="2177"/>
                  </a:cubicBezTo>
                  <a:cubicBezTo>
                    <a:pt x="524" y="2260"/>
                    <a:pt x="870" y="2294"/>
                    <a:pt x="1215" y="2294"/>
                  </a:cubicBezTo>
                  <a:cubicBezTo>
                    <a:pt x="1780" y="2294"/>
                    <a:pt x="2339" y="2204"/>
                    <a:pt x="2878" y="2093"/>
                  </a:cubicBezTo>
                  <a:cubicBezTo>
                    <a:pt x="3841" y="1873"/>
                    <a:pt x="4804" y="1654"/>
                    <a:pt x="5714" y="1486"/>
                  </a:cubicBezTo>
                  <a:cubicBezTo>
                    <a:pt x="6635" y="1350"/>
                    <a:pt x="7545" y="1183"/>
                    <a:pt x="8414" y="921"/>
                  </a:cubicBezTo>
                  <a:cubicBezTo>
                    <a:pt x="9115" y="743"/>
                    <a:pt x="9816" y="659"/>
                    <a:pt x="10559" y="607"/>
                  </a:cubicBezTo>
                  <a:lnTo>
                    <a:pt x="105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1122" name="Google Shape;1122;p41"/>
          <p:cNvSpPr/>
          <p:nvPr/>
        </p:nvSpPr>
        <p:spPr>
          <a:xfrm>
            <a:off x="7470875" y="376762"/>
            <a:ext cx="991649" cy="956533"/>
          </a:xfrm>
          <a:custGeom>
            <a:avLst/>
            <a:gdLst/>
            <a:ahLst/>
            <a:cxnLst/>
            <a:rect l="l" t="t" r="r" b="b"/>
            <a:pathLst>
              <a:path w="36626" h="35329" extrusionOk="0">
                <a:moveTo>
                  <a:pt x="26946" y="9262"/>
                </a:moveTo>
                <a:cubicBezTo>
                  <a:pt x="26946" y="9482"/>
                  <a:pt x="26946" y="9608"/>
                  <a:pt x="26904" y="9744"/>
                </a:cubicBezTo>
                <a:cubicBezTo>
                  <a:pt x="26119" y="12789"/>
                  <a:pt x="24592" y="15405"/>
                  <a:pt x="22153" y="17456"/>
                </a:cubicBezTo>
                <a:cubicBezTo>
                  <a:pt x="21452" y="18021"/>
                  <a:pt x="20667" y="18544"/>
                  <a:pt x="19747" y="18764"/>
                </a:cubicBezTo>
                <a:cubicBezTo>
                  <a:pt x="19443" y="18848"/>
                  <a:pt x="19098" y="18848"/>
                  <a:pt x="18794" y="18848"/>
                </a:cubicBezTo>
                <a:cubicBezTo>
                  <a:pt x="18397" y="18806"/>
                  <a:pt x="18135" y="18544"/>
                  <a:pt x="18177" y="18199"/>
                </a:cubicBezTo>
                <a:cubicBezTo>
                  <a:pt x="18177" y="17853"/>
                  <a:pt x="18177" y="17498"/>
                  <a:pt x="18355" y="17194"/>
                </a:cubicBezTo>
                <a:cubicBezTo>
                  <a:pt x="18575" y="16671"/>
                  <a:pt x="18836" y="16148"/>
                  <a:pt x="19182" y="15666"/>
                </a:cubicBezTo>
                <a:cubicBezTo>
                  <a:pt x="20008" y="14453"/>
                  <a:pt x="21107" y="13448"/>
                  <a:pt x="22237" y="12485"/>
                </a:cubicBezTo>
                <a:cubicBezTo>
                  <a:pt x="23587" y="11355"/>
                  <a:pt x="25031" y="10350"/>
                  <a:pt x="26507" y="9482"/>
                </a:cubicBezTo>
                <a:cubicBezTo>
                  <a:pt x="26601" y="9388"/>
                  <a:pt x="26726" y="9346"/>
                  <a:pt x="26946" y="9262"/>
                </a:cubicBezTo>
                <a:close/>
                <a:moveTo>
                  <a:pt x="21891" y="0"/>
                </a:moveTo>
                <a:cubicBezTo>
                  <a:pt x="21592" y="0"/>
                  <a:pt x="21284" y="21"/>
                  <a:pt x="20971" y="64"/>
                </a:cubicBezTo>
                <a:cubicBezTo>
                  <a:pt x="19443" y="273"/>
                  <a:pt x="18093" y="849"/>
                  <a:pt x="16785" y="1634"/>
                </a:cubicBezTo>
                <a:cubicBezTo>
                  <a:pt x="14912" y="2722"/>
                  <a:pt x="13259" y="4156"/>
                  <a:pt x="11773" y="5767"/>
                </a:cubicBezTo>
                <a:cubicBezTo>
                  <a:pt x="9282" y="8436"/>
                  <a:pt x="7325" y="11481"/>
                  <a:pt x="5714" y="14714"/>
                </a:cubicBezTo>
                <a:cubicBezTo>
                  <a:pt x="2794" y="20553"/>
                  <a:pt x="1005" y="26696"/>
                  <a:pt x="84" y="33152"/>
                </a:cubicBezTo>
                <a:cubicBezTo>
                  <a:pt x="42" y="33676"/>
                  <a:pt x="42" y="34241"/>
                  <a:pt x="0" y="34764"/>
                </a:cubicBezTo>
                <a:cubicBezTo>
                  <a:pt x="0" y="34984"/>
                  <a:pt x="0" y="35203"/>
                  <a:pt x="262" y="35329"/>
                </a:cubicBezTo>
                <a:cubicBezTo>
                  <a:pt x="304" y="35203"/>
                  <a:pt x="346" y="35161"/>
                  <a:pt x="346" y="35120"/>
                </a:cubicBezTo>
                <a:cubicBezTo>
                  <a:pt x="262" y="34073"/>
                  <a:pt x="388" y="33027"/>
                  <a:pt x="565" y="32022"/>
                </a:cubicBezTo>
                <a:cubicBezTo>
                  <a:pt x="1089" y="28621"/>
                  <a:pt x="1915" y="25304"/>
                  <a:pt x="3004" y="22081"/>
                </a:cubicBezTo>
                <a:cubicBezTo>
                  <a:pt x="4490" y="17676"/>
                  <a:pt x="6363" y="13532"/>
                  <a:pt x="9021" y="9691"/>
                </a:cubicBezTo>
                <a:cubicBezTo>
                  <a:pt x="10726" y="7295"/>
                  <a:pt x="12641" y="5076"/>
                  <a:pt x="14954" y="3245"/>
                </a:cubicBezTo>
                <a:cubicBezTo>
                  <a:pt x="16346" y="2157"/>
                  <a:pt x="17832" y="1278"/>
                  <a:pt x="19537" y="713"/>
                </a:cubicBezTo>
                <a:cubicBezTo>
                  <a:pt x="20300" y="469"/>
                  <a:pt x="21084" y="309"/>
                  <a:pt x="21876" y="309"/>
                </a:cubicBezTo>
                <a:cubicBezTo>
                  <a:pt x="22343" y="309"/>
                  <a:pt x="22813" y="365"/>
                  <a:pt x="23284" y="493"/>
                </a:cubicBezTo>
                <a:cubicBezTo>
                  <a:pt x="25031" y="974"/>
                  <a:pt x="26078" y="2157"/>
                  <a:pt x="26684" y="3768"/>
                </a:cubicBezTo>
                <a:cubicBezTo>
                  <a:pt x="27250" y="5202"/>
                  <a:pt x="27333" y="6730"/>
                  <a:pt x="27166" y="8258"/>
                </a:cubicBezTo>
                <a:cubicBezTo>
                  <a:pt x="27124" y="8561"/>
                  <a:pt x="26988" y="8781"/>
                  <a:pt x="26726" y="8959"/>
                </a:cubicBezTo>
                <a:cubicBezTo>
                  <a:pt x="25502" y="9691"/>
                  <a:pt x="24330" y="10434"/>
                  <a:pt x="23200" y="11261"/>
                </a:cubicBezTo>
                <a:cubicBezTo>
                  <a:pt x="21630" y="12402"/>
                  <a:pt x="20228" y="13668"/>
                  <a:pt x="19098" y="15185"/>
                </a:cubicBezTo>
                <a:cubicBezTo>
                  <a:pt x="18616" y="15802"/>
                  <a:pt x="18229" y="16409"/>
                  <a:pt x="18010" y="17110"/>
                </a:cubicBezTo>
                <a:cubicBezTo>
                  <a:pt x="17874" y="17456"/>
                  <a:pt x="17790" y="17853"/>
                  <a:pt x="17832" y="18241"/>
                </a:cubicBezTo>
                <a:cubicBezTo>
                  <a:pt x="17832" y="18764"/>
                  <a:pt x="18229" y="19161"/>
                  <a:pt x="18794" y="19203"/>
                </a:cubicBezTo>
                <a:cubicBezTo>
                  <a:pt x="18874" y="19214"/>
                  <a:pt x="18957" y="19220"/>
                  <a:pt x="19041" y="19220"/>
                </a:cubicBezTo>
                <a:cubicBezTo>
                  <a:pt x="19277" y="19220"/>
                  <a:pt x="19523" y="19179"/>
                  <a:pt x="19747" y="19109"/>
                </a:cubicBezTo>
                <a:cubicBezTo>
                  <a:pt x="20929" y="18848"/>
                  <a:pt x="21892" y="18157"/>
                  <a:pt x="22760" y="17372"/>
                </a:cubicBezTo>
                <a:cubicBezTo>
                  <a:pt x="24979" y="15363"/>
                  <a:pt x="26423" y="12883"/>
                  <a:pt x="27166" y="9953"/>
                </a:cubicBezTo>
                <a:cubicBezTo>
                  <a:pt x="27208" y="9126"/>
                  <a:pt x="27689" y="8739"/>
                  <a:pt x="28380" y="8383"/>
                </a:cubicBezTo>
                <a:cubicBezTo>
                  <a:pt x="30954" y="7169"/>
                  <a:pt x="33528" y="5903"/>
                  <a:pt x="36061" y="4679"/>
                </a:cubicBezTo>
                <a:cubicBezTo>
                  <a:pt x="36228" y="4595"/>
                  <a:pt x="36406" y="4511"/>
                  <a:pt x="36542" y="4417"/>
                </a:cubicBezTo>
                <a:cubicBezTo>
                  <a:pt x="36584" y="4375"/>
                  <a:pt x="36584" y="4250"/>
                  <a:pt x="36626" y="4030"/>
                </a:cubicBezTo>
                <a:lnTo>
                  <a:pt x="36626" y="4030"/>
                </a:lnTo>
                <a:cubicBezTo>
                  <a:pt x="36019" y="4292"/>
                  <a:pt x="35537" y="4553"/>
                  <a:pt x="35056" y="4773"/>
                </a:cubicBezTo>
                <a:cubicBezTo>
                  <a:pt x="34533" y="5035"/>
                  <a:pt x="34010" y="5244"/>
                  <a:pt x="33528" y="5506"/>
                </a:cubicBezTo>
                <a:cubicBezTo>
                  <a:pt x="33005" y="5725"/>
                  <a:pt x="32524" y="5987"/>
                  <a:pt x="32042" y="6207"/>
                </a:cubicBezTo>
                <a:cubicBezTo>
                  <a:pt x="31519" y="6468"/>
                  <a:pt x="31048" y="6688"/>
                  <a:pt x="30525" y="6950"/>
                </a:cubicBezTo>
                <a:cubicBezTo>
                  <a:pt x="30044" y="7211"/>
                  <a:pt x="29562" y="7431"/>
                  <a:pt x="29039" y="7693"/>
                </a:cubicBezTo>
                <a:cubicBezTo>
                  <a:pt x="28558" y="7912"/>
                  <a:pt x="28076" y="8216"/>
                  <a:pt x="27511" y="8436"/>
                </a:cubicBezTo>
                <a:lnTo>
                  <a:pt x="27511" y="8174"/>
                </a:lnTo>
                <a:lnTo>
                  <a:pt x="27511" y="7734"/>
                </a:lnTo>
                <a:cubicBezTo>
                  <a:pt x="27647" y="6207"/>
                  <a:pt x="27469" y="4679"/>
                  <a:pt x="26862" y="3287"/>
                </a:cubicBezTo>
                <a:cubicBezTo>
                  <a:pt x="25895" y="1141"/>
                  <a:pt x="24093" y="0"/>
                  <a:pt x="2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 name="Espace réservé du texte 2">
            <a:extLst>
              <a:ext uri="{FF2B5EF4-FFF2-40B4-BE49-F238E27FC236}">
                <a16:creationId xmlns:a16="http://schemas.microsoft.com/office/drawing/2014/main" id="{B70E1323-8FB0-99F7-A607-DE51AF7CC3A1}"/>
              </a:ext>
            </a:extLst>
          </p:cNvPr>
          <p:cNvSpPr>
            <a:spLocks noGrp="1"/>
          </p:cNvSpPr>
          <p:nvPr>
            <p:ph type="body" idx="1"/>
          </p:nvPr>
        </p:nvSpPr>
        <p:spPr>
          <a:xfrm>
            <a:off x="917464" y="1333295"/>
            <a:ext cx="2338800" cy="1351200"/>
          </a:xfrm>
        </p:spPr>
        <p:txBody>
          <a:bodyPr/>
          <a:lstStyle/>
          <a:p>
            <a:pPr>
              <a:lnSpc>
                <a:spcPct val="150000"/>
              </a:lnSpc>
            </a:pPr>
            <a:r>
              <a:rPr lang="fr-FR" dirty="0"/>
              <a:t>La représentation du corps de l’utilisateur.</a:t>
            </a:r>
          </a:p>
          <a:p>
            <a:pPr>
              <a:lnSpc>
                <a:spcPct val="150000"/>
              </a:lnSpc>
            </a:pPr>
            <a:r>
              <a:rPr lang="fr-FR" dirty="0"/>
              <a:t>Modélisation 3D des vêtements.</a:t>
            </a:r>
          </a:p>
          <a:p>
            <a:pPr>
              <a:lnSpc>
                <a:spcPct val="150000"/>
              </a:lnSpc>
            </a:pPr>
            <a:r>
              <a:rPr lang="fr-FR" dirty="0"/>
              <a:t>Habiller le corps en 3D avec les vêtements modéliser et créer un avatar personnalisé.</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7"/>
        <p:cNvGrpSpPr/>
        <p:nvPr/>
      </p:nvGrpSpPr>
      <p:grpSpPr>
        <a:xfrm>
          <a:off x="0" y="0"/>
          <a:ext cx="0" cy="0"/>
          <a:chOff x="0" y="0"/>
          <a:chExt cx="0" cy="0"/>
        </a:xfrm>
      </p:grpSpPr>
      <p:sp>
        <p:nvSpPr>
          <p:cNvPr id="1198" name="Google Shape;1198;p44"/>
          <p:cNvSpPr txBox="1">
            <a:spLocks noGrp="1"/>
          </p:cNvSpPr>
          <p:nvPr>
            <p:ph type="title"/>
          </p:nvPr>
        </p:nvSpPr>
        <p:spPr>
          <a:xfrm>
            <a:off x="720000" y="445025"/>
            <a:ext cx="5024100" cy="102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CONDUITE DE PROJET</a:t>
            </a:r>
            <a:endParaRPr dirty="0"/>
          </a:p>
          <a:p>
            <a:pPr marL="0" lvl="0" indent="0" algn="l" rtl="0">
              <a:spcBef>
                <a:spcPts val="0"/>
              </a:spcBef>
              <a:spcAft>
                <a:spcPts val="0"/>
              </a:spcAft>
              <a:buNone/>
            </a:pPr>
            <a:r>
              <a:rPr lang="fr-FR" sz="1200" b="0" dirty="0"/>
              <a:t>PLANIFICATION</a:t>
            </a:r>
            <a:endParaRPr sz="1200" b="0" dirty="0"/>
          </a:p>
        </p:txBody>
      </p:sp>
      <p:sp>
        <p:nvSpPr>
          <p:cNvPr id="1200" name="Google Shape;1200;p44"/>
          <p:cNvSpPr/>
          <p:nvPr/>
        </p:nvSpPr>
        <p:spPr>
          <a:xfrm rot="-243311">
            <a:off x="-633127" y="2830181"/>
            <a:ext cx="2897454" cy="476119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01" name="Google Shape;1201;p44"/>
          <p:cNvPicPr preferRelativeResize="0"/>
          <p:nvPr/>
        </p:nvPicPr>
        <p:blipFill rotWithShape="1">
          <a:blip r:embed="rId3">
            <a:alphaModFix/>
          </a:blip>
          <a:srcRect b="70509"/>
          <a:stretch/>
        </p:blipFill>
        <p:spPr>
          <a:xfrm rot="792505">
            <a:off x="1108705" y="4642525"/>
            <a:ext cx="5520443" cy="1702678"/>
          </a:xfrm>
          <a:prstGeom prst="rect">
            <a:avLst/>
          </a:prstGeom>
          <a:noFill/>
          <a:ln>
            <a:noFill/>
          </a:ln>
        </p:spPr>
      </p:pic>
      <p:pic>
        <p:nvPicPr>
          <p:cNvPr id="1202" name="Google Shape;1202;p44"/>
          <p:cNvPicPr preferRelativeResize="0"/>
          <p:nvPr/>
        </p:nvPicPr>
        <p:blipFill>
          <a:blip r:embed="rId4">
            <a:alphaModFix amt="47000"/>
          </a:blip>
          <a:stretch>
            <a:fillRect/>
          </a:stretch>
        </p:blipFill>
        <p:spPr>
          <a:xfrm>
            <a:off x="-1547562" y="2957688"/>
            <a:ext cx="2185800" cy="2185800"/>
          </a:xfrm>
          <a:prstGeom prst="rect">
            <a:avLst/>
          </a:prstGeom>
          <a:noFill/>
          <a:ln>
            <a:noFill/>
          </a:ln>
        </p:spPr>
      </p:pic>
      <p:grpSp>
        <p:nvGrpSpPr>
          <p:cNvPr id="1203" name="Google Shape;1203;p44"/>
          <p:cNvGrpSpPr/>
          <p:nvPr/>
        </p:nvGrpSpPr>
        <p:grpSpPr>
          <a:xfrm rot="2542731">
            <a:off x="1427436" y="1998294"/>
            <a:ext cx="1897192" cy="1852927"/>
            <a:chOff x="2256964" y="4013397"/>
            <a:chExt cx="944573" cy="922504"/>
          </a:xfrm>
        </p:grpSpPr>
        <p:sp>
          <p:nvSpPr>
            <p:cNvPr id="1204" name="Google Shape;1204;p44"/>
            <p:cNvSpPr/>
            <p:nvPr/>
          </p:nvSpPr>
          <p:spPr>
            <a:xfrm>
              <a:off x="2658732" y="4467870"/>
              <a:ext cx="542806" cy="65156"/>
            </a:xfrm>
            <a:custGeom>
              <a:avLst/>
              <a:gdLst/>
              <a:ahLst/>
              <a:cxnLst/>
              <a:rect l="l" t="t" r="r" b="b"/>
              <a:pathLst>
                <a:path w="25984" h="3119" extrusionOk="0">
                  <a:moveTo>
                    <a:pt x="15384" y="0"/>
                  </a:moveTo>
                  <a:cubicBezTo>
                    <a:pt x="14295" y="0"/>
                    <a:pt x="13291" y="262"/>
                    <a:pt x="12244" y="565"/>
                  </a:cubicBezTo>
                  <a:cubicBezTo>
                    <a:pt x="11250" y="827"/>
                    <a:pt x="10246" y="1089"/>
                    <a:pt x="9199" y="1266"/>
                  </a:cubicBezTo>
                  <a:cubicBezTo>
                    <a:pt x="8771" y="1318"/>
                    <a:pt x="8343" y="1348"/>
                    <a:pt x="7914" y="1348"/>
                  </a:cubicBezTo>
                  <a:cubicBezTo>
                    <a:pt x="7296" y="1348"/>
                    <a:pt x="6678" y="1285"/>
                    <a:pt x="6060" y="1130"/>
                  </a:cubicBezTo>
                  <a:cubicBezTo>
                    <a:pt x="5359" y="911"/>
                    <a:pt x="4658" y="785"/>
                    <a:pt x="3967" y="607"/>
                  </a:cubicBezTo>
                  <a:cubicBezTo>
                    <a:pt x="3482" y="504"/>
                    <a:pt x="2998" y="448"/>
                    <a:pt x="2516" y="448"/>
                  </a:cubicBezTo>
                  <a:cubicBezTo>
                    <a:pt x="1781" y="448"/>
                    <a:pt x="1054" y="578"/>
                    <a:pt x="346" y="869"/>
                  </a:cubicBezTo>
                  <a:cubicBezTo>
                    <a:pt x="210" y="911"/>
                    <a:pt x="43" y="911"/>
                    <a:pt x="1" y="1089"/>
                  </a:cubicBezTo>
                  <a:cubicBezTo>
                    <a:pt x="76" y="1164"/>
                    <a:pt x="155" y="1179"/>
                    <a:pt x="234" y="1179"/>
                  </a:cubicBezTo>
                  <a:cubicBezTo>
                    <a:pt x="286" y="1179"/>
                    <a:pt x="338" y="1172"/>
                    <a:pt x="388" y="1172"/>
                  </a:cubicBezTo>
                  <a:cubicBezTo>
                    <a:pt x="786" y="1172"/>
                    <a:pt x="1131" y="1172"/>
                    <a:pt x="1518" y="1214"/>
                  </a:cubicBezTo>
                  <a:cubicBezTo>
                    <a:pt x="2219" y="1266"/>
                    <a:pt x="2826" y="1570"/>
                    <a:pt x="3444" y="1832"/>
                  </a:cubicBezTo>
                  <a:cubicBezTo>
                    <a:pt x="4093" y="2135"/>
                    <a:pt x="4752" y="2439"/>
                    <a:pt x="5401" y="2700"/>
                  </a:cubicBezTo>
                  <a:cubicBezTo>
                    <a:pt x="6089" y="2953"/>
                    <a:pt x="6785" y="3118"/>
                    <a:pt x="7500" y="3118"/>
                  </a:cubicBezTo>
                  <a:cubicBezTo>
                    <a:pt x="7643" y="3118"/>
                    <a:pt x="7788" y="3112"/>
                    <a:pt x="7933" y="3098"/>
                  </a:cubicBezTo>
                  <a:cubicBezTo>
                    <a:pt x="8896" y="3045"/>
                    <a:pt x="9848" y="2784"/>
                    <a:pt x="10769" y="2439"/>
                  </a:cubicBezTo>
                  <a:cubicBezTo>
                    <a:pt x="10993" y="2346"/>
                    <a:pt x="11195" y="2293"/>
                    <a:pt x="11408" y="2293"/>
                  </a:cubicBezTo>
                  <a:cubicBezTo>
                    <a:pt x="11482" y="2293"/>
                    <a:pt x="11558" y="2299"/>
                    <a:pt x="11637" y="2313"/>
                  </a:cubicBezTo>
                  <a:cubicBezTo>
                    <a:pt x="12161" y="2397"/>
                    <a:pt x="12684" y="2439"/>
                    <a:pt x="13207" y="2522"/>
                  </a:cubicBezTo>
                  <a:cubicBezTo>
                    <a:pt x="13668" y="2592"/>
                    <a:pt x="14128" y="2640"/>
                    <a:pt x="14582" y="2640"/>
                  </a:cubicBezTo>
                  <a:cubicBezTo>
                    <a:pt x="15291" y="2640"/>
                    <a:pt x="15986" y="2521"/>
                    <a:pt x="16650" y="2177"/>
                  </a:cubicBezTo>
                  <a:cubicBezTo>
                    <a:pt x="16780" y="2116"/>
                    <a:pt x="16933" y="2077"/>
                    <a:pt x="17091" y="2077"/>
                  </a:cubicBezTo>
                  <a:cubicBezTo>
                    <a:pt x="17149" y="2077"/>
                    <a:pt x="17208" y="2082"/>
                    <a:pt x="17267" y="2093"/>
                  </a:cubicBezTo>
                  <a:cubicBezTo>
                    <a:pt x="17874" y="2261"/>
                    <a:pt x="18481" y="2355"/>
                    <a:pt x="19140" y="2397"/>
                  </a:cubicBezTo>
                  <a:cubicBezTo>
                    <a:pt x="19831" y="2439"/>
                    <a:pt x="20532" y="2480"/>
                    <a:pt x="21275" y="2480"/>
                  </a:cubicBezTo>
                  <a:cubicBezTo>
                    <a:pt x="21537" y="2480"/>
                    <a:pt x="21798" y="2439"/>
                    <a:pt x="22102" y="2261"/>
                  </a:cubicBezTo>
                  <a:cubicBezTo>
                    <a:pt x="21578" y="2219"/>
                    <a:pt x="21097" y="2135"/>
                    <a:pt x="20668" y="2093"/>
                  </a:cubicBezTo>
                  <a:cubicBezTo>
                    <a:pt x="20145" y="2051"/>
                    <a:pt x="19569" y="1999"/>
                    <a:pt x="19046" y="1957"/>
                  </a:cubicBezTo>
                  <a:cubicBezTo>
                    <a:pt x="18575" y="1915"/>
                    <a:pt x="18052" y="1915"/>
                    <a:pt x="17571" y="1654"/>
                  </a:cubicBezTo>
                  <a:cubicBezTo>
                    <a:pt x="17280" y="1521"/>
                    <a:pt x="16973" y="1468"/>
                    <a:pt x="16661" y="1468"/>
                  </a:cubicBezTo>
                  <a:cubicBezTo>
                    <a:pt x="16457" y="1468"/>
                    <a:pt x="16250" y="1491"/>
                    <a:pt x="16043" y="1528"/>
                  </a:cubicBezTo>
                  <a:cubicBezTo>
                    <a:pt x="15697" y="1570"/>
                    <a:pt x="15384" y="1612"/>
                    <a:pt x="15038" y="1612"/>
                  </a:cubicBezTo>
                  <a:cubicBezTo>
                    <a:pt x="14515" y="1612"/>
                    <a:pt x="13992" y="1570"/>
                    <a:pt x="13510" y="1528"/>
                  </a:cubicBezTo>
                  <a:cubicBezTo>
                    <a:pt x="13343" y="1476"/>
                    <a:pt x="13207" y="1476"/>
                    <a:pt x="13081" y="1434"/>
                  </a:cubicBezTo>
                  <a:lnTo>
                    <a:pt x="13081" y="1392"/>
                  </a:lnTo>
                  <a:cubicBezTo>
                    <a:pt x="13123" y="1350"/>
                    <a:pt x="13165" y="1308"/>
                    <a:pt x="13249" y="1266"/>
                  </a:cubicBezTo>
                  <a:cubicBezTo>
                    <a:pt x="14144" y="897"/>
                    <a:pt x="15039" y="645"/>
                    <a:pt x="16001" y="645"/>
                  </a:cubicBezTo>
                  <a:cubicBezTo>
                    <a:pt x="16074" y="645"/>
                    <a:pt x="16147" y="646"/>
                    <a:pt x="16221" y="649"/>
                  </a:cubicBezTo>
                  <a:cubicBezTo>
                    <a:pt x="18701" y="649"/>
                    <a:pt x="21097" y="1005"/>
                    <a:pt x="23493" y="1737"/>
                  </a:cubicBezTo>
                  <a:cubicBezTo>
                    <a:pt x="24331" y="1999"/>
                    <a:pt x="25157" y="2261"/>
                    <a:pt x="25984" y="2480"/>
                  </a:cubicBezTo>
                  <a:lnTo>
                    <a:pt x="25984" y="2135"/>
                  </a:lnTo>
                  <a:cubicBezTo>
                    <a:pt x="25722" y="2093"/>
                    <a:pt x="25461" y="1999"/>
                    <a:pt x="25241" y="1915"/>
                  </a:cubicBezTo>
                  <a:cubicBezTo>
                    <a:pt x="23975" y="1570"/>
                    <a:pt x="22803" y="1130"/>
                    <a:pt x="21537" y="827"/>
                  </a:cubicBezTo>
                  <a:cubicBezTo>
                    <a:pt x="19967" y="387"/>
                    <a:pt x="18355" y="168"/>
                    <a:pt x="16744" y="42"/>
                  </a:cubicBezTo>
                  <a:cubicBezTo>
                    <a:pt x="16263" y="0"/>
                    <a:pt x="15823" y="0"/>
                    <a:pt x="153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05" name="Google Shape;1205;p44"/>
            <p:cNvSpPr/>
            <p:nvPr/>
          </p:nvSpPr>
          <p:spPr>
            <a:xfrm>
              <a:off x="2562118" y="4534988"/>
              <a:ext cx="583896" cy="71360"/>
            </a:xfrm>
            <a:custGeom>
              <a:avLst/>
              <a:gdLst/>
              <a:ahLst/>
              <a:cxnLst/>
              <a:rect l="l" t="t" r="r" b="b"/>
              <a:pathLst>
                <a:path w="27951" h="3416" extrusionOk="0">
                  <a:moveTo>
                    <a:pt x="26794" y="1756"/>
                  </a:moveTo>
                  <a:cubicBezTo>
                    <a:pt x="26799" y="1757"/>
                    <a:pt x="26805" y="1758"/>
                    <a:pt x="26810" y="1758"/>
                  </a:cubicBezTo>
                  <a:cubicBezTo>
                    <a:pt x="26805" y="1757"/>
                    <a:pt x="26799" y="1757"/>
                    <a:pt x="26794" y="1756"/>
                  </a:cubicBezTo>
                  <a:close/>
                  <a:moveTo>
                    <a:pt x="4258" y="1"/>
                  </a:moveTo>
                  <a:cubicBezTo>
                    <a:pt x="4032" y="1"/>
                    <a:pt x="3805" y="30"/>
                    <a:pt x="3580" y="94"/>
                  </a:cubicBezTo>
                  <a:cubicBezTo>
                    <a:pt x="2533" y="450"/>
                    <a:pt x="1529" y="795"/>
                    <a:pt x="482" y="1140"/>
                  </a:cubicBezTo>
                  <a:cubicBezTo>
                    <a:pt x="388" y="1140"/>
                    <a:pt x="262" y="1235"/>
                    <a:pt x="179" y="1277"/>
                  </a:cubicBezTo>
                  <a:cubicBezTo>
                    <a:pt x="1" y="1454"/>
                    <a:pt x="43" y="1716"/>
                    <a:pt x="262" y="1800"/>
                  </a:cubicBezTo>
                  <a:cubicBezTo>
                    <a:pt x="388" y="1842"/>
                    <a:pt x="524" y="1842"/>
                    <a:pt x="650" y="1842"/>
                  </a:cubicBezTo>
                  <a:cubicBezTo>
                    <a:pt x="1748" y="1842"/>
                    <a:pt x="2795" y="1716"/>
                    <a:pt x="3789" y="1454"/>
                  </a:cubicBezTo>
                  <a:cubicBezTo>
                    <a:pt x="4009" y="1402"/>
                    <a:pt x="4214" y="1376"/>
                    <a:pt x="4412" y="1376"/>
                  </a:cubicBezTo>
                  <a:cubicBezTo>
                    <a:pt x="4732" y="1376"/>
                    <a:pt x="5035" y="1444"/>
                    <a:pt x="5358" y="1580"/>
                  </a:cubicBezTo>
                  <a:cubicBezTo>
                    <a:pt x="5495" y="1664"/>
                    <a:pt x="5672" y="1758"/>
                    <a:pt x="5798" y="1800"/>
                  </a:cubicBezTo>
                  <a:cubicBezTo>
                    <a:pt x="6668" y="2203"/>
                    <a:pt x="7570" y="2426"/>
                    <a:pt x="8516" y="2426"/>
                  </a:cubicBezTo>
                  <a:cubicBezTo>
                    <a:pt x="8799" y="2426"/>
                    <a:pt x="9086" y="2406"/>
                    <a:pt x="9377" y="2365"/>
                  </a:cubicBezTo>
                  <a:cubicBezTo>
                    <a:pt x="9581" y="2332"/>
                    <a:pt x="9785" y="2317"/>
                    <a:pt x="9988" y="2317"/>
                  </a:cubicBezTo>
                  <a:cubicBezTo>
                    <a:pt x="10567" y="2317"/>
                    <a:pt x="11139" y="2444"/>
                    <a:pt x="11689" y="2668"/>
                  </a:cubicBezTo>
                  <a:cubicBezTo>
                    <a:pt x="12946" y="3155"/>
                    <a:pt x="14275" y="3416"/>
                    <a:pt x="15651" y="3416"/>
                  </a:cubicBezTo>
                  <a:cubicBezTo>
                    <a:pt x="15753" y="3416"/>
                    <a:pt x="15856" y="3414"/>
                    <a:pt x="15959" y="3411"/>
                  </a:cubicBezTo>
                  <a:cubicBezTo>
                    <a:pt x="17089" y="3369"/>
                    <a:pt x="18271" y="3328"/>
                    <a:pt x="19443" y="3328"/>
                  </a:cubicBezTo>
                  <a:cubicBezTo>
                    <a:pt x="20532" y="3328"/>
                    <a:pt x="21631" y="3328"/>
                    <a:pt x="22761" y="3369"/>
                  </a:cubicBezTo>
                  <a:cubicBezTo>
                    <a:pt x="22849" y="3372"/>
                    <a:pt x="22937" y="3373"/>
                    <a:pt x="23025" y="3373"/>
                  </a:cubicBezTo>
                  <a:cubicBezTo>
                    <a:pt x="24544" y="3373"/>
                    <a:pt x="26023" y="3035"/>
                    <a:pt x="27428" y="2501"/>
                  </a:cubicBezTo>
                  <a:cubicBezTo>
                    <a:pt x="27595" y="2407"/>
                    <a:pt x="27773" y="2365"/>
                    <a:pt x="27951" y="2145"/>
                  </a:cubicBezTo>
                  <a:lnTo>
                    <a:pt x="27951" y="2145"/>
                  </a:lnTo>
                  <a:cubicBezTo>
                    <a:pt x="27689" y="2187"/>
                    <a:pt x="27512" y="2187"/>
                    <a:pt x="27334" y="2187"/>
                  </a:cubicBezTo>
                  <a:cubicBezTo>
                    <a:pt x="27072" y="2281"/>
                    <a:pt x="26810" y="2365"/>
                    <a:pt x="26549" y="2407"/>
                  </a:cubicBezTo>
                  <a:cubicBezTo>
                    <a:pt x="25984" y="2543"/>
                    <a:pt x="25460" y="2710"/>
                    <a:pt x="24937" y="2804"/>
                  </a:cubicBezTo>
                  <a:cubicBezTo>
                    <a:pt x="24069" y="2930"/>
                    <a:pt x="23200" y="2930"/>
                    <a:pt x="22321" y="2930"/>
                  </a:cubicBezTo>
                  <a:cubicBezTo>
                    <a:pt x="20228" y="2930"/>
                    <a:pt x="18177" y="2888"/>
                    <a:pt x="16084" y="2888"/>
                  </a:cubicBezTo>
                  <a:cubicBezTo>
                    <a:pt x="15697" y="2888"/>
                    <a:pt x="15258" y="2888"/>
                    <a:pt x="14871" y="2804"/>
                  </a:cubicBezTo>
                  <a:cubicBezTo>
                    <a:pt x="14128" y="2668"/>
                    <a:pt x="13426" y="2501"/>
                    <a:pt x="12736" y="2323"/>
                  </a:cubicBezTo>
                  <a:cubicBezTo>
                    <a:pt x="12600" y="2281"/>
                    <a:pt x="12516" y="2187"/>
                    <a:pt x="12380" y="2145"/>
                  </a:cubicBezTo>
                  <a:lnTo>
                    <a:pt x="12380" y="2061"/>
                  </a:lnTo>
                  <a:cubicBezTo>
                    <a:pt x="12642" y="2019"/>
                    <a:pt x="12861" y="2019"/>
                    <a:pt x="13123" y="1978"/>
                  </a:cubicBezTo>
                  <a:cubicBezTo>
                    <a:pt x="13950" y="1883"/>
                    <a:pt x="14776" y="1758"/>
                    <a:pt x="15655" y="1664"/>
                  </a:cubicBezTo>
                  <a:cubicBezTo>
                    <a:pt x="15827" y="1647"/>
                    <a:pt x="16007" y="1637"/>
                    <a:pt x="16189" y="1637"/>
                  </a:cubicBezTo>
                  <a:cubicBezTo>
                    <a:pt x="16463" y="1637"/>
                    <a:pt x="16742" y="1660"/>
                    <a:pt x="17005" y="1716"/>
                  </a:cubicBezTo>
                  <a:cubicBezTo>
                    <a:pt x="17595" y="1803"/>
                    <a:pt x="18187" y="1871"/>
                    <a:pt x="18779" y="1871"/>
                  </a:cubicBezTo>
                  <a:cubicBezTo>
                    <a:pt x="19322" y="1871"/>
                    <a:pt x="19865" y="1814"/>
                    <a:pt x="20406" y="1664"/>
                  </a:cubicBezTo>
                  <a:cubicBezTo>
                    <a:pt x="20504" y="1632"/>
                    <a:pt x="20602" y="1619"/>
                    <a:pt x="20700" y="1619"/>
                  </a:cubicBezTo>
                  <a:cubicBezTo>
                    <a:pt x="20864" y="1619"/>
                    <a:pt x="21027" y="1657"/>
                    <a:pt x="21191" y="1716"/>
                  </a:cubicBezTo>
                  <a:cubicBezTo>
                    <a:pt x="21450" y="1810"/>
                    <a:pt x="21738" y="1857"/>
                    <a:pt x="22030" y="1857"/>
                  </a:cubicBezTo>
                  <a:cubicBezTo>
                    <a:pt x="22127" y="1857"/>
                    <a:pt x="22224" y="1852"/>
                    <a:pt x="22321" y="1842"/>
                  </a:cubicBezTo>
                  <a:cubicBezTo>
                    <a:pt x="23064" y="1800"/>
                    <a:pt x="23807" y="1758"/>
                    <a:pt x="24550" y="1716"/>
                  </a:cubicBezTo>
                  <a:cubicBezTo>
                    <a:pt x="24843" y="1679"/>
                    <a:pt x="25134" y="1663"/>
                    <a:pt x="25427" y="1663"/>
                  </a:cubicBezTo>
                  <a:cubicBezTo>
                    <a:pt x="25873" y="1663"/>
                    <a:pt x="26324" y="1700"/>
                    <a:pt x="26794" y="1756"/>
                  </a:cubicBezTo>
                  <a:lnTo>
                    <a:pt x="26794" y="1756"/>
                  </a:lnTo>
                  <a:cubicBezTo>
                    <a:pt x="26758" y="1748"/>
                    <a:pt x="26721" y="1716"/>
                    <a:pt x="26685" y="1716"/>
                  </a:cubicBezTo>
                  <a:cubicBezTo>
                    <a:pt x="26075" y="1640"/>
                    <a:pt x="25465" y="1606"/>
                    <a:pt x="24853" y="1606"/>
                  </a:cubicBezTo>
                  <a:cubicBezTo>
                    <a:pt x="24373" y="1606"/>
                    <a:pt x="23892" y="1627"/>
                    <a:pt x="23409" y="1664"/>
                  </a:cubicBezTo>
                  <a:cubicBezTo>
                    <a:pt x="23080" y="1692"/>
                    <a:pt x="22738" y="1730"/>
                    <a:pt x="22395" y="1730"/>
                  </a:cubicBezTo>
                  <a:cubicBezTo>
                    <a:pt x="22107" y="1730"/>
                    <a:pt x="21818" y="1703"/>
                    <a:pt x="21536" y="1622"/>
                  </a:cubicBezTo>
                  <a:cubicBezTo>
                    <a:pt x="20953" y="1471"/>
                    <a:pt x="20395" y="1312"/>
                    <a:pt x="19816" y="1312"/>
                  </a:cubicBezTo>
                  <a:cubicBezTo>
                    <a:pt x="19752" y="1312"/>
                    <a:pt x="19687" y="1314"/>
                    <a:pt x="19621" y="1318"/>
                  </a:cubicBezTo>
                  <a:lnTo>
                    <a:pt x="19580" y="1318"/>
                  </a:lnTo>
                  <a:cubicBezTo>
                    <a:pt x="18753" y="1193"/>
                    <a:pt x="18010" y="973"/>
                    <a:pt x="17225" y="670"/>
                  </a:cubicBezTo>
                  <a:cubicBezTo>
                    <a:pt x="17005" y="575"/>
                    <a:pt x="16744" y="492"/>
                    <a:pt x="16482" y="450"/>
                  </a:cubicBezTo>
                  <a:cubicBezTo>
                    <a:pt x="16001" y="382"/>
                    <a:pt x="15522" y="348"/>
                    <a:pt x="15048" y="348"/>
                  </a:cubicBezTo>
                  <a:cubicBezTo>
                    <a:pt x="14575" y="348"/>
                    <a:pt x="14107" y="382"/>
                    <a:pt x="13646" y="450"/>
                  </a:cubicBezTo>
                  <a:cubicBezTo>
                    <a:pt x="13123" y="534"/>
                    <a:pt x="12600" y="670"/>
                    <a:pt x="12077" y="753"/>
                  </a:cubicBezTo>
                  <a:cubicBezTo>
                    <a:pt x="11506" y="870"/>
                    <a:pt x="10931" y="946"/>
                    <a:pt x="10346" y="946"/>
                  </a:cubicBezTo>
                  <a:cubicBezTo>
                    <a:pt x="10040" y="946"/>
                    <a:pt x="9731" y="926"/>
                    <a:pt x="9419" y="879"/>
                  </a:cubicBezTo>
                  <a:cubicBezTo>
                    <a:pt x="9115" y="837"/>
                    <a:pt x="8759" y="837"/>
                    <a:pt x="8414" y="837"/>
                  </a:cubicBezTo>
                  <a:cubicBezTo>
                    <a:pt x="8236" y="837"/>
                    <a:pt x="8069" y="879"/>
                    <a:pt x="7891" y="973"/>
                  </a:cubicBezTo>
                  <a:cubicBezTo>
                    <a:pt x="7788" y="997"/>
                    <a:pt x="7689" y="1021"/>
                    <a:pt x="7597" y="1021"/>
                  </a:cubicBezTo>
                  <a:cubicBezTo>
                    <a:pt x="7530" y="1021"/>
                    <a:pt x="7467" y="1008"/>
                    <a:pt x="7409" y="973"/>
                  </a:cubicBezTo>
                  <a:cubicBezTo>
                    <a:pt x="7022" y="837"/>
                    <a:pt x="6625" y="711"/>
                    <a:pt x="6279" y="575"/>
                  </a:cubicBezTo>
                  <a:cubicBezTo>
                    <a:pt x="6101" y="534"/>
                    <a:pt x="5934" y="408"/>
                    <a:pt x="5756" y="356"/>
                  </a:cubicBezTo>
                  <a:cubicBezTo>
                    <a:pt x="5271" y="146"/>
                    <a:pt x="4766" y="1"/>
                    <a:pt x="42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06" name="Google Shape;1206;p44"/>
            <p:cNvSpPr/>
            <p:nvPr/>
          </p:nvSpPr>
          <p:spPr>
            <a:xfrm>
              <a:off x="3053961" y="4439586"/>
              <a:ext cx="147567" cy="33173"/>
            </a:xfrm>
            <a:custGeom>
              <a:avLst/>
              <a:gdLst/>
              <a:ahLst/>
              <a:cxnLst/>
              <a:rect l="l" t="t" r="r" b="b"/>
              <a:pathLst>
                <a:path w="7064" h="1588" extrusionOk="0">
                  <a:moveTo>
                    <a:pt x="1559" y="0"/>
                  </a:moveTo>
                  <a:cubicBezTo>
                    <a:pt x="1203" y="0"/>
                    <a:pt x="847" y="56"/>
                    <a:pt x="482" y="172"/>
                  </a:cubicBezTo>
                  <a:cubicBezTo>
                    <a:pt x="388" y="214"/>
                    <a:pt x="304" y="214"/>
                    <a:pt x="220" y="266"/>
                  </a:cubicBezTo>
                  <a:cubicBezTo>
                    <a:pt x="42" y="350"/>
                    <a:pt x="1" y="569"/>
                    <a:pt x="220" y="653"/>
                  </a:cubicBezTo>
                  <a:cubicBezTo>
                    <a:pt x="346" y="737"/>
                    <a:pt x="482" y="789"/>
                    <a:pt x="649" y="789"/>
                  </a:cubicBezTo>
                  <a:cubicBezTo>
                    <a:pt x="1392" y="873"/>
                    <a:pt x="2135" y="1051"/>
                    <a:pt x="2878" y="1354"/>
                  </a:cubicBezTo>
                  <a:cubicBezTo>
                    <a:pt x="2962" y="1396"/>
                    <a:pt x="3004" y="1396"/>
                    <a:pt x="3098" y="1438"/>
                  </a:cubicBezTo>
                  <a:cubicBezTo>
                    <a:pt x="3461" y="1532"/>
                    <a:pt x="3816" y="1588"/>
                    <a:pt x="4165" y="1588"/>
                  </a:cubicBezTo>
                  <a:cubicBezTo>
                    <a:pt x="4479" y="1588"/>
                    <a:pt x="4789" y="1542"/>
                    <a:pt x="5097" y="1438"/>
                  </a:cubicBezTo>
                  <a:cubicBezTo>
                    <a:pt x="5201" y="1389"/>
                    <a:pt x="5305" y="1369"/>
                    <a:pt x="5407" y="1369"/>
                  </a:cubicBezTo>
                  <a:cubicBezTo>
                    <a:pt x="5479" y="1369"/>
                    <a:pt x="5551" y="1379"/>
                    <a:pt x="5620" y="1396"/>
                  </a:cubicBezTo>
                  <a:cubicBezTo>
                    <a:pt x="6059" y="1396"/>
                    <a:pt x="6499" y="1438"/>
                    <a:pt x="6980" y="1480"/>
                  </a:cubicBezTo>
                  <a:lnTo>
                    <a:pt x="7064" y="1480"/>
                  </a:lnTo>
                  <a:lnTo>
                    <a:pt x="7064" y="1093"/>
                  </a:lnTo>
                  <a:lnTo>
                    <a:pt x="7022" y="1093"/>
                  </a:lnTo>
                  <a:cubicBezTo>
                    <a:pt x="6457" y="1051"/>
                    <a:pt x="5881" y="999"/>
                    <a:pt x="5358" y="915"/>
                  </a:cubicBezTo>
                  <a:cubicBezTo>
                    <a:pt x="4532" y="789"/>
                    <a:pt x="3705" y="528"/>
                    <a:pt x="2920" y="266"/>
                  </a:cubicBezTo>
                  <a:cubicBezTo>
                    <a:pt x="2458" y="91"/>
                    <a:pt x="2009" y="0"/>
                    <a:pt x="1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07" name="Google Shape;1207;p44"/>
            <p:cNvSpPr/>
            <p:nvPr/>
          </p:nvSpPr>
          <p:spPr>
            <a:xfrm>
              <a:off x="3122165" y="4571691"/>
              <a:ext cx="21" cy="21"/>
            </a:xfrm>
            <a:custGeom>
              <a:avLst/>
              <a:gdLst/>
              <a:ahLst/>
              <a:cxnLst/>
              <a:rect l="l" t="t" r="r" b="b"/>
              <a:pathLst>
                <a:path w="1" h="1" extrusionOk="0">
                  <a:moveTo>
                    <a:pt x="0" y="1"/>
                  </a:moveTo>
                  <a:lnTo>
                    <a:pt x="0"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08" name="Google Shape;1208;p44"/>
            <p:cNvSpPr/>
            <p:nvPr/>
          </p:nvSpPr>
          <p:spPr>
            <a:xfrm>
              <a:off x="3166973" y="4547877"/>
              <a:ext cx="34552" cy="25590"/>
            </a:xfrm>
            <a:custGeom>
              <a:avLst/>
              <a:gdLst/>
              <a:ahLst/>
              <a:cxnLst/>
              <a:rect l="l" t="t" r="r" b="b"/>
              <a:pathLst>
                <a:path w="1654" h="1225" extrusionOk="0">
                  <a:moveTo>
                    <a:pt x="785" y="0"/>
                  </a:moveTo>
                  <a:cubicBezTo>
                    <a:pt x="471" y="53"/>
                    <a:pt x="210" y="136"/>
                    <a:pt x="1" y="440"/>
                  </a:cubicBezTo>
                  <a:cubicBezTo>
                    <a:pt x="210" y="482"/>
                    <a:pt x="430" y="523"/>
                    <a:pt x="608" y="660"/>
                  </a:cubicBezTo>
                  <a:cubicBezTo>
                    <a:pt x="953" y="837"/>
                    <a:pt x="1309" y="1005"/>
                    <a:pt x="1654" y="1225"/>
                  </a:cubicBezTo>
                  <a:lnTo>
                    <a:pt x="1654" y="94"/>
                  </a:lnTo>
                  <a:cubicBezTo>
                    <a:pt x="1350" y="0"/>
                    <a:pt x="1089" y="0"/>
                    <a:pt x="7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09" name="Google Shape;1209;p44"/>
            <p:cNvSpPr/>
            <p:nvPr/>
          </p:nvSpPr>
          <p:spPr>
            <a:xfrm>
              <a:off x="2998437" y="4299333"/>
              <a:ext cx="184960" cy="40547"/>
            </a:xfrm>
            <a:custGeom>
              <a:avLst/>
              <a:gdLst/>
              <a:ahLst/>
              <a:cxnLst/>
              <a:rect l="l" t="t" r="r" b="b"/>
              <a:pathLst>
                <a:path w="8854" h="1941" extrusionOk="0">
                  <a:moveTo>
                    <a:pt x="5798" y="0"/>
                  </a:moveTo>
                  <a:cubicBezTo>
                    <a:pt x="4971" y="0"/>
                    <a:pt x="4228" y="220"/>
                    <a:pt x="3485" y="440"/>
                  </a:cubicBezTo>
                  <a:cubicBezTo>
                    <a:pt x="2700" y="649"/>
                    <a:pt x="1874" y="869"/>
                    <a:pt x="1089" y="1089"/>
                  </a:cubicBezTo>
                  <a:cubicBezTo>
                    <a:pt x="785" y="1130"/>
                    <a:pt x="524" y="1225"/>
                    <a:pt x="262" y="1308"/>
                  </a:cubicBezTo>
                  <a:cubicBezTo>
                    <a:pt x="168" y="1350"/>
                    <a:pt x="42" y="1434"/>
                    <a:pt x="42" y="1528"/>
                  </a:cubicBezTo>
                  <a:cubicBezTo>
                    <a:pt x="1" y="1696"/>
                    <a:pt x="126" y="1748"/>
                    <a:pt x="262" y="1790"/>
                  </a:cubicBezTo>
                  <a:cubicBezTo>
                    <a:pt x="608" y="1832"/>
                    <a:pt x="911" y="1915"/>
                    <a:pt x="1214" y="1915"/>
                  </a:cubicBezTo>
                  <a:cubicBezTo>
                    <a:pt x="1414" y="1932"/>
                    <a:pt x="1613" y="1941"/>
                    <a:pt x="1809" y="1941"/>
                  </a:cubicBezTo>
                  <a:cubicBezTo>
                    <a:pt x="2692" y="1941"/>
                    <a:pt x="3541" y="1776"/>
                    <a:pt x="4354" y="1528"/>
                  </a:cubicBezTo>
                  <a:cubicBezTo>
                    <a:pt x="5141" y="1340"/>
                    <a:pt x="5891" y="1213"/>
                    <a:pt x="6693" y="1213"/>
                  </a:cubicBezTo>
                  <a:cubicBezTo>
                    <a:pt x="6829" y="1213"/>
                    <a:pt x="6967" y="1217"/>
                    <a:pt x="7106" y="1225"/>
                  </a:cubicBezTo>
                  <a:cubicBezTo>
                    <a:pt x="7587" y="1266"/>
                    <a:pt x="8069" y="1266"/>
                    <a:pt x="8539" y="1308"/>
                  </a:cubicBezTo>
                  <a:lnTo>
                    <a:pt x="8853" y="1308"/>
                  </a:lnTo>
                  <a:cubicBezTo>
                    <a:pt x="8759" y="1047"/>
                    <a:pt x="8676" y="827"/>
                    <a:pt x="8592" y="607"/>
                  </a:cubicBezTo>
                  <a:cubicBezTo>
                    <a:pt x="8278" y="524"/>
                    <a:pt x="7974" y="440"/>
                    <a:pt x="7671" y="304"/>
                  </a:cubicBezTo>
                  <a:cubicBezTo>
                    <a:pt x="7064" y="126"/>
                    <a:pt x="6405" y="0"/>
                    <a:pt x="57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10" name="Google Shape;1210;p44"/>
            <p:cNvSpPr/>
            <p:nvPr/>
          </p:nvSpPr>
          <p:spPr>
            <a:xfrm>
              <a:off x="2267889" y="4363151"/>
              <a:ext cx="485546" cy="52810"/>
            </a:xfrm>
            <a:custGeom>
              <a:avLst/>
              <a:gdLst/>
              <a:ahLst/>
              <a:cxnLst/>
              <a:rect l="l" t="t" r="r" b="b"/>
              <a:pathLst>
                <a:path w="23243" h="2528" extrusionOk="0">
                  <a:moveTo>
                    <a:pt x="262" y="1"/>
                  </a:moveTo>
                  <a:cubicBezTo>
                    <a:pt x="179" y="388"/>
                    <a:pt x="84" y="786"/>
                    <a:pt x="1" y="1173"/>
                  </a:cubicBezTo>
                  <a:cubicBezTo>
                    <a:pt x="143" y="1169"/>
                    <a:pt x="285" y="1167"/>
                    <a:pt x="427" y="1167"/>
                  </a:cubicBezTo>
                  <a:cubicBezTo>
                    <a:pt x="1734" y="1167"/>
                    <a:pt x="3062" y="1335"/>
                    <a:pt x="4364" y="1571"/>
                  </a:cubicBezTo>
                  <a:cubicBezTo>
                    <a:pt x="5191" y="1738"/>
                    <a:pt x="6018" y="1958"/>
                    <a:pt x="6803" y="2177"/>
                  </a:cubicBezTo>
                  <a:cubicBezTo>
                    <a:pt x="7558" y="2408"/>
                    <a:pt x="8300" y="2527"/>
                    <a:pt x="9047" y="2527"/>
                  </a:cubicBezTo>
                  <a:cubicBezTo>
                    <a:pt x="9417" y="2527"/>
                    <a:pt x="9787" y="2498"/>
                    <a:pt x="10162" y="2439"/>
                  </a:cubicBezTo>
                  <a:cubicBezTo>
                    <a:pt x="10769" y="2355"/>
                    <a:pt x="11386" y="2177"/>
                    <a:pt x="12035" y="2041"/>
                  </a:cubicBezTo>
                  <a:cubicBezTo>
                    <a:pt x="12831" y="1850"/>
                    <a:pt x="13670" y="1649"/>
                    <a:pt x="14546" y="1649"/>
                  </a:cubicBezTo>
                  <a:cubicBezTo>
                    <a:pt x="14626" y="1649"/>
                    <a:pt x="14706" y="1651"/>
                    <a:pt x="14787" y="1654"/>
                  </a:cubicBezTo>
                  <a:cubicBezTo>
                    <a:pt x="15247" y="1654"/>
                    <a:pt x="15712" y="1636"/>
                    <a:pt x="16163" y="1636"/>
                  </a:cubicBezTo>
                  <a:cubicBezTo>
                    <a:pt x="16389" y="1636"/>
                    <a:pt x="16611" y="1640"/>
                    <a:pt x="16827" y="1654"/>
                  </a:cubicBezTo>
                  <a:cubicBezTo>
                    <a:pt x="17874" y="1696"/>
                    <a:pt x="18973" y="1832"/>
                    <a:pt x="20019" y="1916"/>
                  </a:cubicBezTo>
                  <a:cubicBezTo>
                    <a:pt x="20752" y="2000"/>
                    <a:pt x="21536" y="2094"/>
                    <a:pt x="22279" y="2177"/>
                  </a:cubicBezTo>
                  <a:cubicBezTo>
                    <a:pt x="22380" y="2191"/>
                    <a:pt x="22487" y="2196"/>
                    <a:pt x="22596" y="2196"/>
                  </a:cubicBezTo>
                  <a:cubicBezTo>
                    <a:pt x="22814" y="2196"/>
                    <a:pt x="23040" y="2177"/>
                    <a:pt x="23242" y="2177"/>
                  </a:cubicBezTo>
                  <a:lnTo>
                    <a:pt x="23242" y="2136"/>
                  </a:lnTo>
                  <a:cubicBezTo>
                    <a:pt x="23106" y="2136"/>
                    <a:pt x="22980" y="2094"/>
                    <a:pt x="22844" y="2094"/>
                  </a:cubicBezTo>
                  <a:cubicBezTo>
                    <a:pt x="21631" y="1916"/>
                    <a:pt x="20406" y="1738"/>
                    <a:pt x="19234" y="1612"/>
                  </a:cubicBezTo>
                  <a:cubicBezTo>
                    <a:pt x="18355" y="1476"/>
                    <a:pt x="17487" y="1351"/>
                    <a:pt x="16660" y="1351"/>
                  </a:cubicBezTo>
                  <a:cubicBezTo>
                    <a:pt x="16330" y="1372"/>
                    <a:pt x="15993" y="1382"/>
                    <a:pt x="15655" y="1382"/>
                  </a:cubicBezTo>
                  <a:cubicBezTo>
                    <a:pt x="15318" y="1382"/>
                    <a:pt x="14980" y="1372"/>
                    <a:pt x="14651" y="1351"/>
                  </a:cubicBezTo>
                  <a:cubicBezTo>
                    <a:pt x="13385" y="1351"/>
                    <a:pt x="12118" y="1309"/>
                    <a:pt x="10863" y="1309"/>
                  </a:cubicBezTo>
                  <a:cubicBezTo>
                    <a:pt x="9419" y="1309"/>
                    <a:pt x="8027" y="1257"/>
                    <a:pt x="6677" y="953"/>
                  </a:cubicBezTo>
                  <a:cubicBezTo>
                    <a:pt x="4846" y="566"/>
                    <a:pt x="3014" y="210"/>
                    <a:pt x="1131" y="43"/>
                  </a:cubicBezTo>
                  <a:cubicBezTo>
                    <a:pt x="827" y="43"/>
                    <a:pt x="566" y="1"/>
                    <a:pt x="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11" name="Google Shape;1211;p44"/>
            <p:cNvSpPr/>
            <p:nvPr/>
          </p:nvSpPr>
          <p:spPr>
            <a:xfrm>
              <a:off x="2829900" y="4370483"/>
              <a:ext cx="371633" cy="74682"/>
            </a:xfrm>
            <a:custGeom>
              <a:avLst/>
              <a:gdLst/>
              <a:ahLst/>
              <a:cxnLst/>
              <a:rect l="l" t="t" r="r" b="b"/>
              <a:pathLst>
                <a:path w="17790" h="3575" extrusionOk="0">
                  <a:moveTo>
                    <a:pt x="14285" y="0"/>
                  </a:moveTo>
                  <a:cubicBezTo>
                    <a:pt x="12997" y="0"/>
                    <a:pt x="11728" y="241"/>
                    <a:pt x="10507" y="780"/>
                  </a:cubicBezTo>
                  <a:cubicBezTo>
                    <a:pt x="9942" y="1000"/>
                    <a:pt x="9377" y="1220"/>
                    <a:pt x="8759" y="1220"/>
                  </a:cubicBezTo>
                  <a:cubicBezTo>
                    <a:pt x="8676" y="1220"/>
                    <a:pt x="8634" y="1220"/>
                    <a:pt x="8550" y="1261"/>
                  </a:cubicBezTo>
                  <a:cubicBezTo>
                    <a:pt x="7765" y="1387"/>
                    <a:pt x="6928" y="1523"/>
                    <a:pt x="6195" y="1743"/>
                  </a:cubicBezTo>
                  <a:cubicBezTo>
                    <a:pt x="5290" y="1953"/>
                    <a:pt x="4385" y="2082"/>
                    <a:pt x="3483" y="2082"/>
                  </a:cubicBezTo>
                  <a:cubicBezTo>
                    <a:pt x="2903" y="2082"/>
                    <a:pt x="2325" y="2029"/>
                    <a:pt x="1748" y="1910"/>
                  </a:cubicBezTo>
                  <a:cubicBezTo>
                    <a:pt x="1309" y="1826"/>
                    <a:pt x="827" y="1743"/>
                    <a:pt x="388" y="1690"/>
                  </a:cubicBezTo>
                  <a:cubicBezTo>
                    <a:pt x="333" y="1672"/>
                    <a:pt x="268" y="1654"/>
                    <a:pt x="206" y="1654"/>
                  </a:cubicBezTo>
                  <a:cubicBezTo>
                    <a:pt x="125" y="1654"/>
                    <a:pt x="48" y="1684"/>
                    <a:pt x="1" y="1785"/>
                  </a:cubicBezTo>
                  <a:lnTo>
                    <a:pt x="1" y="1868"/>
                  </a:lnTo>
                  <a:cubicBezTo>
                    <a:pt x="84" y="1910"/>
                    <a:pt x="126" y="1952"/>
                    <a:pt x="178" y="2004"/>
                  </a:cubicBezTo>
                  <a:cubicBezTo>
                    <a:pt x="1486" y="2737"/>
                    <a:pt x="2878" y="3260"/>
                    <a:pt x="4406" y="3260"/>
                  </a:cubicBezTo>
                  <a:cubicBezTo>
                    <a:pt x="4512" y="3265"/>
                    <a:pt x="4617" y="3267"/>
                    <a:pt x="4723" y="3267"/>
                  </a:cubicBezTo>
                  <a:cubicBezTo>
                    <a:pt x="5826" y="3267"/>
                    <a:pt x="6901" y="3028"/>
                    <a:pt x="7933" y="2789"/>
                  </a:cubicBezTo>
                  <a:cubicBezTo>
                    <a:pt x="8914" y="2572"/>
                    <a:pt x="9889" y="2413"/>
                    <a:pt x="10868" y="2413"/>
                  </a:cubicBezTo>
                  <a:cubicBezTo>
                    <a:pt x="11068" y="2413"/>
                    <a:pt x="11269" y="2419"/>
                    <a:pt x="11469" y="2433"/>
                  </a:cubicBezTo>
                  <a:cubicBezTo>
                    <a:pt x="12600" y="2528"/>
                    <a:pt x="13688" y="2695"/>
                    <a:pt x="14776" y="2998"/>
                  </a:cubicBezTo>
                  <a:cubicBezTo>
                    <a:pt x="15655" y="3312"/>
                    <a:pt x="16566" y="3438"/>
                    <a:pt x="17528" y="3522"/>
                  </a:cubicBezTo>
                  <a:cubicBezTo>
                    <a:pt x="17612" y="3522"/>
                    <a:pt x="17706" y="3522"/>
                    <a:pt x="17790" y="3574"/>
                  </a:cubicBezTo>
                  <a:lnTo>
                    <a:pt x="17790" y="2528"/>
                  </a:lnTo>
                  <a:cubicBezTo>
                    <a:pt x="16702" y="2266"/>
                    <a:pt x="15655" y="2004"/>
                    <a:pt x="14567" y="1690"/>
                  </a:cubicBezTo>
                  <a:cubicBezTo>
                    <a:pt x="14515" y="1649"/>
                    <a:pt x="14473" y="1607"/>
                    <a:pt x="14389" y="1607"/>
                  </a:cubicBezTo>
                  <a:cubicBezTo>
                    <a:pt x="14431" y="1565"/>
                    <a:pt x="14431" y="1523"/>
                    <a:pt x="14473" y="1523"/>
                  </a:cubicBezTo>
                  <a:lnTo>
                    <a:pt x="14776" y="1523"/>
                  </a:lnTo>
                  <a:cubicBezTo>
                    <a:pt x="14924" y="1516"/>
                    <a:pt x="15072" y="1512"/>
                    <a:pt x="15220" y="1512"/>
                  </a:cubicBezTo>
                  <a:cubicBezTo>
                    <a:pt x="15906" y="1512"/>
                    <a:pt x="16586" y="1587"/>
                    <a:pt x="17267" y="1690"/>
                  </a:cubicBezTo>
                  <a:cubicBezTo>
                    <a:pt x="17445" y="1743"/>
                    <a:pt x="17612" y="1743"/>
                    <a:pt x="17790" y="1785"/>
                  </a:cubicBezTo>
                  <a:lnTo>
                    <a:pt x="17790" y="958"/>
                  </a:lnTo>
                  <a:cubicBezTo>
                    <a:pt x="17748" y="822"/>
                    <a:pt x="17706" y="644"/>
                    <a:pt x="17654" y="477"/>
                  </a:cubicBezTo>
                  <a:cubicBezTo>
                    <a:pt x="17309" y="382"/>
                    <a:pt x="17005" y="299"/>
                    <a:pt x="16660" y="257"/>
                  </a:cubicBezTo>
                  <a:cubicBezTo>
                    <a:pt x="15866" y="90"/>
                    <a:pt x="15072" y="0"/>
                    <a:pt x="14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12" name="Google Shape;1212;p44"/>
            <p:cNvSpPr/>
            <p:nvPr/>
          </p:nvSpPr>
          <p:spPr>
            <a:xfrm>
              <a:off x="2257841" y="4416962"/>
              <a:ext cx="103844" cy="41738"/>
            </a:xfrm>
            <a:custGeom>
              <a:avLst/>
              <a:gdLst/>
              <a:ahLst/>
              <a:cxnLst/>
              <a:rect l="l" t="t" r="r" b="b"/>
              <a:pathLst>
                <a:path w="4971" h="1998" extrusionOk="0">
                  <a:moveTo>
                    <a:pt x="2687" y="1"/>
                  </a:moveTo>
                  <a:cubicBezTo>
                    <a:pt x="2505" y="1"/>
                    <a:pt x="2321" y="13"/>
                    <a:pt x="2135" y="41"/>
                  </a:cubicBezTo>
                  <a:cubicBezTo>
                    <a:pt x="1832" y="83"/>
                    <a:pt x="1570" y="125"/>
                    <a:pt x="1267" y="208"/>
                  </a:cubicBezTo>
                  <a:cubicBezTo>
                    <a:pt x="921" y="303"/>
                    <a:pt x="524" y="386"/>
                    <a:pt x="136" y="470"/>
                  </a:cubicBezTo>
                  <a:cubicBezTo>
                    <a:pt x="95" y="951"/>
                    <a:pt x="42" y="1475"/>
                    <a:pt x="0" y="1998"/>
                  </a:cubicBezTo>
                  <a:cubicBezTo>
                    <a:pt x="356" y="1914"/>
                    <a:pt x="660" y="1820"/>
                    <a:pt x="963" y="1736"/>
                  </a:cubicBezTo>
                  <a:cubicBezTo>
                    <a:pt x="1926" y="1391"/>
                    <a:pt x="2878" y="1171"/>
                    <a:pt x="3924" y="1171"/>
                  </a:cubicBezTo>
                  <a:lnTo>
                    <a:pt x="4144" y="1171"/>
                  </a:lnTo>
                  <a:cubicBezTo>
                    <a:pt x="4364" y="1129"/>
                    <a:pt x="4542" y="1087"/>
                    <a:pt x="4709" y="993"/>
                  </a:cubicBezTo>
                  <a:cubicBezTo>
                    <a:pt x="4803" y="951"/>
                    <a:pt x="4929" y="868"/>
                    <a:pt x="4929" y="773"/>
                  </a:cubicBezTo>
                  <a:cubicBezTo>
                    <a:pt x="4971" y="648"/>
                    <a:pt x="4845" y="564"/>
                    <a:pt x="4751" y="512"/>
                  </a:cubicBezTo>
                  <a:cubicBezTo>
                    <a:pt x="4091" y="203"/>
                    <a:pt x="3405" y="1"/>
                    <a:pt x="26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13" name="Google Shape;1213;p44"/>
            <p:cNvSpPr/>
            <p:nvPr/>
          </p:nvSpPr>
          <p:spPr>
            <a:xfrm>
              <a:off x="2518396" y="4297662"/>
              <a:ext cx="465429" cy="80071"/>
            </a:xfrm>
            <a:custGeom>
              <a:avLst/>
              <a:gdLst/>
              <a:ahLst/>
              <a:cxnLst/>
              <a:rect l="l" t="t" r="r" b="b"/>
              <a:pathLst>
                <a:path w="22280" h="3833" extrusionOk="0">
                  <a:moveTo>
                    <a:pt x="11228" y="1"/>
                  </a:moveTo>
                  <a:cubicBezTo>
                    <a:pt x="10889" y="1"/>
                    <a:pt x="10548" y="26"/>
                    <a:pt x="10204" y="80"/>
                  </a:cubicBezTo>
                  <a:cubicBezTo>
                    <a:pt x="9806" y="164"/>
                    <a:pt x="9377" y="164"/>
                    <a:pt x="8979" y="206"/>
                  </a:cubicBezTo>
                  <a:cubicBezTo>
                    <a:pt x="7713" y="384"/>
                    <a:pt x="6457" y="520"/>
                    <a:pt x="5275" y="865"/>
                  </a:cubicBezTo>
                  <a:cubicBezTo>
                    <a:pt x="4668" y="1043"/>
                    <a:pt x="4051" y="1127"/>
                    <a:pt x="3444" y="1127"/>
                  </a:cubicBezTo>
                  <a:cubicBezTo>
                    <a:pt x="3182" y="1127"/>
                    <a:pt x="2879" y="1169"/>
                    <a:pt x="2575" y="1210"/>
                  </a:cubicBezTo>
                  <a:cubicBezTo>
                    <a:pt x="2397" y="1210"/>
                    <a:pt x="2272" y="1252"/>
                    <a:pt x="2177" y="1472"/>
                  </a:cubicBezTo>
                  <a:cubicBezTo>
                    <a:pt x="2298" y="1593"/>
                    <a:pt x="2439" y="1612"/>
                    <a:pt x="2569" y="1612"/>
                  </a:cubicBezTo>
                  <a:cubicBezTo>
                    <a:pt x="2630" y="1612"/>
                    <a:pt x="2689" y="1608"/>
                    <a:pt x="2743" y="1608"/>
                  </a:cubicBezTo>
                  <a:cubicBezTo>
                    <a:pt x="3663" y="1608"/>
                    <a:pt x="4574" y="1566"/>
                    <a:pt x="5495" y="1566"/>
                  </a:cubicBezTo>
                  <a:cubicBezTo>
                    <a:pt x="5934" y="1566"/>
                    <a:pt x="6363" y="1608"/>
                    <a:pt x="6845" y="1650"/>
                  </a:cubicBezTo>
                  <a:cubicBezTo>
                    <a:pt x="6886" y="1650"/>
                    <a:pt x="6928" y="1692"/>
                    <a:pt x="7022" y="1692"/>
                  </a:cubicBezTo>
                  <a:cubicBezTo>
                    <a:pt x="6886" y="1828"/>
                    <a:pt x="6803" y="1870"/>
                    <a:pt x="6719" y="1912"/>
                  </a:cubicBezTo>
                  <a:cubicBezTo>
                    <a:pt x="6279" y="1995"/>
                    <a:pt x="5882" y="2089"/>
                    <a:pt x="5495" y="2173"/>
                  </a:cubicBezTo>
                  <a:cubicBezTo>
                    <a:pt x="3747" y="2435"/>
                    <a:pt x="2010" y="2560"/>
                    <a:pt x="262" y="2613"/>
                  </a:cubicBezTo>
                  <a:cubicBezTo>
                    <a:pt x="179" y="2613"/>
                    <a:pt x="85" y="2613"/>
                    <a:pt x="1" y="2655"/>
                  </a:cubicBezTo>
                  <a:cubicBezTo>
                    <a:pt x="1" y="2822"/>
                    <a:pt x="126" y="2874"/>
                    <a:pt x="262" y="2874"/>
                  </a:cubicBezTo>
                  <a:cubicBezTo>
                    <a:pt x="482" y="2958"/>
                    <a:pt x="702" y="3000"/>
                    <a:pt x="911" y="3042"/>
                  </a:cubicBezTo>
                  <a:cubicBezTo>
                    <a:pt x="1591" y="3099"/>
                    <a:pt x="2261" y="3132"/>
                    <a:pt x="2929" y="3132"/>
                  </a:cubicBezTo>
                  <a:cubicBezTo>
                    <a:pt x="3856" y="3132"/>
                    <a:pt x="4778" y="3068"/>
                    <a:pt x="5714" y="2916"/>
                  </a:cubicBezTo>
                  <a:cubicBezTo>
                    <a:pt x="6143" y="2874"/>
                    <a:pt x="6541" y="2738"/>
                    <a:pt x="6981" y="2696"/>
                  </a:cubicBezTo>
                  <a:cubicBezTo>
                    <a:pt x="7849" y="2696"/>
                    <a:pt x="8676" y="2696"/>
                    <a:pt x="9502" y="2822"/>
                  </a:cubicBezTo>
                  <a:cubicBezTo>
                    <a:pt x="10329" y="2916"/>
                    <a:pt x="11166" y="3136"/>
                    <a:pt x="11951" y="3439"/>
                  </a:cubicBezTo>
                  <a:cubicBezTo>
                    <a:pt x="12571" y="3674"/>
                    <a:pt x="13232" y="3833"/>
                    <a:pt x="13929" y="3833"/>
                  </a:cubicBezTo>
                  <a:cubicBezTo>
                    <a:pt x="14008" y="3833"/>
                    <a:pt x="14089" y="3831"/>
                    <a:pt x="14170" y="3827"/>
                  </a:cubicBezTo>
                  <a:cubicBezTo>
                    <a:pt x="14954" y="3827"/>
                    <a:pt x="15739" y="3785"/>
                    <a:pt x="16566" y="3701"/>
                  </a:cubicBezTo>
                  <a:cubicBezTo>
                    <a:pt x="17267" y="3659"/>
                    <a:pt x="17968" y="3565"/>
                    <a:pt x="18617" y="3439"/>
                  </a:cubicBezTo>
                  <a:cubicBezTo>
                    <a:pt x="19364" y="3276"/>
                    <a:pt x="20135" y="3188"/>
                    <a:pt x="20894" y="3188"/>
                  </a:cubicBezTo>
                  <a:cubicBezTo>
                    <a:pt x="21155" y="3188"/>
                    <a:pt x="21415" y="3198"/>
                    <a:pt x="21673" y="3220"/>
                  </a:cubicBezTo>
                  <a:lnTo>
                    <a:pt x="22279" y="3220"/>
                  </a:lnTo>
                  <a:lnTo>
                    <a:pt x="22279" y="3178"/>
                  </a:lnTo>
                  <a:cubicBezTo>
                    <a:pt x="22102" y="3178"/>
                    <a:pt x="21976" y="3136"/>
                    <a:pt x="21798" y="3084"/>
                  </a:cubicBezTo>
                  <a:cubicBezTo>
                    <a:pt x="21371" y="3032"/>
                    <a:pt x="20940" y="2996"/>
                    <a:pt x="20508" y="2996"/>
                  </a:cubicBezTo>
                  <a:cubicBezTo>
                    <a:pt x="20241" y="2996"/>
                    <a:pt x="19973" y="3010"/>
                    <a:pt x="19705" y="3042"/>
                  </a:cubicBezTo>
                  <a:cubicBezTo>
                    <a:pt x="18877" y="3154"/>
                    <a:pt x="18056" y="3230"/>
                    <a:pt x="17231" y="3230"/>
                  </a:cubicBezTo>
                  <a:cubicBezTo>
                    <a:pt x="17055" y="3230"/>
                    <a:pt x="16878" y="3227"/>
                    <a:pt x="16702" y="3220"/>
                  </a:cubicBezTo>
                  <a:cubicBezTo>
                    <a:pt x="16304" y="3178"/>
                    <a:pt x="15875" y="3178"/>
                    <a:pt x="15478" y="3136"/>
                  </a:cubicBezTo>
                  <a:cubicBezTo>
                    <a:pt x="14431" y="3042"/>
                    <a:pt x="13427" y="2916"/>
                    <a:pt x="12474" y="2435"/>
                  </a:cubicBezTo>
                  <a:cubicBezTo>
                    <a:pt x="11690" y="2089"/>
                    <a:pt x="10905" y="1870"/>
                    <a:pt x="10068" y="1828"/>
                  </a:cubicBezTo>
                  <a:cubicBezTo>
                    <a:pt x="9984" y="1776"/>
                    <a:pt x="9858" y="1828"/>
                    <a:pt x="9764" y="1692"/>
                  </a:cubicBezTo>
                  <a:cubicBezTo>
                    <a:pt x="9900" y="1650"/>
                    <a:pt x="9984" y="1608"/>
                    <a:pt x="10068" y="1608"/>
                  </a:cubicBezTo>
                  <a:cubicBezTo>
                    <a:pt x="10643" y="1514"/>
                    <a:pt x="11250" y="1430"/>
                    <a:pt x="11815" y="1388"/>
                  </a:cubicBezTo>
                  <a:cubicBezTo>
                    <a:pt x="12119" y="1388"/>
                    <a:pt x="12422" y="1388"/>
                    <a:pt x="12736" y="1430"/>
                  </a:cubicBezTo>
                  <a:cubicBezTo>
                    <a:pt x="14253" y="1776"/>
                    <a:pt x="15781" y="1912"/>
                    <a:pt x="17351" y="1953"/>
                  </a:cubicBezTo>
                  <a:cubicBezTo>
                    <a:pt x="18010" y="1995"/>
                    <a:pt x="18659" y="1995"/>
                    <a:pt x="19360" y="1995"/>
                  </a:cubicBezTo>
                  <a:cubicBezTo>
                    <a:pt x="19663" y="2037"/>
                    <a:pt x="20009" y="2037"/>
                    <a:pt x="20364" y="2089"/>
                  </a:cubicBezTo>
                  <a:cubicBezTo>
                    <a:pt x="20532" y="2089"/>
                    <a:pt x="20668" y="2037"/>
                    <a:pt x="20794" y="1912"/>
                  </a:cubicBezTo>
                  <a:cubicBezTo>
                    <a:pt x="20584" y="1692"/>
                    <a:pt x="20323" y="1692"/>
                    <a:pt x="20061" y="1650"/>
                  </a:cubicBezTo>
                  <a:cubicBezTo>
                    <a:pt x="19622" y="1566"/>
                    <a:pt x="19224" y="1566"/>
                    <a:pt x="18837" y="1472"/>
                  </a:cubicBezTo>
                  <a:cubicBezTo>
                    <a:pt x="18052" y="1346"/>
                    <a:pt x="17309" y="1252"/>
                    <a:pt x="16524" y="1085"/>
                  </a:cubicBezTo>
                  <a:cubicBezTo>
                    <a:pt x="15519" y="865"/>
                    <a:pt x="14515" y="604"/>
                    <a:pt x="13521" y="342"/>
                  </a:cubicBezTo>
                  <a:cubicBezTo>
                    <a:pt x="12757" y="131"/>
                    <a:pt x="11999" y="1"/>
                    <a:pt x="11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14" name="Google Shape;1214;p44"/>
            <p:cNvSpPr/>
            <p:nvPr/>
          </p:nvSpPr>
          <p:spPr>
            <a:xfrm>
              <a:off x="3122165" y="4571691"/>
              <a:ext cx="13787" cy="21"/>
            </a:xfrm>
            <a:custGeom>
              <a:avLst/>
              <a:gdLst/>
              <a:ahLst/>
              <a:cxnLst/>
              <a:rect l="l" t="t" r="r" b="b"/>
              <a:pathLst>
                <a:path w="660" h="1" extrusionOk="0">
                  <a:moveTo>
                    <a:pt x="0" y="1"/>
                  </a:moveTo>
                  <a:lnTo>
                    <a:pt x="0" y="1"/>
                  </a:lnTo>
                  <a:lnTo>
                    <a:pt x="660"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15" name="Google Shape;1215;p44"/>
            <p:cNvSpPr/>
            <p:nvPr/>
          </p:nvSpPr>
          <p:spPr>
            <a:xfrm>
              <a:off x="2591196" y="4614159"/>
              <a:ext cx="579321" cy="71444"/>
            </a:xfrm>
            <a:custGeom>
              <a:avLst/>
              <a:gdLst/>
              <a:ahLst/>
              <a:cxnLst/>
              <a:rect l="l" t="t" r="r" b="b"/>
              <a:pathLst>
                <a:path w="27732" h="3420" extrusionOk="0">
                  <a:moveTo>
                    <a:pt x="7912" y="1"/>
                  </a:moveTo>
                  <a:cubicBezTo>
                    <a:pt x="7328" y="1"/>
                    <a:pt x="6740" y="56"/>
                    <a:pt x="6154" y="144"/>
                  </a:cubicBezTo>
                  <a:cubicBezTo>
                    <a:pt x="5452" y="228"/>
                    <a:pt x="4804" y="490"/>
                    <a:pt x="4186" y="846"/>
                  </a:cubicBezTo>
                  <a:cubicBezTo>
                    <a:pt x="3140" y="1411"/>
                    <a:pt x="2093" y="1798"/>
                    <a:pt x="921" y="1798"/>
                  </a:cubicBezTo>
                  <a:cubicBezTo>
                    <a:pt x="660" y="1798"/>
                    <a:pt x="440" y="1892"/>
                    <a:pt x="178" y="1934"/>
                  </a:cubicBezTo>
                  <a:cubicBezTo>
                    <a:pt x="95" y="1976"/>
                    <a:pt x="42" y="2059"/>
                    <a:pt x="0" y="2112"/>
                  </a:cubicBezTo>
                  <a:cubicBezTo>
                    <a:pt x="95" y="2195"/>
                    <a:pt x="137" y="2279"/>
                    <a:pt x="220" y="2279"/>
                  </a:cubicBezTo>
                  <a:cubicBezTo>
                    <a:pt x="743" y="2373"/>
                    <a:pt x="1309" y="2499"/>
                    <a:pt x="1874" y="2541"/>
                  </a:cubicBezTo>
                  <a:cubicBezTo>
                    <a:pt x="1948" y="2544"/>
                    <a:pt x="2021" y="2545"/>
                    <a:pt x="2095" y="2545"/>
                  </a:cubicBezTo>
                  <a:cubicBezTo>
                    <a:pt x="3057" y="2545"/>
                    <a:pt x="3954" y="2297"/>
                    <a:pt x="4887" y="1976"/>
                  </a:cubicBezTo>
                  <a:cubicBezTo>
                    <a:pt x="5233" y="1798"/>
                    <a:pt x="5672" y="1672"/>
                    <a:pt x="6059" y="1630"/>
                  </a:cubicBezTo>
                  <a:cubicBezTo>
                    <a:pt x="6508" y="1567"/>
                    <a:pt x="6967" y="1533"/>
                    <a:pt x="7426" y="1533"/>
                  </a:cubicBezTo>
                  <a:cubicBezTo>
                    <a:pt x="7950" y="1533"/>
                    <a:pt x="8476" y="1577"/>
                    <a:pt x="8989" y="1672"/>
                  </a:cubicBezTo>
                  <a:cubicBezTo>
                    <a:pt x="10203" y="1892"/>
                    <a:pt x="11428" y="2154"/>
                    <a:pt x="12694" y="2373"/>
                  </a:cubicBezTo>
                  <a:cubicBezTo>
                    <a:pt x="13740" y="2541"/>
                    <a:pt x="14828" y="2761"/>
                    <a:pt x="15917" y="2844"/>
                  </a:cubicBezTo>
                  <a:cubicBezTo>
                    <a:pt x="17225" y="3022"/>
                    <a:pt x="18533" y="3106"/>
                    <a:pt x="19841" y="3200"/>
                  </a:cubicBezTo>
                  <a:cubicBezTo>
                    <a:pt x="20971" y="3284"/>
                    <a:pt x="22154" y="3326"/>
                    <a:pt x="23326" y="3367"/>
                  </a:cubicBezTo>
                  <a:cubicBezTo>
                    <a:pt x="23639" y="3367"/>
                    <a:pt x="23985" y="3420"/>
                    <a:pt x="24330" y="3420"/>
                  </a:cubicBezTo>
                  <a:lnTo>
                    <a:pt x="27564" y="3420"/>
                  </a:lnTo>
                  <a:cubicBezTo>
                    <a:pt x="27647" y="3326"/>
                    <a:pt x="27689" y="3200"/>
                    <a:pt x="27731" y="3064"/>
                  </a:cubicBezTo>
                  <a:cubicBezTo>
                    <a:pt x="27469" y="3022"/>
                    <a:pt x="27250" y="3022"/>
                    <a:pt x="26988" y="2980"/>
                  </a:cubicBezTo>
                  <a:cubicBezTo>
                    <a:pt x="25816" y="2938"/>
                    <a:pt x="24634" y="2897"/>
                    <a:pt x="23503" y="2844"/>
                  </a:cubicBezTo>
                  <a:cubicBezTo>
                    <a:pt x="23064" y="2802"/>
                    <a:pt x="22635" y="2802"/>
                    <a:pt x="22195" y="2719"/>
                  </a:cubicBezTo>
                  <a:cubicBezTo>
                    <a:pt x="21411" y="2635"/>
                    <a:pt x="20584" y="2499"/>
                    <a:pt x="19799" y="2373"/>
                  </a:cubicBezTo>
                  <a:cubicBezTo>
                    <a:pt x="17403" y="2018"/>
                    <a:pt x="15090" y="1589"/>
                    <a:pt x="12777" y="929"/>
                  </a:cubicBezTo>
                  <a:cubicBezTo>
                    <a:pt x="11731" y="626"/>
                    <a:pt x="10685" y="364"/>
                    <a:pt x="9638" y="186"/>
                  </a:cubicBezTo>
                  <a:cubicBezTo>
                    <a:pt x="9073" y="56"/>
                    <a:pt x="8495" y="1"/>
                    <a:pt x="79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16" name="Google Shape;1216;p44"/>
            <p:cNvSpPr/>
            <p:nvPr/>
          </p:nvSpPr>
          <p:spPr>
            <a:xfrm>
              <a:off x="2687810" y="4669872"/>
              <a:ext cx="422584" cy="59996"/>
            </a:xfrm>
            <a:custGeom>
              <a:avLst/>
              <a:gdLst/>
              <a:ahLst/>
              <a:cxnLst/>
              <a:rect l="l" t="t" r="r" b="b"/>
              <a:pathLst>
                <a:path w="20229" h="2872" extrusionOk="0">
                  <a:moveTo>
                    <a:pt x="2832" y="1"/>
                  </a:moveTo>
                  <a:cubicBezTo>
                    <a:pt x="2118" y="1"/>
                    <a:pt x="1422" y="146"/>
                    <a:pt x="744" y="397"/>
                  </a:cubicBezTo>
                  <a:cubicBezTo>
                    <a:pt x="524" y="491"/>
                    <a:pt x="346" y="617"/>
                    <a:pt x="179" y="753"/>
                  </a:cubicBezTo>
                  <a:cubicBezTo>
                    <a:pt x="1" y="920"/>
                    <a:pt x="43" y="1098"/>
                    <a:pt x="220" y="1182"/>
                  </a:cubicBezTo>
                  <a:cubicBezTo>
                    <a:pt x="346" y="1224"/>
                    <a:pt x="482" y="1276"/>
                    <a:pt x="608" y="1276"/>
                  </a:cubicBezTo>
                  <a:lnTo>
                    <a:pt x="1570" y="1276"/>
                  </a:lnTo>
                  <a:cubicBezTo>
                    <a:pt x="2052" y="1318"/>
                    <a:pt x="2481" y="1318"/>
                    <a:pt x="2920" y="1402"/>
                  </a:cubicBezTo>
                  <a:cubicBezTo>
                    <a:pt x="3789" y="1663"/>
                    <a:pt x="4668" y="1967"/>
                    <a:pt x="5578" y="2228"/>
                  </a:cubicBezTo>
                  <a:cubicBezTo>
                    <a:pt x="6018" y="2364"/>
                    <a:pt x="6499" y="2532"/>
                    <a:pt x="6928" y="2626"/>
                  </a:cubicBezTo>
                  <a:cubicBezTo>
                    <a:pt x="7756" y="2758"/>
                    <a:pt x="8583" y="2871"/>
                    <a:pt x="9411" y="2871"/>
                  </a:cubicBezTo>
                  <a:cubicBezTo>
                    <a:pt x="9630" y="2871"/>
                    <a:pt x="9848" y="2863"/>
                    <a:pt x="10067" y="2846"/>
                  </a:cubicBezTo>
                  <a:cubicBezTo>
                    <a:pt x="11428" y="2751"/>
                    <a:pt x="12736" y="2626"/>
                    <a:pt x="14044" y="2490"/>
                  </a:cubicBezTo>
                  <a:cubicBezTo>
                    <a:pt x="14649" y="2429"/>
                    <a:pt x="15232" y="2390"/>
                    <a:pt x="15809" y="2390"/>
                  </a:cubicBezTo>
                  <a:cubicBezTo>
                    <a:pt x="16020" y="2390"/>
                    <a:pt x="16230" y="2395"/>
                    <a:pt x="16440" y="2406"/>
                  </a:cubicBezTo>
                  <a:cubicBezTo>
                    <a:pt x="16895" y="2427"/>
                    <a:pt x="17364" y="2448"/>
                    <a:pt x="17832" y="2448"/>
                  </a:cubicBezTo>
                  <a:cubicBezTo>
                    <a:pt x="18300" y="2448"/>
                    <a:pt x="18769" y="2427"/>
                    <a:pt x="19224" y="2364"/>
                  </a:cubicBezTo>
                  <a:cubicBezTo>
                    <a:pt x="19580" y="2322"/>
                    <a:pt x="19883" y="2270"/>
                    <a:pt x="20228" y="2103"/>
                  </a:cubicBezTo>
                  <a:lnTo>
                    <a:pt x="20061" y="2103"/>
                  </a:lnTo>
                  <a:cubicBezTo>
                    <a:pt x="18795" y="2103"/>
                    <a:pt x="17529" y="2061"/>
                    <a:pt x="16262" y="2061"/>
                  </a:cubicBezTo>
                  <a:cubicBezTo>
                    <a:pt x="15519" y="2009"/>
                    <a:pt x="14776" y="2009"/>
                    <a:pt x="14044" y="2009"/>
                  </a:cubicBezTo>
                  <a:cubicBezTo>
                    <a:pt x="12997" y="2009"/>
                    <a:pt x="11951" y="2061"/>
                    <a:pt x="10905" y="2061"/>
                  </a:cubicBezTo>
                  <a:cubicBezTo>
                    <a:pt x="10287" y="2009"/>
                    <a:pt x="9638" y="1967"/>
                    <a:pt x="9021" y="1799"/>
                  </a:cubicBezTo>
                  <a:cubicBezTo>
                    <a:pt x="8498" y="1621"/>
                    <a:pt x="7975" y="1485"/>
                    <a:pt x="7504" y="1318"/>
                  </a:cubicBezTo>
                  <a:cubicBezTo>
                    <a:pt x="7148" y="1182"/>
                    <a:pt x="6761" y="1098"/>
                    <a:pt x="6457" y="920"/>
                  </a:cubicBezTo>
                  <a:cubicBezTo>
                    <a:pt x="5672" y="533"/>
                    <a:pt x="4835" y="313"/>
                    <a:pt x="4009" y="135"/>
                  </a:cubicBezTo>
                  <a:cubicBezTo>
                    <a:pt x="3611" y="43"/>
                    <a:pt x="3219" y="1"/>
                    <a:pt x="28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17" name="Google Shape;1217;p44"/>
            <p:cNvSpPr/>
            <p:nvPr/>
          </p:nvSpPr>
          <p:spPr>
            <a:xfrm>
              <a:off x="2256964" y="4473197"/>
              <a:ext cx="369022" cy="72948"/>
            </a:xfrm>
            <a:custGeom>
              <a:avLst/>
              <a:gdLst/>
              <a:ahLst/>
              <a:cxnLst/>
              <a:rect l="l" t="t" r="r" b="b"/>
              <a:pathLst>
                <a:path w="17665" h="3492" extrusionOk="0">
                  <a:moveTo>
                    <a:pt x="4643" y="1"/>
                  </a:moveTo>
                  <a:cubicBezTo>
                    <a:pt x="4579" y="1"/>
                    <a:pt x="4513" y="3"/>
                    <a:pt x="4448" y="7"/>
                  </a:cubicBezTo>
                  <a:cubicBezTo>
                    <a:pt x="3318" y="91"/>
                    <a:pt x="2271" y="394"/>
                    <a:pt x="1225" y="792"/>
                  </a:cubicBezTo>
                  <a:cubicBezTo>
                    <a:pt x="1037" y="843"/>
                    <a:pt x="882" y="879"/>
                    <a:pt x="719" y="879"/>
                  </a:cubicBezTo>
                  <a:cubicBezTo>
                    <a:pt x="618" y="879"/>
                    <a:pt x="514" y="866"/>
                    <a:pt x="398" y="834"/>
                  </a:cubicBezTo>
                  <a:cubicBezTo>
                    <a:pt x="262" y="792"/>
                    <a:pt x="137" y="750"/>
                    <a:pt x="0" y="656"/>
                  </a:cubicBezTo>
                  <a:lnTo>
                    <a:pt x="0" y="656"/>
                  </a:lnTo>
                  <a:cubicBezTo>
                    <a:pt x="0" y="1053"/>
                    <a:pt x="42" y="1441"/>
                    <a:pt x="42" y="1796"/>
                  </a:cubicBezTo>
                  <a:cubicBezTo>
                    <a:pt x="84" y="1838"/>
                    <a:pt x="137" y="1838"/>
                    <a:pt x="178" y="1838"/>
                  </a:cubicBezTo>
                  <a:cubicBezTo>
                    <a:pt x="363" y="1892"/>
                    <a:pt x="542" y="1923"/>
                    <a:pt x="717" y="1923"/>
                  </a:cubicBezTo>
                  <a:cubicBezTo>
                    <a:pt x="948" y="1923"/>
                    <a:pt x="1172" y="1869"/>
                    <a:pt x="1392" y="1744"/>
                  </a:cubicBezTo>
                  <a:cubicBezTo>
                    <a:pt x="2093" y="1315"/>
                    <a:pt x="2878" y="1137"/>
                    <a:pt x="3663" y="959"/>
                  </a:cubicBezTo>
                  <a:cubicBezTo>
                    <a:pt x="3941" y="889"/>
                    <a:pt x="4215" y="847"/>
                    <a:pt x="4480" y="847"/>
                  </a:cubicBezTo>
                  <a:cubicBezTo>
                    <a:pt x="5004" y="847"/>
                    <a:pt x="5496" y="1010"/>
                    <a:pt x="5934" y="1441"/>
                  </a:cubicBezTo>
                  <a:cubicBezTo>
                    <a:pt x="6154" y="1660"/>
                    <a:pt x="6457" y="1744"/>
                    <a:pt x="6802" y="1744"/>
                  </a:cubicBezTo>
                  <a:cubicBezTo>
                    <a:pt x="7106" y="1744"/>
                    <a:pt x="7409" y="1744"/>
                    <a:pt x="7723" y="1796"/>
                  </a:cubicBezTo>
                  <a:cubicBezTo>
                    <a:pt x="8675" y="1922"/>
                    <a:pt x="9596" y="2184"/>
                    <a:pt x="10465" y="2623"/>
                  </a:cubicBezTo>
                  <a:cubicBezTo>
                    <a:pt x="10988" y="2926"/>
                    <a:pt x="11595" y="3146"/>
                    <a:pt x="12171" y="3366"/>
                  </a:cubicBezTo>
                  <a:cubicBezTo>
                    <a:pt x="12406" y="3450"/>
                    <a:pt x="12644" y="3492"/>
                    <a:pt x="12883" y="3492"/>
                  </a:cubicBezTo>
                  <a:cubicBezTo>
                    <a:pt x="13123" y="3492"/>
                    <a:pt x="13363" y="3450"/>
                    <a:pt x="13604" y="3366"/>
                  </a:cubicBezTo>
                  <a:cubicBezTo>
                    <a:pt x="14734" y="3010"/>
                    <a:pt x="15917" y="2707"/>
                    <a:pt x="17089" y="2665"/>
                  </a:cubicBezTo>
                  <a:cubicBezTo>
                    <a:pt x="17267" y="2665"/>
                    <a:pt x="17403" y="2581"/>
                    <a:pt x="17528" y="2487"/>
                  </a:cubicBezTo>
                  <a:cubicBezTo>
                    <a:pt x="17612" y="2445"/>
                    <a:pt x="17664" y="2320"/>
                    <a:pt x="17570" y="2184"/>
                  </a:cubicBezTo>
                  <a:cubicBezTo>
                    <a:pt x="17403" y="2058"/>
                    <a:pt x="17267" y="1880"/>
                    <a:pt x="17089" y="1796"/>
                  </a:cubicBezTo>
                  <a:cubicBezTo>
                    <a:pt x="16743" y="1577"/>
                    <a:pt x="16356" y="1535"/>
                    <a:pt x="15959" y="1535"/>
                  </a:cubicBezTo>
                  <a:cubicBezTo>
                    <a:pt x="15847" y="1527"/>
                    <a:pt x="15733" y="1523"/>
                    <a:pt x="15620" y="1523"/>
                  </a:cubicBezTo>
                  <a:cubicBezTo>
                    <a:pt x="14980" y="1523"/>
                    <a:pt x="14319" y="1637"/>
                    <a:pt x="13688" y="1744"/>
                  </a:cubicBezTo>
                  <a:cubicBezTo>
                    <a:pt x="13472" y="1803"/>
                    <a:pt x="13256" y="1841"/>
                    <a:pt x="13037" y="1841"/>
                  </a:cubicBezTo>
                  <a:cubicBezTo>
                    <a:pt x="12906" y="1841"/>
                    <a:pt x="12775" y="1828"/>
                    <a:pt x="12641" y="1796"/>
                  </a:cubicBezTo>
                  <a:cubicBezTo>
                    <a:pt x="11909" y="1618"/>
                    <a:pt x="11208" y="1441"/>
                    <a:pt x="10465" y="1221"/>
                  </a:cubicBezTo>
                  <a:cubicBezTo>
                    <a:pt x="9542" y="999"/>
                    <a:pt x="8590" y="815"/>
                    <a:pt x="7626" y="815"/>
                  </a:cubicBezTo>
                  <a:cubicBezTo>
                    <a:pt x="7453" y="815"/>
                    <a:pt x="7280" y="821"/>
                    <a:pt x="7106" y="834"/>
                  </a:cubicBezTo>
                  <a:cubicBezTo>
                    <a:pt x="6760" y="834"/>
                    <a:pt x="6457" y="750"/>
                    <a:pt x="6195" y="530"/>
                  </a:cubicBezTo>
                  <a:cubicBezTo>
                    <a:pt x="5762" y="172"/>
                    <a:pt x="5227" y="1"/>
                    <a:pt x="46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18" name="Google Shape;1218;p44"/>
            <p:cNvSpPr/>
            <p:nvPr/>
          </p:nvSpPr>
          <p:spPr>
            <a:xfrm>
              <a:off x="2280569" y="4313977"/>
              <a:ext cx="200481" cy="48778"/>
            </a:xfrm>
            <a:custGeom>
              <a:avLst/>
              <a:gdLst/>
              <a:ahLst/>
              <a:cxnLst/>
              <a:rect l="l" t="t" r="r" b="b"/>
              <a:pathLst>
                <a:path w="9597" h="2335" extrusionOk="0">
                  <a:moveTo>
                    <a:pt x="440" y="0"/>
                  </a:moveTo>
                  <a:cubicBezTo>
                    <a:pt x="262" y="388"/>
                    <a:pt x="137" y="785"/>
                    <a:pt x="1" y="1214"/>
                  </a:cubicBezTo>
                  <a:cubicBezTo>
                    <a:pt x="220" y="1256"/>
                    <a:pt x="398" y="1308"/>
                    <a:pt x="618" y="1350"/>
                  </a:cubicBezTo>
                  <a:cubicBezTo>
                    <a:pt x="1832" y="1612"/>
                    <a:pt x="3056" y="1874"/>
                    <a:pt x="4322" y="2093"/>
                  </a:cubicBezTo>
                  <a:cubicBezTo>
                    <a:pt x="5060" y="2211"/>
                    <a:pt x="5799" y="2335"/>
                    <a:pt x="6551" y="2335"/>
                  </a:cubicBezTo>
                  <a:cubicBezTo>
                    <a:pt x="6866" y="2335"/>
                    <a:pt x="7183" y="2313"/>
                    <a:pt x="7504" y="2261"/>
                  </a:cubicBezTo>
                  <a:cubicBezTo>
                    <a:pt x="8027" y="2177"/>
                    <a:pt x="8550" y="2041"/>
                    <a:pt x="9073" y="1915"/>
                  </a:cubicBezTo>
                  <a:cubicBezTo>
                    <a:pt x="9251" y="1874"/>
                    <a:pt x="9471" y="1779"/>
                    <a:pt x="9596" y="1518"/>
                  </a:cubicBezTo>
                  <a:cubicBezTo>
                    <a:pt x="9471" y="1476"/>
                    <a:pt x="9377" y="1392"/>
                    <a:pt x="9251" y="1392"/>
                  </a:cubicBezTo>
                  <a:cubicBezTo>
                    <a:pt x="9162" y="1371"/>
                    <a:pt x="9063" y="1371"/>
                    <a:pt x="8965" y="1371"/>
                  </a:cubicBezTo>
                  <a:cubicBezTo>
                    <a:pt x="8867" y="1371"/>
                    <a:pt x="8770" y="1371"/>
                    <a:pt x="8686" y="1350"/>
                  </a:cubicBezTo>
                  <a:lnTo>
                    <a:pt x="7723" y="1350"/>
                  </a:lnTo>
                  <a:cubicBezTo>
                    <a:pt x="6457" y="1308"/>
                    <a:pt x="5191" y="1089"/>
                    <a:pt x="3925" y="911"/>
                  </a:cubicBezTo>
                  <a:cubicBezTo>
                    <a:pt x="3454" y="827"/>
                    <a:pt x="2878" y="733"/>
                    <a:pt x="2449" y="565"/>
                  </a:cubicBezTo>
                  <a:cubicBezTo>
                    <a:pt x="1790" y="262"/>
                    <a:pt x="1099" y="126"/>
                    <a:pt x="4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19" name="Google Shape;1219;p44"/>
            <p:cNvSpPr/>
            <p:nvPr/>
          </p:nvSpPr>
          <p:spPr>
            <a:xfrm>
              <a:off x="2402773" y="4424462"/>
              <a:ext cx="465408" cy="60685"/>
            </a:xfrm>
            <a:custGeom>
              <a:avLst/>
              <a:gdLst/>
              <a:ahLst/>
              <a:cxnLst/>
              <a:rect l="l" t="t" r="r" b="b"/>
              <a:pathLst>
                <a:path w="22279" h="2905" extrusionOk="0">
                  <a:moveTo>
                    <a:pt x="6432" y="0"/>
                  </a:moveTo>
                  <a:cubicBezTo>
                    <a:pt x="6291" y="0"/>
                    <a:pt x="6153" y="9"/>
                    <a:pt x="6017" y="27"/>
                  </a:cubicBezTo>
                  <a:cubicBezTo>
                    <a:pt x="5620" y="69"/>
                    <a:pt x="5191" y="153"/>
                    <a:pt x="4835" y="247"/>
                  </a:cubicBezTo>
                  <a:cubicBezTo>
                    <a:pt x="4573" y="331"/>
                    <a:pt x="4353" y="467"/>
                    <a:pt x="4228" y="728"/>
                  </a:cubicBezTo>
                  <a:cubicBezTo>
                    <a:pt x="4406" y="854"/>
                    <a:pt x="4615" y="896"/>
                    <a:pt x="4793" y="896"/>
                  </a:cubicBezTo>
                  <a:cubicBezTo>
                    <a:pt x="4978" y="866"/>
                    <a:pt x="5163" y="837"/>
                    <a:pt x="5333" y="837"/>
                  </a:cubicBezTo>
                  <a:cubicBezTo>
                    <a:pt x="5404" y="837"/>
                    <a:pt x="5471" y="842"/>
                    <a:pt x="5536" y="854"/>
                  </a:cubicBezTo>
                  <a:cubicBezTo>
                    <a:pt x="6237" y="896"/>
                    <a:pt x="6886" y="990"/>
                    <a:pt x="7545" y="1032"/>
                  </a:cubicBezTo>
                  <a:cubicBezTo>
                    <a:pt x="7587" y="1032"/>
                    <a:pt x="7629" y="1074"/>
                    <a:pt x="7671" y="1116"/>
                  </a:cubicBezTo>
                  <a:cubicBezTo>
                    <a:pt x="7587" y="1157"/>
                    <a:pt x="7545" y="1199"/>
                    <a:pt x="7493" y="1199"/>
                  </a:cubicBezTo>
                  <a:cubicBezTo>
                    <a:pt x="6844" y="1419"/>
                    <a:pt x="6143" y="1639"/>
                    <a:pt x="5452" y="1775"/>
                  </a:cubicBezTo>
                  <a:cubicBezTo>
                    <a:pt x="5239" y="1821"/>
                    <a:pt x="5027" y="1845"/>
                    <a:pt x="4818" y="1845"/>
                  </a:cubicBezTo>
                  <a:cubicBezTo>
                    <a:pt x="4463" y="1845"/>
                    <a:pt x="4118" y="1777"/>
                    <a:pt x="3788" y="1639"/>
                  </a:cubicBezTo>
                  <a:cubicBezTo>
                    <a:pt x="3443" y="1513"/>
                    <a:pt x="3140" y="1335"/>
                    <a:pt x="2784" y="1199"/>
                  </a:cubicBezTo>
                  <a:cubicBezTo>
                    <a:pt x="2522" y="1116"/>
                    <a:pt x="2177" y="1032"/>
                    <a:pt x="1873" y="990"/>
                  </a:cubicBezTo>
                  <a:cubicBezTo>
                    <a:pt x="1769" y="980"/>
                    <a:pt x="1662" y="975"/>
                    <a:pt x="1555" y="975"/>
                  </a:cubicBezTo>
                  <a:cubicBezTo>
                    <a:pt x="1126" y="975"/>
                    <a:pt x="680" y="1049"/>
                    <a:pt x="262" y="1116"/>
                  </a:cubicBezTo>
                  <a:cubicBezTo>
                    <a:pt x="168" y="1157"/>
                    <a:pt x="42" y="1199"/>
                    <a:pt x="0" y="1335"/>
                  </a:cubicBezTo>
                  <a:cubicBezTo>
                    <a:pt x="0" y="1461"/>
                    <a:pt x="126" y="1555"/>
                    <a:pt x="220" y="1597"/>
                  </a:cubicBezTo>
                  <a:cubicBezTo>
                    <a:pt x="429" y="1681"/>
                    <a:pt x="649" y="1775"/>
                    <a:pt x="869" y="1775"/>
                  </a:cubicBezTo>
                  <a:cubicBezTo>
                    <a:pt x="1612" y="1817"/>
                    <a:pt x="2261" y="2078"/>
                    <a:pt x="2920" y="2424"/>
                  </a:cubicBezTo>
                  <a:cubicBezTo>
                    <a:pt x="2962" y="2465"/>
                    <a:pt x="3045" y="2507"/>
                    <a:pt x="3140" y="2560"/>
                  </a:cubicBezTo>
                  <a:cubicBezTo>
                    <a:pt x="3663" y="2769"/>
                    <a:pt x="4186" y="2905"/>
                    <a:pt x="4709" y="2905"/>
                  </a:cubicBezTo>
                  <a:cubicBezTo>
                    <a:pt x="5316" y="2905"/>
                    <a:pt x="5839" y="2769"/>
                    <a:pt x="6363" y="2643"/>
                  </a:cubicBezTo>
                  <a:cubicBezTo>
                    <a:pt x="7409" y="2298"/>
                    <a:pt x="8414" y="1859"/>
                    <a:pt x="9418" y="1377"/>
                  </a:cubicBezTo>
                  <a:cubicBezTo>
                    <a:pt x="9836" y="1223"/>
                    <a:pt x="10247" y="1108"/>
                    <a:pt x="10663" y="1108"/>
                  </a:cubicBezTo>
                  <a:cubicBezTo>
                    <a:pt x="10726" y="1108"/>
                    <a:pt x="10789" y="1110"/>
                    <a:pt x="10852" y="1116"/>
                  </a:cubicBezTo>
                  <a:cubicBezTo>
                    <a:pt x="11678" y="1116"/>
                    <a:pt x="12516" y="1199"/>
                    <a:pt x="13300" y="1252"/>
                  </a:cubicBezTo>
                  <a:cubicBezTo>
                    <a:pt x="15174" y="1419"/>
                    <a:pt x="17005" y="1681"/>
                    <a:pt x="18836" y="2036"/>
                  </a:cubicBezTo>
                  <a:cubicBezTo>
                    <a:pt x="19621" y="2162"/>
                    <a:pt x="20406" y="2340"/>
                    <a:pt x="21232" y="2465"/>
                  </a:cubicBezTo>
                  <a:cubicBezTo>
                    <a:pt x="21350" y="2477"/>
                    <a:pt x="21461" y="2482"/>
                    <a:pt x="21566" y="2482"/>
                  </a:cubicBezTo>
                  <a:cubicBezTo>
                    <a:pt x="21851" y="2482"/>
                    <a:pt x="22087" y="2443"/>
                    <a:pt x="22279" y="2382"/>
                  </a:cubicBezTo>
                  <a:cubicBezTo>
                    <a:pt x="22237" y="2340"/>
                    <a:pt x="22195" y="2340"/>
                    <a:pt x="22143" y="2340"/>
                  </a:cubicBezTo>
                  <a:cubicBezTo>
                    <a:pt x="20751" y="2078"/>
                    <a:pt x="19317" y="1859"/>
                    <a:pt x="17957" y="1555"/>
                  </a:cubicBezTo>
                  <a:cubicBezTo>
                    <a:pt x="15780" y="1116"/>
                    <a:pt x="13646" y="592"/>
                    <a:pt x="11469" y="509"/>
                  </a:cubicBezTo>
                  <a:cubicBezTo>
                    <a:pt x="11155" y="467"/>
                    <a:pt x="10852" y="414"/>
                    <a:pt x="10548" y="414"/>
                  </a:cubicBezTo>
                  <a:cubicBezTo>
                    <a:pt x="10417" y="422"/>
                    <a:pt x="10286" y="426"/>
                    <a:pt x="10154" y="426"/>
                  </a:cubicBezTo>
                  <a:cubicBezTo>
                    <a:pt x="9415" y="426"/>
                    <a:pt x="8670" y="312"/>
                    <a:pt x="7932" y="205"/>
                  </a:cubicBezTo>
                  <a:cubicBezTo>
                    <a:pt x="7429" y="100"/>
                    <a:pt x="6919" y="0"/>
                    <a:pt x="64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20" name="Google Shape;1220;p44"/>
            <p:cNvSpPr/>
            <p:nvPr/>
          </p:nvSpPr>
          <p:spPr>
            <a:xfrm>
              <a:off x="2258719" y="4523562"/>
              <a:ext cx="243327" cy="48423"/>
            </a:xfrm>
            <a:custGeom>
              <a:avLst/>
              <a:gdLst/>
              <a:ahLst/>
              <a:cxnLst/>
              <a:rect l="l" t="t" r="r" b="b"/>
              <a:pathLst>
                <a:path w="11648" h="2318" extrusionOk="0">
                  <a:moveTo>
                    <a:pt x="3387" y="0"/>
                  </a:moveTo>
                  <a:cubicBezTo>
                    <a:pt x="3254" y="0"/>
                    <a:pt x="3117" y="23"/>
                    <a:pt x="2972" y="76"/>
                  </a:cubicBezTo>
                  <a:cubicBezTo>
                    <a:pt x="2710" y="118"/>
                    <a:pt x="2449" y="212"/>
                    <a:pt x="2145" y="296"/>
                  </a:cubicBezTo>
                  <a:cubicBezTo>
                    <a:pt x="1884" y="385"/>
                    <a:pt x="1609" y="429"/>
                    <a:pt x="1329" y="429"/>
                  </a:cubicBezTo>
                  <a:cubicBezTo>
                    <a:pt x="1049" y="429"/>
                    <a:pt x="764" y="385"/>
                    <a:pt x="482" y="296"/>
                  </a:cubicBezTo>
                  <a:cubicBezTo>
                    <a:pt x="356" y="254"/>
                    <a:pt x="178" y="212"/>
                    <a:pt x="0" y="170"/>
                  </a:cubicBezTo>
                  <a:lnTo>
                    <a:pt x="0" y="170"/>
                  </a:lnTo>
                  <a:cubicBezTo>
                    <a:pt x="53" y="474"/>
                    <a:pt x="94" y="777"/>
                    <a:pt x="94" y="1081"/>
                  </a:cubicBezTo>
                  <a:cubicBezTo>
                    <a:pt x="178" y="1081"/>
                    <a:pt x="262" y="1122"/>
                    <a:pt x="356" y="1122"/>
                  </a:cubicBezTo>
                  <a:cubicBezTo>
                    <a:pt x="663" y="1207"/>
                    <a:pt x="973" y="1251"/>
                    <a:pt x="1283" y="1251"/>
                  </a:cubicBezTo>
                  <a:cubicBezTo>
                    <a:pt x="1627" y="1251"/>
                    <a:pt x="1971" y="1196"/>
                    <a:pt x="2313" y="1081"/>
                  </a:cubicBezTo>
                  <a:cubicBezTo>
                    <a:pt x="2616" y="997"/>
                    <a:pt x="2930" y="903"/>
                    <a:pt x="3192" y="777"/>
                  </a:cubicBezTo>
                  <a:cubicBezTo>
                    <a:pt x="3322" y="725"/>
                    <a:pt x="3457" y="685"/>
                    <a:pt x="3592" y="685"/>
                  </a:cubicBezTo>
                  <a:cubicBezTo>
                    <a:pt x="3675" y="685"/>
                    <a:pt x="3758" y="700"/>
                    <a:pt x="3841" y="735"/>
                  </a:cubicBezTo>
                  <a:cubicBezTo>
                    <a:pt x="4364" y="903"/>
                    <a:pt x="4845" y="1122"/>
                    <a:pt x="5368" y="1300"/>
                  </a:cubicBezTo>
                  <a:cubicBezTo>
                    <a:pt x="5756" y="1426"/>
                    <a:pt x="6195" y="1562"/>
                    <a:pt x="6593" y="1646"/>
                  </a:cubicBezTo>
                  <a:cubicBezTo>
                    <a:pt x="7503" y="1824"/>
                    <a:pt x="8424" y="1949"/>
                    <a:pt x="9293" y="2169"/>
                  </a:cubicBezTo>
                  <a:cubicBezTo>
                    <a:pt x="9708" y="2274"/>
                    <a:pt x="10121" y="2317"/>
                    <a:pt x="10542" y="2317"/>
                  </a:cubicBezTo>
                  <a:cubicBezTo>
                    <a:pt x="10831" y="2317"/>
                    <a:pt x="11125" y="2297"/>
                    <a:pt x="11427" y="2263"/>
                  </a:cubicBezTo>
                  <a:cubicBezTo>
                    <a:pt x="11469" y="2263"/>
                    <a:pt x="11563" y="2211"/>
                    <a:pt x="11647" y="2169"/>
                  </a:cubicBezTo>
                  <a:cubicBezTo>
                    <a:pt x="11647" y="2169"/>
                    <a:pt x="11605" y="2127"/>
                    <a:pt x="11605" y="2085"/>
                  </a:cubicBezTo>
                  <a:cubicBezTo>
                    <a:pt x="11344" y="2085"/>
                    <a:pt x="11040" y="2043"/>
                    <a:pt x="10778" y="2043"/>
                  </a:cubicBezTo>
                  <a:cubicBezTo>
                    <a:pt x="10648" y="2022"/>
                    <a:pt x="10517" y="2022"/>
                    <a:pt x="10386" y="2022"/>
                  </a:cubicBezTo>
                  <a:cubicBezTo>
                    <a:pt x="10255" y="2022"/>
                    <a:pt x="10124" y="2022"/>
                    <a:pt x="9994" y="2001"/>
                  </a:cubicBezTo>
                  <a:cubicBezTo>
                    <a:pt x="8853" y="1740"/>
                    <a:pt x="7723" y="1478"/>
                    <a:pt x="6635" y="1217"/>
                  </a:cubicBezTo>
                  <a:cubicBezTo>
                    <a:pt x="6237" y="1122"/>
                    <a:pt x="5892" y="955"/>
                    <a:pt x="5546" y="819"/>
                  </a:cubicBezTo>
                  <a:cubicBezTo>
                    <a:pt x="5023" y="599"/>
                    <a:pt x="4448" y="338"/>
                    <a:pt x="3924" y="118"/>
                  </a:cubicBezTo>
                  <a:cubicBezTo>
                    <a:pt x="3748" y="45"/>
                    <a:pt x="3572" y="0"/>
                    <a:pt x="33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21" name="Google Shape;1221;p44"/>
            <p:cNvSpPr/>
            <p:nvPr/>
          </p:nvSpPr>
          <p:spPr>
            <a:xfrm>
              <a:off x="3058557" y="4217363"/>
              <a:ext cx="79152" cy="26468"/>
            </a:xfrm>
            <a:custGeom>
              <a:avLst/>
              <a:gdLst/>
              <a:ahLst/>
              <a:cxnLst/>
              <a:rect l="l" t="t" r="r" b="b"/>
              <a:pathLst>
                <a:path w="3789" h="1267" extrusionOk="0">
                  <a:moveTo>
                    <a:pt x="3307" y="0"/>
                  </a:moveTo>
                  <a:cubicBezTo>
                    <a:pt x="2658" y="0"/>
                    <a:pt x="1999" y="84"/>
                    <a:pt x="1392" y="345"/>
                  </a:cubicBezTo>
                  <a:cubicBezTo>
                    <a:pt x="1130" y="482"/>
                    <a:pt x="827" y="523"/>
                    <a:pt x="565" y="607"/>
                  </a:cubicBezTo>
                  <a:cubicBezTo>
                    <a:pt x="429" y="649"/>
                    <a:pt x="304" y="649"/>
                    <a:pt x="168" y="743"/>
                  </a:cubicBezTo>
                  <a:cubicBezTo>
                    <a:pt x="126" y="743"/>
                    <a:pt x="42" y="827"/>
                    <a:pt x="0" y="911"/>
                  </a:cubicBezTo>
                  <a:cubicBezTo>
                    <a:pt x="0" y="963"/>
                    <a:pt x="84" y="1047"/>
                    <a:pt x="168" y="1130"/>
                  </a:cubicBezTo>
                  <a:cubicBezTo>
                    <a:pt x="220" y="1172"/>
                    <a:pt x="262" y="1172"/>
                    <a:pt x="346" y="1172"/>
                  </a:cubicBezTo>
                  <a:cubicBezTo>
                    <a:pt x="482" y="1225"/>
                    <a:pt x="607" y="1266"/>
                    <a:pt x="743" y="1266"/>
                  </a:cubicBezTo>
                  <a:cubicBezTo>
                    <a:pt x="1266" y="1266"/>
                    <a:pt x="1790" y="1225"/>
                    <a:pt x="2261" y="1047"/>
                  </a:cubicBezTo>
                  <a:cubicBezTo>
                    <a:pt x="2784" y="869"/>
                    <a:pt x="3307" y="785"/>
                    <a:pt x="3788" y="743"/>
                  </a:cubicBezTo>
                  <a:cubicBezTo>
                    <a:pt x="3663" y="523"/>
                    <a:pt x="3485" y="262"/>
                    <a:pt x="33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22" name="Google Shape;1222;p44"/>
            <p:cNvSpPr/>
            <p:nvPr/>
          </p:nvSpPr>
          <p:spPr>
            <a:xfrm>
              <a:off x="2501141" y="4054278"/>
              <a:ext cx="145603" cy="21015"/>
            </a:xfrm>
            <a:custGeom>
              <a:avLst/>
              <a:gdLst/>
              <a:ahLst/>
              <a:cxnLst/>
              <a:rect l="l" t="t" r="r" b="b"/>
              <a:pathLst>
                <a:path w="6970" h="1006" extrusionOk="0">
                  <a:moveTo>
                    <a:pt x="1434" y="1"/>
                  </a:moveTo>
                  <a:cubicBezTo>
                    <a:pt x="952" y="262"/>
                    <a:pt x="482" y="482"/>
                    <a:pt x="0" y="786"/>
                  </a:cubicBezTo>
                  <a:lnTo>
                    <a:pt x="523" y="786"/>
                  </a:lnTo>
                  <a:cubicBezTo>
                    <a:pt x="1088" y="827"/>
                    <a:pt x="1654" y="869"/>
                    <a:pt x="2260" y="869"/>
                  </a:cubicBezTo>
                  <a:cubicBezTo>
                    <a:pt x="3485" y="922"/>
                    <a:pt x="4709" y="963"/>
                    <a:pt x="5923" y="1005"/>
                  </a:cubicBezTo>
                  <a:cubicBezTo>
                    <a:pt x="6185" y="1005"/>
                    <a:pt x="6446" y="922"/>
                    <a:pt x="6708" y="827"/>
                  </a:cubicBezTo>
                  <a:cubicBezTo>
                    <a:pt x="6802" y="827"/>
                    <a:pt x="6844" y="744"/>
                    <a:pt x="6969" y="608"/>
                  </a:cubicBezTo>
                  <a:cubicBezTo>
                    <a:pt x="6802" y="566"/>
                    <a:pt x="6666" y="566"/>
                    <a:pt x="6582" y="524"/>
                  </a:cubicBezTo>
                  <a:cubicBezTo>
                    <a:pt x="5797" y="482"/>
                    <a:pt x="4971" y="440"/>
                    <a:pt x="4186" y="346"/>
                  </a:cubicBezTo>
                  <a:cubicBezTo>
                    <a:pt x="3265" y="221"/>
                    <a:pt x="2355" y="137"/>
                    <a:pt x="1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23" name="Google Shape;1223;p44"/>
            <p:cNvSpPr/>
            <p:nvPr/>
          </p:nvSpPr>
          <p:spPr>
            <a:xfrm>
              <a:off x="2467468" y="4088830"/>
              <a:ext cx="15333" cy="1985"/>
            </a:xfrm>
            <a:custGeom>
              <a:avLst/>
              <a:gdLst/>
              <a:ahLst/>
              <a:cxnLst/>
              <a:rect l="l" t="t" r="r" b="b"/>
              <a:pathLst>
                <a:path w="734" h="95" extrusionOk="0">
                  <a:moveTo>
                    <a:pt x="168" y="0"/>
                  </a:moveTo>
                  <a:cubicBezTo>
                    <a:pt x="126" y="52"/>
                    <a:pt x="43" y="94"/>
                    <a:pt x="1" y="94"/>
                  </a:cubicBezTo>
                  <a:lnTo>
                    <a:pt x="430" y="94"/>
                  </a:lnTo>
                  <a:cubicBezTo>
                    <a:pt x="524" y="94"/>
                    <a:pt x="649" y="94"/>
                    <a:pt x="733" y="52"/>
                  </a:cubicBezTo>
                  <a:cubicBezTo>
                    <a:pt x="566" y="52"/>
                    <a:pt x="346" y="0"/>
                    <a:pt x="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24" name="Google Shape;1224;p44"/>
            <p:cNvSpPr/>
            <p:nvPr/>
          </p:nvSpPr>
          <p:spPr>
            <a:xfrm>
              <a:off x="2277958" y="4626338"/>
              <a:ext cx="286820" cy="73930"/>
            </a:xfrm>
            <a:custGeom>
              <a:avLst/>
              <a:gdLst/>
              <a:ahLst/>
              <a:cxnLst/>
              <a:rect l="l" t="t" r="r" b="b"/>
              <a:pathLst>
                <a:path w="13730" h="3539" extrusionOk="0">
                  <a:moveTo>
                    <a:pt x="0" y="1"/>
                  </a:moveTo>
                  <a:lnTo>
                    <a:pt x="0" y="1"/>
                  </a:lnTo>
                  <a:cubicBezTo>
                    <a:pt x="126" y="346"/>
                    <a:pt x="220" y="650"/>
                    <a:pt x="345" y="953"/>
                  </a:cubicBezTo>
                  <a:cubicBezTo>
                    <a:pt x="565" y="1006"/>
                    <a:pt x="785" y="1047"/>
                    <a:pt x="1005" y="1131"/>
                  </a:cubicBezTo>
                  <a:cubicBezTo>
                    <a:pt x="2271" y="1393"/>
                    <a:pt x="3527" y="1571"/>
                    <a:pt x="4751" y="1832"/>
                  </a:cubicBezTo>
                  <a:cubicBezTo>
                    <a:pt x="5714" y="2000"/>
                    <a:pt x="6718" y="2178"/>
                    <a:pt x="7629" y="2439"/>
                  </a:cubicBezTo>
                  <a:cubicBezTo>
                    <a:pt x="8978" y="2837"/>
                    <a:pt x="10328" y="3182"/>
                    <a:pt x="11731" y="3402"/>
                  </a:cubicBezTo>
                  <a:cubicBezTo>
                    <a:pt x="12260" y="3470"/>
                    <a:pt x="12797" y="3539"/>
                    <a:pt x="13352" y="3539"/>
                  </a:cubicBezTo>
                  <a:cubicBezTo>
                    <a:pt x="13477" y="3539"/>
                    <a:pt x="13603" y="3535"/>
                    <a:pt x="13729" y="3527"/>
                  </a:cubicBezTo>
                  <a:cubicBezTo>
                    <a:pt x="13342" y="3486"/>
                    <a:pt x="12944" y="3444"/>
                    <a:pt x="12557" y="3402"/>
                  </a:cubicBezTo>
                  <a:cubicBezTo>
                    <a:pt x="11427" y="3224"/>
                    <a:pt x="10245" y="3046"/>
                    <a:pt x="9156" y="2659"/>
                  </a:cubicBezTo>
                  <a:cubicBezTo>
                    <a:pt x="7712" y="2136"/>
                    <a:pt x="6279" y="1738"/>
                    <a:pt x="4793" y="1393"/>
                  </a:cubicBezTo>
                  <a:cubicBezTo>
                    <a:pt x="3704" y="1131"/>
                    <a:pt x="2616" y="869"/>
                    <a:pt x="1570" y="482"/>
                  </a:cubicBezTo>
                  <a:cubicBezTo>
                    <a:pt x="1047" y="304"/>
                    <a:pt x="523" y="168"/>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25" name="Google Shape;1225;p44"/>
            <p:cNvSpPr/>
            <p:nvPr/>
          </p:nvSpPr>
          <p:spPr>
            <a:xfrm>
              <a:off x="2438180" y="4808328"/>
              <a:ext cx="617571" cy="73470"/>
            </a:xfrm>
            <a:custGeom>
              <a:avLst/>
              <a:gdLst/>
              <a:ahLst/>
              <a:cxnLst/>
              <a:rect l="l" t="t" r="r" b="b"/>
              <a:pathLst>
                <a:path w="29563" h="3517" extrusionOk="0">
                  <a:moveTo>
                    <a:pt x="6789" y="0"/>
                  </a:moveTo>
                  <a:cubicBezTo>
                    <a:pt x="6016" y="0"/>
                    <a:pt x="5237" y="120"/>
                    <a:pt x="4448" y="309"/>
                  </a:cubicBezTo>
                  <a:cubicBezTo>
                    <a:pt x="4228" y="351"/>
                    <a:pt x="4019" y="487"/>
                    <a:pt x="3799" y="571"/>
                  </a:cubicBezTo>
                  <a:cubicBezTo>
                    <a:pt x="3621" y="665"/>
                    <a:pt x="3621" y="832"/>
                    <a:pt x="3799" y="927"/>
                  </a:cubicBezTo>
                  <a:cubicBezTo>
                    <a:pt x="3966" y="1010"/>
                    <a:pt x="4186" y="1052"/>
                    <a:pt x="4406" y="1094"/>
                  </a:cubicBezTo>
                  <a:cubicBezTo>
                    <a:pt x="4804" y="1136"/>
                    <a:pt x="5191" y="1136"/>
                    <a:pt x="5536" y="1188"/>
                  </a:cubicBezTo>
                  <a:cubicBezTo>
                    <a:pt x="6457" y="1272"/>
                    <a:pt x="7325" y="1356"/>
                    <a:pt x="8204" y="1711"/>
                  </a:cubicBezTo>
                  <a:cubicBezTo>
                    <a:pt x="8728" y="1921"/>
                    <a:pt x="9293" y="2099"/>
                    <a:pt x="9858" y="2318"/>
                  </a:cubicBezTo>
                  <a:cubicBezTo>
                    <a:pt x="9900" y="2360"/>
                    <a:pt x="9942" y="2402"/>
                    <a:pt x="10078" y="2444"/>
                  </a:cubicBezTo>
                  <a:cubicBezTo>
                    <a:pt x="9942" y="2496"/>
                    <a:pt x="9900" y="2496"/>
                    <a:pt x="9816" y="2496"/>
                  </a:cubicBezTo>
                  <a:cubicBezTo>
                    <a:pt x="9115" y="2444"/>
                    <a:pt x="8372" y="2402"/>
                    <a:pt x="7681" y="2277"/>
                  </a:cubicBezTo>
                  <a:cubicBezTo>
                    <a:pt x="6541" y="2140"/>
                    <a:pt x="5411" y="1879"/>
                    <a:pt x="4322" y="1753"/>
                  </a:cubicBezTo>
                  <a:cubicBezTo>
                    <a:pt x="3919" y="1695"/>
                    <a:pt x="3521" y="1660"/>
                    <a:pt x="3129" y="1660"/>
                  </a:cubicBezTo>
                  <a:cubicBezTo>
                    <a:pt x="2333" y="1660"/>
                    <a:pt x="1564" y="1804"/>
                    <a:pt x="827" y="2182"/>
                  </a:cubicBezTo>
                  <a:cubicBezTo>
                    <a:pt x="566" y="2360"/>
                    <a:pt x="304" y="2444"/>
                    <a:pt x="0" y="2496"/>
                  </a:cubicBezTo>
                  <a:cubicBezTo>
                    <a:pt x="356" y="2758"/>
                    <a:pt x="702" y="3019"/>
                    <a:pt x="1089" y="3281"/>
                  </a:cubicBezTo>
                  <a:cubicBezTo>
                    <a:pt x="1183" y="3229"/>
                    <a:pt x="1267" y="3229"/>
                    <a:pt x="1350" y="3187"/>
                  </a:cubicBezTo>
                  <a:cubicBezTo>
                    <a:pt x="1887" y="2891"/>
                    <a:pt x="2448" y="2766"/>
                    <a:pt x="3034" y="2766"/>
                  </a:cubicBezTo>
                  <a:cubicBezTo>
                    <a:pt x="3213" y="2766"/>
                    <a:pt x="3395" y="2778"/>
                    <a:pt x="3579" y="2800"/>
                  </a:cubicBezTo>
                  <a:cubicBezTo>
                    <a:pt x="4364" y="2925"/>
                    <a:pt x="5191" y="3019"/>
                    <a:pt x="5976" y="3187"/>
                  </a:cubicBezTo>
                  <a:cubicBezTo>
                    <a:pt x="7072" y="3365"/>
                    <a:pt x="8168" y="3516"/>
                    <a:pt x="9269" y="3516"/>
                  </a:cubicBezTo>
                  <a:cubicBezTo>
                    <a:pt x="9525" y="3516"/>
                    <a:pt x="9780" y="3508"/>
                    <a:pt x="10036" y="3490"/>
                  </a:cubicBezTo>
                  <a:cubicBezTo>
                    <a:pt x="10685" y="3449"/>
                    <a:pt x="11386" y="3365"/>
                    <a:pt x="12034" y="3145"/>
                  </a:cubicBezTo>
                  <a:cubicBezTo>
                    <a:pt x="12516" y="2967"/>
                    <a:pt x="12997" y="2925"/>
                    <a:pt x="13520" y="2883"/>
                  </a:cubicBezTo>
                  <a:cubicBezTo>
                    <a:pt x="14169" y="2883"/>
                    <a:pt x="14828" y="2800"/>
                    <a:pt x="15435" y="2402"/>
                  </a:cubicBezTo>
                  <a:cubicBezTo>
                    <a:pt x="16007" y="2052"/>
                    <a:pt x="16634" y="1897"/>
                    <a:pt x="17317" y="1897"/>
                  </a:cubicBezTo>
                  <a:cubicBezTo>
                    <a:pt x="17472" y="1897"/>
                    <a:pt x="17629" y="1905"/>
                    <a:pt x="17790" y="1921"/>
                  </a:cubicBezTo>
                  <a:cubicBezTo>
                    <a:pt x="18187" y="1973"/>
                    <a:pt x="18617" y="2015"/>
                    <a:pt x="19014" y="2140"/>
                  </a:cubicBezTo>
                  <a:cubicBezTo>
                    <a:pt x="20066" y="2393"/>
                    <a:pt x="21101" y="2502"/>
                    <a:pt x="22143" y="2502"/>
                  </a:cubicBezTo>
                  <a:cubicBezTo>
                    <a:pt x="22739" y="2502"/>
                    <a:pt x="23338" y="2467"/>
                    <a:pt x="23943" y="2402"/>
                  </a:cubicBezTo>
                  <a:cubicBezTo>
                    <a:pt x="24686" y="2318"/>
                    <a:pt x="25418" y="2182"/>
                    <a:pt x="26161" y="2140"/>
                  </a:cubicBezTo>
                  <a:cubicBezTo>
                    <a:pt x="27082" y="2099"/>
                    <a:pt x="28034" y="2057"/>
                    <a:pt x="28955" y="1973"/>
                  </a:cubicBezTo>
                  <a:cubicBezTo>
                    <a:pt x="29175" y="1795"/>
                    <a:pt x="29395" y="1617"/>
                    <a:pt x="29562" y="1398"/>
                  </a:cubicBezTo>
                  <a:lnTo>
                    <a:pt x="29562" y="1398"/>
                  </a:lnTo>
                  <a:cubicBezTo>
                    <a:pt x="28819" y="1492"/>
                    <a:pt x="28129" y="1575"/>
                    <a:pt x="27386" y="1659"/>
                  </a:cubicBezTo>
                  <a:cubicBezTo>
                    <a:pt x="26779" y="1711"/>
                    <a:pt x="26203" y="1711"/>
                    <a:pt x="25596" y="1753"/>
                  </a:cubicBezTo>
                  <a:cubicBezTo>
                    <a:pt x="25115" y="1795"/>
                    <a:pt x="24634" y="1879"/>
                    <a:pt x="24110" y="1879"/>
                  </a:cubicBezTo>
                  <a:cubicBezTo>
                    <a:pt x="23888" y="1893"/>
                    <a:pt x="23666" y="1901"/>
                    <a:pt x="23446" y="1901"/>
                  </a:cubicBezTo>
                  <a:cubicBezTo>
                    <a:pt x="22244" y="1901"/>
                    <a:pt x="21067" y="1692"/>
                    <a:pt x="19883" y="1356"/>
                  </a:cubicBezTo>
                  <a:cubicBezTo>
                    <a:pt x="19234" y="1188"/>
                    <a:pt x="18617" y="1010"/>
                    <a:pt x="17968" y="927"/>
                  </a:cubicBezTo>
                  <a:cubicBezTo>
                    <a:pt x="17623" y="868"/>
                    <a:pt x="17283" y="838"/>
                    <a:pt x="16946" y="838"/>
                  </a:cubicBezTo>
                  <a:cubicBezTo>
                    <a:pt x="16260" y="838"/>
                    <a:pt x="15586" y="963"/>
                    <a:pt x="14912" y="1230"/>
                  </a:cubicBezTo>
                  <a:cubicBezTo>
                    <a:pt x="14651" y="1356"/>
                    <a:pt x="14389" y="1398"/>
                    <a:pt x="14127" y="1398"/>
                  </a:cubicBezTo>
                  <a:cubicBezTo>
                    <a:pt x="13646" y="1398"/>
                    <a:pt x="13175" y="1356"/>
                    <a:pt x="12736" y="1314"/>
                  </a:cubicBezTo>
                  <a:cubicBezTo>
                    <a:pt x="11511" y="1188"/>
                    <a:pt x="10339" y="832"/>
                    <a:pt x="9199" y="445"/>
                  </a:cubicBezTo>
                  <a:cubicBezTo>
                    <a:pt x="8397" y="130"/>
                    <a:pt x="7596" y="0"/>
                    <a:pt x="67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26" name="Google Shape;1226;p44"/>
            <p:cNvSpPr/>
            <p:nvPr/>
          </p:nvSpPr>
          <p:spPr>
            <a:xfrm>
              <a:off x="2374572" y="4104350"/>
              <a:ext cx="689474" cy="83351"/>
            </a:xfrm>
            <a:custGeom>
              <a:avLst/>
              <a:gdLst/>
              <a:ahLst/>
              <a:cxnLst/>
              <a:rect l="l" t="t" r="r" b="b"/>
              <a:pathLst>
                <a:path w="33005" h="3990" extrusionOk="0">
                  <a:moveTo>
                    <a:pt x="17214" y="0"/>
                  </a:moveTo>
                  <a:cubicBezTo>
                    <a:pt x="15906" y="42"/>
                    <a:pt x="14598" y="178"/>
                    <a:pt x="13342" y="523"/>
                  </a:cubicBezTo>
                  <a:cubicBezTo>
                    <a:pt x="11856" y="921"/>
                    <a:pt x="10329" y="1183"/>
                    <a:pt x="8843" y="1486"/>
                  </a:cubicBezTo>
                  <a:cubicBezTo>
                    <a:pt x="8486" y="1555"/>
                    <a:pt x="8125" y="1586"/>
                    <a:pt x="7772" y="1586"/>
                  </a:cubicBezTo>
                  <a:cubicBezTo>
                    <a:pt x="7484" y="1586"/>
                    <a:pt x="7201" y="1566"/>
                    <a:pt x="6928" y="1528"/>
                  </a:cubicBezTo>
                  <a:cubicBezTo>
                    <a:pt x="6143" y="1402"/>
                    <a:pt x="5358" y="1224"/>
                    <a:pt x="4573" y="1183"/>
                  </a:cubicBezTo>
                  <a:cubicBezTo>
                    <a:pt x="3830" y="1088"/>
                    <a:pt x="3045" y="1047"/>
                    <a:pt x="2302" y="1005"/>
                  </a:cubicBezTo>
                  <a:cubicBezTo>
                    <a:pt x="1999" y="1266"/>
                    <a:pt x="1696" y="1528"/>
                    <a:pt x="1434" y="1831"/>
                  </a:cubicBezTo>
                  <a:cubicBezTo>
                    <a:pt x="1832" y="1822"/>
                    <a:pt x="2231" y="1817"/>
                    <a:pt x="2633" y="1817"/>
                  </a:cubicBezTo>
                  <a:cubicBezTo>
                    <a:pt x="4037" y="1817"/>
                    <a:pt x="5462" y="1880"/>
                    <a:pt x="6886" y="2051"/>
                  </a:cubicBezTo>
                  <a:cubicBezTo>
                    <a:pt x="7127" y="2093"/>
                    <a:pt x="7388" y="2114"/>
                    <a:pt x="7650" y="2114"/>
                  </a:cubicBezTo>
                  <a:cubicBezTo>
                    <a:pt x="7911" y="2114"/>
                    <a:pt x="8173" y="2093"/>
                    <a:pt x="8414" y="2051"/>
                  </a:cubicBezTo>
                  <a:cubicBezTo>
                    <a:pt x="10067" y="1748"/>
                    <a:pt x="11720" y="1402"/>
                    <a:pt x="13384" y="1088"/>
                  </a:cubicBezTo>
                  <a:cubicBezTo>
                    <a:pt x="13959" y="959"/>
                    <a:pt x="14502" y="848"/>
                    <a:pt x="15082" y="848"/>
                  </a:cubicBezTo>
                  <a:cubicBezTo>
                    <a:pt x="15252" y="848"/>
                    <a:pt x="15425" y="858"/>
                    <a:pt x="15603" y="879"/>
                  </a:cubicBezTo>
                  <a:cubicBezTo>
                    <a:pt x="16565" y="1005"/>
                    <a:pt x="17528" y="1088"/>
                    <a:pt x="18480" y="1224"/>
                  </a:cubicBezTo>
                  <a:cubicBezTo>
                    <a:pt x="18575" y="1224"/>
                    <a:pt x="18658" y="1266"/>
                    <a:pt x="18742" y="1266"/>
                  </a:cubicBezTo>
                  <a:cubicBezTo>
                    <a:pt x="18658" y="1350"/>
                    <a:pt x="18522" y="1402"/>
                    <a:pt x="18438" y="1444"/>
                  </a:cubicBezTo>
                  <a:cubicBezTo>
                    <a:pt x="18219" y="1486"/>
                    <a:pt x="17957" y="1486"/>
                    <a:pt x="17737" y="1528"/>
                  </a:cubicBezTo>
                  <a:cubicBezTo>
                    <a:pt x="16953" y="1706"/>
                    <a:pt x="16220" y="1831"/>
                    <a:pt x="15435" y="2051"/>
                  </a:cubicBezTo>
                  <a:cubicBezTo>
                    <a:pt x="14912" y="2135"/>
                    <a:pt x="14336" y="2271"/>
                    <a:pt x="13813" y="2449"/>
                  </a:cubicBezTo>
                  <a:cubicBezTo>
                    <a:pt x="12244" y="3014"/>
                    <a:pt x="10632" y="3401"/>
                    <a:pt x="8937" y="3443"/>
                  </a:cubicBezTo>
                  <a:cubicBezTo>
                    <a:pt x="8515" y="3460"/>
                    <a:pt x="8093" y="3466"/>
                    <a:pt x="7669" y="3466"/>
                  </a:cubicBezTo>
                  <a:cubicBezTo>
                    <a:pt x="6822" y="3466"/>
                    <a:pt x="5968" y="3443"/>
                    <a:pt x="5096" y="3443"/>
                  </a:cubicBezTo>
                  <a:cubicBezTo>
                    <a:pt x="4793" y="3443"/>
                    <a:pt x="4490" y="3401"/>
                    <a:pt x="4186" y="3359"/>
                  </a:cubicBezTo>
                  <a:cubicBezTo>
                    <a:pt x="3223" y="3181"/>
                    <a:pt x="2219" y="3014"/>
                    <a:pt x="1256" y="2836"/>
                  </a:cubicBezTo>
                  <a:cubicBezTo>
                    <a:pt x="994" y="2836"/>
                    <a:pt x="733" y="2794"/>
                    <a:pt x="471" y="2752"/>
                  </a:cubicBezTo>
                  <a:cubicBezTo>
                    <a:pt x="346" y="2920"/>
                    <a:pt x="168" y="3098"/>
                    <a:pt x="0" y="3317"/>
                  </a:cubicBezTo>
                  <a:cubicBezTo>
                    <a:pt x="733" y="3359"/>
                    <a:pt x="1518" y="3495"/>
                    <a:pt x="2261" y="3621"/>
                  </a:cubicBezTo>
                  <a:cubicBezTo>
                    <a:pt x="3238" y="3780"/>
                    <a:pt x="4223" y="3974"/>
                    <a:pt x="5232" y="3974"/>
                  </a:cubicBezTo>
                  <a:cubicBezTo>
                    <a:pt x="5347" y="3974"/>
                    <a:pt x="5462" y="3971"/>
                    <a:pt x="5578" y="3966"/>
                  </a:cubicBezTo>
                  <a:cubicBezTo>
                    <a:pt x="6185" y="3966"/>
                    <a:pt x="6796" y="3989"/>
                    <a:pt x="7422" y="3989"/>
                  </a:cubicBezTo>
                  <a:cubicBezTo>
                    <a:pt x="7735" y="3989"/>
                    <a:pt x="8051" y="3984"/>
                    <a:pt x="8372" y="3966"/>
                  </a:cubicBezTo>
                  <a:cubicBezTo>
                    <a:pt x="9502" y="3924"/>
                    <a:pt x="10674" y="3799"/>
                    <a:pt x="11815" y="3495"/>
                  </a:cubicBezTo>
                  <a:cubicBezTo>
                    <a:pt x="12641" y="3317"/>
                    <a:pt x="13426" y="3014"/>
                    <a:pt x="14253" y="2836"/>
                  </a:cubicBezTo>
                  <a:cubicBezTo>
                    <a:pt x="14692" y="2710"/>
                    <a:pt x="15121" y="2658"/>
                    <a:pt x="15561" y="2616"/>
                  </a:cubicBezTo>
                  <a:cubicBezTo>
                    <a:pt x="15618" y="2609"/>
                    <a:pt x="15675" y="2606"/>
                    <a:pt x="15733" y="2606"/>
                  </a:cubicBezTo>
                  <a:cubicBezTo>
                    <a:pt x="16022" y="2606"/>
                    <a:pt x="16312" y="2694"/>
                    <a:pt x="16565" y="2878"/>
                  </a:cubicBezTo>
                  <a:cubicBezTo>
                    <a:pt x="16827" y="3056"/>
                    <a:pt x="17130" y="3139"/>
                    <a:pt x="17434" y="3234"/>
                  </a:cubicBezTo>
                  <a:cubicBezTo>
                    <a:pt x="17598" y="3265"/>
                    <a:pt x="17769" y="3279"/>
                    <a:pt x="17943" y="3279"/>
                  </a:cubicBezTo>
                  <a:cubicBezTo>
                    <a:pt x="18234" y="3279"/>
                    <a:pt x="18535" y="3240"/>
                    <a:pt x="18836" y="3181"/>
                  </a:cubicBezTo>
                  <a:cubicBezTo>
                    <a:pt x="19485" y="3056"/>
                    <a:pt x="20144" y="2794"/>
                    <a:pt x="20751" y="2491"/>
                  </a:cubicBezTo>
                  <a:cubicBezTo>
                    <a:pt x="21597" y="2034"/>
                    <a:pt x="22444" y="1686"/>
                    <a:pt x="23384" y="1686"/>
                  </a:cubicBezTo>
                  <a:cubicBezTo>
                    <a:pt x="23606" y="1686"/>
                    <a:pt x="23834" y="1706"/>
                    <a:pt x="24068" y="1748"/>
                  </a:cubicBezTo>
                  <a:lnTo>
                    <a:pt x="24194" y="1748"/>
                  </a:lnTo>
                  <a:cubicBezTo>
                    <a:pt x="25544" y="1790"/>
                    <a:pt x="26946" y="1831"/>
                    <a:pt x="28338" y="1873"/>
                  </a:cubicBezTo>
                  <a:cubicBezTo>
                    <a:pt x="28772" y="1888"/>
                    <a:pt x="29204" y="1894"/>
                    <a:pt x="29633" y="1894"/>
                  </a:cubicBezTo>
                  <a:cubicBezTo>
                    <a:pt x="30756" y="1894"/>
                    <a:pt x="31870" y="1850"/>
                    <a:pt x="33005" y="1790"/>
                  </a:cubicBezTo>
                  <a:cubicBezTo>
                    <a:pt x="32743" y="1570"/>
                    <a:pt x="32524" y="1350"/>
                    <a:pt x="32262" y="1141"/>
                  </a:cubicBezTo>
                  <a:cubicBezTo>
                    <a:pt x="31958" y="1141"/>
                    <a:pt x="31655" y="1141"/>
                    <a:pt x="31393" y="1088"/>
                  </a:cubicBezTo>
                  <a:cubicBezTo>
                    <a:pt x="29771" y="1047"/>
                    <a:pt x="28160" y="921"/>
                    <a:pt x="26590" y="785"/>
                  </a:cubicBezTo>
                  <a:cubicBezTo>
                    <a:pt x="25157" y="701"/>
                    <a:pt x="23713" y="523"/>
                    <a:pt x="22279" y="356"/>
                  </a:cubicBezTo>
                  <a:cubicBezTo>
                    <a:pt x="20573" y="136"/>
                    <a:pt x="18920" y="0"/>
                    <a:pt x="172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27" name="Google Shape;1227;p44"/>
            <p:cNvSpPr/>
            <p:nvPr/>
          </p:nvSpPr>
          <p:spPr>
            <a:xfrm>
              <a:off x="2619397" y="4013397"/>
              <a:ext cx="321581" cy="43744"/>
            </a:xfrm>
            <a:custGeom>
              <a:avLst/>
              <a:gdLst/>
              <a:ahLst/>
              <a:cxnLst/>
              <a:rect l="l" t="t" r="r" b="b"/>
              <a:pathLst>
                <a:path w="15394" h="2094" extrusionOk="0">
                  <a:moveTo>
                    <a:pt x="2836" y="1"/>
                  </a:moveTo>
                  <a:cubicBezTo>
                    <a:pt x="1884" y="85"/>
                    <a:pt x="921" y="263"/>
                    <a:pt x="0" y="472"/>
                  </a:cubicBezTo>
                  <a:cubicBezTo>
                    <a:pt x="95" y="524"/>
                    <a:pt x="178" y="524"/>
                    <a:pt x="262" y="566"/>
                  </a:cubicBezTo>
                  <a:cubicBezTo>
                    <a:pt x="2146" y="911"/>
                    <a:pt x="3977" y="1257"/>
                    <a:pt x="5850" y="1476"/>
                  </a:cubicBezTo>
                  <a:cubicBezTo>
                    <a:pt x="6980" y="1612"/>
                    <a:pt x="8110" y="1738"/>
                    <a:pt x="9251" y="1832"/>
                  </a:cubicBezTo>
                  <a:cubicBezTo>
                    <a:pt x="10465" y="1958"/>
                    <a:pt x="11647" y="2094"/>
                    <a:pt x="12819" y="2094"/>
                  </a:cubicBezTo>
                  <a:lnTo>
                    <a:pt x="15393" y="2094"/>
                  </a:lnTo>
                  <a:cubicBezTo>
                    <a:pt x="15090" y="1916"/>
                    <a:pt x="14745" y="1780"/>
                    <a:pt x="14441" y="1654"/>
                  </a:cubicBezTo>
                  <a:cubicBezTo>
                    <a:pt x="12872" y="1571"/>
                    <a:pt x="11302" y="1435"/>
                    <a:pt x="9732" y="1215"/>
                  </a:cubicBezTo>
                  <a:cubicBezTo>
                    <a:pt x="7420" y="869"/>
                    <a:pt x="5107" y="430"/>
                    <a:pt x="28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28" name="Google Shape;1228;p44"/>
            <p:cNvSpPr/>
            <p:nvPr/>
          </p:nvSpPr>
          <p:spPr>
            <a:xfrm>
              <a:off x="2330850" y="4168440"/>
              <a:ext cx="785004" cy="77565"/>
            </a:xfrm>
            <a:custGeom>
              <a:avLst/>
              <a:gdLst/>
              <a:ahLst/>
              <a:cxnLst/>
              <a:rect l="l" t="t" r="r" b="b"/>
              <a:pathLst>
                <a:path w="37578" h="3713" extrusionOk="0">
                  <a:moveTo>
                    <a:pt x="26589" y="0"/>
                  </a:moveTo>
                  <a:cubicBezTo>
                    <a:pt x="25605" y="0"/>
                    <a:pt x="24659" y="120"/>
                    <a:pt x="23713" y="427"/>
                  </a:cubicBezTo>
                  <a:cubicBezTo>
                    <a:pt x="23284" y="511"/>
                    <a:pt x="22886" y="689"/>
                    <a:pt x="22499" y="773"/>
                  </a:cubicBezTo>
                  <a:cubicBezTo>
                    <a:pt x="21798" y="856"/>
                    <a:pt x="21138" y="898"/>
                    <a:pt x="20490" y="950"/>
                  </a:cubicBezTo>
                  <a:cubicBezTo>
                    <a:pt x="21381" y="901"/>
                    <a:pt x="22273" y="871"/>
                    <a:pt x="23165" y="871"/>
                  </a:cubicBezTo>
                  <a:cubicBezTo>
                    <a:pt x="25454" y="871"/>
                    <a:pt x="27744" y="1064"/>
                    <a:pt x="30033" y="1599"/>
                  </a:cubicBezTo>
                  <a:cubicBezTo>
                    <a:pt x="29949" y="1683"/>
                    <a:pt x="29908" y="1735"/>
                    <a:pt x="29866" y="1735"/>
                  </a:cubicBezTo>
                  <a:cubicBezTo>
                    <a:pt x="29206" y="1997"/>
                    <a:pt x="28516" y="2206"/>
                    <a:pt x="27773" y="2258"/>
                  </a:cubicBezTo>
                  <a:cubicBezTo>
                    <a:pt x="27565" y="2265"/>
                    <a:pt x="27358" y="2269"/>
                    <a:pt x="27152" y="2269"/>
                  </a:cubicBezTo>
                  <a:cubicBezTo>
                    <a:pt x="26105" y="2269"/>
                    <a:pt x="25083" y="2186"/>
                    <a:pt x="24068" y="2081"/>
                  </a:cubicBezTo>
                  <a:cubicBezTo>
                    <a:pt x="22844" y="1903"/>
                    <a:pt x="21620" y="1683"/>
                    <a:pt x="20406" y="1641"/>
                  </a:cubicBezTo>
                  <a:cubicBezTo>
                    <a:pt x="20126" y="1626"/>
                    <a:pt x="19851" y="1617"/>
                    <a:pt x="19580" y="1617"/>
                  </a:cubicBezTo>
                  <a:cubicBezTo>
                    <a:pt x="19091" y="1617"/>
                    <a:pt x="18613" y="1648"/>
                    <a:pt x="18135" y="1735"/>
                  </a:cubicBezTo>
                  <a:cubicBezTo>
                    <a:pt x="17476" y="1819"/>
                    <a:pt x="16869" y="1945"/>
                    <a:pt x="16220" y="2039"/>
                  </a:cubicBezTo>
                  <a:cubicBezTo>
                    <a:pt x="14996" y="2164"/>
                    <a:pt x="13772" y="2342"/>
                    <a:pt x="12600" y="2468"/>
                  </a:cubicBezTo>
                  <a:cubicBezTo>
                    <a:pt x="11553" y="2562"/>
                    <a:pt x="10507" y="2646"/>
                    <a:pt x="9502" y="2729"/>
                  </a:cubicBezTo>
                  <a:cubicBezTo>
                    <a:pt x="8539" y="2782"/>
                    <a:pt x="7629" y="2865"/>
                    <a:pt x="6708" y="2865"/>
                  </a:cubicBezTo>
                  <a:cubicBezTo>
                    <a:pt x="6429" y="2878"/>
                    <a:pt x="6153" y="2883"/>
                    <a:pt x="5878" y="2883"/>
                  </a:cubicBezTo>
                  <a:cubicBezTo>
                    <a:pt x="5213" y="2883"/>
                    <a:pt x="4553" y="2853"/>
                    <a:pt x="3872" y="2824"/>
                  </a:cubicBezTo>
                  <a:cubicBezTo>
                    <a:pt x="3265" y="2782"/>
                    <a:pt x="2617" y="2729"/>
                    <a:pt x="1999" y="2604"/>
                  </a:cubicBezTo>
                  <a:cubicBezTo>
                    <a:pt x="1476" y="2468"/>
                    <a:pt x="995" y="2384"/>
                    <a:pt x="524" y="2258"/>
                  </a:cubicBezTo>
                  <a:cubicBezTo>
                    <a:pt x="346" y="2520"/>
                    <a:pt x="168" y="2782"/>
                    <a:pt x="0" y="3085"/>
                  </a:cubicBezTo>
                  <a:lnTo>
                    <a:pt x="42" y="3085"/>
                  </a:lnTo>
                  <a:cubicBezTo>
                    <a:pt x="1719" y="3524"/>
                    <a:pt x="3432" y="3713"/>
                    <a:pt x="5151" y="3713"/>
                  </a:cubicBezTo>
                  <a:cubicBezTo>
                    <a:pt x="5482" y="3713"/>
                    <a:pt x="5812" y="3706"/>
                    <a:pt x="6143" y="3692"/>
                  </a:cubicBezTo>
                  <a:cubicBezTo>
                    <a:pt x="7451" y="3608"/>
                    <a:pt x="8717" y="3514"/>
                    <a:pt x="9983" y="3389"/>
                  </a:cubicBezTo>
                  <a:cubicBezTo>
                    <a:pt x="11375" y="3211"/>
                    <a:pt x="12767" y="2991"/>
                    <a:pt x="14169" y="2782"/>
                  </a:cubicBezTo>
                  <a:cubicBezTo>
                    <a:pt x="15477" y="2604"/>
                    <a:pt x="16743" y="2342"/>
                    <a:pt x="18051" y="2164"/>
                  </a:cubicBezTo>
                  <a:cubicBezTo>
                    <a:pt x="18511" y="2123"/>
                    <a:pt x="18974" y="2104"/>
                    <a:pt x="19442" y="2104"/>
                  </a:cubicBezTo>
                  <a:cubicBezTo>
                    <a:pt x="20390" y="2104"/>
                    <a:pt x="21353" y="2181"/>
                    <a:pt x="22321" y="2300"/>
                  </a:cubicBezTo>
                  <a:cubicBezTo>
                    <a:pt x="23713" y="2520"/>
                    <a:pt x="25115" y="2824"/>
                    <a:pt x="26549" y="3085"/>
                  </a:cubicBezTo>
                  <a:cubicBezTo>
                    <a:pt x="27182" y="3186"/>
                    <a:pt x="27788" y="3267"/>
                    <a:pt x="28410" y="3267"/>
                  </a:cubicBezTo>
                  <a:cubicBezTo>
                    <a:pt x="28559" y="3267"/>
                    <a:pt x="28709" y="3263"/>
                    <a:pt x="28861" y="3253"/>
                  </a:cubicBezTo>
                  <a:cubicBezTo>
                    <a:pt x="29688" y="3169"/>
                    <a:pt x="30473" y="2949"/>
                    <a:pt x="31216" y="2687"/>
                  </a:cubicBezTo>
                  <a:cubicBezTo>
                    <a:pt x="32220" y="2384"/>
                    <a:pt x="33267" y="2122"/>
                    <a:pt x="34271" y="1997"/>
                  </a:cubicBezTo>
                  <a:cubicBezTo>
                    <a:pt x="35401" y="1819"/>
                    <a:pt x="36490" y="1683"/>
                    <a:pt x="37578" y="1557"/>
                  </a:cubicBezTo>
                  <a:cubicBezTo>
                    <a:pt x="37191" y="1034"/>
                    <a:pt x="36793" y="553"/>
                    <a:pt x="36406" y="71"/>
                  </a:cubicBezTo>
                  <a:cubicBezTo>
                    <a:pt x="35182" y="166"/>
                    <a:pt x="34010" y="333"/>
                    <a:pt x="32827" y="636"/>
                  </a:cubicBezTo>
                  <a:cubicBezTo>
                    <a:pt x="32654" y="684"/>
                    <a:pt x="32469" y="707"/>
                    <a:pt x="32283" y="707"/>
                  </a:cubicBezTo>
                  <a:cubicBezTo>
                    <a:pt x="32097" y="707"/>
                    <a:pt x="31911" y="684"/>
                    <a:pt x="31739" y="636"/>
                  </a:cubicBezTo>
                  <a:cubicBezTo>
                    <a:pt x="30295" y="375"/>
                    <a:pt x="28903" y="113"/>
                    <a:pt x="27469" y="30"/>
                  </a:cubicBezTo>
                  <a:cubicBezTo>
                    <a:pt x="27172" y="11"/>
                    <a:pt x="26879" y="0"/>
                    <a:pt x="265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29" name="Google Shape;1229;p44"/>
            <p:cNvSpPr/>
            <p:nvPr/>
          </p:nvSpPr>
          <p:spPr>
            <a:xfrm>
              <a:off x="2768924" y="4874380"/>
              <a:ext cx="242220" cy="61521"/>
            </a:xfrm>
            <a:custGeom>
              <a:avLst/>
              <a:gdLst/>
              <a:ahLst/>
              <a:cxnLst/>
              <a:rect l="l" t="t" r="r" b="b"/>
              <a:pathLst>
                <a:path w="11595" h="2945" extrusionOk="0">
                  <a:moveTo>
                    <a:pt x="11004" y="1"/>
                  </a:moveTo>
                  <a:cubicBezTo>
                    <a:pt x="10181" y="1"/>
                    <a:pt x="9404" y="151"/>
                    <a:pt x="8633" y="506"/>
                  </a:cubicBezTo>
                  <a:cubicBezTo>
                    <a:pt x="7683" y="920"/>
                    <a:pt x="6700" y="1104"/>
                    <a:pt x="5705" y="1104"/>
                  </a:cubicBezTo>
                  <a:cubicBezTo>
                    <a:pt x="5014" y="1104"/>
                    <a:pt x="4316" y="1015"/>
                    <a:pt x="3621" y="852"/>
                  </a:cubicBezTo>
                  <a:cubicBezTo>
                    <a:pt x="3139" y="747"/>
                    <a:pt x="2658" y="695"/>
                    <a:pt x="2178" y="695"/>
                  </a:cubicBezTo>
                  <a:cubicBezTo>
                    <a:pt x="1698" y="695"/>
                    <a:pt x="1219" y="747"/>
                    <a:pt x="743" y="852"/>
                  </a:cubicBezTo>
                  <a:cubicBezTo>
                    <a:pt x="523" y="904"/>
                    <a:pt x="303" y="988"/>
                    <a:pt x="84" y="1071"/>
                  </a:cubicBezTo>
                  <a:cubicBezTo>
                    <a:pt x="42" y="1113"/>
                    <a:pt x="0" y="1249"/>
                    <a:pt x="0" y="1333"/>
                  </a:cubicBezTo>
                  <a:cubicBezTo>
                    <a:pt x="0" y="1375"/>
                    <a:pt x="84" y="1469"/>
                    <a:pt x="167" y="1469"/>
                  </a:cubicBezTo>
                  <a:cubicBezTo>
                    <a:pt x="303" y="1511"/>
                    <a:pt x="429" y="1511"/>
                    <a:pt x="565" y="1511"/>
                  </a:cubicBezTo>
                  <a:cubicBezTo>
                    <a:pt x="1695" y="1511"/>
                    <a:pt x="2784" y="1731"/>
                    <a:pt x="3882" y="2160"/>
                  </a:cubicBezTo>
                  <a:cubicBezTo>
                    <a:pt x="4531" y="2474"/>
                    <a:pt x="5232" y="2735"/>
                    <a:pt x="5923" y="2944"/>
                  </a:cubicBezTo>
                  <a:cubicBezTo>
                    <a:pt x="6666" y="2683"/>
                    <a:pt x="7409" y="2379"/>
                    <a:pt x="8110" y="2034"/>
                  </a:cubicBezTo>
                  <a:cubicBezTo>
                    <a:pt x="7848" y="1992"/>
                    <a:pt x="7587" y="1950"/>
                    <a:pt x="7325" y="1856"/>
                  </a:cubicBezTo>
                  <a:cubicBezTo>
                    <a:pt x="7231" y="1856"/>
                    <a:pt x="7147" y="1814"/>
                    <a:pt x="7063" y="1772"/>
                  </a:cubicBezTo>
                  <a:lnTo>
                    <a:pt x="7063" y="1689"/>
                  </a:lnTo>
                  <a:cubicBezTo>
                    <a:pt x="7231" y="1636"/>
                    <a:pt x="7451" y="1636"/>
                    <a:pt x="7629" y="1595"/>
                  </a:cubicBezTo>
                  <a:cubicBezTo>
                    <a:pt x="8330" y="1375"/>
                    <a:pt x="9020" y="1166"/>
                    <a:pt x="9721" y="946"/>
                  </a:cubicBezTo>
                  <a:cubicBezTo>
                    <a:pt x="9983" y="904"/>
                    <a:pt x="10203" y="810"/>
                    <a:pt x="10464" y="768"/>
                  </a:cubicBezTo>
                  <a:cubicBezTo>
                    <a:pt x="10810" y="506"/>
                    <a:pt x="11207" y="287"/>
                    <a:pt x="11595" y="25"/>
                  </a:cubicBezTo>
                  <a:cubicBezTo>
                    <a:pt x="11395" y="9"/>
                    <a:pt x="11198" y="1"/>
                    <a:pt x="110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30" name="Google Shape;1230;p44"/>
            <p:cNvSpPr/>
            <p:nvPr/>
          </p:nvSpPr>
          <p:spPr>
            <a:xfrm>
              <a:off x="2527587" y="4067898"/>
              <a:ext cx="454483" cy="48026"/>
            </a:xfrm>
            <a:custGeom>
              <a:avLst/>
              <a:gdLst/>
              <a:ahLst/>
              <a:cxnLst/>
              <a:rect l="l" t="t" r="r" b="b"/>
              <a:pathLst>
                <a:path w="21756" h="2299" extrusionOk="0">
                  <a:moveTo>
                    <a:pt x="9191" y="0"/>
                  </a:moveTo>
                  <a:cubicBezTo>
                    <a:pt x="8256" y="0"/>
                    <a:pt x="7355" y="206"/>
                    <a:pt x="6488" y="479"/>
                  </a:cubicBezTo>
                  <a:cubicBezTo>
                    <a:pt x="5589" y="749"/>
                    <a:pt x="4690" y="980"/>
                    <a:pt x="3764" y="980"/>
                  </a:cubicBezTo>
                  <a:cubicBezTo>
                    <a:pt x="3613" y="980"/>
                    <a:pt x="3460" y="974"/>
                    <a:pt x="3307" y="960"/>
                  </a:cubicBezTo>
                  <a:cubicBezTo>
                    <a:pt x="3220" y="946"/>
                    <a:pt x="3128" y="942"/>
                    <a:pt x="3035" y="942"/>
                  </a:cubicBezTo>
                  <a:cubicBezTo>
                    <a:pt x="2848" y="942"/>
                    <a:pt x="2655" y="960"/>
                    <a:pt x="2480" y="960"/>
                  </a:cubicBezTo>
                  <a:cubicBezTo>
                    <a:pt x="2411" y="956"/>
                    <a:pt x="2341" y="954"/>
                    <a:pt x="2271" y="954"/>
                  </a:cubicBezTo>
                  <a:cubicBezTo>
                    <a:pt x="1634" y="954"/>
                    <a:pt x="977" y="1118"/>
                    <a:pt x="346" y="1316"/>
                  </a:cubicBezTo>
                  <a:cubicBezTo>
                    <a:pt x="304" y="1316"/>
                    <a:pt x="262" y="1358"/>
                    <a:pt x="210" y="1358"/>
                  </a:cubicBezTo>
                  <a:cubicBezTo>
                    <a:pt x="42" y="1442"/>
                    <a:pt x="0" y="1578"/>
                    <a:pt x="168" y="1703"/>
                  </a:cubicBezTo>
                  <a:cubicBezTo>
                    <a:pt x="262" y="1839"/>
                    <a:pt x="388" y="1965"/>
                    <a:pt x="524" y="2007"/>
                  </a:cubicBezTo>
                  <a:cubicBezTo>
                    <a:pt x="997" y="2178"/>
                    <a:pt x="1470" y="2299"/>
                    <a:pt x="1949" y="2299"/>
                  </a:cubicBezTo>
                  <a:cubicBezTo>
                    <a:pt x="2084" y="2299"/>
                    <a:pt x="2219" y="2289"/>
                    <a:pt x="2355" y="2268"/>
                  </a:cubicBezTo>
                  <a:cubicBezTo>
                    <a:pt x="3045" y="2185"/>
                    <a:pt x="3705" y="1923"/>
                    <a:pt x="4354" y="1661"/>
                  </a:cubicBezTo>
                  <a:cubicBezTo>
                    <a:pt x="5180" y="1316"/>
                    <a:pt x="5965" y="960"/>
                    <a:pt x="6750" y="657"/>
                  </a:cubicBezTo>
                  <a:cubicBezTo>
                    <a:pt x="7272" y="450"/>
                    <a:pt x="7788" y="328"/>
                    <a:pt x="8329" y="328"/>
                  </a:cubicBezTo>
                  <a:cubicBezTo>
                    <a:pt x="8470" y="328"/>
                    <a:pt x="8614" y="336"/>
                    <a:pt x="8759" y="353"/>
                  </a:cubicBezTo>
                  <a:cubicBezTo>
                    <a:pt x="9418" y="437"/>
                    <a:pt x="10067" y="531"/>
                    <a:pt x="10726" y="657"/>
                  </a:cubicBezTo>
                  <a:cubicBezTo>
                    <a:pt x="11602" y="850"/>
                    <a:pt x="12453" y="1011"/>
                    <a:pt x="13329" y="1011"/>
                  </a:cubicBezTo>
                  <a:cubicBezTo>
                    <a:pt x="13448" y="1011"/>
                    <a:pt x="13568" y="1008"/>
                    <a:pt x="13688" y="1002"/>
                  </a:cubicBezTo>
                  <a:cubicBezTo>
                    <a:pt x="13747" y="988"/>
                    <a:pt x="13805" y="984"/>
                    <a:pt x="13861" y="984"/>
                  </a:cubicBezTo>
                  <a:cubicBezTo>
                    <a:pt x="13974" y="984"/>
                    <a:pt x="14078" y="1002"/>
                    <a:pt x="14169" y="1002"/>
                  </a:cubicBezTo>
                  <a:lnTo>
                    <a:pt x="15477" y="1002"/>
                  </a:lnTo>
                  <a:cubicBezTo>
                    <a:pt x="15679" y="1002"/>
                    <a:pt x="15863" y="984"/>
                    <a:pt x="16041" y="984"/>
                  </a:cubicBezTo>
                  <a:cubicBezTo>
                    <a:pt x="16129" y="984"/>
                    <a:pt x="16217" y="988"/>
                    <a:pt x="16304" y="1002"/>
                  </a:cubicBezTo>
                  <a:cubicBezTo>
                    <a:pt x="17434" y="1138"/>
                    <a:pt x="18575" y="1316"/>
                    <a:pt x="19705" y="1442"/>
                  </a:cubicBezTo>
                  <a:cubicBezTo>
                    <a:pt x="20186" y="1484"/>
                    <a:pt x="20709" y="1525"/>
                    <a:pt x="21191" y="1578"/>
                  </a:cubicBezTo>
                  <a:cubicBezTo>
                    <a:pt x="21358" y="1578"/>
                    <a:pt x="21578" y="1578"/>
                    <a:pt x="21756" y="1400"/>
                  </a:cubicBezTo>
                  <a:cubicBezTo>
                    <a:pt x="21714" y="1400"/>
                    <a:pt x="21662" y="1358"/>
                    <a:pt x="21662" y="1358"/>
                  </a:cubicBezTo>
                  <a:cubicBezTo>
                    <a:pt x="20092" y="1180"/>
                    <a:pt x="18522" y="960"/>
                    <a:pt x="16953" y="741"/>
                  </a:cubicBezTo>
                  <a:cubicBezTo>
                    <a:pt x="16829" y="730"/>
                    <a:pt x="16707" y="724"/>
                    <a:pt x="16587" y="724"/>
                  </a:cubicBezTo>
                  <a:cubicBezTo>
                    <a:pt x="16251" y="724"/>
                    <a:pt x="15927" y="765"/>
                    <a:pt x="15603" y="835"/>
                  </a:cubicBezTo>
                  <a:cubicBezTo>
                    <a:pt x="15238" y="913"/>
                    <a:pt x="14873" y="945"/>
                    <a:pt x="14508" y="945"/>
                  </a:cubicBezTo>
                  <a:cubicBezTo>
                    <a:pt x="14088" y="945"/>
                    <a:pt x="13668" y="902"/>
                    <a:pt x="13248" y="835"/>
                  </a:cubicBezTo>
                  <a:cubicBezTo>
                    <a:pt x="12641" y="741"/>
                    <a:pt x="12118" y="573"/>
                    <a:pt x="11553" y="395"/>
                  </a:cubicBezTo>
                  <a:cubicBezTo>
                    <a:pt x="10852" y="217"/>
                    <a:pt x="10203" y="50"/>
                    <a:pt x="9502" y="8"/>
                  </a:cubicBezTo>
                  <a:cubicBezTo>
                    <a:pt x="9398" y="3"/>
                    <a:pt x="9294" y="0"/>
                    <a:pt x="91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31" name="Google Shape;1231;p44"/>
            <p:cNvSpPr/>
            <p:nvPr/>
          </p:nvSpPr>
          <p:spPr>
            <a:xfrm>
              <a:off x="3036685" y="4612948"/>
              <a:ext cx="156550" cy="37894"/>
            </a:xfrm>
            <a:custGeom>
              <a:avLst/>
              <a:gdLst/>
              <a:ahLst/>
              <a:cxnLst/>
              <a:rect l="l" t="t" r="r" b="b"/>
              <a:pathLst>
                <a:path w="7494" h="1814" extrusionOk="0">
                  <a:moveTo>
                    <a:pt x="5892" y="1"/>
                  </a:moveTo>
                  <a:cubicBezTo>
                    <a:pt x="4679" y="1"/>
                    <a:pt x="3507" y="143"/>
                    <a:pt x="2313" y="422"/>
                  </a:cubicBezTo>
                  <a:cubicBezTo>
                    <a:pt x="1798" y="561"/>
                    <a:pt x="1289" y="668"/>
                    <a:pt x="756" y="668"/>
                  </a:cubicBezTo>
                  <a:cubicBezTo>
                    <a:pt x="607" y="668"/>
                    <a:pt x="457" y="660"/>
                    <a:pt x="304" y="642"/>
                  </a:cubicBezTo>
                  <a:cubicBezTo>
                    <a:pt x="221" y="642"/>
                    <a:pt x="126" y="684"/>
                    <a:pt x="43" y="684"/>
                  </a:cubicBezTo>
                  <a:cubicBezTo>
                    <a:pt x="1" y="904"/>
                    <a:pt x="126" y="987"/>
                    <a:pt x="262" y="1029"/>
                  </a:cubicBezTo>
                  <a:cubicBezTo>
                    <a:pt x="566" y="1165"/>
                    <a:pt x="828" y="1333"/>
                    <a:pt x="1131" y="1385"/>
                  </a:cubicBezTo>
                  <a:cubicBezTo>
                    <a:pt x="1570" y="1469"/>
                    <a:pt x="2000" y="1510"/>
                    <a:pt x="2397" y="1510"/>
                  </a:cubicBezTo>
                  <a:cubicBezTo>
                    <a:pt x="2962" y="1552"/>
                    <a:pt x="3485" y="1552"/>
                    <a:pt x="4051" y="1594"/>
                  </a:cubicBezTo>
                  <a:cubicBezTo>
                    <a:pt x="5013" y="1647"/>
                    <a:pt x="5976" y="1730"/>
                    <a:pt x="6928" y="1814"/>
                  </a:cubicBezTo>
                  <a:cubicBezTo>
                    <a:pt x="7148" y="1249"/>
                    <a:pt x="7326" y="642"/>
                    <a:pt x="7493" y="77"/>
                  </a:cubicBezTo>
                  <a:cubicBezTo>
                    <a:pt x="7232" y="25"/>
                    <a:pt x="6970" y="25"/>
                    <a:pt x="6761" y="25"/>
                  </a:cubicBezTo>
                  <a:cubicBezTo>
                    <a:pt x="6468" y="9"/>
                    <a:pt x="6179" y="1"/>
                    <a:pt x="58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32" name="Google Shape;1232;p44"/>
            <p:cNvSpPr/>
            <p:nvPr/>
          </p:nvSpPr>
          <p:spPr>
            <a:xfrm>
              <a:off x="2300686" y="4241845"/>
              <a:ext cx="855404" cy="73303"/>
            </a:xfrm>
            <a:custGeom>
              <a:avLst/>
              <a:gdLst/>
              <a:ahLst/>
              <a:cxnLst/>
              <a:rect l="l" t="t" r="r" b="b"/>
              <a:pathLst>
                <a:path w="40948" h="3509" extrusionOk="0">
                  <a:moveTo>
                    <a:pt x="20542" y="0"/>
                  </a:moveTo>
                  <a:cubicBezTo>
                    <a:pt x="19014" y="0"/>
                    <a:pt x="17528" y="220"/>
                    <a:pt x="16000" y="482"/>
                  </a:cubicBezTo>
                  <a:cubicBezTo>
                    <a:pt x="15090" y="659"/>
                    <a:pt x="14211" y="921"/>
                    <a:pt x="13384" y="1308"/>
                  </a:cubicBezTo>
                  <a:cubicBezTo>
                    <a:pt x="12777" y="1622"/>
                    <a:pt x="12118" y="1926"/>
                    <a:pt x="11469" y="2187"/>
                  </a:cubicBezTo>
                  <a:cubicBezTo>
                    <a:pt x="10287" y="2616"/>
                    <a:pt x="9031" y="2836"/>
                    <a:pt x="7765" y="2878"/>
                  </a:cubicBezTo>
                  <a:cubicBezTo>
                    <a:pt x="7550" y="2891"/>
                    <a:pt x="7331" y="2898"/>
                    <a:pt x="7111" y="2898"/>
                  </a:cubicBezTo>
                  <a:cubicBezTo>
                    <a:pt x="6484" y="2898"/>
                    <a:pt x="5844" y="2845"/>
                    <a:pt x="5233" y="2752"/>
                  </a:cubicBezTo>
                  <a:cubicBezTo>
                    <a:pt x="3924" y="2574"/>
                    <a:pt x="2616" y="2355"/>
                    <a:pt x="1308" y="2145"/>
                  </a:cubicBezTo>
                  <a:cubicBezTo>
                    <a:pt x="921" y="2093"/>
                    <a:pt x="524" y="2009"/>
                    <a:pt x="136" y="1926"/>
                  </a:cubicBezTo>
                  <a:cubicBezTo>
                    <a:pt x="84" y="2009"/>
                    <a:pt x="42" y="2093"/>
                    <a:pt x="0" y="2187"/>
                  </a:cubicBezTo>
                  <a:cubicBezTo>
                    <a:pt x="346" y="2271"/>
                    <a:pt x="660" y="2355"/>
                    <a:pt x="1005" y="2449"/>
                  </a:cubicBezTo>
                  <a:cubicBezTo>
                    <a:pt x="2794" y="2836"/>
                    <a:pt x="4584" y="3139"/>
                    <a:pt x="6415" y="3359"/>
                  </a:cubicBezTo>
                  <a:cubicBezTo>
                    <a:pt x="7032" y="3453"/>
                    <a:pt x="7663" y="3509"/>
                    <a:pt x="8293" y="3509"/>
                  </a:cubicBezTo>
                  <a:cubicBezTo>
                    <a:pt x="8861" y="3509"/>
                    <a:pt x="9428" y="3463"/>
                    <a:pt x="9983" y="3359"/>
                  </a:cubicBezTo>
                  <a:cubicBezTo>
                    <a:pt x="10862" y="3234"/>
                    <a:pt x="11689" y="3098"/>
                    <a:pt x="12516" y="2878"/>
                  </a:cubicBezTo>
                  <a:cubicBezTo>
                    <a:pt x="13562" y="2669"/>
                    <a:pt x="14609" y="2355"/>
                    <a:pt x="15655" y="2051"/>
                  </a:cubicBezTo>
                  <a:cubicBezTo>
                    <a:pt x="17183" y="1664"/>
                    <a:pt x="18711" y="1225"/>
                    <a:pt x="20280" y="837"/>
                  </a:cubicBezTo>
                  <a:cubicBezTo>
                    <a:pt x="20381" y="781"/>
                    <a:pt x="20515" y="758"/>
                    <a:pt x="20645" y="758"/>
                  </a:cubicBezTo>
                  <a:cubicBezTo>
                    <a:pt x="20731" y="758"/>
                    <a:pt x="20816" y="768"/>
                    <a:pt x="20887" y="785"/>
                  </a:cubicBezTo>
                  <a:cubicBezTo>
                    <a:pt x="21714" y="921"/>
                    <a:pt x="22499" y="1047"/>
                    <a:pt x="23325" y="1266"/>
                  </a:cubicBezTo>
                  <a:cubicBezTo>
                    <a:pt x="24895" y="1664"/>
                    <a:pt x="26465" y="2145"/>
                    <a:pt x="28034" y="2533"/>
                  </a:cubicBezTo>
                  <a:cubicBezTo>
                    <a:pt x="28842" y="2752"/>
                    <a:pt x="29649" y="2846"/>
                    <a:pt x="30475" y="2846"/>
                  </a:cubicBezTo>
                  <a:cubicBezTo>
                    <a:pt x="30634" y="2846"/>
                    <a:pt x="30794" y="2843"/>
                    <a:pt x="30954" y="2836"/>
                  </a:cubicBezTo>
                  <a:cubicBezTo>
                    <a:pt x="31791" y="2794"/>
                    <a:pt x="32660" y="2669"/>
                    <a:pt x="33528" y="2491"/>
                  </a:cubicBezTo>
                  <a:cubicBezTo>
                    <a:pt x="35014" y="2271"/>
                    <a:pt x="36500" y="1967"/>
                    <a:pt x="37934" y="1570"/>
                  </a:cubicBezTo>
                  <a:cubicBezTo>
                    <a:pt x="38854" y="1308"/>
                    <a:pt x="39765" y="1183"/>
                    <a:pt x="40686" y="1141"/>
                  </a:cubicBezTo>
                  <a:cubicBezTo>
                    <a:pt x="40769" y="1141"/>
                    <a:pt x="40853" y="1141"/>
                    <a:pt x="40947" y="1099"/>
                  </a:cubicBezTo>
                  <a:cubicBezTo>
                    <a:pt x="40895" y="1005"/>
                    <a:pt x="40853" y="921"/>
                    <a:pt x="40811" y="837"/>
                  </a:cubicBezTo>
                  <a:cubicBezTo>
                    <a:pt x="40068" y="837"/>
                    <a:pt x="39325" y="921"/>
                    <a:pt x="38593" y="1005"/>
                  </a:cubicBezTo>
                  <a:cubicBezTo>
                    <a:pt x="37714" y="1099"/>
                    <a:pt x="36887" y="1266"/>
                    <a:pt x="36019" y="1361"/>
                  </a:cubicBezTo>
                  <a:cubicBezTo>
                    <a:pt x="34972" y="1486"/>
                    <a:pt x="33968" y="1570"/>
                    <a:pt x="32921" y="1706"/>
                  </a:cubicBezTo>
                  <a:cubicBezTo>
                    <a:pt x="32475" y="1747"/>
                    <a:pt x="32029" y="1771"/>
                    <a:pt x="31582" y="1771"/>
                  </a:cubicBezTo>
                  <a:cubicBezTo>
                    <a:pt x="30678" y="1771"/>
                    <a:pt x="29772" y="1675"/>
                    <a:pt x="28861" y="1444"/>
                  </a:cubicBezTo>
                  <a:cubicBezTo>
                    <a:pt x="27993" y="1225"/>
                    <a:pt x="27166" y="1005"/>
                    <a:pt x="26297" y="785"/>
                  </a:cubicBezTo>
                  <a:cubicBezTo>
                    <a:pt x="24372" y="314"/>
                    <a:pt x="22499" y="53"/>
                    <a:pt x="20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33" name="Google Shape;1233;p44"/>
            <p:cNvSpPr/>
            <p:nvPr/>
          </p:nvSpPr>
          <p:spPr>
            <a:xfrm>
              <a:off x="2311611" y="4251016"/>
              <a:ext cx="196763" cy="25987"/>
            </a:xfrm>
            <a:custGeom>
              <a:avLst/>
              <a:gdLst/>
              <a:ahLst/>
              <a:cxnLst/>
              <a:rect l="l" t="t" r="r" b="b"/>
              <a:pathLst>
                <a:path w="9419" h="1244" extrusionOk="0">
                  <a:moveTo>
                    <a:pt x="346" y="1"/>
                  </a:moveTo>
                  <a:cubicBezTo>
                    <a:pt x="262" y="220"/>
                    <a:pt x="137" y="440"/>
                    <a:pt x="1" y="660"/>
                  </a:cubicBezTo>
                  <a:cubicBezTo>
                    <a:pt x="482" y="744"/>
                    <a:pt x="963" y="786"/>
                    <a:pt x="1445" y="869"/>
                  </a:cubicBezTo>
                  <a:cubicBezTo>
                    <a:pt x="2355" y="1047"/>
                    <a:pt x="3276" y="1225"/>
                    <a:pt x="4186" y="1225"/>
                  </a:cubicBezTo>
                  <a:cubicBezTo>
                    <a:pt x="4424" y="1238"/>
                    <a:pt x="4661" y="1243"/>
                    <a:pt x="4899" y="1243"/>
                  </a:cubicBezTo>
                  <a:cubicBezTo>
                    <a:pt x="6231" y="1243"/>
                    <a:pt x="7563" y="1064"/>
                    <a:pt x="8895" y="922"/>
                  </a:cubicBezTo>
                  <a:cubicBezTo>
                    <a:pt x="9073" y="922"/>
                    <a:pt x="9241" y="869"/>
                    <a:pt x="9418" y="869"/>
                  </a:cubicBezTo>
                  <a:lnTo>
                    <a:pt x="9418" y="786"/>
                  </a:lnTo>
                  <a:lnTo>
                    <a:pt x="8288" y="786"/>
                  </a:lnTo>
                  <a:cubicBezTo>
                    <a:pt x="7409" y="786"/>
                    <a:pt x="6541" y="827"/>
                    <a:pt x="5672" y="827"/>
                  </a:cubicBezTo>
                  <a:cubicBezTo>
                    <a:pt x="4626" y="827"/>
                    <a:pt x="3538" y="744"/>
                    <a:pt x="2491" y="482"/>
                  </a:cubicBezTo>
                  <a:cubicBezTo>
                    <a:pt x="1790" y="346"/>
                    <a:pt x="1089" y="179"/>
                    <a:pt x="3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34" name="Google Shape;1234;p44"/>
            <p:cNvSpPr/>
            <p:nvPr/>
          </p:nvSpPr>
          <p:spPr>
            <a:xfrm>
              <a:off x="2267889" y="4581614"/>
              <a:ext cx="391750" cy="61291"/>
            </a:xfrm>
            <a:custGeom>
              <a:avLst/>
              <a:gdLst/>
              <a:ahLst/>
              <a:cxnLst/>
              <a:rect l="l" t="t" r="r" b="b"/>
              <a:pathLst>
                <a:path w="18753" h="2934" extrusionOk="0">
                  <a:moveTo>
                    <a:pt x="3702" y="1"/>
                  </a:moveTo>
                  <a:cubicBezTo>
                    <a:pt x="3473" y="1"/>
                    <a:pt x="3243" y="16"/>
                    <a:pt x="3014" y="49"/>
                  </a:cubicBezTo>
                  <a:cubicBezTo>
                    <a:pt x="2753" y="91"/>
                    <a:pt x="2439" y="133"/>
                    <a:pt x="2177" y="133"/>
                  </a:cubicBezTo>
                  <a:cubicBezTo>
                    <a:pt x="1445" y="175"/>
                    <a:pt x="744" y="175"/>
                    <a:pt x="1" y="217"/>
                  </a:cubicBezTo>
                  <a:cubicBezTo>
                    <a:pt x="84" y="572"/>
                    <a:pt x="137" y="876"/>
                    <a:pt x="220" y="1221"/>
                  </a:cubicBezTo>
                  <a:cubicBezTo>
                    <a:pt x="1089" y="1096"/>
                    <a:pt x="1916" y="959"/>
                    <a:pt x="2795" y="834"/>
                  </a:cubicBezTo>
                  <a:cubicBezTo>
                    <a:pt x="3109" y="779"/>
                    <a:pt x="3424" y="747"/>
                    <a:pt x="3736" y="747"/>
                  </a:cubicBezTo>
                  <a:cubicBezTo>
                    <a:pt x="4202" y="747"/>
                    <a:pt x="4662" y="820"/>
                    <a:pt x="5107" y="1001"/>
                  </a:cubicBezTo>
                  <a:cubicBezTo>
                    <a:pt x="5714" y="1221"/>
                    <a:pt x="6363" y="1441"/>
                    <a:pt x="6980" y="1702"/>
                  </a:cubicBezTo>
                  <a:cubicBezTo>
                    <a:pt x="8111" y="2184"/>
                    <a:pt x="9293" y="2529"/>
                    <a:pt x="10549" y="2707"/>
                  </a:cubicBezTo>
                  <a:cubicBezTo>
                    <a:pt x="11488" y="2782"/>
                    <a:pt x="12469" y="2933"/>
                    <a:pt x="13416" y="2933"/>
                  </a:cubicBezTo>
                  <a:cubicBezTo>
                    <a:pt x="13525" y="2933"/>
                    <a:pt x="13633" y="2931"/>
                    <a:pt x="13740" y="2927"/>
                  </a:cubicBezTo>
                  <a:cubicBezTo>
                    <a:pt x="14431" y="2885"/>
                    <a:pt x="15048" y="2707"/>
                    <a:pt x="15655" y="2404"/>
                  </a:cubicBezTo>
                  <a:cubicBezTo>
                    <a:pt x="15917" y="2226"/>
                    <a:pt x="16179" y="2142"/>
                    <a:pt x="16482" y="2048"/>
                  </a:cubicBezTo>
                  <a:cubicBezTo>
                    <a:pt x="16963" y="1880"/>
                    <a:pt x="17445" y="1786"/>
                    <a:pt x="17874" y="1619"/>
                  </a:cubicBezTo>
                  <a:cubicBezTo>
                    <a:pt x="18094" y="1577"/>
                    <a:pt x="18313" y="1441"/>
                    <a:pt x="18533" y="1263"/>
                  </a:cubicBezTo>
                  <a:cubicBezTo>
                    <a:pt x="18753" y="1096"/>
                    <a:pt x="18711" y="834"/>
                    <a:pt x="18449" y="656"/>
                  </a:cubicBezTo>
                  <a:cubicBezTo>
                    <a:pt x="18355" y="572"/>
                    <a:pt x="18188" y="530"/>
                    <a:pt x="18052" y="530"/>
                  </a:cubicBezTo>
                  <a:cubicBezTo>
                    <a:pt x="17832" y="436"/>
                    <a:pt x="17570" y="394"/>
                    <a:pt x="17309" y="353"/>
                  </a:cubicBezTo>
                  <a:cubicBezTo>
                    <a:pt x="17059" y="304"/>
                    <a:pt x="16811" y="279"/>
                    <a:pt x="16567" y="279"/>
                  </a:cubicBezTo>
                  <a:cubicBezTo>
                    <a:pt x="15923" y="279"/>
                    <a:pt x="15304" y="454"/>
                    <a:pt x="14735" y="834"/>
                  </a:cubicBezTo>
                  <a:cubicBezTo>
                    <a:pt x="14525" y="959"/>
                    <a:pt x="14211" y="1054"/>
                    <a:pt x="13950" y="1096"/>
                  </a:cubicBezTo>
                  <a:cubicBezTo>
                    <a:pt x="13650" y="1123"/>
                    <a:pt x="13350" y="1137"/>
                    <a:pt x="13050" y="1137"/>
                  </a:cubicBezTo>
                  <a:cubicBezTo>
                    <a:pt x="12439" y="1137"/>
                    <a:pt x="11833" y="1079"/>
                    <a:pt x="11250" y="959"/>
                  </a:cubicBezTo>
                  <a:cubicBezTo>
                    <a:pt x="10797" y="878"/>
                    <a:pt x="10331" y="832"/>
                    <a:pt x="9869" y="832"/>
                  </a:cubicBezTo>
                  <a:cubicBezTo>
                    <a:pt x="9616" y="832"/>
                    <a:pt x="9364" y="846"/>
                    <a:pt x="9115" y="876"/>
                  </a:cubicBezTo>
                  <a:cubicBezTo>
                    <a:pt x="8997" y="887"/>
                    <a:pt x="8877" y="892"/>
                    <a:pt x="8755" y="892"/>
                  </a:cubicBezTo>
                  <a:cubicBezTo>
                    <a:pt x="8421" y="892"/>
                    <a:pt x="8079" y="853"/>
                    <a:pt x="7765" y="792"/>
                  </a:cubicBezTo>
                  <a:cubicBezTo>
                    <a:pt x="6844" y="572"/>
                    <a:pt x="5892" y="394"/>
                    <a:pt x="4929" y="133"/>
                  </a:cubicBezTo>
                  <a:cubicBezTo>
                    <a:pt x="4536" y="51"/>
                    <a:pt x="4121" y="1"/>
                    <a:pt x="37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35" name="Google Shape;1235;p44"/>
            <p:cNvSpPr/>
            <p:nvPr/>
          </p:nvSpPr>
          <p:spPr>
            <a:xfrm>
              <a:off x="2351614" y="4771061"/>
              <a:ext cx="120243" cy="19595"/>
            </a:xfrm>
            <a:custGeom>
              <a:avLst/>
              <a:gdLst/>
              <a:ahLst/>
              <a:cxnLst/>
              <a:rect l="l" t="t" r="r" b="b"/>
              <a:pathLst>
                <a:path w="5756" h="938" extrusionOk="0">
                  <a:moveTo>
                    <a:pt x="1" y="0"/>
                  </a:moveTo>
                  <a:cubicBezTo>
                    <a:pt x="95" y="95"/>
                    <a:pt x="137" y="220"/>
                    <a:pt x="220" y="304"/>
                  </a:cubicBezTo>
                  <a:cubicBezTo>
                    <a:pt x="1664" y="565"/>
                    <a:pt x="3098" y="827"/>
                    <a:pt x="4584" y="921"/>
                  </a:cubicBezTo>
                  <a:cubicBezTo>
                    <a:pt x="4722" y="932"/>
                    <a:pt x="4847" y="937"/>
                    <a:pt x="4962" y="937"/>
                  </a:cubicBezTo>
                  <a:cubicBezTo>
                    <a:pt x="5286" y="937"/>
                    <a:pt x="5532" y="896"/>
                    <a:pt x="5756" y="827"/>
                  </a:cubicBezTo>
                  <a:lnTo>
                    <a:pt x="5327" y="827"/>
                  </a:lnTo>
                  <a:cubicBezTo>
                    <a:pt x="4239" y="660"/>
                    <a:pt x="3192" y="524"/>
                    <a:pt x="2093" y="398"/>
                  </a:cubicBezTo>
                  <a:cubicBezTo>
                    <a:pt x="1403" y="262"/>
                    <a:pt x="702" y="136"/>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36" name="Google Shape;1236;p44"/>
            <p:cNvSpPr/>
            <p:nvPr/>
          </p:nvSpPr>
          <p:spPr>
            <a:xfrm>
              <a:off x="2662241" y="4739142"/>
              <a:ext cx="475477" cy="65072"/>
            </a:xfrm>
            <a:custGeom>
              <a:avLst/>
              <a:gdLst/>
              <a:ahLst/>
              <a:cxnLst/>
              <a:rect l="l" t="t" r="r" b="b"/>
              <a:pathLst>
                <a:path w="22761" h="3115" extrusionOk="0">
                  <a:moveTo>
                    <a:pt x="22760" y="1"/>
                  </a:moveTo>
                  <a:lnTo>
                    <a:pt x="22760" y="1"/>
                  </a:lnTo>
                  <a:cubicBezTo>
                    <a:pt x="22751" y="17"/>
                    <a:pt x="22742" y="33"/>
                    <a:pt x="22733" y="50"/>
                  </a:cubicBezTo>
                  <a:lnTo>
                    <a:pt x="22733" y="50"/>
                  </a:lnTo>
                  <a:cubicBezTo>
                    <a:pt x="22745" y="45"/>
                    <a:pt x="22760" y="32"/>
                    <a:pt x="22760" y="1"/>
                  </a:cubicBezTo>
                  <a:close/>
                  <a:moveTo>
                    <a:pt x="22733" y="50"/>
                  </a:moveTo>
                  <a:cubicBezTo>
                    <a:pt x="22725" y="53"/>
                    <a:pt x="22719" y="53"/>
                    <a:pt x="22719" y="53"/>
                  </a:cubicBezTo>
                  <a:cubicBezTo>
                    <a:pt x="21756" y="220"/>
                    <a:pt x="20762" y="398"/>
                    <a:pt x="19799" y="576"/>
                  </a:cubicBezTo>
                  <a:cubicBezTo>
                    <a:pt x="18051" y="963"/>
                    <a:pt x="16262" y="1183"/>
                    <a:pt x="14483" y="1183"/>
                  </a:cubicBezTo>
                  <a:cubicBezTo>
                    <a:pt x="13175" y="1183"/>
                    <a:pt x="11867" y="1267"/>
                    <a:pt x="10559" y="1361"/>
                  </a:cubicBezTo>
                  <a:cubicBezTo>
                    <a:pt x="10170" y="1376"/>
                    <a:pt x="9782" y="1392"/>
                    <a:pt x="9393" y="1392"/>
                  </a:cubicBezTo>
                  <a:cubicBezTo>
                    <a:pt x="8735" y="1392"/>
                    <a:pt x="8077" y="1347"/>
                    <a:pt x="7420" y="1183"/>
                  </a:cubicBezTo>
                  <a:cubicBezTo>
                    <a:pt x="6760" y="1005"/>
                    <a:pt x="6112" y="921"/>
                    <a:pt x="5452" y="785"/>
                  </a:cubicBezTo>
                  <a:cubicBezTo>
                    <a:pt x="4999" y="702"/>
                    <a:pt x="4555" y="661"/>
                    <a:pt x="4119" y="661"/>
                  </a:cubicBezTo>
                  <a:cubicBezTo>
                    <a:pt x="2965" y="661"/>
                    <a:pt x="1864" y="947"/>
                    <a:pt x="785" y="1486"/>
                  </a:cubicBezTo>
                  <a:cubicBezTo>
                    <a:pt x="565" y="1570"/>
                    <a:pt x="398" y="1706"/>
                    <a:pt x="220" y="1832"/>
                  </a:cubicBezTo>
                  <a:cubicBezTo>
                    <a:pt x="95" y="1926"/>
                    <a:pt x="0" y="2093"/>
                    <a:pt x="95" y="2271"/>
                  </a:cubicBezTo>
                  <a:cubicBezTo>
                    <a:pt x="151" y="2391"/>
                    <a:pt x="226" y="2430"/>
                    <a:pt x="324" y="2430"/>
                  </a:cubicBezTo>
                  <a:cubicBezTo>
                    <a:pt x="371" y="2430"/>
                    <a:pt x="424" y="2421"/>
                    <a:pt x="482" y="2407"/>
                  </a:cubicBezTo>
                  <a:cubicBezTo>
                    <a:pt x="963" y="2407"/>
                    <a:pt x="1444" y="2355"/>
                    <a:pt x="1926" y="2271"/>
                  </a:cubicBezTo>
                  <a:cubicBezTo>
                    <a:pt x="2364" y="2218"/>
                    <a:pt x="2824" y="2161"/>
                    <a:pt x="3280" y="2161"/>
                  </a:cubicBezTo>
                  <a:cubicBezTo>
                    <a:pt x="3543" y="2161"/>
                    <a:pt x="3805" y="2180"/>
                    <a:pt x="4061" y="2229"/>
                  </a:cubicBezTo>
                  <a:cubicBezTo>
                    <a:pt x="5013" y="2407"/>
                    <a:pt x="5976" y="2533"/>
                    <a:pt x="6896" y="2795"/>
                  </a:cubicBezTo>
                  <a:cubicBezTo>
                    <a:pt x="7787" y="3042"/>
                    <a:pt x="8683" y="3115"/>
                    <a:pt x="9577" y="3115"/>
                  </a:cubicBezTo>
                  <a:cubicBezTo>
                    <a:pt x="10121" y="3115"/>
                    <a:pt x="10665" y="3088"/>
                    <a:pt x="11208" y="3056"/>
                  </a:cubicBezTo>
                  <a:cubicBezTo>
                    <a:pt x="12129" y="3014"/>
                    <a:pt x="13081" y="2931"/>
                    <a:pt x="14044" y="2878"/>
                  </a:cubicBezTo>
                  <a:cubicBezTo>
                    <a:pt x="15571" y="2836"/>
                    <a:pt x="17047" y="2669"/>
                    <a:pt x="18533" y="2355"/>
                  </a:cubicBezTo>
                  <a:cubicBezTo>
                    <a:pt x="19579" y="2146"/>
                    <a:pt x="20584" y="1926"/>
                    <a:pt x="21630" y="1706"/>
                  </a:cubicBezTo>
                  <a:cubicBezTo>
                    <a:pt x="22007" y="1197"/>
                    <a:pt x="22394" y="648"/>
                    <a:pt x="22733" y="5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37" name="Google Shape;1237;p44"/>
            <p:cNvSpPr/>
            <p:nvPr/>
          </p:nvSpPr>
          <p:spPr>
            <a:xfrm>
              <a:off x="2298931" y="4680129"/>
              <a:ext cx="367058" cy="89263"/>
            </a:xfrm>
            <a:custGeom>
              <a:avLst/>
              <a:gdLst/>
              <a:ahLst/>
              <a:cxnLst/>
              <a:rect l="l" t="t" r="r" b="b"/>
              <a:pathLst>
                <a:path w="17571" h="4273" extrusionOk="0">
                  <a:moveTo>
                    <a:pt x="1" y="0"/>
                  </a:moveTo>
                  <a:lnTo>
                    <a:pt x="1" y="0"/>
                  </a:lnTo>
                  <a:cubicBezTo>
                    <a:pt x="220" y="565"/>
                    <a:pt x="482" y="1130"/>
                    <a:pt x="785" y="1654"/>
                  </a:cubicBezTo>
                  <a:cubicBezTo>
                    <a:pt x="2261" y="2177"/>
                    <a:pt x="3747" y="2784"/>
                    <a:pt x="5275" y="3139"/>
                  </a:cubicBezTo>
                  <a:cubicBezTo>
                    <a:pt x="7190" y="3569"/>
                    <a:pt x="9157" y="4008"/>
                    <a:pt x="11114" y="4228"/>
                  </a:cubicBezTo>
                  <a:cubicBezTo>
                    <a:pt x="11350" y="4254"/>
                    <a:pt x="11585" y="4272"/>
                    <a:pt x="11820" y="4272"/>
                  </a:cubicBezTo>
                  <a:cubicBezTo>
                    <a:pt x="12324" y="4272"/>
                    <a:pt x="12822" y="4189"/>
                    <a:pt x="13301" y="3924"/>
                  </a:cubicBezTo>
                  <a:cubicBezTo>
                    <a:pt x="13426" y="3872"/>
                    <a:pt x="13604" y="3788"/>
                    <a:pt x="13730" y="3746"/>
                  </a:cubicBezTo>
                  <a:cubicBezTo>
                    <a:pt x="14870" y="3307"/>
                    <a:pt x="15959" y="2784"/>
                    <a:pt x="17173" y="2700"/>
                  </a:cubicBezTo>
                  <a:cubicBezTo>
                    <a:pt x="17351" y="2700"/>
                    <a:pt x="17487" y="2658"/>
                    <a:pt x="17528" y="2480"/>
                  </a:cubicBezTo>
                  <a:cubicBezTo>
                    <a:pt x="17570" y="2355"/>
                    <a:pt x="17487" y="2219"/>
                    <a:pt x="17392" y="2135"/>
                  </a:cubicBezTo>
                  <a:cubicBezTo>
                    <a:pt x="17225" y="1999"/>
                    <a:pt x="17005" y="1915"/>
                    <a:pt x="16827" y="1831"/>
                  </a:cubicBezTo>
                  <a:cubicBezTo>
                    <a:pt x="16651" y="1769"/>
                    <a:pt x="16464" y="1744"/>
                    <a:pt x="16274" y="1744"/>
                  </a:cubicBezTo>
                  <a:cubicBezTo>
                    <a:pt x="16048" y="1744"/>
                    <a:pt x="15819" y="1780"/>
                    <a:pt x="15603" y="1831"/>
                  </a:cubicBezTo>
                  <a:cubicBezTo>
                    <a:pt x="14818" y="1957"/>
                    <a:pt x="14086" y="2135"/>
                    <a:pt x="13301" y="2302"/>
                  </a:cubicBezTo>
                  <a:cubicBezTo>
                    <a:pt x="12792" y="2414"/>
                    <a:pt x="12319" y="2491"/>
                    <a:pt x="11828" y="2491"/>
                  </a:cubicBezTo>
                  <a:cubicBezTo>
                    <a:pt x="11723" y="2491"/>
                    <a:pt x="11618" y="2488"/>
                    <a:pt x="11511" y="2480"/>
                  </a:cubicBezTo>
                  <a:cubicBezTo>
                    <a:pt x="11208" y="2438"/>
                    <a:pt x="10946" y="2397"/>
                    <a:pt x="10685" y="2355"/>
                  </a:cubicBezTo>
                  <a:cubicBezTo>
                    <a:pt x="9115" y="2135"/>
                    <a:pt x="7587" y="1915"/>
                    <a:pt x="6018" y="1695"/>
                  </a:cubicBezTo>
                  <a:cubicBezTo>
                    <a:pt x="4793" y="1518"/>
                    <a:pt x="3569" y="1256"/>
                    <a:pt x="2397" y="785"/>
                  </a:cubicBezTo>
                  <a:cubicBezTo>
                    <a:pt x="1612" y="523"/>
                    <a:pt x="785" y="262"/>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38" name="Google Shape;1238;p44"/>
            <p:cNvSpPr/>
            <p:nvPr/>
          </p:nvSpPr>
          <p:spPr>
            <a:xfrm>
              <a:off x="3020308" y="4807555"/>
              <a:ext cx="66472" cy="19574"/>
            </a:xfrm>
            <a:custGeom>
              <a:avLst/>
              <a:gdLst/>
              <a:ahLst/>
              <a:cxnLst/>
              <a:rect l="l" t="t" r="r" b="b"/>
              <a:pathLst>
                <a:path w="3182" h="937" extrusionOk="0">
                  <a:moveTo>
                    <a:pt x="3181" y="1"/>
                  </a:moveTo>
                  <a:lnTo>
                    <a:pt x="3181" y="1"/>
                  </a:lnTo>
                  <a:cubicBezTo>
                    <a:pt x="2177" y="179"/>
                    <a:pt x="1214" y="440"/>
                    <a:pt x="220" y="702"/>
                  </a:cubicBezTo>
                  <a:cubicBezTo>
                    <a:pt x="167" y="744"/>
                    <a:pt x="84" y="786"/>
                    <a:pt x="0" y="828"/>
                  </a:cubicBezTo>
                  <a:cubicBezTo>
                    <a:pt x="84" y="828"/>
                    <a:pt x="126" y="869"/>
                    <a:pt x="126" y="869"/>
                  </a:cubicBezTo>
                  <a:cubicBezTo>
                    <a:pt x="369" y="917"/>
                    <a:pt x="607" y="936"/>
                    <a:pt x="842" y="936"/>
                  </a:cubicBezTo>
                  <a:cubicBezTo>
                    <a:pt x="1284" y="936"/>
                    <a:pt x="1719" y="868"/>
                    <a:pt x="2177" y="786"/>
                  </a:cubicBezTo>
                  <a:cubicBezTo>
                    <a:pt x="2260" y="744"/>
                    <a:pt x="2396" y="744"/>
                    <a:pt x="2480" y="702"/>
                  </a:cubicBezTo>
                  <a:cubicBezTo>
                    <a:pt x="2742" y="482"/>
                    <a:pt x="2961" y="221"/>
                    <a:pt x="3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pic>
        <p:nvPicPr>
          <p:cNvPr id="7" name="Image 6">
            <a:extLst>
              <a:ext uri="{FF2B5EF4-FFF2-40B4-BE49-F238E27FC236}">
                <a16:creationId xmlns:a16="http://schemas.microsoft.com/office/drawing/2014/main" id="{64E4526F-D721-EC60-4CAF-9BD7DFB644F5}"/>
              </a:ext>
            </a:extLst>
          </p:cNvPr>
          <p:cNvPicPr>
            <a:picLocks noChangeAspect="1"/>
          </p:cNvPicPr>
          <p:nvPr/>
        </p:nvPicPr>
        <p:blipFill>
          <a:blip r:embed="rId5"/>
          <a:stretch>
            <a:fillRect/>
          </a:stretch>
        </p:blipFill>
        <p:spPr>
          <a:xfrm>
            <a:off x="3436608" y="1789254"/>
            <a:ext cx="5406195" cy="2577885"/>
          </a:xfrm>
          <a:prstGeom prst="rect">
            <a:avLst/>
          </a:prstGeom>
        </p:spPr>
      </p:pic>
      <p:sp>
        <p:nvSpPr>
          <p:cNvPr id="8" name="ZoneTexte 7">
            <a:extLst>
              <a:ext uri="{FF2B5EF4-FFF2-40B4-BE49-F238E27FC236}">
                <a16:creationId xmlns:a16="http://schemas.microsoft.com/office/drawing/2014/main" id="{C4C5033E-50AD-9F7B-3E89-456BBF7498BB}"/>
              </a:ext>
            </a:extLst>
          </p:cNvPr>
          <p:cNvSpPr txBox="1"/>
          <p:nvPr/>
        </p:nvSpPr>
        <p:spPr>
          <a:xfrm>
            <a:off x="7570390" y="1573810"/>
            <a:ext cx="1378633" cy="215444"/>
          </a:xfrm>
          <a:prstGeom prst="rect">
            <a:avLst/>
          </a:prstGeom>
          <a:noFill/>
        </p:spPr>
        <p:txBody>
          <a:bodyPr wrap="square" rtlCol="0">
            <a:spAutoFit/>
          </a:bodyPr>
          <a:lstStyle/>
          <a:p>
            <a:r>
              <a:rPr lang="fr-FR" sz="800" b="1" dirty="0">
                <a:latin typeface="Azeret SemiBold" panose="020B0704030202020204" pitchFamily="34" charset="0"/>
                <a:cs typeface="Azeret SemiBold" panose="020B0704030202020204" pitchFamily="34" charset="0"/>
              </a:rPr>
              <a:t>DIAGRAMME DE GANTT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77" name="Google Shape;1177;p43"/>
          <p:cNvSpPr txBox="1">
            <a:spLocks noGrp="1"/>
          </p:cNvSpPr>
          <p:nvPr>
            <p:ph type="title"/>
          </p:nvPr>
        </p:nvSpPr>
        <p:spPr>
          <a:xfrm>
            <a:off x="720000" y="445025"/>
            <a:ext cx="7708800" cy="64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NOTRE EVOLUTION</a:t>
            </a:r>
            <a:endParaRPr dirty="0"/>
          </a:p>
        </p:txBody>
      </p:sp>
      <p:sp>
        <p:nvSpPr>
          <p:cNvPr id="1178" name="Google Shape;1178;p43"/>
          <p:cNvSpPr txBox="1"/>
          <p:nvPr/>
        </p:nvSpPr>
        <p:spPr>
          <a:xfrm flipH="1">
            <a:off x="1025987" y="1697301"/>
            <a:ext cx="2143200" cy="411600"/>
          </a:xfrm>
          <a:prstGeom prst="rect">
            <a:avLst/>
          </a:prstGeom>
          <a:noFill/>
          <a:ln>
            <a:noFill/>
          </a:ln>
        </p:spPr>
        <p:txBody>
          <a:bodyPr spcFirstLastPara="1" wrap="square" lIns="91425" tIns="0" rIns="91425" bIns="0" anchor="t" anchorCtr="0">
            <a:noAutofit/>
          </a:bodyPr>
          <a:lstStyle/>
          <a:p>
            <a:pPr marL="0" lvl="0" indent="0" algn="ctr" rtl="0">
              <a:spcBef>
                <a:spcPts val="0"/>
              </a:spcBef>
              <a:spcAft>
                <a:spcPts val="0"/>
              </a:spcAft>
              <a:buNone/>
            </a:pPr>
            <a:r>
              <a:rPr lang="en" sz="1200" b="1" dirty="0">
                <a:solidFill>
                  <a:schemeClr val="dk1"/>
                </a:solidFill>
                <a:latin typeface="Unbounded"/>
                <a:ea typeface="Unbounded"/>
                <a:cs typeface="Unbounded"/>
                <a:sym typeface="Unbounded"/>
              </a:rPr>
              <a:t>LES FONCTIONNALITES</a:t>
            </a:r>
            <a:endParaRPr sz="1200" b="1" dirty="0">
              <a:solidFill>
                <a:schemeClr val="dk1"/>
              </a:solidFill>
              <a:latin typeface="Unbounded"/>
              <a:ea typeface="Unbounded"/>
              <a:cs typeface="Unbounded"/>
              <a:sym typeface="Unbounded"/>
            </a:endParaRPr>
          </a:p>
        </p:txBody>
      </p:sp>
      <p:sp>
        <p:nvSpPr>
          <p:cNvPr id="1180" name="Google Shape;1180;p43"/>
          <p:cNvSpPr txBox="1"/>
          <p:nvPr/>
        </p:nvSpPr>
        <p:spPr>
          <a:xfrm flipH="1">
            <a:off x="2675387" y="3586549"/>
            <a:ext cx="2143200" cy="411600"/>
          </a:xfrm>
          <a:prstGeom prst="rect">
            <a:avLst/>
          </a:prstGeom>
          <a:noFill/>
          <a:ln>
            <a:noFill/>
          </a:ln>
        </p:spPr>
        <p:txBody>
          <a:bodyPr spcFirstLastPara="1" wrap="square" lIns="91425" tIns="0" rIns="91425" bIns="0" anchor="b" anchorCtr="0">
            <a:noAutofit/>
          </a:bodyPr>
          <a:lstStyle/>
          <a:p>
            <a:pPr marL="0" lvl="0" indent="0" algn="ctr" rtl="0">
              <a:spcBef>
                <a:spcPts val="0"/>
              </a:spcBef>
              <a:spcAft>
                <a:spcPts val="0"/>
              </a:spcAft>
              <a:buNone/>
            </a:pPr>
            <a:r>
              <a:rPr lang="en" sz="1600" b="1" dirty="0">
                <a:solidFill>
                  <a:schemeClr val="dk1"/>
                </a:solidFill>
                <a:latin typeface="Unbounded"/>
                <a:ea typeface="Unbounded"/>
                <a:cs typeface="Unbounded"/>
                <a:sym typeface="Unbounded"/>
              </a:rPr>
              <a:t>LES DIAGRAMMES</a:t>
            </a:r>
            <a:endParaRPr sz="1600" b="1" dirty="0">
              <a:solidFill>
                <a:schemeClr val="dk1"/>
              </a:solidFill>
              <a:latin typeface="Unbounded"/>
              <a:ea typeface="Unbounded"/>
              <a:cs typeface="Unbounded"/>
              <a:sym typeface="Unbounded"/>
            </a:endParaRPr>
          </a:p>
        </p:txBody>
      </p:sp>
      <p:sp>
        <p:nvSpPr>
          <p:cNvPr id="1181" name="Google Shape;1181;p43"/>
          <p:cNvSpPr txBox="1"/>
          <p:nvPr/>
        </p:nvSpPr>
        <p:spPr>
          <a:xfrm flipH="1">
            <a:off x="2675396" y="3960236"/>
            <a:ext cx="2143200" cy="57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latin typeface="Josefin Sans"/>
                <a:ea typeface="Josefin Sans"/>
                <a:cs typeface="Josefin Sans"/>
                <a:sym typeface="Josefin Sans"/>
              </a:rPr>
              <a:t>Meilleur façon de comprendre la fonctionnalité de l’app.</a:t>
            </a:r>
            <a:endParaRPr dirty="0">
              <a:solidFill>
                <a:schemeClr val="dk1"/>
              </a:solidFill>
              <a:latin typeface="Josefin Sans"/>
              <a:ea typeface="Josefin Sans"/>
              <a:cs typeface="Josefin Sans"/>
              <a:sym typeface="Josefin Sans"/>
            </a:endParaRPr>
          </a:p>
        </p:txBody>
      </p:sp>
      <p:sp>
        <p:nvSpPr>
          <p:cNvPr id="1182" name="Google Shape;1182;p43"/>
          <p:cNvSpPr txBox="1"/>
          <p:nvPr/>
        </p:nvSpPr>
        <p:spPr>
          <a:xfrm flipH="1">
            <a:off x="4325412" y="1838139"/>
            <a:ext cx="2143200" cy="411600"/>
          </a:xfrm>
          <a:prstGeom prst="rect">
            <a:avLst/>
          </a:prstGeom>
          <a:noFill/>
          <a:ln>
            <a:noFill/>
          </a:ln>
        </p:spPr>
        <p:txBody>
          <a:bodyPr spcFirstLastPara="1" wrap="square" lIns="91425" tIns="0" rIns="91425" bIns="0" anchor="t" anchorCtr="0">
            <a:noAutofit/>
          </a:bodyPr>
          <a:lstStyle/>
          <a:p>
            <a:pPr marL="0" lvl="0" indent="0" algn="ctr" rtl="0">
              <a:spcBef>
                <a:spcPts val="0"/>
              </a:spcBef>
              <a:spcAft>
                <a:spcPts val="0"/>
              </a:spcAft>
              <a:buNone/>
            </a:pPr>
            <a:r>
              <a:rPr lang="en" sz="1800" b="1" dirty="0">
                <a:solidFill>
                  <a:schemeClr val="dk1"/>
                </a:solidFill>
                <a:latin typeface="Unbounded"/>
                <a:ea typeface="Unbounded"/>
                <a:cs typeface="Unbounded"/>
                <a:sym typeface="Unbounded"/>
              </a:rPr>
              <a:t>CODE SOURCE</a:t>
            </a:r>
            <a:endParaRPr sz="1800" b="1" dirty="0">
              <a:solidFill>
                <a:schemeClr val="dk1"/>
              </a:solidFill>
              <a:latin typeface="Unbounded"/>
              <a:ea typeface="Unbounded"/>
              <a:cs typeface="Unbounded"/>
              <a:sym typeface="Unbounded"/>
            </a:endParaRPr>
          </a:p>
        </p:txBody>
      </p:sp>
      <p:sp>
        <p:nvSpPr>
          <p:cNvPr id="1183" name="Google Shape;1183;p43"/>
          <p:cNvSpPr txBox="1"/>
          <p:nvPr/>
        </p:nvSpPr>
        <p:spPr>
          <a:xfrm flipH="1">
            <a:off x="4325404" y="1266338"/>
            <a:ext cx="2143200" cy="571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dk1"/>
                </a:solidFill>
                <a:latin typeface="Josefin Sans"/>
                <a:ea typeface="Josefin Sans"/>
                <a:cs typeface="Josefin Sans"/>
                <a:sym typeface="Josefin Sans"/>
              </a:rPr>
              <a:t>Les scripts PYTHON.</a:t>
            </a:r>
            <a:endParaRPr dirty="0">
              <a:solidFill>
                <a:schemeClr val="dk1"/>
              </a:solidFill>
              <a:latin typeface="Josefin Sans"/>
              <a:ea typeface="Josefin Sans"/>
              <a:cs typeface="Josefin Sans"/>
              <a:sym typeface="Josefin Sans"/>
            </a:endParaRPr>
          </a:p>
        </p:txBody>
      </p:sp>
      <p:sp>
        <p:nvSpPr>
          <p:cNvPr id="1184" name="Google Shape;1184;p43"/>
          <p:cNvSpPr txBox="1"/>
          <p:nvPr/>
        </p:nvSpPr>
        <p:spPr>
          <a:xfrm flipH="1">
            <a:off x="5975412" y="3586549"/>
            <a:ext cx="2143200" cy="411600"/>
          </a:xfrm>
          <a:prstGeom prst="rect">
            <a:avLst/>
          </a:prstGeom>
          <a:noFill/>
          <a:ln>
            <a:noFill/>
          </a:ln>
        </p:spPr>
        <p:txBody>
          <a:bodyPr spcFirstLastPara="1" wrap="square" lIns="91425" tIns="0" rIns="91425" bIns="0" anchor="b" anchorCtr="0">
            <a:noAutofit/>
          </a:bodyPr>
          <a:lstStyle/>
          <a:p>
            <a:pPr marL="0" lvl="0" indent="0" algn="ctr" rtl="0">
              <a:spcBef>
                <a:spcPts val="0"/>
              </a:spcBef>
              <a:spcAft>
                <a:spcPts val="0"/>
              </a:spcAft>
              <a:buNone/>
            </a:pPr>
            <a:r>
              <a:rPr lang="en" b="1" dirty="0">
                <a:solidFill>
                  <a:schemeClr val="dk1"/>
                </a:solidFill>
                <a:latin typeface="Unbounded"/>
                <a:ea typeface="Unbounded"/>
                <a:cs typeface="Unbounded"/>
                <a:sym typeface="Unbounded"/>
              </a:rPr>
              <a:t>TESTS D’INTEGRATION</a:t>
            </a:r>
            <a:endParaRPr b="1" dirty="0">
              <a:solidFill>
                <a:schemeClr val="dk1"/>
              </a:solidFill>
              <a:latin typeface="Unbounded"/>
              <a:ea typeface="Unbounded"/>
              <a:cs typeface="Unbounded"/>
              <a:sym typeface="Unbounded"/>
            </a:endParaRPr>
          </a:p>
        </p:txBody>
      </p:sp>
      <p:sp>
        <p:nvSpPr>
          <p:cNvPr id="1186" name="Google Shape;1186;p43"/>
          <p:cNvSpPr/>
          <p:nvPr/>
        </p:nvSpPr>
        <p:spPr>
          <a:xfrm>
            <a:off x="1386287" y="2633450"/>
            <a:ext cx="1421400" cy="5694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dirty="0">
                <a:solidFill>
                  <a:schemeClr val="dk2"/>
                </a:solidFill>
                <a:latin typeface="Unbounded"/>
                <a:ea typeface="Unbounded"/>
                <a:cs typeface="Unbounded"/>
                <a:sym typeface="Unbounded"/>
              </a:rPr>
              <a:t>SPECIFICATION</a:t>
            </a:r>
            <a:endParaRPr sz="900" b="1" dirty="0">
              <a:solidFill>
                <a:schemeClr val="dk2"/>
              </a:solidFill>
              <a:latin typeface="Unbounded"/>
              <a:ea typeface="Unbounded"/>
              <a:cs typeface="Unbounded"/>
              <a:sym typeface="Unbounded"/>
            </a:endParaRPr>
          </a:p>
        </p:txBody>
      </p:sp>
      <p:sp>
        <p:nvSpPr>
          <p:cNvPr id="1187" name="Google Shape;1187;p43"/>
          <p:cNvSpPr/>
          <p:nvPr/>
        </p:nvSpPr>
        <p:spPr>
          <a:xfrm>
            <a:off x="3036295" y="2633450"/>
            <a:ext cx="1421400" cy="5694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dirty="0">
                <a:solidFill>
                  <a:schemeClr val="dk2"/>
                </a:solidFill>
                <a:latin typeface="Unbounded"/>
                <a:ea typeface="Unbounded"/>
                <a:cs typeface="Unbounded"/>
                <a:sym typeface="Unbounded"/>
              </a:rPr>
              <a:t>CONCEPTION</a:t>
            </a:r>
            <a:endParaRPr sz="900" b="1" dirty="0">
              <a:solidFill>
                <a:schemeClr val="dk2"/>
              </a:solidFill>
              <a:latin typeface="Unbounded"/>
              <a:ea typeface="Unbounded"/>
              <a:cs typeface="Unbounded"/>
              <a:sym typeface="Unbounded"/>
            </a:endParaRPr>
          </a:p>
        </p:txBody>
      </p:sp>
      <p:sp>
        <p:nvSpPr>
          <p:cNvPr id="1188" name="Google Shape;1188;p43"/>
          <p:cNvSpPr/>
          <p:nvPr/>
        </p:nvSpPr>
        <p:spPr>
          <a:xfrm>
            <a:off x="4686304" y="2633450"/>
            <a:ext cx="1421400" cy="5694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dirty="0">
                <a:solidFill>
                  <a:schemeClr val="dk2"/>
                </a:solidFill>
                <a:latin typeface="Unbounded"/>
                <a:ea typeface="Unbounded"/>
                <a:cs typeface="Unbounded"/>
                <a:sym typeface="Unbounded"/>
              </a:rPr>
              <a:t>REALISATION</a:t>
            </a:r>
            <a:endParaRPr sz="900" b="1" dirty="0">
              <a:solidFill>
                <a:schemeClr val="dk2"/>
              </a:solidFill>
              <a:latin typeface="Unbounded"/>
              <a:ea typeface="Unbounded"/>
              <a:cs typeface="Unbounded"/>
              <a:sym typeface="Unbounded"/>
            </a:endParaRPr>
          </a:p>
        </p:txBody>
      </p:sp>
      <p:sp>
        <p:nvSpPr>
          <p:cNvPr id="1189" name="Google Shape;1189;p43"/>
          <p:cNvSpPr/>
          <p:nvPr/>
        </p:nvSpPr>
        <p:spPr>
          <a:xfrm>
            <a:off x="6336312" y="2633450"/>
            <a:ext cx="1421400" cy="5694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dirty="0">
                <a:solidFill>
                  <a:schemeClr val="dk2"/>
                </a:solidFill>
                <a:latin typeface="Unbounded"/>
                <a:ea typeface="Unbounded"/>
                <a:cs typeface="Unbounded"/>
                <a:sym typeface="Unbounded"/>
              </a:rPr>
              <a:t>TESTS</a:t>
            </a:r>
            <a:endParaRPr sz="900" b="1" dirty="0">
              <a:solidFill>
                <a:schemeClr val="dk2"/>
              </a:solidFill>
              <a:latin typeface="Unbounded"/>
              <a:ea typeface="Unbounded"/>
              <a:cs typeface="Unbounded"/>
              <a:sym typeface="Unbounded"/>
            </a:endParaRPr>
          </a:p>
        </p:txBody>
      </p:sp>
      <p:cxnSp>
        <p:nvCxnSpPr>
          <p:cNvPr id="1190" name="Google Shape;1190;p43"/>
          <p:cNvCxnSpPr>
            <a:stCxn id="1186" idx="0"/>
            <a:endCxn id="1178" idx="2"/>
          </p:cNvCxnSpPr>
          <p:nvPr/>
        </p:nvCxnSpPr>
        <p:spPr>
          <a:xfrm rot="5400000" flipH="1" flipV="1">
            <a:off x="1835013" y="2370876"/>
            <a:ext cx="524549" cy="600"/>
          </a:xfrm>
          <a:prstGeom prst="bentConnector3">
            <a:avLst>
              <a:gd name="adj1" fmla="val 50000"/>
            </a:avLst>
          </a:prstGeom>
          <a:noFill/>
          <a:ln w="9525" cap="flat" cmpd="sng">
            <a:solidFill>
              <a:schemeClr val="dk1"/>
            </a:solidFill>
            <a:prstDash val="dash"/>
            <a:round/>
            <a:headEnd type="none" w="med" len="med"/>
            <a:tailEnd type="triangle" w="med" len="med"/>
          </a:ln>
        </p:spPr>
      </p:cxnSp>
      <p:cxnSp>
        <p:nvCxnSpPr>
          <p:cNvPr id="1191" name="Google Shape;1191;p43"/>
          <p:cNvCxnSpPr>
            <a:stCxn id="1188" idx="0"/>
            <a:endCxn id="1182" idx="2"/>
          </p:cNvCxnSpPr>
          <p:nvPr/>
        </p:nvCxnSpPr>
        <p:spPr>
          <a:xfrm rot="-5400000">
            <a:off x="5205454" y="2441300"/>
            <a:ext cx="383700" cy="600"/>
          </a:xfrm>
          <a:prstGeom prst="bentConnector3">
            <a:avLst>
              <a:gd name="adj1" fmla="val 50001"/>
            </a:avLst>
          </a:prstGeom>
          <a:noFill/>
          <a:ln w="9525" cap="flat" cmpd="sng">
            <a:solidFill>
              <a:schemeClr val="dk1"/>
            </a:solidFill>
            <a:prstDash val="dash"/>
            <a:round/>
            <a:headEnd type="none" w="med" len="med"/>
            <a:tailEnd type="triangle" w="med" len="med"/>
          </a:ln>
        </p:spPr>
      </p:cxnSp>
      <p:cxnSp>
        <p:nvCxnSpPr>
          <p:cNvPr id="1192" name="Google Shape;1192;p43"/>
          <p:cNvCxnSpPr>
            <a:stCxn id="1187" idx="2"/>
            <a:endCxn id="1180" idx="0"/>
          </p:cNvCxnSpPr>
          <p:nvPr/>
        </p:nvCxnSpPr>
        <p:spPr>
          <a:xfrm rot="-5400000" flipH="1">
            <a:off x="3555445" y="3394400"/>
            <a:ext cx="383700" cy="600"/>
          </a:xfrm>
          <a:prstGeom prst="bentConnector3">
            <a:avLst>
              <a:gd name="adj1" fmla="val 50000"/>
            </a:avLst>
          </a:prstGeom>
          <a:noFill/>
          <a:ln w="9525" cap="flat" cmpd="sng">
            <a:solidFill>
              <a:schemeClr val="dk1"/>
            </a:solidFill>
            <a:prstDash val="dash"/>
            <a:round/>
            <a:headEnd type="none" w="med" len="med"/>
            <a:tailEnd type="triangle" w="med" len="med"/>
          </a:ln>
        </p:spPr>
      </p:cxnSp>
      <p:cxnSp>
        <p:nvCxnSpPr>
          <p:cNvPr id="1193" name="Google Shape;1193;p43"/>
          <p:cNvCxnSpPr>
            <a:stCxn id="1189" idx="2"/>
            <a:endCxn id="1184" idx="0"/>
          </p:cNvCxnSpPr>
          <p:nvPr/>
        </p:nvCxnSpPr>
        <p:spPr>
          <a:xfrm rot="-5400000" flipH="1">
            <a:off x="6855462" y="3394400"/>
            <a:ext cx="383700" cy="600"/>
          </a:xfrm>
          <a:prstGeom prst="bentConnector3">
            <a:avLst>
              <a:gd name="adj1" fmla="val 50000"/>
            </a:avLst>
          </a:prstGeom>
          <a:noFill/>
          <a:ln w="9525" cap="flat" cmpd="sng">
            <a:solidFill>
              <a:schemeClr val="dk1"/>
            </a:solidFill>
            <a:prstDash val="dash"/>
            <a:round/>
            <a:headEnd type="none" w="med" len="med"/>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4" name="Google Shape;914;p38"/>
          <p:cNvSpPr txBox="1">
            <a:spLocks noGrp="1"/>
          </p:cNvSpPr>
          <p:nvPr>
            <p:ph type="title"/>
          </p:nvPr>
        </p:nvSpPr>
        <p:spPr>
          <a:xfrm>
            <a:off x="1464676" y="3068557"/>
            <a:ext cx="45639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t>ANALYSE ET CONCEPTION</a:t>
            </a:r>
            <a:endParaRPr sz="2800" dirty="0"/>
          </a:p>
        </p:txBody>
      </p:sp>
      <p:sp>
        <p:nvSpPr>
          <p:cNvPr id="915" name="Google Shape;915;p38"/>
          <p:cNvSpPr txBox="1">
            <a:spLocks noGrp="1"/>
          </p:cNvSpPr>
          <p:nvPr>
            <p:ph type="title" idx="2"/>
          </p:nvPr>
        </p:nvSpPr>
        <p:spPr>
          <a:xfrm>
            <a:off x="715125" y="0"/>
            <a:ext cx="1368300" cy="287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grpSp>
        <p:nvGrpSpPr>
          <p:cNvPr id="916" name="Google Shape;916;p38"/>
          <p:cNvGrpSpPr/>
          <p:nvPr/>
        </p:nvGrpSpPr>
        <p:grpSpPr>
          <a:xfrm rot="5400000">
            <a:off x="5122175" y="2715500"/>
            <a:ext cx="393900" cy="398300"/>
            <a:chOff x="362775" y="688925"/>
            <a:chExt cx="393900" cy="398300"/>
          </a:xfrm>
        </p:grpSpPr>
        <p:sp>
          <p:nvSpPr>
            <p:cNvPr id="917" name="Google Shape;917;p38"/>
            <p:cNvSpPr/>
            <p:nvPr/>
          </p:nvSpPr>
          <p:spPr>
            <a:xfrm>
              <a:off x="362775" y="6933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8"/>
            <p:cNvSpPr/>
            <p:nvPr/>
          </p:nvSpPr>
          <p:spPr>
            <a:xfrm rot="-5400000">
              <a:off x="499275" y="5524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19" name="Google Shape;919;p38"/>
          <p:cNvPicPr preferRelativeResize="0"/>
          <p:nvPr/>
        </p:nvPicPr>
        <p:blipFill rotWithShape="1">
          <a:blip r:embed="rId3">
            <a:alphaModFix/>
          </a:blip>
          <a:srcRect t="4743"/>
          <a:stretch/>
        </p:blipFill>
        <p:spPr>
          <a:xfrm rot="470463">
            <a:off x="5694314" y="902900"/>
            <a:ext cx="3107867" cy="4456854"/>
          </a:xfrm>
          <a:prstGeom prst="rect">
            <a:avLst/>
          </a:prstGeom>
          <a:noFill/>
          <a:ln>
            <a:noFill/>
          </a:ln>
        </p:spPr>
      </p:pic>
      <p:sp>
        <p:nvSpPr>
          <p:cNvPr id="920" name="Google Shape;920;p38"/>
          <p:cNvSpPr/>
          <p:nvPr/>
        </p:nvSpPr>
        <p:spPr>
          <a:xfrm rot="1484768">
            <a:off x="4537612" y="27776"/>
            <a:ext cx="1425623" cy="2219274"/>
          </a:xfrm>
          <a:custGeom>
            <a:avLst/>
            <a:gdLst/>
            <a:ahLst/>
            <a:cxnLst/>
            <a:rect l="l" t="t" r="r" b="b"/>
            <a:pathLst>
              <a:path w="23490" h="36565" extrusionOk="0">
                <a:moveTo>
                  <a:pt x="12034" y="9414"/>
                </a:moveTo>
                <a:cubicBezTo>
                  <a:pt x="12268" y="9414"/>
                  <a:pt x="12233" y="9778"/>
                  <a:pt x="12199" y="9994"/>
                </a:cubicBezTo>
                <a:cubicBezTo>
                  <a:pt x="12157" y="10381"/>
                  <a:pt x="12063" y="10726"/>
                  <a:pt x="11937" y="11082"/>
                </a:cubicBezTo>
                <a:cubicBezTo>
                  <a:pt x="11576" y="12189"/>
                  <a:pt x="10897" y="13155"/>
                  <a:pt x="10081" y="13975"/>
                </a:cubicBezTo>
                <a:lnTo>
                  <a:pt x="10081" y="13975"/>
                </a:lnTo>
                <a:cubicBezTo>
                  <a:pt x="10032" y="13442"/>
                  <a:pt x="10100" y="12871"/>
                  <a:pt x="10190" y="12390"/>
                </a:cubicBezTo>
                <a:cubicBezTo>
                  <a:pt x="10410" y="11469"/>
                  <a:pt x="10849" y="10559"/>
                  <a:pt x="11456" y="9858"/>
                </a:cubicBezTo>
                <a:cubicBezTo>
                  <a:pt x="11540" y="9774"/>
                  <a:pt x="11718" y="9512"/>
                  <a:pt x="11843" y="9470"/>
                </a:cubicBezTo>
                <a:cubicBezTo>
                  <a:pt x="11921" y="9431"/>
                  <a:pt x="11984" y="9414"/>
                  <a:pt x="12034" y="9414"/>
                </a:cubicBezTo>
                <a:close/>
                <a:moveTo>
                  <a:pt x="20629" y="298"/>
                </a:moveTo>
                <a:cubicBezTo>
                  <a:pt x="21228" y="298"/>
                  <a:pt x="21763" y="1000"/>
                  <a:pt x="22004" y="1444"/>
                </a:cubicBezTo>
                <a:cubicBezTo>
                  <a:pt x="23490" y="4060"/>
                  <a:pt x="22140" y="7681"/>
                  <a:pt x="20612" y="9994"/>
                </a:cubicBezTo>
                <a:cubicBezTo>
                  <a:pt x="19437" y="11782"/>
                  <a:pt x="17743" y="13465"/>
                  <a:pt x="15818" y="14588"/>
                </a:cubicBezTo>
                <a:lnTo>
                  <a:pt x="15818" y="14588"/>
                </a:lnTo>
                <a:cubicBezTo>
                  <a:pt x="15818" y="14581"/>
                  <a:pt x="15819" y="14574"/>
                  <a:pt x="15820" y="14567"/>
                </a:cubicBezTo>
                <a:cubicBezTo>
                  <a:pt x="15945" y="12777"/>
                  <a:pt x="16290" y="10988"/>
                  <a:pt x="16688" y="9251"/>
                </a:cubicBezTo>
                <a:cubicBezTo>
                  <a:pt x="17169" y="7116"/>
                  <a:pt x="17693" y="4971"/>
                  <a:pt x="18561" y="2972"/>
                </a:cubicBezTo>
                <a:cubicBezTo>
                  <a:pt x="18865" y="2229"/>
                  <a:pt x="19262" y="1444"/>
                  <a:pt x="19827" y="837"/>
                </a:cubicBezTo>
                <a:cubicBezTo>
                  <a:pt x="20005" y="659"/>
                  <a:pt x="20215" y="398"/>
                  <a:pt x="20476" y="314"/>
                </a:cubicBezTo>
                <a:cubicBezTo>
                  <a:pt x="20528" y="303"/>
                  <a:pt x="20579" y="298"/>
                  <a:pt x="20629" y="298"/>
                </a:cubicBezTo>
                <a:close/>
                <a:moveTo>
                  <a:pt x="20654" y="0"/>
                </a:moveTo>
                <a:cubicBezTo>
                  <a:pt x="20089" y="0"/>
                  <a:pt x="19566" y="659"/>
                  <a:pt x="19304" y="1047"/>
                </a:cubicBezTo>
                <a:cubicBezTo>
                  <a:pt x="18697" y="1831"/>
                  <a:pt x="18300" y="2794"/>
                  <a:pt x="17954" y="3715"/>
                </a:cubicBezTo>
                <a:cubicBezTo>
                  <a:pt x="17033" y="6195"/>
                  <a:pt x="16427" y="8811"/>
                  <a:pt x="15987" y="11385"/>
                </a:cubicBezTo>
                <a:cubicBezTo>
                  <a:pt x="15773" y="12505"/>
                  <a:pt x="15613" y="13637"/>
                  <a:pt x="15487" y="14774"/>
                </a:cubicBezTo>
                <a:lnTo>
                  <a:pt x="15487" y="14774"/>
                </a:lnTo>
                <a:cubicBezTo>
                  <a:pt x="15083" y="14993"/>
                  <a:pt x="14670" y="15187"/>
                  <a:pt x="14250" y="15351"/>
                </a:cubicBezTo>
                <a:cubicBezTo>
                  <a:pt x="13628" y="15566"/>
                  <a:pt x="12881" y="15781"/>
                  <a:pt x="12157" y="15781"/>
                </a:cubicBezTo>
                <a:cubicBezTo>
                  <a:pt x="11856" y="15781"/>
                  <a:pt x="11560" y="15744"/>
                  <a:pt x="11278" y="15655"/>
                </a:cubicBezTo>
                <a:cubicBezTo>
                  <a:pt x="10584" y="15462"/>
                  <a:pt x="10257" y="14941"/>
                  <a:pt x="10131" y="14322"/>
                </a:cubicBezTo>
                <a:lnTo>
                  <a:pt x="10131" y="14322"/>
                </a:lnTo>
                <a:cubicBezTo>
                  <a:pt x="10770" y="13698"/>
                  <a:pt x="11329" y="12989"/>
                  <a:pt x="11759" y="12212"/>
                </a:cubicBezTo>
                <a:cubicBezTo>
                  <a:pt x="12063" y="11605"/>
                  <a:pt x="12324" y="10946"/>
                  <a:pt x="12461" y="10255"/>
                </a:cubicBezTo>
                <a:cubicBezTo>
                  <a:pt x="12502" y="9941"/>
                  <a:pt x="12722" y="9156"/>
                  <a:pt x="12324" y="8989"/>
                </a:cubicBezTo>
                <a:cubicBezTo>
                  <a:pt x="12269" y="8960"/>
                  <a:pt x="12211" y="8948"/>
                  <a:pt x="12154" y="8948"/>
                </a:cubicBezTo>
                <a:cubicBezTo>
                  <a:pt x="11856" y="8948"/>
                  <a:pt x="11554" y="9286"/>
                  <a:pt x="11414" y="9470"/>
                </a:cubicBezTo>
                <a:cubicBezTo>
                  <a:pt x="10849" y="10119"/>
                  <a:pt x="10410" y="10820"/>
                  <a:pt x="10148" y="11605"/>
                </a:cubicBezTo>
                <a:cubicBezTo>
                  <a:pt x="9874" y="12327"/>
                  <a:pt x="9664" y="13357"/>
                  <a:pt x="9804" y="14242"/>
                </a:cubicBezTo>
                <a:lnTo>
                  <a:pt x="9804" y="14242"/>
                </a:lnTo>
                <a:cubicBezTo>
                  <a:pt x="9617" y="14417"/>
                  <a:pt x="9424" y="14584"/>
                  <a:pt x="9227" y="14744"/>
                </a:cubicBezTo>
                <a:cubicBezTo>
                  <a:pt x="8055" y="15697"/>
                  <a:pt x="6705" y="16481"/>
                  <a:pt x="5303" y="17141"/>
                </a:cubicBezTo>
                <a:cubicBezTo>
                  <a:pt x="4612" y="17444"/>
                  <a:pt x="3869" y="17748"/>
                  <a:pt x="3126" y="18009"/>
                </a:cubicBezTo>
                <a:cubicBezTo>
                  <a:pt x="2370" y="18305"/>
                  <a:pt x="1606" y="18774"/>
                  <a:pt x="769" y="18774"/>
                </a:cubicBezTo>
                <a:cubicBezTo>
                  <a:pt x="599" y="18774"/>
                  <a:pt x="425" y="18755"/>
                  <a:pt x="249" y="18710"/>
                </a:cubicBezTo>
                <a:cubicBezTo>
                  <a:pt x="236" y="18707"/>
                  <a:pt x="223" y="18706"/>
                  <a:pt x="211" y="18706"/>
                </a:cubicBezTo>
                <a:cubicBezTo>
                  <a:pt x="60" y="18706"/>
                  <a:pt x="0" y="18933"/>
                  <a:pt x="165" y="18972"/>
                </a:cubicBezTo>
                <a:cubicBezTo>
                  <a:pt x="363" y="19017"/>
                  <a:pt x="552" y="19036"/>
                  <a:pt x="736" y="19036"/>
                </a:cubicBezTo>
                <a:cubicBezTo>
                  <a:pt x="1280" y="19036"/>
                  <a:pt x="1775" y="18864"/>
                  <a:pt x="2300" y="18669"/>
                </a:cubicBezTo>
                <a:cubicBezTo>
                  <a:pt x="3084" y="18365"/>
                  <a:pt x="3827" y="18051"/>
                  <a:pt x="4612" y="17748"/>
                </a:cubicBezTo>
                <a:cubicBezTo>
                  <a:pt x="6088" y="17099"/>
                  <a:pt x="7532" y="16356"/>
                  <a:pt x="8840" y="15393"/>
                </a:cubicBezTo>
                <a:cubicBezTo>
                  <a:pt x="9198" y="15141"/>
                  <a:pt x="9544" y="14864"/>
                  <a:pt x="9873" y="14564"/>
                </a:cubicBezTo>
                <a:lnTo>
                  <a:pt x="9873" y="14564"/>
                </a:lnTo>
                <a:cubicBezTo>
                  <a:pt x="9948" y="14839"/>
                  <a:pt x="10064" y="15093"/>
                  <a:pt x="10232" y="15309"/>
                </a:cubicBezTo>
                <a:cubicBezTo>
                  <a:pt x="10679" y="15899"/>
                  <a:pt x="11342" y="16116"/>
                  <a:pt x="12071" y="16116"/>
                </a:cubicBezTo>
                <a:cubicBezTo>
                  <a:pt x="13232" y="16116"/>
                  <a:pt x="14560" y="15566"/>
                  <a:pt x="15453" y="15090"/>
                </a:cubicBezTo>
                <a:lnTo>
                  <a:pt x="15453" y="15090"/>
                </a:lnTo>
                <a:cubicBezTo>
                  <a:pt x="15245" y="17079"/>
                  <a:pt x="15138" y="19082"/>
                  <a:pt x="15035" y="21065"/>
                </a:cubicBezTo>
                <a:cubicBezTo>
                  <a:pt x="14899" y="23639"/>
                  <a:pt x="14899" y="26213"/>
                  <a:pt x="15244" y="28735"/>
                </a:cubicBezTo>
                <a:cubicBezTo>
                  <a:pt x="15600" y="31351"/>
                  <a:pt x="16343" y="33926"/>
                  <a:pt x="16950" y="36458"/>
                </a:cubicBezTo>
                <a:cubicBezTo>
                  <a:pt x="16968" y="36531"/>
                  <a:pt x="17029" y="36565"/>
                  <a:pt x="17087" y="36565"/>
                </a:cubicBezTo>
                <a:cubicBezTo>
                  <a:pt x="17163" y="36565"/>
                  <a:pt x="17235" y="36510"/>
                  <a:pt x="17211" y="36416"/>
                </a:cubicBezTo>
                <a:cubicBezTo>
                  <a:pt x="16290" y="32534"/>
                  <a:pt x="15338" y="28735"/>
                  <a:pt x="15244" y="24727"/>
                </a:cubicBezTo>
                <a:cubicBezTo>
                  <a:pt x="15204" y="21439"/>
                  <a:pt x="15535" y="18150"/>
                  <a:pt x="15793" y="14899"/>
                </a:cubicBezTo>
                <a:lnTo>
                  <a:pt x="15793" y="14899"/>
                </a:lnTo>
                <a:cubicBezTo>
                  <a:pt x="18665" y="13192"/>
                  <a:pt x="21108" y="10560"/>
                  <a:pt x="22224" y="7378"/>
                </a:cubicBezTo>
                <a:cubicBezTo>
                  <a:pt x="22747" y="5892"/>
                  <a:pt x="23092" y="4238"/>
                  <a:pt x="22747" y="2669"/>
                </a:cubicBezTo>
                <a:cubicBezTo>
                  <a:pt x="22569" y="1748"/>
                  <a:pt x="21878" y="0"/>
                  <a:pt x="20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nvGrpSpPr>
          <p:cNvPr id="921" name="Google Shape;921;p38"/>
          <p:cNvGrpSpPr/>
          <p:nvPr/>
        </p:nvGrpSpPr>
        <p:grpSpPr>
          <a:xfrm rot="341019">
            <a:off x="7797289" y="-1360970"/>
            <a:ext cx="2717629" cy="3138809"/>
            <a:chOff x="2229641" y="2678891"/>
            <a:chExt cx="1011055" cy="1167749"/>
          </a:xfrm>
        </p:grpSpPr>
        <p:sp>
          <p:nvSpPr>
            <p:cNvPr id="922" name="Google Shape;922;p38"/>
            <p:cNvSpPr/>
            <p:nvPr/>
          </p:nvSpPr>
          <p:spPr>
            <a:xfrm>
              <a:off x="2668571" y="3235430"/>
              <a:ext cx="572114" cy="69480"/>
            </a:xfrm>
            <a:custGeom>
              <a:avLst/>
              <a:gdLst/>
              <a:ahLst/>
              <a:cxnLst/>
              <a:rect l="l" t="t" r="r" b="b"/>
              <a:pathLst>
                <a:path w="27387" h="3326" extrusionOk="0">
                  <a:moveTo>
                    <a:pt x="16221" y="0"/>
                  </a:moveTo>
                  <a:cubicBezTo>
                    <a:pt x="15090" y="42"/>
                    <a:pt x="14002" y="304"/>
                    <a:pt x="12956" y="618"/>
                  </a:cubicBezTo>
                  <a:cubicBezTo>
                    <a:pt x="11867" y="921"/>
                    <a:pt x="10821" y="1183"/>
                    <a:pt x="9733" y="1350"/>
                  </a:cubicBezTo>
                  <a:cubicBezTo>
                    <a:pt x="9275" y="1405"/>
                    <a:pt x="8826" y="1437"/>
                    <a:pt x="8380" y="1437"/>
                  </a:cubicBezTo>
                  <a:cubicBezTo>
                    <a:pt x="7712" y="1437"/>
                    <a:pt x="7051" y="1365"/>
                    <a:pt x="6374" y="1183"/>
                  </a:cubicBezTo>
                  <a:cubicBezTo>
                    <a:pt x="5673" y="1005"/>
                    <a:pt x="4930" y="827"/>
                    <a:pt x="4187" y="660"/>
                  </a:cubicBezTo>
                  <a:cubicBezTo>
                    <a:pt x="3669" y="556"/>
                    <a:pt x="3159" y="500"/>
                    <a:pt x="2654" y="500"/>
                  </a:cubicBezTo>
                  <a:cubicBezTo>
                    <a:pt x="1883" y="500"/>
                    <a:pt x="1122" y="630"/>
                    <a:pt x="357" y="921"/>
                  </a:cubicBezTo>
                  <a:cubicBezTo>
                    <a:pt x="221" y="963"/>
                    <a:pt x="95" y="1005"/>
                    <a:pt x="1" y="1183"/>
                  </a:cubicBezTo>
                  <a:cubicBezTo>
                    <a:pt x="82" y="1258"/>
                    <a:pt x="160" y="1273"/>
                    <a:pt x="248" y="1273"/>
                  </a:cubicBezTo>
                  <a:cubicBezTo>
                    <a:pt x="306" y="1273"/>
                    <a:pt x="369" y="1267"/>
                    <a:pt x="440" y="1267"/>
                  </a:cubicBezTo>
                  <a:cubicBezTo>
                    <a:pt x="838" y="1267"/>
                    <a:pt x="1225" y="1267"/>
                    <a:pt x="1623" y="1308"/>
                  </a:cubicBezTo>
                  <a:cubicBezTo>
                    <a:pt x="2355" y="1403"/>
                    <a:pt x="3015" y="1664"/>
                    <a:pt x="3663" y="1968"/>
                  </a:cubicBezTo>
                  <a:cubicBezTo>
                    <a:pt x="4323" y="2271"/>
                    <a:pt x="5024" y="2616"/>
                    <a:pt x="5714" y="2878"/>
                  </a:cubicBezTo>
                  <a:cubicBezTo>
                    <a:pt x="6486" y="3190"/>
                    <a:pt x="7250" y="3325"/>
                    <a:pt x="8040" y="3325"/>
                  </a:cubicBezTo>
                  <a:cubicBezTo>
                    <a:pt x="8150" y="3325"/>
                    <a:pt x="8261" y="3323"/>
                    <a:pt x="8372" y="3318"/>
                  </a:cubicBezTo>
                  <a:cubicBezTo>
                    <a:pt x="9419" y="3234"/>
                    <a:pt x="10382" y="2972"/>
                    <a:pt x="11386" y="2575"/>
                  </a:cubicBezTo>
                  <a:cubicBezTo>
                    <a:pt x="11611" y="2482"/>
                    <a:pt x="11812" y="2429"/>
                    <a:pt x="12042" y="2429"/>
                  </a:cubicBezTo>
                  <a:cubicBezTo>
                    <a:pt x="12122" y="2429"/>
                    <a:pt x="12207" y="2435"/>
                    <a:pt x="12296" y="2449"/>
                  </a:cubicBezTo>
                  <a:cubicBezTo>
                    <a:pt x="12820" y="2533"/>
                    <a:pt x="13395" y="2616"/>
                    <a:pt x="13960" y="2711"/>
                  </a:cubicBezTo>
                  <a:cubicBezTo>
                    <a:pt x="14415" y="2773"/>
                    <a:pt x="14871" y="2818"/>
                    <a:pt x="15326" y="2818"/>
                  </a:cubicBezTo>
                  <a:cubicBezTo>
                    <a:pt x="16085" y="2818"/>
                    <a:pt x="16841" y="2693"/>
                    <a:pt x="17581" y="2313"/>
                  </a:cubicBezTo>
                  <a:cubicBezTo>
                    <a:pt x="17704" y="2252"/>
                    <a:pt x="17877" y="2213"/>
                    <a:pt x="18030" y="2213"/>
                  </a:cubicBezTo>
                  <a:cubicBezTo>
                    <a:pt x="18087" y="2213"/>
                    <a:pt x="18140" y="2218"/>
                    <a:pt x="18188" y="2229"/>
                  </a:cubicBezTo>
                  <a:cubicBezTo>
                    <a:pt x="18837" y="2397"/>
                    <a:pt x="19496" y="2491"/>
                    <a:pt x="20197" y="2533"/>
                  </a:cubicBezTo>
                  <a:cubicBezTo>
                    <a:pt x="20930" y="2575"/>
                    <a:pt x="21673" y="2616"/>
                    <a:pt x="22416" y="2658"/>
                  </a:cubicBezTo>
                  <a:cubicBezTo>
                    <a:pt x="22719" y="2658"/>
                    <a:pt x="23022" y="2616"/>
                    <a:pt x="23336" y="2397"/>
                  </a:cubicBezTo>
                  <a:cubicBezTo>
                    <a:pt x="22761" y="2355"/>
                    <a:pt x="22290" y="2271"/>
                    <a:pt x="21809" y="2229"/>
                  </a:cubicBezTo>
                  <a:cubicBezTo>
                    <a:pt x="21243" y="2187"/>
                    <a:pt x="20668" y="2135"/>
                    <a:pt x="20103" y="2093"/>
                  </a:cubicBezTo>
                  <a:cubicBezTo>
                    <a:pt x="19580" y="2051"/>
                    <a:pt x="19056" y="2051"/>
                    <a:pt x="18533" y="1790"/>
                  </a:cubicBezTo>
                  <a:cubicBezTo>
                    <a:pt x="18229" y="1638"/>
                    <a:pt x="17925" y="1574"/>
                    <a:pt x="17613" y="1574"/>
                  </a:cubicBezTo>
                  <a:cubicBezTo>
                    <a:pt x="17388" y="1574"/>
                    <a:pt x="17158" y="1607"/>
                    <a:pt x="16922" y="1664"/>
                  </a:cubicBezTo>
                  <a:cubicBezTo>
                    <a:pt x="16576" y="1706"/>
                    <a:pt x="16221" y="1748"/>
                    <a:pt x="15875" y="1748"/>
                  </a:cubicBezTo>
                  <a:cubicBezTo>
                    <a:pt x="15352" y="1706"/>
                    <a:pt x="14787" y="1664"/>
                    <a:pt x="14264" y="1612"/>
                  </a:cubicBezTo>
                  <a:cubicBezTo>
                    <a:pt x="14086" y="1612"/>
                    <a:pt x="13960" y="1570"/>
                    <a:pt x="13824" y="1570"/>
                  </a:cubicBezTo>
                  <a:cubicBezTo>
                    <a:pt x="13824" y="1528"/>
                    <a:pt x="13824" y="1486"/>
                    <a:pt x="13782" y="1486"/>
                  </a:cubicBezTo>
                  <a:cubicBezTo>
                    <a:pt x="13866" y="1444"/>
                    <a:pt x="13918" y="1403"/>
                    <a:pt x="13960" y="1350"/>
                  </a:cubicBezTo>
                  <a:cubicBezTo>
                    <a:pt x="14965" y="963"/>
                    <a:pt x="16011" y="701"/>
                    <a:pt x="17141" y="701"/>
                  </a:cubicBezTo>
                  <a:cubicBezTo>
                    <a:pt x="19716" y="701"/>
                    <a:pt x="22290" y="1089"/>
                    <a:pt x="24770" y="1873"/>
                  </a:cubicBezTo>
                  <a:lnTo>
                    <a:pt x="27386" y="2658"/>
                  </a:lnTo>
                  <a:lnTo>
                    <a:pt x="27386" y="2313"/>
                  </a:lnTo>
                  <a:cubicBezTo>
                    <a:pt x="27124" y="2229"/>
                    <a:pt x="26863" y="2135"/>
                    <a:pt x="26601" y="2051"/>
                  </a:cubicBezTo>
                  <a:cubicBezTo>
                    <a:pt x="25335" y="1664"/>
                    <a:pt x="24027" y="1225"/>
                    <a:pt x="22761" y="879"/>
                  </a:cubicBezTo>
                  <a:cubicBezTo>
                    <a:pt x="21066" y="440"/>
                    <a:pt x="19360" y="220"/>
                    <a:pt x="17665" y="42"/>
                  </a:cubicBezTo>
                  <a:cubicBezTo>
                    <a:pt x="17183" y="0"/>
                    <a:pt x="16702" y="0"/>
                    <a:pt x="162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23" name="Google Shape;923;p38"/>
            <p:cNvSpPr/>
            <p:nvPr/>
          </p:nvSpPr>
          <p:spPr>
            <a:xfrm>
              <a:off x="2566713" y="3307248"/>
              <a:ext cx="615607" cy="74870"/>
            </a:xfrm>
            <a:custGeom>
              <a:avLst/>
              <a:gdLst/>
              <a:ahLst/>
              <a:cxnLst/>
              <a:rect l="l" t="t" r="r" b="b"/>
              <a:pathLst>
                <a:path w="29469" h="3584" extrusionOk="0">
                  <a:moveTo>
                    <a:pt x="28286" y="1835"/>
                  </a:moveTo>
                  <a:cubicBezTo>
                    <a:pt x="28289" y="1836"/>
                    <a:pt x="28293" y="1836"/>
                    <a:pt x="28296" y="1836"/>
                  </a:cubicBezTo>
                  <a:cubicBezTo>
                    <a:pt x="28293" y="1836"/>
                    <a:pt x="28289" y="1835"/>
                    <a:pt x="28286" y="1835"/>
                  </a:cubicBezTo>
                  <a:close/>
                  <a:moveTo>
                    <a:pt x="4530" y="0"/>
                  </a:moveTo>
                  <a:cubicBezTo>
                    <a:pt x="4284" y="0"/>
                    <a:pt x="4036" y="30"/>
                    <a:pt x="3789" y="99"/>
                  </a:cubicBezTo>
                  <a:cubicBezTo>
                    <a:pt x="2700" y="445"/>
                    <a:pt x="1612" y="790"/>
                    <a:pt x="524" y="1188"/>
                  </a:cubicBezTo>
                  <a:cubicBezTo>
                    <a:pt x="430" y="1188"/>
                    <a:pt x="304" y="1271"/>
                    <a:pt x="220" y="1313"/>
                  </a:cubicBezTo>
                  <a:cubicBezTo>
                    <a:pt x="0" y="1491"/>
                    <a:pt x="42" y="1795"/>
                    <a:pt x="304" y="1889"/>
                  </a:cubicBezTo>
                  <a:cubicBezTo>
                    <a:pt x="430" y="1931"/>
                    <a:pt x="566" y="1931"/>
                    <a:pt x="743" y="1931"/>
                  </a:cubicBezTo>
                  <a:cubicBezTo>
                    <a:pt x="1832" y="1931"/>
                    <a:pt x="2962" y="1795"/>
                    <a:pt x="4008" y="1491"/>
                  </a:cubicBezTo>
                  <a:cubicBezTo>
                    <a:pt x="4224" y="1446"/>
                    <a:pt x="4429" y="1423"/>
                    <a:pt x="4627" y="1423"/>
                  </a:cubicBezTo>
                  <a:cubicBezTo>
                    <a:pt x="4987" y="1423"/>
                    <a:pt x="5324" y="1500"/>
                    <a:pt x="5662" y="1669"/>
                  </a:cubicBezTo>
                  <a:cubicBezTo>
                    <a:pt x="5798" y="1711"/>
                    <a:pt x="5976" y="1795"/>
                    <a:pt x="6101" y="1889"/>
                  </a:cubicBezTo>
                  <a:cubicBezTo>
                    <a:pt x="7067" y="2301"/>
                    <a:pt x="8058" y="2551"/>
                    <a:pt x="9076" y="2551"/>
                  </a:cubicBezTo>
                  <a:cubicBezTo>
                    <a:pt x="9349" y="2551"/>
                    <a:pt x="9623" y="2533"/>
                    <a:pt x="9900" y="2496"/>
                  </a:cubicBezTo>
                  <a:cubicBezTo>
                    <a:pt x="10141" y="2456"/>
                    <a:pt x="10382" y="2436"/>
                    <a:pt x="10622" y="2436"/>
                  </a:cubicBezTo>
                  <a:cubicBezTo>
                    <a:pt x="11205" y="2436"/>
                    <a:pt x="11782" y="2554"/>
                    <a:pt x="12338" y="2799"/>
                  </a:cubicBezTo>
                  <a:cubicBezTo>
                    <a:pt x="13772" y="3364"/>
                    <a:pt x="15299" y="3584"/>
                    <a:pt x="16827" y="3584"/>
                  </a:cubicBezTo>
                  <a:cubicBezTo>
                    <a:pt x="18051" y="3542"/>
                    <a:pt x="19265" y="3500"/>
                    <a:pt x="20490" y="3500"/>
                  </a:cubicBezTo>
                  <a:cubicBezTo>
                    <a:pt x="21081" y="3479"/>
                    <a:pt x="21670" y="3469"/>
                    <a:pt x="22252" y="3469"/>
                  </a:cubicBezTo>
                  <a:cubicBezTo>
                    <a:pt x="22834" y="3469"/>
                    <a:pt x="23409" y="3479"/>
                    <a:pt x="23974" y="3500"/>
                  </a:cubicBezTo>
                  <a:cubicBezTo>
                    <a:pt x="24080" y="3503"/>
                    <a:pt x="24185" y="3504"/>
                    <a:pt x="24290" y="3504"/>
                  </a:cubicBezTo>
                  <a:cubicBezTo>
                    <a:pt x="25917" y="3504"/>
                    <a:pt x="27431" y="3199"/>
                    <a:pt x="28945" y="2579"/>
                  </a:cubicBezTo>
                  <a:cubicBezTo>
                    <a:pt x="29123" y="2537"/>
                    <a:pt x="29301" y="2454"/>
                    <a:pt x="29468" y="2234"/>
                  </a:cubicBezTo>
                  <a:lnTo>
                    <a:pt x="29468" y="2234"/>
                  </a:lnTo>
                  <a:cubicBezTo>
                    <a:pt x="29206" y="2276"/>
                    <a:pt x="29039" y="2276"/>
                    <a:pt x="28819" y="2318"/>
                  </a:cubicBezTo>
                  <a:cubicBezTo>
                    <a:pt x="28558" y="2360"/>
                    <a:pt x="28296" y="2454"/>
                    <a:pt x="27993" y="2537"/>
                  </a:cubicBezTo>
                  <a:cubicBezTo>
                    <a:pt x="27428" y="2674"/>
                    <a:pt x="26852" y="2841"/>
                    <a:pt x="26287" y="2935"/>
                  </a:cubicBezTo>
                  <a:cubicBezTo>
                    <a:pt x="25680" y="3047"/>
                    <a:pt x="25068" y="3065"/>
                    <a:pt x="24458" y="3065"/>
                  </a:cubicBezTo>
                  <a:cubicBezTo>
                    <a:pt x="24153" y="3065"/>
                    <a:pt x="23849" y="3061"/>
                    <a:pt x="23545" y="3061"/>
                  </a:cubicBezTo>
                  <a:cubicBezTo>
                    <a:pt x="21358" y="3061"/>
                    <a:pt x="19182" y="3061"/>
                    <a:pt x="17005" y="3019"/>
                  </a:cubicBezTo>
                  <a:cubicBezTo>
                    <a:pt x="16566" y="3019"/>
                    <a:pt x="16084" y="3019"/>
                    <a:pt x="15697" y="2935"/>
                  </a:cubicBezTo>
                  <a:cubicBezTo>
                    <a:pt x="14912" y="2799"/>
                    <a:pt x="14169" y="2579"/>
                    <a:pt x="13426" y="2412"/>
                  </a:cubicBezTo>
                  <a:cubicBezTo>
                    <a:pt x="13301" y="2360"/>
                    <a:pt x="13206" y="2318"/>
                    <a:pt x="13081" y="2234"/>
                  </a:cubicBezTo>
                  <a:lnTo>
                    <a:pt x="13081" y="2150"/>
                  </a:lnTo>
                  <a:cubicBezTo>
                    <a:pt x="13343" y="2098"/>
                    <a:pt x="13604" y="2098"/>
                    <a:pt x="13824" y="2056"/>
                  </a:cubicBezTo>
                  <a:cubicBezTo>
                    <a:pt x="14734" y="1972"/>
                    <a:pt x="15603" y="1836"/>
                    <a:pt x="16524" y="1753"/>
                  </a:cubicBezTo>
                  <a:cubicBezTo>
                    <a:pt x="16723" y="1735"/>
                    <a:pt x="16922" y="1725"/>
                    <a:pt x="17121" y="1725"/>
                  </a:cubicBezTo>
                  <a:cubicBezTo>
                    <a:pt x="17402" y="1725"/>
                    <a:pt x="17681" y="1745"/>
                    <a:pt x="17957" y="1795"/>
                  </a:cubicBezTo>
                  <a:cubicBezTo>
                    <a:pt x="18549" y="1883"/>
                    <a:pt x="19150" y="1949"/>
                    <a:pt x="19751" y="1949"/>
                  </a:cubicBezTo>
                  <a:cubicBezTo>
                    <a:pt x="20351" y="1949"/>
                    <a:pt x="20950" y="1883"/>
                    <a:pt x="21536" y="1711"/>
                  </a:cubicBezTo>
                  <a:cubicBezTo>
                    <a:pt x="21632" y="1695"/>
                    <a:pt x="21728" y="1686"/>
                    <a:pt x="21825" y="1686"/>
                  </a:cubicBezTo>
                  <a:cubicBezTo>
                    <a:pt x="21995" y="1686"/>
                    <a:pt x="22170" y="1715"/>
                    <a:pt x="22363" y="1795"/>
                  </a:cubicBezTo>
                  <a:cubicBezTo>
                    <a:pt x="22631" y="1897"/>
                    <a:pt x="22917" y="1946"/>
                    <a:pt x="23230" y="1946"/>
                  </a:cubicBezTo>
                  <a:cubicBezTo>
                    <a:pt x="23332" y="1946"/>
                    <a:pt x="23437" y="1941"/>
                    <a:pt x="23545" y="1931"/>
                  </a:cubicBezTo>
                  <a:cubicBezTo>
                    <a:pt x="24330" y="1889"/>
                    <a:pt x="25115" y="1836"/>
                    <a:pt x="25900" y="1753"/>
                  </a:cubicBezTo>
                  <a:cubicBezTo>
                    <a:pt x="26187" y="1737"/>
                    <a:pt x="26474" y="1728"/>
                    <a:pt x="26764" y="1728"/>
                  </a:cubicBezTo>
                  <a:cubicBezTo>
                    <a:pt x="27262" y="1728"/>
                    <a:pt x="27766" y="1756"/>
                    <a:pt x="28286" y="1835"/>
                  </a:cubicBezTo>
                  <a:lnTo>
                    <a:pt x="28286" y="1835"/>
                  </a:lnTo>
                  <a:cubicBezTo>
                    <a:pt x="28247" y="1824"/>
                    <a:pt x="28208" y="1753"/>
                    <a:pt x="28160" y="1753"/>
                  </a:cubicBezTo>
                  <a:cubicBezTo>
                    <a:pt x="27538" y="1684"/>
                    <a:pt x="26903" y="1652"/>
                    <a:pt x="26268" y="1652"/>
                  </a:cubicBezTo>
                  <a:cubicBezTo>
                    <a:pt x="25749" y="1652"/>
                    <a:pt x="25230" y="1673"/>
                    <a:pt x="24717" y="1711"/>
                  </a:cubicBezTo>
                  <a:cubicBezTo>
                    <a:pt x="24341" y="1735"/>
                    <a:pt x="23948" y="1791"/>
                    <a:pt x="23558" y="1791"/>
                  </a:cubicBezTo>
                  <a:cubicBezTo>
                    <a:pt x="23274" y="1791"/>
                    <a:pt x="22992" y="1761"/>
                    <a:pt x="22719" y="1669"/>
                  </a:cubicBezTo>
                  <a:cubicBezTo>
                    <a:pt x="22059" y="1491"/>
                    <a:pt x="21411" y="1365"/>
                    <a:pt x="20709" y="1365"/>
                  </a:cubicBezTo>
                  <a:lnTo>
                    <a:pt x="20668" y="1365"/>
                  </a:lnTo>
                  <a:cubicBezTo>
                    <a:pt x="19789" y="1229"/>
                    <a:pt x="19004" y="968"/>
                    <a:pt x="18177" y="706"/>
                  </a:cubicBezTo>
                  <a:cubicBezTo>
                    <a:pt x="17915" y="581"/>
                    <a:pt x="17654" y="486"/>
                    <a:pt x="17392" y="445"/>
                  </a:cubicBezTo>
                  <a:cubicBezTo>
                    <a:pt x="16848" y="377"/>
                    <a:pt x="16306" y="330"/>
                    <a:pt x="15764" y="330"/>
                  </a:cubicBezTo>
                  <a:cubicBezTo>
                    <a:pt x="15307" y="330"/>
                    <a:pt x="14849" y="363"/>
                    <a:pt x="14389" y="445"/>
                  </a:cubicBezTo>
                  <a:cubicBezTo>
                    <a:pt x="13824" y="581"/>
                    <a:pt x="13301" y="664"/>
                    <a:pt x="12725" y="748"/>
                  </a:cubicBezTo>
                  <a:cubicBezTo>
                    <a:pt x="12115" y="867"/>
                    <a:pt x="11500" y="944"/>
                    <a:pt x="10875" y="944"/>
                  </a:cubicBezTo>
                  <a:cubicBezTo>
                    <a:pt x="10567" y="944"/>
                    <a:pt x="10256" y="926"/>
                    <a:pt x="9942" y="884"/>
                  </a:cubicBezTo>
                  <a:cubicBezTo>
                    <a:pt x="9764" y="863"/>
                    <a:pt x="9588" y="853"/>
                    <a:pt x="9414" y="853"/>
                  </a:cubicBezTo>
                  <a:cubicBezTo>
                    <a:pt x="9240" y="853"/>
                    <a:pt x="9068" y="863"/>
                    <a:pt x="8895" y="884"/>
                  </a:cubicBezTo>
                  <a:cubicBezTo>
                    <a:pt x="8717" y="884"/>
                    <a:pt x="8498" y="926"/>
                    <a:pt x="8330" y="968"/>
                  </a:cubicBezTo>
                  <a:cubicBezTo>
                    <a:pt x="8219" y="1020"/>
                    <a:pt x="8109" y="1060"/>
                    <a:pt x="8000" y="1060"/>
                  </a:cubicBezTo>
                  <a:cubicBezTo>
                    <a:pt x="7935" y="1060"/>
                    <a:pt x="7870" y="1045"/>
                    <a:pt x="7807" y="1010"/>
                  </a:cubicBezTo>
                  <a:cubicBezTo>
                    <a:pt x="7409" y="884"/>
                    <a:pt x="7022" y="748"/>
                    <a:pt x="6624" y="581"/>
                  </a:cubicBezTo>
                  <a:cubicBezTo>
                    <a:pt x="6447" y="528"/>
                    <a:pt x="6279" y="403"/>
                    <a:pt x="6101" y="319"/>
                  </a:cubicBezTo>
                  <a:cubicBezTo>
                    <a:pt x="5593" y="140"/>
                    <a:pt x="5065" y="0"/>
                    <a:pt x="4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24" name="Google Shape;924;p38"/>
            <p:cNvSpPr/>
            <p:nvPr/>
          </p:nvSpPr>
          <p:spPr>
            <a:xfrm>
              <a:off x="3085880" y="3206456"/>
              <a:ext cx="154795" cy="34657"/>
            </a:xfrm>
            <a:custGeom>
              <a:avLst/>
              <a:gdLst/>
              <a:ahLst/>
              <a:cxnLst/>
              <a:rect l="l" t="t" r="r" b="b"/>
              <a:pathLst>
                <a:path w="7410" h="1659" extrusionOk="0">
                  <a:moveTo>
                    <a:pt x="1637" y="1"/>
                  </a:moveTo>
                  <a:cubicBezTo>
                    <a:pt x="1254" y="1"/>
                    <a:pt x="868" y="57"/>
                    <a:pt x="482" y="173"/>
                  </a:cubicBezTo>
                  <a:cubicBezTo>
                    <a:pt x="387" y="215"/>
                    <a:pt x="304" y="215"/>
                    <a:pt x="220" y="257"/>
                  </a:cubicBezTo>
                  <a:cubicBezTo>
                    <a:pt x="42" y="383"/>
                    <a:pt x="0" y="603"/>
                    <a:pt x="220" y="697"/>
                  </a:cubicBezTo>
                  <a:cubicBezTo>
                    <a:pt x="346" y="780"/>
                    <a:pt x="524" y="780"/>
                    <a:pt x="649" y="822"/>
                  </a:cubicBezTo>
                  <a:cubicBezTo>
                    <a:pt x="1476" y="906"/>
                    <a:pt x="2261" y="1084"/>
                    <a:pt x="3004" y="1387"/>
                  </a:cubicBezTo>
                  <a:cubicBezTo>
                    <a:pt x="3098" y="1429"/>
                    <a:pt x="3181" y="1482"/>
                    <a:pt x="3265" y="1482"/>
                  </a:cubicBezTo>
                  <a:cubicBezTo>
                    <a:pt x="3635" y="1592"/>
                    <a:pt x="4005" y="1659"/>
                    <a:pt x="4373" y="1659"/>
                  </a:cubicBezTo>
                  <a:cubicBezTo>
                    <a:pt x="4703" y="1659"/>
                    <a:pt x="5032" y="1605"/>
                    <a:pt x="5358" y="1482"/>
                  </a:cubicBezTo>
                  <a:cubicBezTo>
                    <a:pt x="5536" y="1429"/>
                    <a:pt x="5756" y="1429"/>
                    <a:pt x="5923" y="1429"/>
                  </a:cubicBezTo>
                  <a:cubicBezTo>
                    <a:pt x="6363" y="1482"/>
                    <a:pt x="6844" y="1523"/>
                    <a:pt x="7325" y="1565"/>
                  </a:cubicBezTo>
                  <a:lnTo>
                    <a:pt x="7409" y="1565"/>
                  </a:lnTo>
                  <a:lnTo>
                    <a:pt x="7409" y="1126"/>
                  </a:lnTo>
                  <a:cubicBezTo>
                    <a:pt x="6802" y="1084"/>
                    <a:pt x="6237" y="1042"/>
                    <a:pt x="5620" y="958"/>
                  </a:cubicBezTo>
                  <a:cubicBezTo>
                    <a:pt x="4751" y="822"/>
                    <a:pt x="3924" y="561"/>
                    <a:pt x="3045" y="257"/>
                  </a:cubicBezTo>
                  <a:cubicBezTo>
                    <a:pt x="2586" y="89"/>
                    <a:pt x="2114" y="1"/>
                    <a:pt x="1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25" name="Google Shape;925;p38"/>
            <p:cNvSpPr/>
            <p:nvPr/>
          </p:nvSpPr>
          <p:spPr>
            <a:xfrm>
              <a:off x="3157803" y="3345601"/>
              <a:ext cx="21" cy="21"/>
            </a:xfrm>
            <a:custGeom>
              <a:avLst/>
              <a:gdLst/>
              <a:ahLst/>
              <a:cxnLst/>
              <a:rect l="l" t="t" r="r" b="b"/>
              <a:pathLst>
                <a:path w="1" h="1" extrusionOk="0">
                  <a:moveTo>
                    <a:pt x="0"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26" name="Google Shape;926;p38"/>
            <p:cNvSpPr/>
            <p:nvPr/>
          </p:nvSpPr>
          <p:spPr>
            <a:xfrm>
              <a:off x="3204135" y="3320763"/>
              <a:ext cx="36537" cy="26823"/>
            </a:xfrm>
            <a:custGeom>
              <a:avLst/>
              <a:gdLst/>
              <a:ahLst/>
              <a:cxnLst/>
              <a:rect l="l" t="t" r="r" b="b"/>
              <a:pathLst>
                <a:path w="1749" h="1284" extrusionOk="0">
                  <a:moveTo>
                    <a:pt x="1123" y="0"/>
                  </a:moveTo>
                  <a:cubicBezTo>
                    <a:pt x="1033" y="0"/>
                    <a:pt x="939" y="5"/>
                    <a:pt x="838" y="17"/>
                  </a:cubicBezTo>
                  <a:cubicBezTo>
                    <a:pt x="524" y="59"/>
                    <a:pt x="262" y="143"/>
                    <a:pt x="1" y="405"/>
                  </a:cubicBezTo>
                  <a:cubicBezTo>
                    <a:pt x="262" y="499"/>
                    <a:pt x="482" y="541"/>
                    <a:pt x="702" y="666"/>
                  </a:cubicBezTo>
                  <a:cubicBezTo>
                    <a:pt x="1047" y="844"/>
                    <a:pt x="1403" y="1064"/>
                    <a:pt x="1748" y="1284"/>
                  </a:cubicBezTo>
                  <a:lnTo>
                    <a:pt x="1748" y="59"/>
                  </a:lnTo>
                  <a:cubicBezTo>
                    <a:pt x="1533" y="30"/>
                    <a:pt x="1340" y="0"/>
                    <a:pt x="1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27" name="Google Shape;927;p38"/>
            <p:cNvSpPr/>
            <p:nvPr/>
          </p:nvSpPr>
          <p:spPr>
            <a:xfrm>
              <a:off x="3027515" y="3058809"/>
              <a:ext cx="213162" cy="42407"/>
            </a:xfrm>
            <a:custGeom>
              <a:avLst/>
              <a:gdLst/>
              <a:ahLst/>
              <a:cxnLst/>
              <a:rect l="l" t="t" r="r" b="b"/>
              <a:pathLst>
                <a:path w="10204" h="2030" extrusionOk="0">
                  <a:moveTo>
                    <a:pt x="6059" y="0"/>
                  </a:moveTo>
                  <a:cubicBezTo>
                    <a:pt x="5233" y="0"/>
                    <a:pt x="4448" y="220"/>
                    <a:pt x="3663" y="440"/>
                  </a:cubicBezTo>
                  <a:cubicBezTo>
                    <a:pt x="2794" y="701"/>
                    <a:pt x="1968" y="869"/>
                    <a:pt x="1130" y="1088"/>
                  </a:cubicBezTo>
                  <a:cubicBezTo>
                    <a:pt x="827" y="1172"/>
                    <a:pt x="524" y="1266"/>
                    <a:pt x="262" y="1350"/>
                  </a:cubicBezTo>
                  <a:cubicBezTo>
                    <a:pt x="136" y="1392"/>
                    <a:pt x="42" y="1486"/>
                    <a:pt x="0" y="1612"/>
                  </a:cubicBezTo>
                  <a:cubicBezTo>
                    <a:pt x="0" y="1748"/>
                    <a:pt x="136" y="1831"/>
                    <a:pt x="262" y="1831"/>
                  </a:cubicBezTo>
                  <a:cubicBezTo>
                    <a:pt x="607" y="1915"/>
                    <a:pt x="921" y="1957"/>
                    <a:pt x="1267" y="2009"/>
                  </a:cubicBezTo>
                  <a:cubicBezTo>
                    <a:pt x="1456" y="2023"/>
                    <a:pt x="1643" y="2030"/>
                    <a:pt x="1830" y="2030"/>
                  </a:cubicBezTo>
                  <a:cubicBezTo>
                    <a:pt x="2761" y="2030"/>
                    <a:pt x="3669" y="1864"/>
                    <a:pt x="4584" y="1612"/>
                  </a:cubicBezTo>
                  <a:cubicBezTo>
                    <a:pt x="5416" y="1383"/>
                    <a:pt x="6255" y="1258"/>
                    <a:pt x="7096" y="1258"/>
                  </a:cubicBezTo>
                  <a:cubicBezTo>
                    <a:pt x="7218" y="1258"/>
                    <a:pt x="7340" y="1261"/>
                    <a:pt x="7461" y="1266"/>
                  </a:cubicBezTo>
                  <a:cubicBezTo>
                    <a:pt x="7985" y="1266"/>
                    <a:pt x="8456" y="1308"/>
                    <a:pt x="8979" y="1308"/>
                  </a:cubicBezTo>
                  <a:cubicBezTo>
                    <a:pt x="9418" y="1350"/>
                    <a:pt x="9816" y="1350"/>
                    <a:pt x="10203" y="1350"/>
                  </a:cubicBezTo>
                  <a:lnTo>
                    <a:pt x="10203" y="963"/>
                  </a:lnTo>
                  <a:cubicBezTo>
                    <a:pt x="9502" y="743"/>
                    <a:pt x="8769" y="523"/>
                    <a:pt x="8068" y="304"/>
                  </a:cubicBezTo>
                  <a:cubicBezTo>
                    <a:pt x="7409" y="84"/>
                    <a:pt x="6760" y="0"/>
                    <a:pt x="6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28" name="Google Shape;928;p38"/>
            <p:cNvSpPr/>
            <p:nvPr/>
          </p:nvSpPr>
          <p:spPr>
            <a:xfrm>
              <a:off x="2229641" y="3125864"/>
              <a:ext cx="539296" cy="55024"/>
            </a:xfrm>
            <a:custGeom>
              <a:avLst/>
              <a:gdLst/>
              <a:ahLst/>
              <a:cxnLst/>
              <a:rect l="l" t="t" r="r" b="b"/>
              <a:pathLst>
                <a:path w="25816" h="2634" extrusionOk="0">
                  <a:moveTo>
                    <a:pt x="1474" y="1"/>
                  </a:moveTo>
                  <a:cubicBezTo>
                    <a:pt x="981" y="1"/>
                    <a:pt x="491" y="44"/>
                    <a:pt x="0" y="149"/>
                  </a:cubicBezTo>
                  <a:lnTo>
                    <a:pt x="0" y="1279"/>
                  </a:lnTo>
                  <a:cubicBezTo>
                    <a:pt x="178" y="1279"/>
                    <a:pt x="346" y="1238"/>
                    <a:pt x="566" y="1238"/>
                  </a:cubicBezTo>
                  <a:cubicBezTo>
                    <a:pt x="876" y="1223"/>
                    <a:pt x="1187" y="1216"/>
                    <a:pt x="1497" y="1216"/>
                  </a:cubicBezTo>
                  <a:cubicBezTo>
                    <a:pt x="2976" y="1216"/>
                    <a:pt x="4455" y="1374"/>
                    <a:pt x="5934" y="1625"/>
                  </a:cubicBezTo>
                  <a:cubicBezTo>
                    <a:pt x="6760" y="1803"/>
                    <a:pt x="7629" y="2064"/>
                    <a:pt x="8508" y="2284"/>
                  </a:cubicBezTo>
                  <a:cubicBezTo>
                    <a:pt x="9264" y="2515"/>
                    <a:pt x="10039" y="2634"/>
                    <a:pt x="10822" y="2634"/>
                  </a:cubicBezTo>
                  <a:cubicBezTo>
                    <a:pt x="11211" y="2634"/>
                    <a:pt x="11601" y="2604"/>
                    <a:pt x="11993" y="2546"/>
                  </a:cubicBezTo>
                  <a:cubicBezTo>
                    <a:pt x="12694" y="2462"/>
                    <a:pt x="13301" y="2284"/>
                    <a:pt x="13949" y="2106"/>
                  </a:cubicBezTo>
                  <a:cubicBezTo>
                    <a:pt x="14842" y="1951"/>
                    <a:pt x="15735" y="1714"/>
                    <a:pt x="16662" y="1714"/>
                  </a:cubicBezTo>
                  <a:cubicBezTo>
                    <a:pt x="16734" y="1714"/>
                    <a:pt x="16807" y="1716"/>
                    <a:pt x="16879" y="1719"/>
                  </a:cubicBezTo>
                  <a:cubicBezTo>
                    <a:pt x="17368" y="1719"/>
                    <a:pt x="17842" y="1700"/>
                    <a:pt x="18324" y="1700"/>
                  </a:cubicBezTo>
                  <a:cubicBezTo>
                    <a:pt x="18565" y="1700"/>
                    <a:pt x="18808" y="1705"/>
                    <a:pt x="19056" y="1719"/>
                  </a:cubicBezTo>
                  <a:cubicBezTo>
                    <a:pt x="20186" y="1803"/>
                    <a:pt x="21274" y="1886"/>
                    <a:pt x="22373" y="1980"/>
                  </a:cubicBezTo>
                  <a:cubicBezTo>
                    <a:pt x="23200" y="2064"/>
                    <a:pt x="23985" y="2200"/>
                    <a:pt x="24811" y="2284"/>
                  </a:cubicBezTo>
                  <a:cubicBezTo>
                    <a:pt x="24913" y="2298"/>
                    <a:pt x="25018" y="2303"/>
                    <a:pt x="25126" y="2303"/>
                  </a:cubicBezTo>
                  <a:cubicBezTo>
                    <a:pt x="25342" y="2303"/>
                    <a:pt x="25565" y="2284"/>
                    <a:pt x="25774" y="2284"/>
                  </a:cubicBezTo>
                  <a:lnTo>
                    <a:pt x="25816" y="2242"/>
                  </a:lnTo>
                  <a:cubicBezTo>
                    <a:pt x="25638" y="2200"/>
                    <a:pt x="25513" y="2200"/>
                    <a:pt x="25376" y="2200"/>
                  </a:cubicBezTo>
                  <a:cubicBezTo>
                    <a:pt x="24110" y="2022"/>
                    <a:pt x="22802" y="1844"/>
                    <a:pt x="21536" y="1677"/>
                  </a:cubicBezTo>
                  <a:cubicBezTo>
                    <a:pt x="20774" y="1558"/>
                    <a:pt x="19980" y="1406"/>
                    <a:pt x="19174" y="1406"/>
                  </a:cubicBezTo>
                  <a:cubicBezTo>
                    <a:pt x="19062" y="1406"/>
                    <a:pt x="18949" y="1409"/>
                    <a:pt x="18836" y="1415"/>
                  </a:cubicBezTo>
                  <a:lnTo>
                    <a:pt x="16743" y="1415"/>
                  </a:lnTo>
                  <a:cubicBezTo>
                    <a:pt x="15435" y="1415"/>
                    <a:pt x="14085" y="1363"/>
                    <a:pt x="12736" y="1363"/>
                  </a:cubicBezTo>
                  <a:cubicBezTo>
                    <a:pt x="11250" y="1363"/>
                    <a:pt x="9764" y="1279"/>
                    <a:pt x="8330" y="976"/>
                  </a:cubicBezTo>
                  <a:cubicBezTo>
                    <a:pt x="6363" y="578"/>
                    <a:pt x="4448" y="233"/>
                    <a:pt x="2491" y="55"/>
                  </a:cubicBezTo>
                  <a:cubicBezTo>
                    <a:pt x="2150" y="21"/>
                    <a:pt x="1811" y="1"/>
                    <a:pt x="14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29" name="Google Shape;929;p38"/>
            <p:cNvSpPr/>
            <p:nvPr/>
          </p:nvSpPr>
          <p:spPr>
            <a:xfrm>
              <a:off x="2848910" y="3133363"/>
              <a:ext cx="391771" cy="78484"/>
            </a:xfrm>
            <a:custGeom>
              <a:avLst/>
              <a:gdLst/>
              <a:ahLst/>
              <a:cxnLst/>
              <a:rect l="l" t="t" r="r" b="b"/>
              <a:pathLst>
                <a:path w="18754" h="3757" extrusionOk="0">
                  <a:moveTo>
                    <a:pt x="14981" y="1"/>
                  </a:moveTo>
                  <a:cubicBezTo>
                    <a:pt x="13655" y="1"/>
                    <a:pt x="12354" y="236"/>
                    <a:pt x="11083" y="795"/>
                  </a:cubicBezTo>
                  <a:cubicBezTo>
                    <a:pt x="10518" y="1056"/>
                    <a:pt x="9900" y="1266"/>
                    <a:pt x="9293" y="1266"/>
                  </a:cubicBezTo>
                  <a:cubicBezTo>
                    <a:pt x="9210" y="1266"/>
                    <a:pt x="9115" y="1266"/>
                    <a:pt x="9032" y="1318"/>
                  </a:cubicBezTo>
                  <a:cubicBezTo>
                    <a:pt x="8205" y="1485"/>
                    <a:pt x="7378" y="1621"/>
                    <a:pt x="6541" y="1841"/>
                  </a:cubicBezTo>
                  <a:cubicBezTo>
                    <a:pt x="5585" y="2052"/>
                    <a:pt x="4629" y="2180"/>
                    <a:pt x="3673" y="2180"/>
                  </a:cubicBezTo>
                  <a:cubicBezTo>
                    <a:pt x="3059" y="2180"/>
                    <a:pt x="2446" y="2127"/>
                    <a:pt x="1832" y="2009"/>
                  </a:cubicBezTo>
                  <a:cubicBezTo>
                    <a:pt x="1361" y="1883"/>
                    <a:pt x="922" y="1841"/>
                    <a:pt x="440" y="1747"/>
                  </a:cubicBezTo>
                  <a:cubicBezTo>
                    <a:pt x="400" y="1747"/>
                    <a:pt x="355" y="1743"/>
                    <a:pt x="307" y="1743"/>
                  </a:cubicBezTo>
                  <a:cubicBezTo>
                    <a:pt x="205" y="1743"/>
                    <a:pt x="93" y="1762"/>
                    <a:pt x="1" y="1883"/>
                  </a:cubicBezTo>
                  <a:cubicBezTo>
                    <a:pt x="1" y="1925"/>
                    <a:pt x="1" y="1925"/>
                    <a:pt x="53" y="1967"/>
                  </a:cubicBezTo>
                  <a:cubicBezTo>
                    <a:pt x="95" y="2009"/>
                    <a:pt x="137" y="2051"/>
                    <a:pt x="221" y="2103"/>
                  </a:cubicBezTo>
                  <a:cubicBezTo>
                    <a:pt x="1623" y="2888"/>
                    <a:pt x="3057" y="3411"/>
                    <a:pt x="4668" y="3453"/>
                  </a:cubicBezTo>
                  <a:cubicBezTo>
                    <a:pt x="5934" y="3453"/>
                    <a:pt x="7159" y="3233"/>
                    <a:pt x="8425" y="2930"/>
                  </a:cubicBezTo>
                  <a:cubicBezTo>
                    <a:pt x="9397" y="2720"/>
                    <a:pt x="10375" y="2537"/>
                    <a:pt x="11377" y="2537"/>
                  </a:cubicBezTo>
                  <a:cubicBezTo>
                    <a:pt x="11626" y="2537"/>
                    <a:pt x="11877" y="2549"/>
                    <a:pt x="12129" y="2574"/>
                  </a:cubicBezTo>
                  <a:cubicBezTo>
                    <a:pt x="13301" y="2668"/>
                    <a:pt x="14484" y="2835"/>
                    <a:pt x="15572" y="3191"/>
                  </a:cubicBezTo>
                  <a:cubicBezTo>
                    <a:pt x="16535" y="3453"/>
                    <a:pt x="17487" y="3620"/>
                    <a:pt x="18491" y="3714"/>
                  </a:cubicBezTo>
                  <a:cubicBezTo>
                    <a:pt x="18575" y="3714"/>
                    <a:pt x="18669" y="3714"/>
                    <a:pt x="18753" y="3756"/>
                  </a:cubicBezTo>
                  <a:lnTo>
                    <a:pt x="18753" y="2626"/>
                  </a:lnTo>
                  <a:cubicBezTo>
                    <a:pt x="17623" y="2406"/>
                    <a:pt x="16535" y="2103"/>
                    <a:pt x="15394" y="1747"/>
                  </a:cubicBezTo>
                  <a:cubicBezTo>
                    <a:pt x="15352" y="1747"/>
                    <a:pt x="15268" y="1705"/>
                    <a:pt x="15227" y="1663"/>
                  </a:cubicBezTo>
                  <a:cubicBezTo>
                    <a:pt x="15227" y="1621"/>
                    <a:pt x="15268" y="1621"/>
                    <a:pt x="15268" y="1621"/>
                  </a:cubicBezTo>
                  <a:cubicBezTo>
                    <a:pt x="15394" y="1621"/>
                    <a:pt x="15488" y="1580"/>
                    <a:pt x="15614" y="1580"/>
                  </a:cubicBezTo>
                  <a:cubicBezTo>
                    <a:pt x="16482" y="1580"/>
                    <a:pt x="17361" y="1663"/>
                    <a:pt x="18230" y="1789"/>
                  </a:cubicBezTo>
                  <a:cubicBezTo>
                    <a:pt x="18408" y="1789"/>
                    <a:pt x="18575" y="1841"/>
                    <a:pt x="18753" y="1841"/>
                  </a:cubicBezTo>
                  <a:lnTo>
                    <a:pt x="18753" y="533"/>
                  </a:lnTo>
                  <a:cubicBezTo>
                    <a:pt x="18366" y="439"/>
                    <a:pt x="17968" y="355"/>
                    <a:pt x="17581" y="272"/>
                  </a:cubicBezTo>
                  <a:cubicBezTo>
                    <a:pt x="16706" y="99"/>
                    <a:pt x="15838" y="1"/>
                    <a:pt x="149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0" name="Google Shape;930;p38"/>
            <p:cNvSpPr/>
            <p:nvPr/>
          </p:nvSpPr>
          <p:spPr>
            <a:xfrm>
              <a:off x="2229641" y="3181994"/>
              <a:ext cx="126593" cy="47107"/>
            </a:xfrm>
            <a:custGeom>
              <a:avLst/>
              <a:gdLst/>
              <a:ahLst/>
              <a:cxnLst/>
              <a:rect l="l" t="t" r="r" b="b"/>
              <a:pathLst>
                <a:path w="6060" h="2255" extrusionOk="0">
                  <a:moveTo>
                    <a:pt x="3572" y="0"/>
                  </a:moveTo>
                  <a:cubicBezTo>
                    <a:pt x="3402" y="0"/>
                    <a:pt x="3229" y="12"/>
                    <a:pt x="3056" y="36"/>
                  </a:cubicBezTo>
                  <a:cubicBezTo>
                    <a:pt x="2753" y="78"/>
                    <a:pt x="2439" y="162"/>
                    <a:pt x="2135" y="204"/>
                  </a:cubicBezTo>
                  <a:cubicBezTo>
                    <a:pt x="1445" y="382"/>
                    <a:pt x="702" y="560"/>
                    <a:pt x="0" y="727"/>
                  </a:cubicBezTo>
                  <a:lnTo>
                    <a:pt x="0" y="2255"/>
                  </a:lnTo>
                  <a:cubicBezTo>
                    <a:pt x="607" y="2171"/>
                    <a:pt x="1225" y="2035"/>
                    <a:pt x="1832" y="1815"/>
                  </a:cubicBezTo>
                  <a:cubicBezTo>
                    <a:pt x="2836" y="1470"/>
                    <a:pt x="3841" y="1250"/>
                    <a:pt x="4929" y="1250"/>
                  </a:cubicBezTo>
                  <a:lnTo>
                    <a:pt x="5149" y="1250"/>
                  </a:lnTo>
                  <a:cubicBezTo>
                    <a:pt x="5369" y="1208"/>
                    <a:pt x="5578" y="1167"/>
                    <a:pt x="5756" y="1083"/>
                  </a:cubicBezTo>
                  <a:cubicBezTo>
                    <a:pt x="5840" y="1031"/>
                    <a:pt x="5976" y="905"/>
                    <a:pt x="5976" y="821"/>
                  </a:cubicBezTo>
                  <a:cubicBezTo>
                    <a:pt x="6059" y="685"/>
                    <a:pt x="5892" y="643"/>
                    <a:pt x="5756" y="560"/>
                  </a:cubicBezTo>
                  <a:cubicBezTo>
                    <a:pt x="5080" y="234"/>
                    <a:pt x="4340" y="0"/>
                    <a:pt x="3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1" name="Google Shape;931;p38"/>
            <p:cNvSpPr/>
            <p:nvPr/>
          </p:nvSpPr>
          <p:spPr>
            <a:xfrm>
              <a:off x="2521028" y="3056761"/>
              <a:ext cx="490121" cy="84166"/>
            </a:xfrm>
            <a:custGeom>
              <a:avLst/>
              <a:gdLst/>
              <a:ahLst/>
              <a:cxnLst/>
              <a:rect l="l" t="t" r="r" b="b"/>
              <a:pathLst>
                <a:path w="23462" h="4029" extrusionOk="0">
                  <a:moveTo>
                    <a:pt x="11839" y="0"/>
                  </a:moveTo>
                  <a:cubicBezTo>
                    <a:pt x="11474" y="0"/>
                    <a:pt x="11105" y="30"/>
                    <a:pt x="10726" y="98"/>
                  </a:cubicBezTo>
                  <a:cubicBezTo>
                    <a:pt x="10339" y="140"/>
                    <a:pt x="9900" y="182"/>
                    <a:pt x="9471" y="224"/>
                  </a:cubicBezTo>
                  <a:cubicBezTo>
                    <a:pt x="8110" y="360"/>
                    <a:pt x="6802" y="485"/>
                    <a:pt x="5547" y="883"/>
                  </a:cubicBezTo>
                  <a:cubicBezTo>
                    <a:pt x="4929" y="1061"/>
                    <a:pt x="4280" y="1145"/>
                    <a:pt x="3621" y="1186"/>
                  </a:cubicBezTo>
                  <a:cubicBezTo>
                    <a:pt x="3318" y="1186"/>
                    <a:pt x="3014" y="1228"/>
                    <a:pt x="2711" y="1270"/>
                  </a:cubicBezTo>
                  <a:cubicBezTo>
                    <a:pt x="2533" y="1270"/>
                    <a:pt x="2355" y="1322"/>
                    <a:pt x="2271" y="1532"/>
                  </a:cubicBezTo>
                  <a:cubicBezTo>
                    <a:pt x="2391" y="1652"/>
                    <a:pt x="2549" y="1691"/>
                    <a:pt x="2706" y="1691"/>
                  </a:cubicBezTo>
                  <a:cubicBezTo>
                    <a:pt x="2782" y="1691"/>
                    <a:pt x="2859" y="1681"/>
                    <a:pt x="2930" y="1668"/>
                  </a:cubicBezTo>
                  <a:lnTo>
                    <a:pt x="5756" y="1668"/>
                  </a:lnTo>
                  <a:cubicBezTo>
                    <a:pt x="6237" y="1668"/>
                    <a:pt x="6719" y="1710"/>
                    <a:pt x="7200" y="1710"/>
                  </a:cubicBezTo>
                  <a:cubicBezTo>
                    <a:pt x="7242" y="1710"/>
                    <a:pt x="7325" y="1752"/>
                    <a:pt x="7378" y="1793"/>
                  </a:cubicBezTo>
                  <a:cubicBezTo>
                    <a:pt x="7284" y="1888"/>
                    <a:pt x="7158" y="1971"/>
                    <a:pt x="7064" y="1971"/>
                  </a:cubicBezTo>
                  <a:cubicBezTo>
                    <a:pt x="6635" y="2107"/>
                    <a:pt x="6195" y="2191"/>
                    <a:pt x="5756" y="2275"/>
                  </a:cubicBezTo>
                  <a:cubicBezTo>
                    <a:pt x="3977" y="2578"/>
                    <a:pt x="2093" y="2672"/>
                    <a:pt x="262" y="2714"/>
                  </a:cubicBezTo>
                  <a:cubicBezTo>
                    <a:pt x="178" y="2714"/>
                    <a:pt x="95" y="2756"/>
                    <a:pt x="0" y="2756"/>
                  </a:cubicBezTo>
                  <a:cubicBezTo>
                    <a:pt x="0" y="2976"/>
                    <a:pt x="136" y="2976"/>
                    <a:pt x="262" y="3018"/>
                  </a:cubicBezTo>
                  <a:cubicBezTo>
                    <a:pt x="482" y="3101"/>
                    <a:pt x="702" y="3196"/>
                    <a:pt x="963" y="3196"/>
                  </a:cubicBezTo>
                  <a:cubicBezTo>
                    <a:pt x="1640" y="3247"/>
                    <a:pt x="2325" y="3277"/>
                    <a:pt x="3015" y="3277"/>
                  </a:cubicBezTo>
                  <a:cubicBezTo>
                    <a:pt x="4011" y="3277"/>
                    <a:pt x="5016" y="3214"/>
                    <a:pt x="6017" y="3060"/>
                  </a:cubicBezTo>
                  <a:cubicBezTo>
                    <a:pt x="6457" y="3018"/>
                    <a:pt x="6896" y="2840"/>
                    <a:pt x="7378" y="2840"/>
                  </a:cubicBezTo>
                  <a:cubicBezTo>
                    <a:pt x="7606" y="2829"/>
                    <a:pt x="7835" y="2824"/>
                    <a:pt x="8064" y="2824"/>
                  </a:cubicBezTo>
                  <a:cubicBezTo>
                    <a:pt x="8707" y="2824"/>
                    <a:pt x="9357" y="2865"/>
                    <a:pt x="10036" y="2934"/>
                  </a:cubicBezTo>
                  <a:cubicBezTo>
                    <a:pt x="10904" y="3060"/>
                    <a:pt x="11731" y="3279"/>
                    <a:pt x="12610" y="3625"/>
                  </a:cubicBezTo>
                  <a:cubicBezTo>
                    <a:pt x="13271" y="3861"/>
                    <a:pt x="13974" y="4028"/>
                    <a:pt x="14681" y="4028"/>
                  </a:cubicBezTo>
                  <a:cubicBezTo>
                    <a:pt x="14758" y="4028"/>
                    <a:pt x="14835" y="4026"/>
                    <a:pt x="14912" y="4022"/>
                  </a:cubicBezTo>
                  <a:cubicBezTo>
                    <a:pt x="15791" y="4022"/>
                    <a:pt x="16618" y="3980"/>
                    <a:pt x="17445" y="3886"/>
                  </a:cubicBezTo>
                  <a:cubicBezTo>
                    <a:pt x="18187" y="3844"/>
                    <a:pt x="18930" y="3761"/>
                    <a:pt x="19621" y="3583"/>
                  </a:cubicBezTo>
                  <a:cubicBezTo>
                    <a:pt x="20438" y="3419"/>
                    <a:pt x="21227" y="3331"/>
                    <a:pt x="22025" y="3331"/>
                  </a:cubicBezTo>
                  <a:cubicBezTo>
                    <a:pt x="22300" y="3331"/>
                    <a:pt x="22576" y="3342"/>
                    <a:pt x="22855" y="3363"/>
                  </a:cubicBezTo>
                  <a:lnTo>
                    <a:pt x="23462" y="3363"/>
                  </a:lnTo>
                  <a:lnTo>
                    <a:pt x="23462" y="3321"/>
                  </a:lnTo>
                  <a:cubicBezTo>
                    <a:pt x="23336" y="3321"/>
                    <a:pt x="23158" y="3279"/>
                    <a:pt x="22980" y="3279"/>
                  </a:cubicBezTo>
                  <a:cubicBezTo>
                    <a:pt x="22499" y="3198"/>
                    <a:pt x="22022" y="3147"/>
                    <a:pt x="21544" y="3147"/>
                  </a:cubicBezTo>
                  <a:cubicBezTo>
                    <a:pt x="21284" y="3147"/>
                    <a:pt x="21024" y="3162"/>
                    <a:pt x="20762" y="3196"/>
                  </a:cubicBezTo>
                  <a:cubicBezTo>
                    <a:pt x="19959" y="3292"/>
                    <a:pt x="19156" y="3394"/>
                    <a:pt x="18354" y="3394"/>
                  </a:cubicBezTo>
                  <a:cubicBezTo>
                    <a:pt x="18110" y="3394"/>
                    <a:pt x="17866" y="3385"/>
                    <a:pt x="17622" y="3363"/>
                  </a:cubicBezTo>
                  <a:cubicBezTo>
                    <a:pt x="17183" y="3363"/>
                    <a:pt x="16743" y="3321"/>
                    <a:pt x="16314" y="3279"/>
                  </a:cubicBezTo>
                  <a:cubicBezTo>
                    <a:pt x="15226" y="3237"/>
                    <a:pt x="14127" y="3060"/>
                    <a:pt x="13133" y="2578"/>
                  </a:cubicBezTo>
                  <a:cubicBezTo>
                    <a:pt x="12348" y="2191"/>
                    <a:pt x="11511" y="1929"/>
                    <a:pt x="10601" y="1888"/>
                  </a:cubicBezTo>
                  <a:cubicBezTo>
                    <a:pt x="10517" y="1888"/>
                    <a:pt x="10381" y="1888"/>
                    <a:pt x="10297" y="1752"/>
                  </a:cubicBezTo>
                  <a:cubicBezTo>
                    <a:pt x="10423" y="1710"/>
                    <a:pt x="10517" y="1668"/>
                    <a:pt x="10601" y="1668"/>
                  </a:cubicBezTo>
                  <a:cubicBezTo>
                    <a:pt x="11208" y="1584"/>
                    <a:pt x="11867" y="1490"/>
                    <a:pt x="12474" y="1448"/>
                  </a:cubicBezTo>
                  <a:cubicBezTo>
                    <a:pt x="12777" y="1448"/>
                    <a:pt x="13081" y="1448"/>
                    <a:pt x="13395" y="1532"/>
                  </a:cubicBezTo>
                  <a:cubicBezTo>
                    <a:pt x="15006" y="1888"/>
                    <a:pt x="16660" y="2013"/>
                    <a:pt x="18313" y="2055"/>
                  </a:cubicBezTo>
                  <a:cubicBezTo>
                    <a:pt x="19014" y="2055"/>
                    <a:pt x="19715" y="2107"/>
                    <a:pt x="20364" y="2107"/>
                  </a:cubicBezTo>
                  <a:cubicBezTo>
                    <a:pt x="20762" y="2107"/>
                    <a:pt x="21107" y="2149"/>
                    <a:pt x="21452" y="2149"/>
                  </a:cubicBezTo>
                  <a:cubicBezTo>
                    <a:pt x="21630" y="2149"/>
                    <a:pt x="21808" y="2149"/>
                    <a:pt x="21934" y="2013"/>
                  </a:cubicBezTo>
                  <a:cubicBezTo>
                    <a:pt x="21714" y="1793"/>
                    <a:pt x="21410" y="1752"/>
                    <a:pt x="21107" y="1710"/>
                  </a:cubicBezTo>
                  <a:cubicBezTo>
                    <a:pt x="20720" y="1626"/>
                    <a:pt x="20280" y="1626"/>
                    <a:pt x="19841" y="1532"/>
                  </a:cubicBezTo>
                  <a:cubicBezTo>
                    <a:pt x="19056" y="1406"/>
                    <a:pt x="18229" y="1322"/>
                    <a:pt x="17403" y="1145"/>
                  </a:cubicBezTo>
                  <a:cubicBezTo>
                    <a:pt x="16356" y="925"/>
                    <a:pt x="15310" y="621"/>
                    <a:pt x="14263" y="360"/>
                  </a:cubicBezTo>
                  <a:cubicBezTo>
                    <a:pt x="13446" y="150"/>
                    <a:pt x="12654" y="0"/>
                    <a:pt x="118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2" name="Google Shape;932;p38"/>
            <p:cNvSpPr/>
            <p:nvPr/>
          </p:nvSpPr>
          <p:spPr>
            <a:xfrm>
              <a:off x="3157803" y="3345601"/>
              <a:ext cx="13558" cy="21"/>
            </a:xfrm>
            <a:custGeom>
              <a:avLst/>
              <a:gdLst/>
              <a:ahLst/>
              <a:cxnLst/>
              <a:rect l="l" t="t" r="r" b="b"/>
              <a:pathLst>
                <a:path w="649" h="1" extrusionOk="0">
                  <a:moveTo>
                    <a:pt x="0" y="0"/>
                  </a:moveTo>
                  <a:lnTo>
                    <a:pt x="0" y="0"/>
                  </a:lnTo>
                  <a:lnTo>
                    <a:pt x="649"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3" name="Google Shape;933;p38"/>
            <p:cNvSpPr/>
            <p:nvPr/>
          </p:nvSpPr>
          <p:spPr>
            <a:xfrm>
              <a:off x="2597525" y="3390346"/>
              <a:ext cx="626763" cy="75496"/>
            </a:xfrm>
            <a:custGeom>
              <a:avLst/>
              <a:gdLst/>
              <a:ahLst/>
              <a:cxnLst/>
              <a:rect l="l" t="t" r="r" b="b"/>
              <a:pathLst>
                <a:path w="30003" h="3614" extrusionOk="0">
                  <a:moveTo>
                    <a:pt x="8232" y="1"/>
                  </a:moveTo>
                  <a:cubicBezTo>
                    <a:pt x="7647" y="1"/>
                    <a:pt x="7057" y="45"/>
                    <a:pt x="6457" y="129"/>
                  </a:cubicBezTo>
                  <a:cubicBezTo>
                    <a:pt x="5714" y="265"/>
                    <a:pt x="5066" y="527"/>
                    <a:pt x="4406" y="914"/>
                  </a:cubicBezTo>
                  <a:cubicBezTo>
                    <a:pt x="3318" y="1479"/>
                    <a:pt x="2230" y="1877"/>
                    <a:pt x="964" y="1919"/>
                  </a:cubicBezTo>
                  <a:cubicBezTo>
                    <a:pt x="702" y="1919"/>
                    <a:pt x="440" y="2002"/>
                    <a:pt x="179" y="2044"/>
                  </a:cubicBezTo>
                  <a:cubicBezTo>
                    <a:pt x="137" y="2044"/>
                    <a:pt x="53" y="2180"/>
                    <a:pt x="1" y="2222"/>
                  </a:cubicBezTo>
                  <a:cubicBezTo>
                    <a:pt x="95" y="2306"/>
                    <a:pt x="137" y="2400"/>
                    <a:pt x="221" y="2400"/>
                  </a:cubicBezTo>
                  <a:cubicBezTo>
                    <a:pt x="786" y="2484"/>
                    <a:pt x="1403" y="2620"/>
                    <a:pt x="1968" y="2662"/>
                  </a:cubicBezTo>
                  <a:cubicBezTo>
                    <a:pt x="2091" y="2671"/>
                    <a:pt x="2214" y="2675"/>
                    <a:pt x="2335" y="2675"/>
                  </a:cubicBezTo>
                  <a:cubicBezTo>
                    <a:pt x="3293" y="2675"/>
                    <a:pt x="4221" y="2397"/>
                    <a:pt x="5149" y="2044"/>
                  </a:cubicBezTo>
                  <a:cubicBezTo>
                    <a:pt x="5547" y="1919"/>
                    <a:pt x="5976" y="1783"/>
                    <a:pt x="6416" y="1699"/>
                  </a:cubicBezTo>
                  <a:cubicBezTo>
                    <a:pt x="6882" y="1641"/>
                    <a:pt x="7357" y="1609"/>
                    <a:pt x="7833" y="1609"/>
                  </a:cubicBezTo>
                  <a:cubicBezTo>
                    <a:pt x="8382" y="1609"/>
                    <a:pt x="8933" y="1651"/>
                    <a:pt x="9471" y="1741"/>
                  </a:cubicBezTo>
                  <a:cubicBezTo>
                    <a:pt x="10779" y="1960"/>
                    <a:pt x="12087" y="2264"/>
                    <a:pt x="13395" y="2484"/>
                  </a:cubicBezTo>
                  <a:cubicBezTo>
                    <a:pt x="14525" y="2703"/>
                    <a:pt x="15656" y="2881"/>
                    <a:pt x="16796" y="3007"/>
                  </a:cubicBezTo>
                  <a:cubicBezTo>
                    <a:pt x="18146" y="3185"/>
                    <a:pt x="19538" y="3268"/>
                    <a:pt x="20930" y="3352"/>
                  </a:cubicBezTo>
                  <a:cubicBezTo>
                    <a:pt x="22154" y="3446"/>
                    <a:pt x="23378" y="3488"/>
                    <a:pt x="24592" y="3572"/>
                  </a:cubicBezTo>
                  <a:lnTo>
                    <a:pt x="25639" y="3572"/>
                  </a:lnTo>
                  <a:cubicBezTo>
                    <a:pt x="26779" y="3614"/>
                    <a:pt x="27909" y="3614"/>
                    <a:pt x="29040" y="3614"/>
                  </a:cubicBezTo>
                  <a:cubicBezTo>
                    <a:pt x="29353" y="3614"/>
                    <a:pt x="29699" y="3572"/>
                    <a:pt x="29960" y="3404"/>
                  </a:cubicBezTo>
                  <a:cubicBezTo>
                    <a:pt x="29960" y="3404"/>
                    <a:pt x="29960" y="3352"/>
                    <a:pt x="30002" y="3310"/>
                  </a:cubicBezTo>
                  <a:cubicBezTo>
                    <a:pt x="29479" y="3268"/>
                    <a:pt x="28998" y="3185"/>
                    <a:pt x="28474" y="3143"/>
                  </a:cubicBezTo>
                  <a:cubicBezTo>
                    <a:pt x="27261" y="3091"/>
                    <a:pt x="25994" y="3049"/>
                    <a:pt x="24770" y="2965"/>
                  </a:cubicBezTo>
                  <a:cubicBezTo>
                    <a:pt x="24331" y="2965"/>
                    <a:pt x="23860" y="2923"/>
                    <a:pt x="23420" y="2881"/>
                  </a:cubicBezTo>
                  <a:cubicBezTo>
                    <a:pt x="22593" y="2745"/>
                    <a:pt x="21714" y="2620"/>
                    <a:pt x="20888" y="2484"/>
                  </a:cubicBezTo>
                  <a:cubicBezTo>
                    <a:pt x="18366" y="2138"/>
                    <a:pt x="15917" y="1657"/>
                    <a:pt x="13479" y="956"/>
                  </a:cubicBezTo>
                  <a:cubicBezTo>
                    <a:pt x="12391" y="652"/>
                    <a:pt x="11302" y="391"/>
                    <a:pt x="10162" y="171"/>
                  </a:cubicBezTo>
                  <a:cubicBezTo>
                    <a:pt x="9523" y="55"/>
                    <a:pt x="8881" y="1"/>
                    <a:pt x="82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4" name="Google Shape;934;p38"/>
            <p:cNvSpPr/>
            <p:nvPr/>
          </p:nvSpPr>
          <p:spPr>
            <a:xfrm>
              <a:off x="2467468" y="2678891"/>
              <a:ext cx="773222" cy="82202"/>
            </a:xfrm>
            <a:custGeom>
              <a:avLst/>
              <a:gdLst/>
              <a:ahLst/>
              <a:cxnLst/>
              <a:rect l="l" t="t" r="r" b="b"/>
              <a:pathLst>
                <a:path w="37014" h="3935" extrusionOk="0">
                  <a:moveTo>
                    <a:pt x="210" y="0"/>
                  </a:moveTo>
                  <a:cubicBezTo>
                    <a:pt x="126" y="52"/>
                    <a:pt x="43" y="94"/>
                    <a:pt x="1" y="220"/>
                  </a:cubicBezTo>
                  <a:cubicBezTo>
                    <a:pt x="210" y="398"/>
                    <a:pt x="304" y="398"/>
                    <a:pt x="649" y="440"/>
                  </a:cubicBezTo>
                  <a:cubicBezTo>
                    <a:pt x="1957" y="481"/>
                    <a:pt x="3224" y="659"/>
                    <a:pt x="4490" y="963"/>
                  </a:cubicBezTo>
                  <a:cubicBezTo>
                    <a:pt x="5756" y="1308"/>
                    <a:pt x="7064" y="1664"/>
                    <a:pt x="8320" y="2009"/>
                  </a:cubicBezTo>
                  <a:cubicBezTo>
                    <a:pt x="9328" y="2249"/>
                    <a:pt x="10326" y="2454"/>
                    <a:pt x="11357" y="2454"/>
                  </a:cubicBezTo>
                  <a:cubicBezTo>
                    <a:pt x="11450" y="2454"/>
                    <a:pt x="11543" y="2452"/>
                    <a:pt x="11637" y="2449"/>
                  </a:cubicBezTo>
                  <a:cubicBezTo>
                    <a:pt x="11721" y="2449"/>
                    <a:pt x="11815" y="2491"/>
                    <a:pt x="11899" y="2491"/>
                  </a:cubicBezTo>
                  <a:cubicBezTo>
                    <a:pt x="13123" y="2836"/>
                    <a:pt x="14337" y="3139"/>
                    <a:pt x="15519" y="3453"/>
                  </a:cubicBezTo>
                  <a:cubicBezTo>
                    <a:pt x="16220" y="3621"/>
                    <a:pt x="16869" y="3799"/>
                    <a:pt x="17570" y="3841"/>
                  </a:cubicBezTo>
                  <a:cubicBezTo>
                    <a:pt x="18154" y="3905"/>
                    <a:pt x="18739" y="3935"/>
                    <a:pt x="19323" y="3935"/>
                  </a:cubicBezTo>
                  <a:cubicBezTo>
                    <a:pt x="20739" y="3935"/>
                    <a:pt x="22153" y="3757"/>
                    <a:pt x="23545" y="3453"/>
                  </a:cubicBezTo>
                  <a:cubicBezTo>
                    <a:pt x="24676" y="3234"/>
                    <a:pt x="25848" y="2972"/>
                    <a:pt x="27030" y="2930"/>
                  </a:cubicBezTo>
                  <a:cubicBezTo>
                    <a:pt x="28035" y="2836"/>
                    <a:pt x="28987" y="2794"/>
                    <a:pt x="29991" y="2752"/>
                  </a:cubicBezTo>
                  <a:cubicBezTo>
                    <a:pt x="31559" y="2677"/>
                    <a:pt x="33127" y="2526"/>
                    <a:pt x="34688" y="2526"/>
                  </a:cubicBezTo>
                  <a:cubicBezTo>
                    <a:pt x="34866" y="2526"/>
                    <a:pt x="35045" y="2528"/>
                    <a:pt x="35224" y="2533"/>
                  </a:cubicBezTo>
                  <a:cubicBezTo>
                    <a:pt x="35841" y="2574"/>
                    <a:pt x="36448" y="2574"/>
                    <a:pt x="37013" y="2574"/>
                  </a:cubicBezTo>
                  <a:lnTo>
                    <a:pt x="37013" y="2229"/>
                  </a:lnTo>
                  <a:lnTo>
                    <a:pt x="36887" y="2229"/>
                  </a:lnTo>
                  <a:cubicBezTo>
                    <a:pt x="35542" y="2081"/>
                    <a:pt x="34174" y="1999"/>
                    <a:pt x="32827" y="1999"/>
                  </a:cubicBezTo>
                  <a:cubicBezTo>
                    <a:pt x="32551" y="1999"/>
                    <a:pt x="32275" y="2002"/>
                    <a:pt x="32001" y="2009"/>
                  </a:cubicBezTo>
                  <a:cubicBezTo>
                    <a:pt x="31300" y="2009"/>
                    <a:pt x="30609" y="2051"/>
                    <a:pt x="29908" y="2051"/>
                  </a:cubicBezTo>
                  <a:cubicBezTo>
                    <a:pt x="28558" y="2009"/>
                    <a:pt x="27250" y="1967"/>
                    <a:pt x="25942" y="1926"/>
                  </a:cubicBezTo>
                  <a:cubicBezTo>
                    <a:pt x="23545" y="1926"/>
                    <a:pt x="21139" y="2145"/>
                    <a:pt x="18700" y="2271"/>
                  </a:cubicBezTo>
                  <a:cubicBezTo>
                    <a:pt x="18348" y="2286"/>
                    <a:pt x="17997" y="2296"/>
                    <a:pt x="17649" y="2296"/>
                  </a:cubicBezTo>
                  <a:cubicBezTo>
                    <a:pt x="17045" y="2296"/>
                    <a:pt x="16448" y="2267"/>
                    <a:pt x="15865" y="2187"/>
                  </a:cubicBezTo>
                  <a:cubicBezTo>
                    <a:pt x="15519" y="2145"/>
                    <a:pt x="15216" y="2093"/>
                    <a:pt x="14912" y="2051"/>
                  </a:cubicBezTo>
                  <a:cubicBezTo>
                    <a:pt x="14860" y="2051"/>
                    <a:pt x="14860" y="2009"/>
                    <a:pt x="14860" y="2009"/>
                  </a:cubicBezTo>
                  <a:cubicBezTo>
                    <a:pt x="14954" y="1967"/>
                    <a:pt x="15038" y="1926"/>
                    <a:pt x="15080" y="1926"/>
                  </a:cubicBezTo>
                  <a:cubicBezTo>
                    <a:pt x="15865" y="1748"/>
                    <a:pt x="16649" y="1570"/>
                    <a:pt x="17434" y="1444"/>
                  </a:cubicBezTo>
                  <a:cubicBezTo>
                    <a:pt x="18878" y="1183"/>
                    <a:pt x="20354" y="921"/>
                    <a:pt x="21798" y="743"/>
                  </a:cubicBezTo>
                  <a:cubicBezTo>
                    <a:pt x="23493" y="576"/>
                    <a:pt x="25157" y="356"/>
                    <a:pt x="26852" y="262"/>
                  </a:cubicBezTo>
                  <a:cubicBezTo>
                    <a:pt x="27407" y="248"/>
                    <a:pt x="27965" y="243"/>
                    <a:pt x="28526" y="243"/>
                  </a:cubicBezTo>
                  <a:cubicBezTo>
                    <a:pt x="29647" y="243"/>
                    <a:pt x="30780" y="262"/>
                    <a:pt x="31917" y="262"/>
                  </a:cubicBezTo>
                  <a:cubicBezTo>
                    <a:pt x="32084" y="262"/>
                    <a:pt x="32304" y="314"/>
                    <a:pt x="32482" y="314"/>
                  </a:cubicBezTo>
                  <a:cubicBezTo>
                    <a:pt x="33131" y="356"/>
                    <a:pt x="33832" y="440"/>
                    <a:pt x="34481" y="481"/>
                  </a:cubicBezTo>
                  <a:cubicBezTo>
                    <a:pt x="34742" y="481"/>
                    <a:pt x="35004" y="440"/>
                    <a:pt x="35266" y="440"/>
                  </a:cubicBezTo>
                  <a:cubicBezTo>
                    <a:pt x="34742" y="356"/>
                    <a:pt x="34271" y="314"/>
                    <a:pt x="33748" y="262"/>
                  </a:cubicBezTo>
                  <a:cubicBezTo>
                    <a:pt x="33047" y="178"/>
                    <a:pt x="32346" y="136"/>
                    <a:pt x="31655" y="94"/>
                  </a:cubicBezTo>
                  <a:cubicBezTo>
                    <a:pt x="31237" y="73"/>
                    <a:pt x="30831" y="73"/>
                    <a:pt x="30432" y="73"/>
                  </a:cubicBezTo>
                  <a:cubicBezTo>
                    <a:pt x="30033" y="73"/>
                    <a:pt x="29641" y="73"/>
                    <a:pt x="29249" y="52"/>
                  </a:cubicBezTo>
                  <a:cubicBezTo>
                    <a:pt x="28819" y="52"/>
                    <a:pt x="28422" y="52"/>
                    <a:pt x="27993" y="0"/>
                  </a:cubicBezTo>
                  <a:lnTo>
                    <a:pt x="16649" y="0"/>
                  </a:lnTo>
                  <a:cubicBezTo>
                    <a:pt x="16566" y="0"/>
                    <a:pt x="16524" y="0"/>
                    <a:pt x="16430" y="52"/>
                  </a:cubicBezTo>
                  <a:cubicBezTo>
                    <a:pt x="14693" y="481"/>
                    <a:pt x="12903" y="837"/>
                    <a:pt x="11114" y="921"/>
                  </a:cubicBezTo>
                  <a:cubicBezTo>
                    <a:pt x="10690" y="951"/>
                    <a:pt x="10266" y="971"/>
                    <a:pt x="9840" y="971"/>
                  </a:cubicBezTo>
                  <a:cubicBezTo>
                    <a:pt x="9089" y="971"/>
                    <a:pt x="8336" y="910"/>
                    <a:pt x="7587" y="743"/>
                  </a:cubicBezTo>
                  <a:cubicBezTo>
                    <a:pt x="6802" y="576"/>
                    <a:pt x="6060" y="398"/>
                    <a:pt x="5275" y="262"/>
                  </a:cubicBezTo>
                  <a:cubicBezTo>
                    <a:pt x="4574" y="136"/>
                    <a:pt x="3925" y="52"/>
                    <a:pt x="32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5" name="Google Shape;935;p38"/>
            <p:cNvSpPr/>
            <p:nvPr/>
          </p:nvSpPr>
          <p:spPr>
            <a:xfrm>
              <a:off x="2729777" y="3750356"/>
              <a:ext cx="510907" cy="96282"/>
            </a:xfrm>
            <a:custGeom>
              <a:avLst/>
              <a:gdLst/>
              <a:ahLst/>
              <a:cxnLst/>
              <a:rect l="l" t="t" r="r" b="b"/>
              <a:pathLst>
                <a:path w="24457" h="4609" extrusionOk="0">
                  <a:moveTo>
                    <a:pt x="3257" y="0"/>
                  </a:moveTo>
                  <a:cubicBezTo>
                    <a:pt x="2986" y="0"/>
                    <a:pt x="2713" y="12"/>
                    <a:pt x="2439" y="36"/>
                  </a:cubicBezTo>
                  <a:cubicBezTo>
                    <a:pt x="1958" y="78"/>
                    <a:pt x="1476" y="119"/>
                    <a:pt x="995" y="203"/>
                  </a:cubicBezTo>
                  <a:cubicBezTo>
                    <a:pt x="828" y="203"/>
                    <a:pt x="608" y="203"/>
                    <a:pt x="430" y="245"/>
                  </a:cubicBezTo>
                  <a:cubicBezTo>
                    <a:pt x="262" y="297"/>
                    <a:pt x="85" y="339"/>
                    <a:pt x="43" y="507"/>
                  </a:cubicBezTo>
                  <a:cubicBezTo>
                    <a:pt x="1" y="685"/>
                    <a:pt x="85" y="862"/>
                    <a:pt x="304" y="946"/>
                  </a:cubicBezTo>
                  <a:cubicBezTo>
                    <a:pt x="524" y="1030"/>
                    <a:pt x="692" y="1124"/>
                    <a:pt x="911" y="1166"/>
                  </a:cubicBezTo>
                  <a:cubicBezTo>
                    <a:pt x="1257" y="1208"/>
                    <a:pt x="1654" y="1250"/>
                    <a:pt x="2041" y="1250"/>
                  </a:cubicBezTo>
                  <a:cubicBezTo>
                    <a:pt x="3444" y="1291"/>
                    <a:pt x="4835" y="1469"/>
                    <a:pt x="6185" y="1909"/>
                  </a:cubicBezTo>
                  <a:cubicBezTo>
                    <a:pt x="7148" y="2212"/>
                    <a:pt x="8153" y="2516"/>
                    <a:pt x="9157" y="2819"/>
                  </a:cubicBezTo>
                  <a:cubicBezTo>
                    <a:pt x="10204" y="3175"/>
                    <a:pt x="11292" y="3437"/>
                    <a:pt x="12422" y="3479"/>
                  </a:cubicBezTo>
                  <a:cubicBezTo>
                    <a:pt x="13385" y="3520"/>
                    <a:pt x="14295" y="3562"/>
                    <a:pt x="15258" y="3562"/>
                  </a:cubicBezTo>
                  <a:cubicBezTo>
                    <a:pt x="15373" y="3568"/>
                    <a:pt x="15488" y="3570"/>
                    <a:pt x="15604" y="3570"/>
                  </a:cubicBezTo>
                  <a:cubicBezTo>
                    <a:pt x="16401" y="3570"/>
                    <a:pt x="17204" y="3445"/>
                    <a:pt x="18000" y="3217"/>
                  </a:cubicBezTo>
                  <a:cubicBezTo>
                    <a:pt x="18275" y="3140"/>
                    <a:pt x="18546" y="3100"/>
                    <a:pt x="18811" y="3100"/>
                  </a:cubicBezTo>
                  <a:cubicBezTo>
                    <a:pt x="19301" y="3100"/>
                    <a:pt x="19774" y="3235"/>
                    <a:pt x="20228" y="3520"/>
                  </a:cubicBezTo>
                  <a:cubicBezTo>
                    <a:pt x="20710" y="3824"/>
                    <a:pt x="21191" y="4044"/>
                    <a:pt x="21714" y="4263"/>
                  </a:cubicBezTo>
                  <a:cubicBezTo>
                    <a:pt x="22018" y="4389"/>
                    <a:pt x="22321" y="4483"/>
                    <a:pt x="22625" y="4609"/>
                  </a:cubicBezTo>
                  <a:lnTo>
                    <a:pt x="24456" y="4609"/>
                  </a:lnTo>
                  <a:lnTo>
                    <a:pt x="24456" y="3646"/>
                  </a:lnTo>
                  <a:cubicBezTo>
                    <a:pt x="23064" y="3259"/>
                    <a:pt x="21714" y="2819"/>
                    <a:pt x="20354" y="2338"/>
                  </a:cubicBezTo>
                  <a:cubicBezTo>
                    <a:pt x="20270" y="2296"/>
                    <a:pt x="20187" y="2254"/>
                    <a:pt x="20145" y="2212"/>
                  </a:cubicBezTo>
                  <a:lnTo>
                    <a:pt x="20145" y="2129"/>
                  </a:lnTo>
                  <a:cubicBezTo>
                    <a:pt x="20312" y="2076"/>
                    <a:pt x="20448" y="1951"/>
                    <a:pt x="20616" y="1951"/>
                  </a:cubicBezTo>
                  <a:cubicBezTo>
                    <a:pt x="20956" y="1921"/>
                    <a:pt x="21296" y="1892"/>
                    <a:pt x="21637" y="1892"/>
                  </a:cubicBezTo>
                  <a:cubicBezTo>
                    <a:pt x="21778" y="1892"/>
                    <a:pt x="21919" y="1897"/>
                    <a:pt x="22060" y="1909"/>
                  </a:cubicBezTo>
                  <a:cubicBezTo>
                    <a:pt x="22845" y="1993"/>
                    <a:pt x="23671" y="2129"/>
                    <a:pt x="24456" y="2296"/>
                  </a:cubicBezTo>
                  <a:lnTo>
                    <a:pt x="24456" y="339"/>
                  </a:lnTo>
                  <a:cubicBezTo>
                    <a:pt x="23849" y="209"/>
                    <a:pt x="23242" y="129"/>
                    <a:pt x="22614" y="129"/>
                  </a:cubicBezTo>
                  <a:cubicBezTo>
                    <a:pt x="22387" y="129"/>
                    <a:pt x="22157" y="139"/>
                    <a:pt x="21924" y="161"/>
                  </a:cubicBezTo>
                  <a:cubicBezTo>
                    <a:pt x="20835" y="297"/>
                    <a:pt x="19789" y="601"/>
                    <a:pt x="19004" y="1427"/>
                  </a:cubicBezTo>
                  <a:cubicBezTo>
                    <a:pt x="18743" y="1731"/>
                    <a:pt x="18397" y="1909"/>
                    <a:pt x="18000" y="2076"/>
                  </a:cubicBezTo>
                  <a:cubicBezTo>
                    <a:pt x="17173" y="2390"/>
                    <a:pt x="16346" y="2599"/>
                    <a:pt x="15478" y="2599"/>
                  </a:cubicBezTo>
                  <a:cubicBezTo>
                    <a:pt x="14651" y="2558"/>
                    <a:pt x="13814" y="2558"/>
                    <a:pt x="12987" y="2516"/>
                  </a:cubicBezTo>
                  <a:cubicBezTo>
                    <a:pt x="11857" y="2432"/>
                    <a:pt x="10811" y="2170"/>
                    <a:pt x="9764" y="1731"/>
                  </a:cubicBezTo>
                  <a:cubicBezTo>
                    <a:pt x="8843" y="1386"/>
                    <a:pt x="7933" y="1030"/>
                    <a:pt x="6970" y="726"/>
                  </a:cubicBezTo>
                  <a:cubicBezTo>
                    <a:pt x="5787" y="260"/>
                    <a:pt x="4540" y="0"/>
                    <a:pt x="32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6" name="Google Shape;936;p38"/>
            <p:cNvSpPr/>
            <p:nvPr/>
          </p:nvSpPr>
          <p:spPr>
            <a:xfrm>
              <a:off x="2699612" y="3448565"/>
              <a:ext cx="445542" cy="64007"/>
            </a:xfrm>
            <a:custGeom>
              <a:avLst/>
              <a:gdLst/>
              <a:ahLst/>
              <a:cxnLst/>
              <a:rect l="l" t="t" r="r" b="b"/>
              <a:pathLst>
                <a:path w="21328" h="3064" extrusionOk="0">
                  <a:moveTo>
                    <a:pt x="3001" y="1"/>
                  </a:moveTo>
                  <a:cubicBezTo>
                    <a:pt x="2242" y="1"/>
                    <a:pt x="1494" y="154"/>
                    <a:pt x="786" y="440"/>
                  </a:cubicBezTo>
                  <a:cubicBezTo>
                    <a:pt x="566" y="523"/>
                    <a:pt x="346" y="659"/>
                    <a:pt x="179" y="827"/>
                  </a:cubicBezTo>
                  <a:cubicBezTo>
                    <a:pt x="1" y="963"/>
                    <a:pt x="43" y="1183"/>
                    <a:pt x="221" y="1266"/>
                  </a:cubicBezTo>
                  <a:cubicBezTo>
                    <a:pt x="346" y="1308"/>
                    <a:pt x="482" y="1350"/>
                    <a:pt x="608" y="1350"/>
                  </a:cubicBezTo>
                  <a:cubicBezTo>
                    <a:pt x="964" y="1350"/>
                    <a:pt x="1309" y="1350"/>
                    <a:pt x="1654" y="1402"/>
                  </a:cubicBezTo>
                  <a:cubicBezTo>
                    <a:pt x="2136" y="1402"/>
                    <a:pt x="2617" y="1402"/>
                    <a:pt x="3098" y="1528"/>
                  </a:cubicBezTo>
                  <a:cubicBezTo>
                    <a:pt x="4009" y="1748"/>
                    <a:pt x="4930" y="2093"/>
                    <a:pt x="5840" y="2355"/>
                  </a:cubicBezTo>
                  <a:cubicBezTo>
                    <a:pt x="6363" y="2491"/>
                    <a:pt x="6844" y="2710"/>
                    <a:pt x="7326" y="2794"/>
                  </a:cubicBezTo>
                  <a:cubicBezTo>
                    <a:pt x="8272" y="2949"/>
                    <a:pt x="9218" y="3064"/>
                    <a:pt x="10198" y="3064"/>
                  </a:cubicBezTo>
                  <a:cubicBezTo>
                    <a:pt x="10345" y="3064"/>
                    <a:pt x="10494" y="3061"/>
                    <a:pt x="10643" y="3056"/>
                  </a:cubicBezTo>
                  <a:cubicBezTo>
                    <a:pt x="12035" y="2920"/>
                    <a:pt x="13427" y="2794"/>
                    <a:pt x="14829" y="2616"/>
                  </a:cubicBezTo>
                  <a:cubicBezTo>
                    <a:pt x="15434" y="2555"/>
                    <a:pt x="16039" y="2516"/>
                    <a:pt x="16644" y="2516"/>
                  </a:cubicBezTo>
                  <a:cubicBezTo>
                    <a:pt x="16866" y="2516"/>
                    <a:pt x="17087" y="2521"/>
                    <a:pt x="17309" y="2532"/>
                  </a:cubicBezTo>
                  <a:cubicBezTo>
                    <a:pt x="17811" y="2574"/>
                    <a:pt x="18303" y="2595"/>
                    <a:pt x="18795" y="2595"/>
                  </a:cubicBezTo>
                  <a:cubicBezTo>
                    <a:pt x="19287" y="2595"/>
                    <a:pt x="19778" y="2574"/>
                    <a:pt x="20281" y="2532"/>
                  </a:cubicBezTo>
                  <a:cubicBezTo>
                    <a:pt x="20626" y="2491"/>
                    <a:pt x="20971" y="2449"/>
                    <a:pt x="21327" y="2271"/>
                  </a:cubicBezTo>
                  <a:lnTo>
                    <a:pt x="21149" y="2271"/>
                  </a:lnTo>
                  <a:cubicBezTo>
                    <a:pt x="19799" y="2229"/>
                    <a:pt x="18491" y="2187"/>
                    <a:pt x="17183" y="2187"/>
                  </a:cubicBezTo>
                  <a:cubicBezTo>
                    <a:pt x="16398" y="2135"/>
                    <a:pt x="15614" y="2135"/>
                    <a:pt x="14829" y="2135"/>
                  </a:cubicBezTo>
                  <a:cubicBezTo>
                    <a:pt x="13688" y="2135"/>
                    <a:pt x="12600" y="2187"/>
                    <a:pt x="11512" y="2187"/>
                  </a:cubicBezTo>
                  <a:cubicBezTo>
                    <a:pt x="10810" y="2187"/>
                    <a:pt x="10162" y="2093"/>
                    <a:pt x="9502" y="1926"/>
                  </a:cubicBezTo>
                  <a:cubicBezTo>
                    <a:pt x="8979" y="1706"/>
                    <a:pt x="8414" y="1570"/>
                    <a:pt x="7891" y="1402"/>
                  </a:cubicBezTo>
                  <a:cubicBezTo>
                    <a:pt x="7504" y="1266"/>
                    <a:pt x="7148" y="1183"/>
                    <a:pt x="6803" y="1005"/>
                  </a:cubicBezTo>
                  <a:cubicBezTo>
                    <a:pt x="5976" y="565"/>
                    <a:pt x="5107" y="356"/>
                    <a:pt x="4228" y="136"/>
                  </a:cubicBezTo>
                  <a:cubicBezTo>
                    <a:pt x="3819" y="45"/>
                    <a:pt x="3408" y="1"/>
                    <a:pt x="30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7" name="Google Shape;937;p38"/>
            <p:cNvSpPr/>
            <p:nvPr/>
          </p:nvSpPr>
          <p:spPr>
            <a:xfrm>
              <a:off x="2229641" y="3241634"/>
              <a:ext cx="404430" cy="76833"/>
            </a:xfrm>
            <a:custGeom>
              <a:avLst/>
              <a:gdLst/>
              <a:ahLst/>
              <a:cxnLst/>
              <a:rect l="l" t="t" r="r" b="b"/>
              <a:pathLst>
                <a:path w="19360" h="3678" extrusionOk="0">
                  <a:moveTo>
                    <a:pt x="5636" y="1"/>
                  </a:moveTo>
                  <a:cubicBezTo>
                    <a:pt x="5575" y="1"/>
                    <a:pt x="5514" y="3"/>
                    <a:pt x="5452" y="7"/>
                  </a:cubicBezTo>
                  <a:cubicBezTo>
                    <a:pt x="4270" y="101"/>
                    <a:pt x="3140" y="446"/>
                    <a:pt x="2010" y="844"/>
                  </a:cubicBezTo>
                  <a:cubicBezTo>
                    <a:pt x="1848" y="896"/>
                    <a:pt x="1670" y="931"/>
                    <a:pt x="1496" y="931"/>
                  </a:cubicBezTo>
                  <a:cubicBezTo>
                    <a:pt x="1389" y="931"/>
                    <a:pt x="1283" y="918"/>
                    <a:pt x="1183" y="886"/>
                  </a:cubicBezTo>
                  <a:cubicBezTo>
                    <a:pt x="921" y="792"/>
                    <a:pt x="660" y="666"/>
                    <a:pt x="440" y="582"/>
                  </a:cubicBezTo>
                  <a:cubicBezTo>
                    <a:pt x="262" y="530"/>
                    <a:pt x="136" y="446"/>
                    <a:pt x="0" y="404"/>
                  </a:cubicBezTo>
                  <a:lnTo>
                    <a:pt x="0" y="1535"/>
                  </a:lnTo>
                  <a:cubicBezTo>
                    <a:pt x="42" y="1576"/>
                    <a:pt x="84" y="1576"/>
                    <a:pt x="136" y="1629"/>
                  </a:cubicBezTo>
                  <a:cubicBezTo>
                    <a:pt x="398" y="1754"/>
                    <a:pt x="660" y="1890"/>
                    <a:pt x="963" y="1974"/>
                  </a:cubicBezTo>
                  <a:cubicBezTo>
                    <a:pt x="1129" y="2010"/>
                    <a:pt x="1312" y="2038"/>
                    <a:pt x="1498" y="2038"/>
                  </a:cubicBezTo>
                  <a:cubicBezTo>
                    <a:pt x="1747" y="2038"/>
                    <a:pt x="2002" y="1988"/>
                    <a:pt x="2229" y="1838"/>
                  </a:cubicBezTo>
                  <a:cubicBezTo>
                    <a:pt x="2962" y="1409"/>
                    <a:pt x="3799" y="1189"/>
                    <a:pt x="4626" y="1011"/>
                  </a:cubicBezTo>
                  <a:cubicBezTo>
                    <a:pt x="4904" y="937"/>
                    <a:pt x="5182" y="894"/>
                    <a:pt x="5455" y="894"/>
                  </a:cubicBezTo>
                  <a:cubicBezTo>
                    <a:pt x="5994" y="894"/>
                    <a:pt x="6515" y="1062"/>
                    <a:pt x="6980" y="1493"/>
                  </a:cubicBezTo>
                  <a:cubicBezTo>
                    <a:pt x="7242" y="1754"/>
                    <a:pt x="7587" y="1838"/>
                    <a:pt x="7932" y="1838"/>
                  </a:cubicBezTo>
                  <a:cubicBezTo>
                    <a:pt x="8246" y="1838"/>
                    <a:pt x="8550" y="1838"/>
                    <a:pt x="8853" y="1890"/>
                  </a:cubicBezTo>
                  <a:cubicBezTo>
                    <a:pt x="9900" y="2016"/>
                    <a:pt x="10862" y="2278"/>
                    <a:pt x="11773" y="2759"/>
                  </a:cubicBezTo>
                  <a:cubicBezTo>
                    <a:pt x="12338" y="3062"/>
                    <a:pt x="12955" y="3282"/>
                    <a:pt x="13562" y="3544"/>
                  </a:cubicBezTo>
                  <a:cubicBezTo>
                    <a:pt x="13803" y="3633"/>
                    <a:pt x="14054" y="3677"/>
                    <a:pt x="14310" y="3677"/>
                  </a:cubicBezTo>
                  <a:cubicBezTo>
                    <a:pt x="14567" y="3677"/>
                    <a:pt x="14828" y="3633"/>
                    <a:pt x="15090" y="3544"/>
                  </a:cubicBezTo>
                  <a:cubicBezTo>
                    <a:pt x="16304" y="3198"/>
                    <a:pt x="17528" y="2843"/>
                    <a:pt x="18794" y="2801"/>
                  </a:cubicBezTo>
                  <a:cubicBezTo>
                    <a:pt x="18920" y="2801"/>
                    <a:pt x="19098" y="2717"/>
                    <a:pt x="19234" y="2623"/>
                  </a:cubicBezTo>
                  <a:cubicBezTo>
                    <a:pt x="19318" y="2539"/>
                    <a:pt x="19359" y="2414"/>
                    <a:pt x="19276" y="2319"/>
                  </a:cubicBezTo>
                  <a:cubicBezTo>
                    <a:pt x="19098" y="2152"/>
                    <a:pt x="18972" y="2016"/>
                    <a:pt x="18753" y="1890"/>
                  </a:cubicBezTo>
                  <a:cubicBezTo>
                    <a:pt x="18397" y="1671"/>
                    <a:pt x="18010" y="1629"/>
                    <a:pt x="17570" y="1576"/>
                  </a:cubicBezTo>
                  <a:cubicBezTo>
                    <a:pt x="17490" y="1572"/>
                    <a:pt x="17411" y="1570"/>
                    <a:pt x="17331" y="1570"/>
                  </a:cubicBezTo>
                  <a:cubicBezTo>
                    <a:pt x="16625" y="1570"/>
                    <a:pt x="15916" y="1725"/>
                    <a:pt x="15174" y="1838"/>
                  </a:cubicBezTo>
                  <a:cubicBezTo>
                    <a:pt x="14958" y="1897"/>
                    <a:pt x="14721" y="1935"/>
                    <a:pt x="14490" y="1935"/>
                  </a:cubicBezTo>
                  <a:cubicBezTo>
                    <a:pt x="14351" y="1935"/>
                    <a:pt x="14215" y="1922"/>
                    <a:pt x="14085" y="1890"/>
                  </a:cubicBezTo>
                  <a:cubicBezTo>
                    <a:pt x="13301" y="1671"/>
                    <a:pt x="12558" y="1493"/>
                    <a:pt x="11773" y="1315"/>
                  </a:cubicBezTo>
                  <a:cubicBezTo>
                    <a:pt x="10766" y="1054"/>
                    <a:pt x="9752" y="824"/>
                    <a:pt x="8743" y="824"/>
                  </a:cubicBezTo>
                  <a:cubicBezTo>
                    <a:pt x="8577" y="824"/>
                    <a:pt x="8412" y="831"/>
                    <a:pt x="8246" y="844"/>
                  </a:cubicBezTo>
                  <a:cubicBezTo>
                    <a:pt x="8184" y="850"/>
                    <a:pt x="8126" y="854"/>
                    <a:pt x="8070" y="854"/>
                  </a:cubicBezTo>
                  <a:cubicBezTo>
                    <a:pt x="7766" y="854"/>
                    <a:pt x="7540" y="759"/>
                    <a:pt x="7284" y="582"/>
                  </a:cubicBezTo>
                  <a:cubicBezTo>
                    <a:pt x="6810" y="184"/>
                    <a:pt x="6224" y="1"/>
                    <a:pt x="5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8" name="Google Shape;938;p38"/>
            <p:cNvSpPr/>
            <p:nvPr/>
          </p:nvSpPr>
          <p:spPr>
            <a:xfrm>
              <a:off x="2229641" y="3065138"/>
              <a:ext cx="252289" cy="59829"/>
            </a:xfrm>
            <a:custGeom>
              <a:avLst/>
              <a:gdLst/>
              <a:ahLst/>
              <a:cxnLst/>
              <a:rect l="l" t="t" r="r" b="b"/>
              <a:pathLst>
                <a:path w="12077" h="2864" extrusionOk="0">
                  <a:moveTo>
                    <a:pt x="0" y="1"/>
                  </a:moveTo>
                  <a:lnTo>
                    <a:pt x="0" y="1612"/>
                  </a:lnTo>
                  <a:cubicBezTo>
                    <a:pt x="193" y="1603"/>
                    <a:pt x="385" y="1598"/>
                    <a:pt x="576" y="1598"/>
                  </a:cubicBezTo>
                  <a:cubicBezTo>
                    <a:pt x="1243" y="1598"/>
                    <a:pt x="1899" y="1661"/>
                    <a:pt x="2575" y="1832"/>
                  </a:cubicBezTo>
                  <a:lnTo>
                    <a:pt x="6499" y="2617"/>
                  </a:lnTo>
                  <a:cubicBezTo>
                    <a:pt x="7270" y="2743"/>
                    <a:pt x="8063" y="2864"/>
                    <a:pt x="8865" y="2864"/>
                  </a:cubicBezTo>
                  <a:cubicBezTo>
                    <a:pt x="9195" y="2864"/>
                    <a:pt x="9526" y="2843"/>
                    <a:pt x="9858" y="2795"/>
                  </a:cubicBezTo>
                  <a:cubicBezTo>
                    <a:pt x="10423" y="2700"/>
                    <a:pt x="10946" y="2575"/>
                    <a:pt x="11511" y="2397"/>
                  </a:cubicBezTo>
                  <a:cubicBezTo>
                    <a:pt x="11689" y="2355"/>
                    <a:pt x="11909" y="2271"/>
                    <a:pt x="12076" y="2010"/>
                  </a:cubicBezTo>
                  <a:cubicBezTo>
                    <a:pt x="11951" y="1968"/>
                    <a:pt x="11815" y="1874"/>
                    <a:pt x="11689" y="1874"/>
                  </a:cubicBezTo>
                  <a:cubicBezTo>
                    <a:pt x="11511" y="1832"/>
                    <a:pt x="11291" y="1832"/>
                    <a:pt x="11072" y="1832"/>
                  </a:cubicBezTo>
                  <a:lnTo>
                    <a:pt x="10078" y="1832"/>
                  </a:lnTo>
                  <a:cubicBezTo>
                    <a:pt x="8717" y="1790"/>
                    <a:pt x="7409" y="1570"/>
                    <a:pt x="6101" y="1351"/>
                  </a:cubicBezTo>
                  <a:cubicBezTo>
                    <a:pt x="5536" y="1267"/>
                    <a:pt x="5013" y="1183"/>
                    <a:pt x="4490" y="1005"/>
                  </a:cubicBezTo>
                  <a:cubicBezTo>
                    <a:pt x="3485" y="566"/>
                    <a:pt x="2439" y="398"/>
                    <a:pt x="1392" y="262"/>
                  </a:cubicBezTo>
                  <a:cubicBezTo>
                    <a:pt x="1089" y="220"/>
                    <a:pt x="827" y="220"/>
                    <a:pt x="524" y="137"/>
                  </a:cubicBezTo>
                  <a:cubicBezTo>
                    <a:pt x="346" y="84"/>
                    <a:pt x="178" y="4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9" name="Google Shape;939;p38"/>
            <p:cNvSpPr/>
            <p:nvPr/>
          </p:nvSpPr>
          <p:spPr>
            <a:xfrm>
              <a:off x="2399054" y="3190266"/>
              <a:ext cx="490999" cy="64425"/>
            </a:xfrm>
            <a:custGeom>
              <a:avLst/>
              <a:gdLst/>
              <a:ahLst/>
              <a:cxnLst/>
              <a:rect l="l" t="t" r="r" b="b"/>
              <a:pathLst>
                <a:path w="23504" h="3084" extrusionOk="0">
                  <a:moveTo>
                    <a:pt x="6767" y="1"/>
                  </a:moveTo>
                  <a:cubicBezTo>
                    <a:pt x="6617" y="1"/>
                    <a:pt x="6468" y="9"/>
                    <a:pt x="6321" y="28"/>
                  </a:cubicBezTo>
                  <a:cubicBezTo>
                    <a:pt x="5892" y="69"/>
                    <a:pt x="5494" y="164"/>
                    <a:pt x="5055" y="247"/>
                  </a:cubicBezTo>
                  <a:cubicBezTo>
                    <a:pt x="4793" y="331"/>
                    <a:pt x="4584" y="467"/>
                    <a:pt x="4448" y="771"/>
                  </a:cubicBezTo>
                  <a:cubicBezTo>
                    <a:pt x="4626" y="896"/>
                    <a:pt x="4845" y="948"/>
                    <a:pt x="5055" y="948"/>
                  </a:cubicBezTo>
                  <a:cubicBezTo>
                    <a:pt x="5241" y="911"/>
                    <a:pt x="5428" y="879"/>
                    <a:pt x="5615" y="879"/>
                  </a:cubicBezTo>
                  <a:cubicBezTo>
                    <a:pt x="5690" y="879"/>
                    <a:pt x="5765" y="884"/>
                    <a:pt x="5839" y="896"/>
                  </a:cubicBezTo>
                  <a:cubicBezTo>
                    <a:pt x="6541" y="948"/>
                    <a:pt x="7242" y="1032"/>
                    <a:pt x="7932" y="1074"/>
                  </a:cubicBezTo>
                  <a:cubicBezTo>
                    <a:pt x="7985" y="1116"/>
                    <a:pt x="8026" y="1158"/>
                    <a:pt x="8068" y="1158"/>
                  </a:cubicBezTo>
                  <a:cubicBezTo>
                    <a:pt x="8026" y="1252"/>
                    <a:pt x="7985" y="1252"/>
                    <a:pt x="7890" y="1294"/>
                  </a:cubicBezTo>
                  <a:cubicBezTo>
                    <a:pt x="7200" y="1472"/>
                    <a:pt x="6457" y="1733"/>
                    <a:pt x="5756" y="1901"/>
                  </a:cubicBezTo>
                  <a:cubicBezTo>
                    <a:pt x="5533" y="1951"/>
                    <a:pt x="5309" y="1977"/>
                    <a:pt x="5087" y="1977"/>
                  </a:cubicBezTo>
                  <a:cubicBezTo>
                    <a:pt x="4703" y="1977"/>
                    <a:pt x="4324" y="1899"/>
                    <a:pt x="3966" y="1733"/>
                  </a:cubicBezTo>
                  <a:cubicBezTo>
                    <a:pt x="3663" y="1597"/>
                    <a:pt x="3318" y="1378"/>
                    <a:pt x="2962" y="1294"/>
                  </a:cubicBezTo>
                  <a:cubicBezTo>
                    <a:pt x="2616" y="1158"/>
                    <a:pt x="2313" y="1074"/>
                    <a:pt x="1968" y="1032"/>
                  </a:cubicBezTo>
                  <a:cubicBezTo>
                    <a:pt x="1867" y="1025"/>
                    <a:pt x="1766" y="1021"/>
                    <a:pt x="1665" y="1021"/>
                  </a:cubicBezTo>
                  <a:cubicBezTo>
                    <a:pt x="1194" y="1021"/>
                    <a:pt x="728" y="1098"/>
                    <a:pt x="262" y="1210"/>
                  </a:cubicBezTo>
                  <a:cubicBezTo>
                    <a:pt x="178" y="1210"/>
                    <a:pt x="42" y="1252"/>
                    <a:pt x="0" y="1378"/>
                  </a:cubicBezTo>
                  <a:cubicBezTo>
                    <a:pt x="0" y="1555"/>
                    <a:pt x="84" y="1639"/>
                    <a:pt x="220" y="1681"/>
                  </a:cubicBezTo>
                  <a:cubicBezTo>
                    <a:pt x="440" y="1775"/>
                    <a:pt x="660" y="1859"/>
                    <a:pt x="921" y="1859"/>
                  </a:cubicBezTo>
                  <a:cubicBezTo>
                    <a:pt x="1654" y="1943"/>
                    <a:pt x="2397" y="2162"/>
                    <a:pt x="3056" y="2560"/>
                  </a:cubicBezTo>
                  <a:cubicBezTo>
                    <a:pt x="3140" y="2602"/>
                    <a:pt x="3223" y="2644"/>
                    <a:pt x="3276" y="2686"/>
                  </a:cubicBezTo>
                  <a:cubicBezTo>
                    <a:pt x="3841" y="2905"/>
                    <a:pt x="4364" y="3083"/>
                    <a:pt x="4971" y="3083"/>
                  </a:cubicBezTo>
                  <a:cubicBezTo>
                    <a:pt x="5578" y="3083"/>
                    <a:pt x="6153" y="2947"/>
                    <a:pt x="6718" y="2780"/>
                  </a:cubicBezTo>
                  <a:cubicBezTo>
                    <a:pt x="7849" y="2424"/>
                    <a:pt x="8895" y="1943"/>
                    <a:pt x="9941" y="1472"/>
                  </a:cubicBezTo>
                  <a:cubicBezTo>
                    <a:pt x="10423" y="1252"/>
                    <a:pt x="10946" y="1158"/>
                    <a:pt x="11469" y="1158"/>
                  </a:cubicBezTo>
                  <a:cubicBezTo>
                    <a:pt x="12296" y="1210"/>
                    <a:pt x="13164" y="1252"/>
                    <a:pt x="14043" y="1336"/>
                  </a:cubicBezTo>
                  <a:cubicBezTo>
                    <a:pt x="16000" y="1472"/>
                    <a:pt x="17926" y="1775"/>
                    <a:pt x="19883" y="2120"/>
                  </a:cubicBezTo>
                  <a:cubicBezTo>
                    <a:pt x="20709" y="2298"/>
                    <a:pt x="21536" y="2424"/>
                    <a:pt x="22373" y="2602"/>
                  </a:cubicBezTo>
                  <a:cubicBezTo>
                    <a:pt x="22488" y="2613"/>
                    <a:pt x="22601" y="2618"/>
                    <a:pt x="22710" y="2618"/>
                  </a:cubicBezTo>
                  <a:cubicBezTo>
                    <a:pt x="23008" y="2618"/>
                    <a:pt x="23281" y="2579"/>
                    <a:pt x="23503" y="2518"/>
                  </a:cubicBezTo>
                  <a:cubicBezTo>
                    <a:pt x="23420" y="2466"/>
                    <a:pt x="23367" y="2466"/>
                    <a:pt x="23325" y="2466"/>
                  </a:cubicBezTo>
                  <a:cubicBezTo>
                    <a:pt x="21892" y="2162"/>
                    <a:pt x="20364" y="1943"/>
                    <a:pt x="18920" y="1639"/>
                  </a:cubicBezTo>
                  <a:cubicBezTo>
                    <a:pt x="16660" y="1158"/>
                    <a:pt x="14389" y="635"/>
                    <a:pt x="12076" y="509"/>
                  </a:cubicBezTo>
                  <a:cubicBezTo>
                    <a:pt x="11731" y="509"/>
                    <a:pt x="11427" y="425"/>
                    <a:pt x="11124" y="425"/>
                  </a:cubicBezTo>
                  <a:cubicBezTo>
                    <a:pt x="10931" y="443"/>
                    <a:pt x="10737" y="451"/>
                    <a:pt x="10541" y="451"/>
                  </a:cubicBezTo>
                  <a:cubicBezTo>
                    <a:pt x="9802" y="451"/>
                    <a:pt x="9050" y="338"/>
                    <a:pt x="8330" y="206"/>
                  </a:cubicBezTo>
                  <a:cubicBezTo>
                    <a:pt x="7818" y="100"/>
                    <a:pt x="7288" y="1"/>
                    <a:pt x="67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0" name="Google Shape;940;p38"/>
            <p:cNvSpPr/>
            <p:nvPr/>
          </p:nvSpPr>
          <p:spPr>
            <a:xfrm>
              <a:off x="2229641" y="3293795"/>
              <a:ext cx="273262" cy="52267"/>
            </a:xfrm>
            <a:custGeom>
              <a:avLst/>
              <a:gdLst/>
              <a:ahLst/>
              <a:cxnLst/>
              <a:rect l="l" t="t" r="r" b="b"/>
              <a:pathLst>
                <a:path w="13081" h="2502" extrusionOk="0">
                  <a:moveTo>
                    <a:pt x="0" y="0"/>
                  </a:moveTo>
                  <a:lnTo>
                    <a:pt x="0" y="911"/>
                  </a:lnTo>
                  <a:cubicBezTo>
                    <a:pt x="398" y="1047"/>
                    <a:pt x="785" y="1130"/>
                    <a:pt x="1225" y="1225"/>
                  </a:cubicBezTo>
                  <a:cubicBezTo>
                    <a:pt x="1549" y="1329"/>
                    <a:pt x="1887" y="1382"/>
                    <a:pt x="2231" y="1382"/>
                  </a:cubicBezTo>
                  <a:cubicBezTo>
                    <a:pt x="2575" y="1382"/>
                    <a:pt x="2925" y="1329"/>
                    <a:pt x="3276" y="1225"/>
                  </a:cubicBezTo>
                  <a:cubicBezTo>
                    <a:pt x="3579" y="1089"/>
                    <a:pt x="3883" y="963"/>
                    <a:pt x="4228" y="869"/>
                  </a:cubicBezTo>
                  <a:cubicBezTo>
                    <a:pt x="4349" y="800"/>
                    <a:pt x="4470" y="769"/>
                    <a:pt x="4591" y="769"/>
                  </a:cubicBezTo>
                  <a:cubicBezTo>
                    <a:pt x="4690" y="769"/>
                    <a:pt x="4789" y="789"/>
                    <a:pt x="4887" y="827"/>
                  </a:cubicBezTo>
                  <a:cubicBezTo>
                    <a:pt x="5411" y="1005"/>
                    <a:pt x="5934" y="1225"/>
                    <a:pt x="6499" y="1392"/>
                  </a:cubicBezTo>
                  <a:cubicBezTo>
                    <a:pt x="6938" y="1528"/>
                    <a:pt x="7325" y="1696"/>
                    <a:pt x="7765" y="1790"/>
                  </a:cubicBezTo>
                  <a:cubicBezTo>
                    <a:pt x="8717" y="1957"/>
                    <a:pt x="9680" y="2093"/>
                    <a:pt x="10643" y="2355"/>
                  </a:cubicBezTo>
                  <a:cubicBezTo>
                    <a:pt x="11073" y="2458"/>
                    <a:pt x="11499" y="2501"/>
                    <a:pt x="11926" y="2501"/>
                  </a:cubicBezTo>
                  <a:cubicBezTo>
                    <a:pt x="12237" y="2501"/>
                    <a:pt x="12548" y="2478"/>
                    <a:pt x="12861" y="2439"/>
                  </a:cubicBezTo>
                  <a:cubicBezTo>
                    <a:pt x="12955" y="2439"/>
                    <a:pt x="13039" y="2397"/>
                    <a:pt x="13081" y="2355"/>
                  </a:cubicBezTo>
                  <a:lnTo>
                    <a:pt x="13081" y="2271"/>
                  </a:lnTo>
                  <a:cubicBezTo>
                    <a:pt x="12777" y="2219"/>
                    <a:pt x="12474" y="2219"/>
                    <a:pt x="12170" y="2177"/>
                  </a:cubicBezTo>
                  <a:cubicBezTo>
                    <a:pt x="11909" y="2177"/>
                    <a:pt x="11647" y="2177"/>
                    <a:pt x="11386" y="2135"/>
                  </a:cubicBezTo>
                  <a:cubicBezTo>
                    <a:pt x="10203" y="1873"/>
                    <a:pt x="8979" y="1612"/>
                    <a:pt x="7807" y="1308"/>
                  </a:cubicBezTo>
                  <a:cubicBezTo>
                    <a:pt x="7409" y="1225"/>
                    <a:pt x="7064" y="1047"/>
                    <a:pt x="6677" y="911"/>
                  </a:cubicBezTo>
                  <a:cubicBezTo>
                    <a:pt x="6101" y="649"/>
                    <a:pt x="5536" y="440"/>
                    <a:pt x="4971" y="178"/>
                  </a:cubicBezTo>
                  <a:cubicBezTo>
                    <a:pt x="4773" y="90"/>
                    <a:pt x="4558" y="41"/>
                    <a:pt x="4333" y="41"/>
                  </a:cubicBezTo>
                  <a:cubicBezTo>
                    <a:pt x="4213" y="41"/>
                    <a:pt x="4090" y="55"/>
                    <a:pt x="3966" y="84"/>
                  </a:cubicBezTo>
                  <a:cubicBezTo>
                    <a:pt x="3663" y="178"/>
                    <a:pt x="3401" y="262"/>
                    <a:pt x="3098" y="346"/>
                  </a:cubicBezTo>
                  <a:cubicBezTo>
                    <a:pt x="2815" y="435"/>
                    <a:pt x="2520" y="479"/>
                    <a:pt x="2224" y="479"/>
                  </a:cubicBezTo>
                  <a:cubicBezTo>
                    <a:pt x="1929" y="479"/>
                    <a:pt x="1633" y="435"/>
                    <a:pt x="1350" y="346"/>
                  </a:cubicBezTo>
                  <a:cubicBezTo>
                    <a:pt x="921" y="220"/>
                    <a:pt x="440" y="126"/>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1" name="Google Shape;941;p38"/>
            <p:cNvSpPr/>
            <p:nvPr/>
          </p:nvSpPr>
          <p:spPr>
            <a:xfrm>
              <a:off x="3090476" y="2972409"/>
              <a:ext cx="150199" cy="27178"/>
            </a:xfrm>
            <a:custGeom>
              <a:avLst/>
              <a:gdLst/>
              <a:ahLst/>
              <a:cxnLst/>
              <a:rect l="l" t="t" r="r" b="b"/>
              <a:pathLst>
                <a:path w="7190" h="1301" extrusionOk="0">
                  <a:moveTo>
                    <a:pt x="3382" y="1"/>
                  </a:moveTo>
                  <a:cubicBezTo>
                    <a:pt x="2737" y="1"/>
                    <a:pt x="2098" y="92"/>
                    <a:pt x="1476" y="338"/>
                  </a:cubicBezTo>
                  <a:cubicBezTo>
                    <a:pt x="1172" y="474"/>
                    <a:pt x="869" y="516"/>
                    <a:pt x="607" y="599"/>
                  </a:cubicBezTo>
                  <a:cubicBezTo>
                    <a:pt x="471" y="652"/>
                    <a:pt x="345" y="693"/>
                    <a:pt x="209" y="735"/>
                  </a:cubicBezTo>
                  <a:cubicBezTo>
                    <a:pt x="126" y="777"/>
                    <a:pt x="42" y="861"/>
                    <a:pt x="42" y="913"/>
                  </a:cubicBezTo>
                  <a:cubicBezTo>
                    <a:pt x="0" y="997"/>
                    <a:pt x="84" y="1081"/>
                    <a:pt x="167" y="1122"/>
                  </a:cubicBezTo>
                  <a:cubicBezTo>
                    <a:pt x="209" y="1217"/>
                    <a:pt x="304" y="1217"/>
                    <a:pt x="345" y="1217"/>
                  </a:cubicBezTo>
                  <a:cubicBezTo>
                    <a:pt x="523" y="1258"/>
                    <a:pt x="649" y="1300"/>
                    <a:pt x="785" y="1300"/>
                  </a:cubicBezTo>
                  <a:cubicBezTo>
                    <a:pt x="1350" y="1300"/>
                    <a:pt x="1873" y="1258"/>
                    <a:pt x="2396" y="1081"/>
                  </a:cubicBezTo>
                  <a:cubicBezTo>
                    <a:pt x="3095" y="825"/>
                    <a:pt x="3812" y="751"/>
                    <a:pt x="4536" y="751"/>
                  </a:cubicBezTo>
                  <a:cubicBezTo>
                    <a:pt x="5028" y="751"/>
                    <a:pt x="5522" y="785"/>
                    <a:pt x="6017" y="819"/>
                  </a:cubicBezTo>
                  <a:cubicBezTo>
                    <a:pt x="6404" y="861"/>
                    <a:pt x="6802" y="913"/>
                    <a:pt x="7189" y="913"/>
                  </a:cubicBezTo>
                  <a:lnTo>
                    <a:pt x="7189" y="474"/>
                  </a:lnTo>
                  <a:lnTo>
                    <a:pt x="7147" y="474"/>
                  </a:lnTo>
                  <a:cubicBezTo>
                    <a:pt x="6404" y="338"/>
                    <a:pt x="5619" y="212"/>
                    <a:pt x="4835" y="128"/>
                  </a:cubicBezTo>
                  <a:cubicBezTo>
                    <a:pt x="4351" y="52"/>
                    <a:pt x="3865" y="1"/>
                    <a:pt x="33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2" name="Google Shape;942;p38"/>
            <p:cNvSpPr/>
            <p:nvPr/>
          </p:nvSpPr>
          <p:spPr>
            <a:xfrm>
              <a:off x="2229641" y="2764329"/>
              <a:ext cx="427159" cy="74912"/>
            </a:xfrm>
            <a:custGeom>
              <a:avLst/>
              <a:gdLst/>
              <a:ahLst/>
              <a:cxnLst/>
              <a:rect l="l" t="t" r="r" b="b"/>
              <a:pathLst>
                <a:path w="20448" h="3586" extrusionOk="0">
                  <a:moveTo>
                    <a:pt x="1749" y="1"/>
                  </a:moveTo>
                  <a:cubicBezTo>
                    <a:pt x="1629" y="1"/>
                    <a:pt x="1510" y="4"/>
                    <a:pt x="1392" y="12"/>
                  </a:cubicBezTo>
                  <a:cubicBezTo>
                    <a:pt x="921" y="54"/>
                    <a:pt x="440" y="96"/>
                    <a:pt x="0" y="148"/>
                  </a:cubicBezTo>
                  <a:lnTo>
                    <a:pt x="0" y="2450"/>
                  </a:lnTo>
                  <a:cubicBezTo>
                    <a:pt x="743" y="2586"/>
                    <a:pt x="1528" y="2712"/>
                    <a:pt x="2313" y="2848"/>
                  </a:cubicBezTo>
                  <a:cubicBezTo>
                    <a:pt x="3747" y="3110"/>
                    <a:pt x="5191" y="3329"/>
                    <a:pt x="6624" y="3455"/>
                  </a:cubicBezTo>
                  <a:cubicBezTo>
                    <a:pt x="7609" y="3555"/>
                    <a:pt x="8594" y="3586"/>
                    <a:pt x="9570" y="3586"/>
                  </a:cubicBezTo>
                  <a:cubicBezTo>
                    <a:pt x="10325" y="3586"/>
                    <a:pt x="11075" y="3567"/>
                    <a:pt x="11815" y="3549"/>
                  </a:cubicBezTo>
                  <a:cubicBezTo>
                    <a:pt x="11951" y="3549"/>
                    <a:pt x="12034" y="3497"/>
                    <a:pt x="12118" y="3497"/>
                  </a:cubicBezTo>
                  <a:cubicBezTo>
                    <a:pt x="11333" y="3413"/>
                    <a:pt x="10549" y="3329"/>
                    <a:pt x="9764" y="3329"/>
                  </a:cubicBezTo>
                  <a:cubicBezTo>
                    <a:pt x="8634" y="3287"/>
                    <a:pt x="7545" y="3193"/>
                    <a:pt x="6415" y="3026"/>
                  </a:cubicBezTo>
                  <a:cubicBezTo>
                    <a:pt x="4668" y="2712"/>
                    <a:pt x="2920" y="2283"/>
                    <a:pt x="1183" y="1760"/>
                  </a:cubicBezTo>
                  <a:cubicBezTo>
                    <a:pt x="1089" y="1760"/>
                    <a:pt x="1047" y="1718"/>
                    <a:pt x="963" y="1666"/>
                  </a:cubicBezTo>
                  <a:lnTo>
                    <a:pt x="963" y="1624"/>
                  </a:lnTo>
                  <a:cubicBezTo>
                    <a:pt x="1193" y="1624"/>
                    <a:pt x="1405" y="1605"/>
                    <a:pt x="1626" y="1605"/>
                  </a:cubicBezTo>
                  <a:cubicBezTo>
                    <a:pt x="1736" y="1605"/>
                    <a:pt x="1849" y="1610"/>
                    <a:pt x="1968" y="1624"/>
                  </a:cubicBezTo>
                  <a:cubicBezTo>
                    <a:pt x="2805" y="1624"/>
                    <a:pt x="3665" y="1642"/>
                    <a:pt x="4521" y="1642"/>
                  </a:cubicBezTo>
                  <a:cubicBezTo>
                    <a:pt x="4949" y="1642"/>
                    <a:pt x="5376" y="1638"/>
                    <a:pt x="5798" y="1624"/>
                  </a:cubicBezTo>
                  <a:cubicBezTo>
                    <a:pt x="7106" y="1624"/>
                    <a:pt x="8414" y="1760"/>
                    <a:pt x="9680" y="2021"/>
                  </a:cubicBezTo>
                  <a:cubicBezTo>
                    <a:pt x="10988" y="2283"/>
                    <a:pt x="12254" y="2450"/>
                    <a:pt x="13604" y="2545"/>
                  </a:cubicBezTo>
                  <a:cubicBezTo>
                    <a:pt x="14211" y="2586"/>
                    <a:pt x="14828" y="2628"/>
                    <a:pt x="15435" y="2628"/>
                  </a:cubicBezTo>
                  <a:cubicBezTo>
                    <a:pt x="16743" y="2670"/>
                    <a:pt x="18051" y="2712"/>
                    <a:pt x="19359" y="2764"/>
                  </a:cubicBezTo>
                  <a:cubicBezTo>
                    <a:pt x="19621" y="2764"/>
                    <a:pt x="19883" y="2670"/>
                    <a:pt x="20144" y="2586"/>
                  </a:cubicBezTo>
                  <a:cubicBezTo>
                    <a:pt x="20228" y="2545"/>
                    <a:pt x="20322" y="2450"/>
                    <a:pt x="20448" y="2367"/>
                  </a:cubicBezTo>
                  <a:cubicBezTo>
                    <a:pt x="20228" y="2325"/>
                    <a:pt x="20102" y="2283"/>
                    <a:pt x="20019" y="2283"/>
                  </a:cubicBezTo>
                  <a:cubicBezTo>
                    <a:pt x="19182" y="2189"/>
                    <a:pt x="18313" y="2147"/>
                    <a:pt x="17486" y="2063"/>
                  </a:cubicBezTo>
                  <a:cubicBezTo>
                    <a:pt x="16136" y="1885"/>
                    <a:pt x="14787" y="1760"/>
                    <a:pt x="13479" y="1540"/>
                  </a:cubicBezTo>
                  <a:cubicBezTo>
                    <a:pt x="11773" y="1278"/>
                    <a:pt x="10119" y="933"/>
                    <a:pt x="8414" y="619"/>
                  </a:cubicBezTo>
                  <a:cubicBezTo>
                    <a:pt x="7587" y="494"/>
                    <a:pt x="6760" y="274"/>
                    <a:pt x="5892" y="274"/>
                  </a:cubicBezTo>
                  <a:cubicBezTo>
                    <a:pt x="5013" y="232"/>
                    <a:pt x="4144" y="148"/>
                    <a:pt x="3276" y="96"/>
                  </a:cubicBezTo>
                  <a:cubicBezTo>
                    <a:pt x="2776" y="62"/>
                    <a:pt x="2256" y="1"/>
                    <a:pt x="17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3" name="Google Shape;943;p38"/>
            <p:cNvSpPr/>
            <p:nvPr/>
          </p:nvSpPr>
          <p:spPr>
            <a:xfrm>
              <a:off x="2229641" y="3393041"/>
              <a:ext cx="339734" cy="88030"/>
            </a:xfrm>
            <a:custGeom>
              <a:avLst/>
              <a:gdLst/>
              <a:ahLst/>
              <a:cxnLst/>
              <a:rect l="l" t="t" r="r" b="b"/>
              <a:pathLst>
                <a:path w="16263" h="4214" extrusionOk="0">
                  <a:moveTo>
                    <a:pt x="0" y="0"/>
                  </a:moveTo>
                  <a:lnTo>
                    <a:pt x="0" y="1047"/>
                  </a:lnTo>
                  <a:cubicBezTo>
                    <a:pt x="963" y="1266"/>
                    <a:pt x="1915" y="1444"/>
                    <a:pt x="2878" y="1654"/>
                  </a:cubicBezTo>
                  <a:cubicBezTo>
                    <a:pt x="4186" y="1915"/>
                    <a:pt x="5494" y="2135"/>
                    <a:pt x="6802" y="2396"/>
                  </a:cubicBezTo>
                  <a:cubicBezTo>
                    <a:pt x="7849" y="2574"/>
                    <a:pt x="8853" y="2752"/>
                    <a:pt x="9858" y="3056"/>
                  </a:cubicBezTo>
                  <a:cubicBezTo>
                    <a:pt x="11291" y="3443"/>
                    <a:pt x="12694" y="3841"/>
                    <a:pt x="14169" y="4060"/>
                  </a:cubicBezTo>
                  <a:cubicBezTo>
                    <a:pt x="14707" y="4125"/>
                    <a:pt x="15246" y="4213"/>
                    <a:pt x="15779" y="4213"/>
                  </a:cubicBezTo>
                  <a:cubicBezTo>
                    <a:pt x="15940" y="4213"/>
                    <a:pt x="16102" y="4205"/>
                    <a:pt x="16262" y="4186"/>
                  </a:cubicBezTo>
                  <a:cubicBezTo>
                    <a:pt x="15875" y="4144"/>
                    <a:pt x="15435" y="4102"/>
                    <a:pt x="15048" y="4060"/>
                  </a:cubicBezTo>
                  <a:cubicBezTo>
                    <a:pt x="13824" y="3882"/>
                    <a:pt x="12600" y="3663"/>
                    <a:pt x="11469" y="3275"/>
                  </a:cubicBezTo>
                  <a:cubicBezTo>
                    <a:pt x="9942" y="2752"/>
                    <a:pt x="8414" y="2313"/>
                    <a:pt x="6844" y="1967"/>
                  </a:cubicBezTo>
                  <a:cubicBezTo>
                    <a:pt x="5714" y="1706"/>
                    <a:pt x="4532" y="1392"/>
                    <a:pt x="3443" y="1005"/>
                  </a:cubicBezTo>
                  <a:cubicBezTo>
                    <a:pt x="2313" y="607"/>
                    <a:pt x="1183" y="262"/>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4" name="Google Shape;944;p38"/>
            <p:cNvSpPr/>
            <p:nvPr/>
          </p:nvSpPr>
          <p:spPr>
            <a:xfrm>
              <a:off x="2229641" y="3595126"/>
              <a:ext cx="1011055" cy="174515"/>
            </a:xfrm>
            <a:custGeom>
              <a:avLst/>
              <a:gdLst/>
              <a:ahLst/>
              <a:cxnLst/>
              <a:rect l="l" t="t" r="r" b="b"/>
              <a:pathLst>
                <a:path w="48399" h="8354" extrusionOk="0">
                  <a:moveTo>
                    <a:pt x="17042" y="0"/>
                  </a:moveTo>
                  <a:cubicBezTo>
                    <a:pt x="16230" y="0"/>
                    <a:pt x="15418" y="120"/>
                    <a:pt x="14609" y="309"/>
                  </a:cubicBezTo>
                  <a:cubicBezTo>
                    <a:pt x="14347" y="403"/>
                    <a:pt x="14127" y="487"/>
                    <a:pt x="13908" y="613"/>
                  </a:cubicBezTo>
                  <a:cubicBezTo>
                    <a:pt x="13688" y="707"/>
                    <a:pt x="13688" y="874"/>
                    <a:pt x="13908" y="968"/>
                  </a:cubicBezTo>
                  <a:cubicBezTo>
                    <a:pt x="14085" y="1052"/>
                    <a:pt x="14305" y="1136"/>
                    <a:pt x="14525" y="1136"/>
                  </a:cubicBezTo>
                  <a:cubicBezTo>
                    <a:pt x="14912" y="1188"/>
                    <a:pt x="15352" y="1230"/>
                    <a:pt x="15739" y="1230"/>
                  </a:cubicBezTo>
                  <a:cubicBezTo>
                    <a:pt x="16702" y="1314"/>
                    <a:pt x="17664" y="1397"/>
                    <a:pt x="18533" y="1795"/>
                  </a:cubicBezTo>
                  <a:cubicBezTo>
                    <a:pt x="19098" y="2015"/>
                    <a:pt x="19705" y="2235"/>
                    <a:pt x="20280" y="2444"/>
                  </a:cubicBezTo>
                  <a:cubicBezTo>
                    <a:pt x="20322" y="2496"/>
                    <a:pt x="20406" y="2538"/>
                    <a:pt x="20490" y="2580"/>
                  </a:cubicBezTo>
                  <a:cubicBezTo>
                    <a:pt x="20364" y="2622"/>
                    <a:pt x="20322" y="2622"/>
                    <a:pt x="20280" y="2622"/>
                  </a:cubicBezTo>
                  <a:cubicBezTo>
                    <a:pt x="19496" y="2580"/>
                    <a:pt x="18753" y="2496"/>
                    <a:pt x="17968" y="2402"/>
                  </a:cubicBezTo>
                  <a:cubicBezTo>
                    <a:pt x="16785" y="2235"/>
                    <a:pt x="15613" y="2015"/>
                    <a:pt x="14431" y="1837"/>
                  </a:cubicBezTo>
                  <a:cubicBezTo>
                    <a:pt x="14031" y="1781"/>
                    <a:pt x="13636" y="1747"/>
                    <a:pt x="13245" y="1747"/>
                  </a:cubicBezTo>
                  <a:cubicBezTo>
                    <a:pt x="12401" y="1747"/>
                    <a:pt x="11577" y="1903"/>
                    <a:pt x="10768" y="2318"/>
                  </a:cubicBezTo>
                  <a:cubicBezTo>
                    <a:pt x="10287" y="2580"/>
                    <a:pt x="9764" y="2622"/>
                    <a:pt x="9240" y="2664"/>
                  </a:cubicBezTo>
                  <a:cubicBezTo>
                    <a:pt x="8993" y="2673"/>
                    <a:pt x="8744" y="2679"/>
                    <a:pt x="8493" y="2679"/>
                  </a:cubicBezTo>
                  <a:cubicBezTo>
                    <a:pt x="7683" y="2679"/>
                    <a:pt x="6859" y="2624"/>
                    <a:pt x="6059" y="2496"/>
                  </a:cubicBezTo>
                  <a:cubicBezTo>
                    <a:pt x="5149" y="2318"/>
                    <a:pt x="4228" y="2140"/>
                    <a:pt x="3360" y="1973"/>
                  </a:cubicBezTo>
                  <a:cubicBezTo>
                    <a:pt x="2271" y="1753"/>
                    <a:pt x="1225" y="1711"/>
                    <a:pt x="178" y="1659"/>
                  </a:cubicBezTo>
                  <a:lnTo>
                    <a:pt x="0" y="1659"/>
                  </a:lnTo>
                  <a:lnTo>
                    <a:pt x="0" y="2664"/>
                  </a:lnTo>
                  <a:cubicBezTo>
                    <a:pt x="1131" y="2758"/>
                    <a:pt x="2271" y="2883"/>
                    <a:pt x="3401" y="3145"/>
                  </a:cubicBezTo>
                  <a:cubicBezTo>
                    <a:pt x="4793" y="3448"/>
                    <a:pt x="6153" y="3752"/>
                    <a:pt x="7587" y="3846"/>
                  </a:cubicBezTo>
                  <a:cubicBezTo>
                    <a:pt x="7723" y="3846"/>
                    <a:pt x="7849" y="3888"/>
                    <a:pt x="7985" y="3930"/>
                  </a:cubicBezTo>
                  <a:cubicBezTo>
                    <a:pt x="8456" y="4108"/>
                    <a:pt x="8895" y="4275"/>
                    <a:pt x="9377" y="4411"/>
                  </a:cubicBezTo>
                  <a:cubicBezTo>
                    <a:pt x="10078" y="4589"/>
                    <a:pt x="10685" y="4851"/>
                    <a:pt x="11208" y="5280"/>
                  </a:cubicBezTo>
                  <a:cubicBezTo>
                    <a:pt x="11951" y="5845"/>
                    <a:pt x="12819" y="6201"/>
                    <a:pt x="13688" y="6462"/>
                  </a:cubicBezTo>
                  <a:cubicBezTo>
                    <a:pt x="14585" y="6722"/>
                    <a:pt x="15480" y="6826"/>
                    <a:pt x="16381" y="6826"/>
                  </a:cubicBezTo>
                  <a:cubicBezTo>
                    <a:pt x="17151" y="6826"/>
                    <a:pt x="17925" y="6750"/>
                    <a:pt x="18711" y="6630"/>
                  </a:cubicBezTo>
                  <a:cubicBezTo>
                    <a:pt x="20322" y="6368"/>
                    <a:pt x="21976" y="6159"/>
                    <a:pt x="23629" y="6106"/>
                  </a:cubicBezTo>
                  <a:cubicBezTo>
                    <a:pt x="24675" y="6106"/>
                    <a:pt x="25722" y="6106"/>
                    <a:pt x="26768" y="6420"/>
                  </a:cubicBezTo>
                  <a:cubicBezTo>
                    <a:pt x="28861" y="6985"/>
                    <a:pt x="30954" y="7467"/>
                    <a:pt x="33099" y="7896"/>
                  </a:cubicBezTo>
                  <a:cubicBezTo>
                    <a:pt x="34288" y="8155"/>
                    <a:pt x="35447" y="8353"/>
                    <a:pt x="36627" y="8353"/>
                  </a:cubicBezTo>
                  <a:cubicBezTo>
                    <a:pt x="36828" y="8353"/>
                    <a:pt x="37030" y="8347"/>
                    <a:pt x="37233" y="8335"/>
                  </a:cubicBezTo>
                  <a:cubicBezTo>
                    <a:pt x="38373" y="8293"/>
                    <a:pt x="39462" y="8199"/>
                    <a:pt x="40592" y="8116"/>
                  </a:cubicBezTo>
                  <a:cubicBezTo>
                    <a:pt x="40895" y="8116"/>
                    <a:pt x="41209" y="8032"/>
                    <a:pt x="41471" y="7990"/>
                  </a:cubicBezTo>
                  <a:cubicBezTo>
                    <a:pt x="41638" y="7938"/>
                    <a:pt x="41774" y="7854"/>
                    <a:pt x="41858" y="7676"/>
                  </a:cubicBezTo>
                  <a:cubicBezTo>
                    <a:pt x="41816" y="7634"/>
                    <a:pt x="41732" y="7634"/>
                    <a:pt x="41680" y="7634"/>
                  </a:cubicBezTo>
                  <a:cubicBezTo>
                    <a:pt x="41495" y="7605"/>
                    <a:pt x="41289" y="7575"/>
                    <a:pt x="41092" y="7575"/>
                  </a:cubicBezTo>
                  <a:cubicBezTo>
                    <a:pt x="41010" y="7575"/>
                    <a:pt x="40930" y="7580"/>
                    <a:pt x="40853" y="7592"/>
                  </a:cubicBezTo>
                  <a:cubicBezTo>
                    <a:pt x="39807" y="7592"/>
                    <a:pt x="38760" y="7634"/>
                    <a:pt x="37672" y="7728"/>
                  </a:cubicBezTo>
                  <a:cubicBezTo>
                    <a:pt x="37362" y="7743"/>
                    <a:pt x="37051" y="7753"/>
                    <a:pt x="36739" y="7753"/>
                  </a:cubicBezTo>
                  <a:cubicBezTo>
                    <a:pt x="36178" y="7753"/>
                    <a:pt x="35615" y="7722"/>
                    <a:pt x="35056" y="7634"/>
                  </a:cubicBezTo>
                  <a:cubicBezTo>
                    <a:pt x="33267" y="7373"/>
                    <a:pt x="31477" y="6985"/>
                    <a:pt x="29740" y="6504"/>
                  </a:cubicBezTo>
                  <a:cubicBezTo>
                    <a:pt x="28652" y="6242"/>
                    <a:pt x="27553" y="5845"/>
                    <a:pt x="26465" y="5541"/>
                  </a:cubicBezTo>
                  <a:cubicBezTo>
                    <a:pt x="25040" y="5193"/>
                    <a:pt x="23600" y="5060"/>
                    <a:pt x="22154" y="5060"/>
                  </a:cubicBezTo>
                  <a:cubicBezTo>
                    <a:pt x="21252" y="5060"/>
                    <a:pt x="20348" y="5112"/>
                    <a:pt x="19443" y="5196"/>
                  </a:cubicBezTo>
                  <a:cubicBezTo>
                    <a:pt x="18346" y="5306"/>
                    <a:pt x="17272" y="5423"/>
                    <a:pt x="16202" y="5423"/>
                  </a:cubicBezTo>
                  <a:cubicBezTo>
                    <a:pt x="16048" y="5423"/>
                    <a:pt x="15893" y="5421"/>
                    <a:pt x="15739" y="5416"/>
                  </a:cubicBezTo>
                  <a:cubicBezTo>
                    <a:pt x="14389" y="5322"/>
                    <a:pt x="13123" y="4976"/>
                    <a:pt x="11951" y="4327"/>
                  </a:cubicBezTo>
                  <a:cubicBezTo>
                    <a:pt x="11553" y="4150"/>
                    <a:pt x="11124" y="3972"/>
                    <a:pt x="10726" y="3752"/>
                  </a:cubicBezTo>
                  <a:cubicBezTo>
                    <a:pt x="10685" y="3752"/>
                    <a:pt x="10643" y="3710"/>
                    <a:pt x="10549" y="3668"/>
                  </a:cubicBezTo>
                  <a:cubicBezTo>
                    <a:pt x="10810" y="3543"/>
                    <a:pt x="11072" y="3448"/>
                    <a:pt x="11291" y="3323"/>
                  </a:cubicBezTo>
                  <a:cubicBezTo>
                    <a:pt x="11836" y="3032"/>
                    <a:pt x="12425" y="2931"/>
                    <a:pt x="13026" y="2931"/>
                  </a:cubicBezTo>
                  <a:cubicBezTo>
                    <a:pt x="13245" y="2931"/>
                    <a:pt x="13467" y="2945"/>
                    <a:pt x="13688" y="2967"/>
                  </a:cubicBezTo>
                  <a:cubicBezTo>
                    <a:pt x="14525" y="3061"/>
                    <a:pt x="15352" y="3187"/>
                    <a:pt x="16178" y="3323"/>
                  </a:cubicBezTo>
                  <a:cubicBezTo>
                    <a:pt x="17359" y="3538"/>
                    <a:pt x="18519" y="3690"/>
                    <a:pt x="19692" y="3690"/>
                  </a:cubicBezTo>
                  <a:cubicBezTo>
                    <a:pt x="19943" y="3690"/>
                    <a:pt x="20195" y="3683"/>
                    <a:pt x="20448" y="3668"/>
                  </a:cubicBezTo>
                  <a:cubicBezTo>
                    <a:pt x="21191" y="3626"/>
                    <a:pt x="21892" y="3543"/>
                    <a:pt x="22583" y="3323"/>
                  </a:cubicBezTo>
                  <a:cubicBezTo>
                    <a:pt x="23064" y="3103"/>
                    <a:pt x="23587" y="3061"/>
                    <a:pt x="24110" y="3061"/>
                  </a:cubicBezTo>
                  <a:cubicBezTo>
                    <a:pt x="24853" y="3061"/>
                    <a:pt x="25554" y="2925"/>
                    <a:pt x="26161" y="2538"/>
                  </a:cubicBezTo>
                  <a:cubicBezTo>
                    <a:pt x="26759" y="2151"/>
                    <a:pt x="27439" y="1987"/>
                    <a:pt x="28140" y="1987"/>
                  </a:cubicBezTo>
                  <a:cubicBezTo>
                    <a:pt x="28309" y="1987"/>
                    <a:pt x="28480" y="1996"/>
                    <a:pt x="28652" y="2015"/>
                  </a:cubicBezTo>
                  <a:cubicBezTo>
                    <a:pt x="29081" y="2057"/>
                    <a:pt x="29520" y="2140"/>
                    <a:pt x="29960" y="2235"/>
                  </a:cubicBezTo>
                  <a:cubicBezTo>
                    <a:pt x="31014" y="2501"/>
                    <a:pt x="32089" y="2619"/>
                    <a:pt x="33169" y="2619"/>
                  </a:cubicBezTo>
                  <a:cubicBezTo>
                    <a:pt x="33825" y="2619"/>
                    <a:pt x="34483" y="2575"/>
                    <a:pt x="35140" y="2496"/>
                  </a:cubicBezTo>
                  <a:cubicBezTo>
                    <a:pt x="35925" y="2402"/>
                    <a:pt x="36709" y="2318"/>
                    <a:pt x="37494" y="2276"/>
                  </a:cubicBezTo>
                  <a:cubicBezTo>
                    <a:pt x="38980" y="2182"/>
                    <a:pt x="40466" y="2057"/>
                    <a:pt x="41942" y="1921"/>
                  </a:cubicBezTo>
                  <a:cubicBezTo>
                    <a:pt x="42817" y="1856"/>
                    <a:pt x="43686" y="1767"/>
                    <a:pt x="44554" y="1767"/>
                  </a:cubicBezTo>
                  <a:cubicBezTo>
                    <a:pt x="44817" y="1767"/>
                    <a:pt x="45080" y="1776"/>
                    <a:pt x="45342" y="1795"/>
                  </a:cubicBezTo>
                  <a:cubicBezTo>
                    <a:pt x="46347" y="1837"/>
                    <a:pt x="47393" y="1837"/>
                    <a:pt x="48398" y="1921"/>
                  </a:cubicBezTo>
                  <a:lnTo>
                    <a:pt x="48398" y="1136"/>
                  </a:lnTo>
                  <a:cubicBezTo>
                    <a:pt x="47835" y="1116"/>
                    <a:pt x="47271" y="1105"/>
                    <a:pt x="46709" y="1105"/>
                  </a:cubicBezTo>
                  <a:cubicBezTo>
                    <a:pt x="44919" y="1105"/>
                    <a:pt x="43136" y="1211"/>
                    <a:pt x="41376" y="1450"/>
                  </a:cubicBezTo>
                  <a:cubicBezTo>
                    <a:pt x="40508" y="1575"/>
                    <a:pt x="39639" y="1659"/>
                    <a:pt x="38760" y="1711"/>
                  </a:cubicBezTo>
                  <a:cubicBezTo>
                    <a:pt x="38153" y="1795"/>
                    <a:pt x="37494" y="1795"/>
                    <a:pt x="36887" y="1837"/>
                  </a:cubicBezTo>
                  <a:cubicBezTo>
                    <a:pt x="36364" y="1879"/>
                    <a:pt x="35883" y="1973"/>
                    <a:pt x="35359" y="2015"/>
                  </a:cubicBezTo>
                  <a:cubicBezTo>
                    <a:pt x="35138" y="2027"/>
                    <a:pt x="34919" y="2032"/>
                    <a:pt x="34701" y="2032"/>
                  </a:cubicBezTo>
                  <a:cubicBezTo>
                    <a:pt x="33373" y="2032"/>
                    <a:pt x="32105" y="1818"/>
                    <a:pt x="30828" y="1450"/>
                  </a:cubicBezTo>
                  <a:cubicBezTo>
                    <a:pt x="30169" y="1272"/>
                    <a:pt x="29520" y="1052"/>
                    <a:pt x="28819" y="968"/>
                  </a:cubicBezTo>
                  <a:cubicBezTo>
                    <a:pt x="28469" y="911"/>
                    <a:pt x="28120" y="881"/>
                    <a:pt x="27773" y="881"/>
                  </a:cubicBezTo>
                  <a:cubicBezTo>
                    <a:pt x="27040" y="881"/>
                    <a:pt x="26320" y="1015"/>
                    <a:pt x="25638" y="1314"/>
                  </a:cubicBezTo>
                  <a:cubicBezTo>
                    <a:pt x="25335" y="1397"/>
                    <a:pt x="25073" y="1492"/>
                    <a:pt x="24770" y="1492"/>
                  </a:cubicBezTo>
                  <a:cubicBezTo>
                    <a:pt x="24288" y="1492"/>
                    <a:pt x="23807" y="1450"/>
                    <a:pt x="23325" y="1397"/>
                  </a:cubicBezTo>
                  <a:cubicBezTo>
                    <a:pt x="22017" y="1230"/>
                    <a:pt x="20804" y="874"/>
                    <a:pt x="19579" y="445"/>
                  </a:cubicBezTo>
                  <a:cubicBezTo>
                    <a:pt x="18735" y="130"/>
                    <a:pt x="17889" y="0"/>
                    <a:pt x="170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5" name="Google Shape;945;p38"/>
            <p:cNvSpPr/>
            <p:nvPr/>
          </p:nvSpPr>
          <p:spPr>
            <a:xfrm>
              <a:off x="2229641" y="2852754"/>
              <a:ext cx="996390" cy="87592"/>
            </a:xfrm>
            <a:custGeom>
              <a:avLst/>
              <a:gdLst/>
              <a:ahLst/>
              <a:cxnLst/>
              <a:rect l="l" t="t" r="r" b="b"/>
              <a:pathLst>
                <a:path w="47697" h="4193" extrusionOk="0">
                  <a:moveTo>
                    <a:pt x="25344" y="1"/>
                  </a:moveTo>
                  <a:cubicBezTo>
                    <a:pt x="25167" y="1"/>
                    <a:pt x="24989" y="3"/>
                    <a:pt x="24811" y="7"/>
                  </a:cubicBezTo>
                  <a:cubicBezTo>
                    <a:pt x="23462" y="49"/>
                    <a:pt x="22112" y="185"/>
                    <a:pt x="20751" y="530"/>
                  </a:cubicBezTo>
                  <a:cubicBezTo>
                    <a:pt x="19182" y="928"/>
                    <a:pt x="17570" y="1231"/>
                    <a:pt x="16000" y="1576"/>
                  </a:cubicBezTo>
                  <a:cubicBezTo>
                    <a:pt x="15655" y="1644"/>
                    <a:pt x="15318" y="1678"/>
                    <a:pt x="14979" y="1678"/>
                  </a:cubicBezTo>
                  <a:cubicBezTo>
                    <a:pt x="14640" y="1678"/>
                    <a:pt x="14300" y="1644"/>
                    <a:pt x="13949" y="1576"/>
                  </a:cubicBezTo>
                  <a:cubicBezTo>
                    <a:pt x="13165" y="1451"/>
                    <a:pt x="12338" y="1273"/>
                    <a:pt x="11511" y="1231"/>
                  </a:cubicBezTo>
                  <a:cubicBezTo>
                    <a:pt x="10025" y="1095"/>
                    <a:pt x="8550" y="1053"/>
                    <a:pt x="7064" y="969"/>
                  </a:cubicBezTo>
                  <a:cubicBezTo>
                    <a:pt x="5934" y="886"/>
                    <a:pt x="4845" y="833"/>
                    <a:pt x="3705" y="792"/>
                  </a:cubicBezTo>
                  <a:cubicBezTo>
                    <a:pt x="2920" y="708"/>
                    <a:pt x="2135" y="624"/>
                    <a:pt x="1350" y="572"/>
                  </a:cubicBezTo>
                  <a:cubicBezTo>
                    <a:pt x="921" y="488"/>
                    <a:pt x="440" y="488"/>
                    <a:pt x="0" y="404"/>
                  </a:cubicBezTo>
                  <a:lnTo>
                    <a:pt x="0" y="1576"/>
                  </a:lnTo>
                  <a:cubicBezTo>
                    <a:pt x="827" y="1712"/>
                    <a:pt x="1706" y="1754"/>
                    <a:pt x="2575" y="1796"/>
                  </a:cubicBezTo>
                  <a:cubicBezTo>
                    <a:pt x="3883" y="1880"/>
                    <a:pt x="5191" y="1932"/>
                    <a:pt x="6499" y="1932"/>
                  </a:cubicBezTo>
                  <a:cubicBezTo>
                    <a:pt x="7346" y="1914"/>
                    <a:pt x="8194" y="1898"/>
                    <a:pt x="9043" y="1898"/>
                  </a:cubicBezTo>
                  <a:cubicBezTo>
                    <a:pt x="10679" y="1898"/>
                    <a:pt x="12316" y="1960"/>
                    <a:pt x="13949" y="2194"/>
                  </a:cubicBezTo>
                  <a:cubicBezTo>
                    <a:pt x="14159" y="2211"/>
                    <a:pt x="14376" y="2221"/>
                    <a:pt x="14596" y="2221"/>
                  </a:cubicBezTo>
                  <a:cubicBezTo>
                    <a:pt x="14925" y="2221"/>
                    <a:pt x="15257" y="2198"/>
                    <a:pt x="15571" y="2141"/>
                  </a:cubicBezTo>
                  <a:cubicBezTo>
                    <a:pt x="17308" y="1838"/>
                    <a:pt x="19056" y="1493"/>
                    <a:pt x="20804" y="1147"/>
                  </a:cubicBezTo>
                  <a:cubicBezTo>
                    <a:pt x="21371" y="1010"/>
                    <a:pt x="21970" y="897"/>
                    <a:pt x="22576" y="897"/>
                  </a:cubicBezTo>
                  <a:cubicBezTo>
                    <a:pt x="22752" y="897"/>
                    <a:pt x="22929" y="906"/>
                    <a:pt x="23106" y="928"/>
                  </a:cubicBezTo>
                  <a:cubicBezTo>
                    <a:pt x="24152" y="1053"/>
                    <a:pt x="25157" y="1147"/>
                    <a:pt x="26161" y="1273"/>
                  </a:cubicBezTo>
                  <a:cubicBezTo>
                    <a:pt x="26245" y="1273"/>
                    <a:pt x="26381" y="1315"/>
                    <a:pt x="26465" y="1315"/>
                  </a:cubicBezTo>
                  <a:cubicBezTo>
                    <a:pt x="26339" y="1451"/>
                    <a:pt x="26245" y="1493"/>
                    <a:pt x="26119" y="1493"/>
                  </a:cubicBezTo>
                  <a:cubicBezTo>
                    <a:pt x="25900" y="1535"/>
                    <a:pt x="25638" y="1576"/>
                    <a:pt x="25418" y="1618"/>
                  </a:cubicBezTo>
                  <a:cubicBezTo>
                    <a:pt x="24592" y="1796"/>
                    <a:pt x="23765" y="1932"/>
                    <a:pt x="22938" y="2141"/>
                  </a:cubicBezTo>
                  <a:cubicBezTo>
                    <a:pt x="22373" y="2278"/>
                    <a:pt x="21798" y="2403"/>
                    <a:pt x="21274" y="2581"/>
                  </a:cubicBezTo>
                  <a:cubicBezTo>
                    <a:pt x="19579" y="3188"/>
                    <a:pt x="17874" y="3586"/>
                    <a:pt x="16095" y="3627"/>
                  </a:cubicBezTo>
                  <a:cubicBezTo>
                    <a:pt x="15659" y="3641"/>
                    <a:pt x="15217" y="3646"/>
                    <a:pt x="14771" y="3646"/>
                  </a:cubicBezTo>
                  <a:cubicBezTo>
                    <a:pt x="13881" y="3646"/>
                    <a:pt x="12976" y="3627"/>
                    <a:pt x="12076" y="3627"/>
                  </a:cubicBezTo>
                  <a:cubicBezTo>
                    <a:pt x="11731" y="3627"/>
                    <a:pt x="11428" y="3586"/>
                    <a:pt x="11072" y="3502"/>
                  </a:cubicBezTo>
                  <a:cubicBezTo>
                    <a:pt x="10078" y="3366"/>
                    <a:pt x="9031" y="3188"/>
                    <a:pt x="8027" y="3020"/>
                  </a:cubicBezTo>
                  <a:cubicBezTo>
                    <a:pt x="7345" y="2908"/>
                    <a:pt x="6628" y="2832"/>
                    <a:pt x="5934" y="2832"/>
                  </a:cubicBezTo>
                  <a:cubicBezTo>
                    <a:pt x="5786" y="2832"/>
                    <a:pt x="5639" y="2835"/>
                    <a:pt x="5494" y="2843"/>
                  </a:cubicBezTo>
                  <a:cubicBezTo>
                    <a:pt x="5013" y="2843"/>
                    <a:pt x="4532" y="2884"/>
                    <a:pt x="4061" y="3188"/>
                  </a:cubicBezTo>
                  <a:cubicBezTo>
                    <a:pt x="4228" y="3240"/>
                    <a:pt x="4322" y="3282"/>
                    <a:pt x="4406" y="3282"/>
                  </a:cubicBezTo>
                  <a:cubicBezTo>
                    <a:pt x="4793" y="3366"/>
                    <a:pt x="5233" y="3408"/>
                    <a:pt x="5630" y="3408"/>
                  </a:cubicBezTo>
                  <a:cubicBezTo>
                    <a:pt x="6802" y="3450"/>
                    <a:pt x="7932" y="3627"/>
                    <a:pt x="9073" y="3805"/>
                  </a:cubicBezTo>
                  <a:cubicBezTo>
                    <a:pt x="10245" y="3973"/>
                    <a:pt x="11386" y="4192"/>
                    <a:pt x="12558" y="4192"/>
                  </a:cubicBezTo>
                  <a:cubicBezTo>
                    <a:pt x="13562" y="4192"/>
                    <a:pt x="14525" y="4192"/>
                    <a:pt x="15477" y="4151"/>
                  </a:cubicBezTo>
                  <a:cubicBezTo>
                    <a:pt x="16702" y="4109"/>
                    <a:pt x="17968" y="3973"/>
                    <a:pt x="19140" y="3669"/>
                  </a:cubicBezTo>
                  <a:cubicBezTo>
                    <a:pt x="20019" y="3450"/>
                    <a:pt x="20845" y="3188"/>
                    <a:pt x="21714" y="2979"/>
                  </a:cubicBezTo>
                  <a:cubicBezTo>
                    <a:pt x="22153" y="2843"/>
                    <a:pt x="22635" y="2801"/>
                    <a:pt x="23106" y="2759"/>
                  </a:cubicBezTo>
                  <a:cubicBezTo>
                    <a:pt x="23165" y="2752"/>
                    <a:pt x="23223" y="2748"/>
                    <a:pt x="23282" y="2748"/>
                  </a:cubicBezTo>
                  <a:cubicBezTo>
                    <a:pt x="23576" y="2748"/>
                    <a:pt x="23864" y="2837"/>
                    <a:pt x="24152" y="3020"/>
                  </a:cubicBezTo>
                  <a:cubicBezTo>
                    <a:pt x="24414" y="3188"/>
                    <a:pt x="24728" y="3282"/>
                    <a:pt x="25073" y="3366"/>
                  </a:cubicBezTo>
                  <a:cubicBezTo>
                    <a:pt x="25286" y="3426"/>
                    <a:pt x="25499" y="3449"/>
                    <a:pt x="25716" y="3449"/>
                  </a:cubicBezTo>
                  <a:cubicBezTo>
                    <a:pt x="25989" y="3449"/>
                    <a:pt x="26267" y="3412"/>
                    <a:pt x="26559" y="3366"/>
                  </a:cubicBezTo>
                  <a:cubicBezTo>
                    <a:pt x="27250" y="3188"/>
                    <a:pt x="27909" y="2926"/>
                    <a:pt x="28558" y="2581"/>
                  </a:cubicBezTo>
                  <a:cubicBezTo>
                    <a:pt x="29424" y="2131"/>
                    <a:pt x="30324" y="1761"/>
                    <a:pt x="31294" y="1761"/>
                  </a:cubicBezTo>
                  <a:cubicBezTo>
                    <a:pt x="31542" y="1761"/>
                    <a:pt x="31795" y="1785"/>
                    <a:pt x="32053" y="1838"/>
                  </a:cubicBezTo>
                  <a:lnTo>
                    <a:pt x="32178" y="1838"/>
                  </a:lnTo>
                  <a:cubicBezTo>
                    <a:pt x="33664" y="1880"/>
                    <a:pt x="35098" y="1932"/>
                    <a:pt x="36584" y="1974"/>
                  </a:cubicBezTo>
                  <a:cubicBezTo>
                    <a:pt x="36932" y="1982"/>
                    <a:pt x="37281" y="1985"/>
                    <a:pt x="37630" y="1985"/>
                  </a:cubicBezTo>
                  <a:cubicBezTo>
                    <a:pt x="39200" y="1985"/>
                    <a:pt x="40780" y="1915"/>
                    <a:pt x="42381" y="1838"/>
                  </a:cubicBezTo>
                  <a:cubicBezTo>
                    <a:pt x="43082" y="1796"/>
                    <a:pt x="43773" y="1754"/>
                    <a:pt x="44516" y="1671"/>
                  </a:cubicBezTo>
                  <a:cubicBezTo>
                    <a:pt x="45479" y="1493"/>
                    <a:pt x="46441" y="1273"/>
                    <a:pt x="47435" y="1053"/>
                  </a:cubicBezTo>
                  <a:cubicBezTo>
                    <a:pt x="47530" y="1053"/>
                    <a:pt x="47613" y="1011"/>
                    <a:pt x="47697" y="969"/>
                  </a:cubicBezTo>
                  <a:cubicBezTo>
                    <a:pt x="47613" y="928"/>
                    <a:pt x="47530" y="928"/>
                    <a:pt x="47435" y="928"/>
                  </a:cubicBezTo>
                  <a:cubicBezTo>
                    <a:pt x="46239" y="1111"/>
                    <a:pt x="45006" y="1200"/>
                    <a:pt x="43798" y="1200"/>
                  </a:cubicBezTo>
                  <a:cubicBezTo>
                    <a:pt x="43558" y="1200"/>
                    <a:pt x="43319" y="1196"/>
                    <a:pt x="43082" y="1189"/>
                  </a:cubicBezTo>
                  <a:cubicBezTo>
                    <a:pt x="42357" y="1189"/>
                    <a:pt x="41608" y="1208"/>
                    <a:pt x="40867" y="1208"/>
                  </a:cubicBezTo>
                  <a:cubicBezTo>
                    <a:pt x="40496" y="1208"/>
                    <a:pt x="40128" y="1203"/>
                    <a:pt x="39765" y="1189"/>
                  </a:cubicBezTo>
                  <a:cubicBezTo>
                    <a:pt x="38070" y="1095"/>
                    <a:pt x="36406" y="969"/>
                    <a:pt x="34711" y="833"/>
                  </a:cubicBezTo>
                  <a:cubicBezTo>
                    <a:pt x="33183" y="708"/>
                    <a:pt x="31655" y="530"/>
                    <a:pt x="30169" y="363"/>
                  </a:cubicBezTo>
                  <a:cubicBezTo>
                    <a:pt x="28567" y="165"/>
                    <a:pt x="26956" y="1"/>
                    <a:pt x="253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6" name="Google Shape;946;p38"/>
            <p:cNvSpPr/>
            <p:nvPr/>
          </p:nvSpPr>
          <p:spPr>
            <a:xfrm>
              <a:off x="3062045" y="2811142"/>
              <a:ext cx="178630" cy="33675"/>
            </a:xfrm>
            <a:custGeom>
              <a:avLst/>
              <a:gdLst/>
              <a:ahLst/>
              <a:cxnLst/>
              <a:rect l="l" t="t" r="r" b="b"/>
              <a:pathLst>
                <a:path w="8551" h="1612" extrusionOk="0">
                  <a:moveTo>
                    <a:pt x="8550" y="0"/>
                  </a:moveTo>
                  <a:cubicBezTo>
                    <a:pt x="8288" y="42"/>
                    <a:pt x="7985" y="126"/>
                    <a:pt x="7682" y="167"/>
                  </a:cubicBezTo>
                  <a:cubicBezTo>
                    <a:pt x="7158" y="304"/>
                    <a:pt x="6635" y="387"/>
                    <a:pt x="6112" y="429"/>
                  </a:cubicBezTo>
                  <a:cubicBezTo>
                    <a:pt x="5453" y="523"/>
                    <a:pt x="4804" y="523"/>
                    <a:pt x="4186" y="523"/>
                  </a:cubicBezTo>
                  <a:cubicBezTo>
                    <a:pt x="4035" y="533"/>
                    <a:pt x="3886" y="538"/>
                    <a:pt x="3739" y="538"/>
                  </a:cubicBezTo>
                  <a:cubicBezTo>
                    <a:pt x="3254" y="538"/>
                    <a:pt x="2787" y="482"/>
                    <a:pt x="2313" y="345"/>
                  </a:cubicBezTo>
                  <a:cubicBezTo>
                    <a:pt x="1919" y="243"/>
                    <a:pt x="1501" y="194"/>
                    <a:pt x="1077" y="194"/>
                  </a:cubicBezTo>
                  <a:cubicBezTo>
                    <a:pt x="938" y="194"/>
                    <a:pt x="799" y="199"/>
                    <a:pt x="660" y="209"/>
                  </a:cubicBezTo>
                  <a:cubicBezTo>
                    <a:pt x="482" y="262"/>
                    <a:pt x="262" y="262"/>
                    <a:pt x="1" y="387"/>
                  </a:cubicBezTo>
                  <a:cubicBezTo>
                    <a:pt x="262" y="471"/>
                    <a:pt x="440" y="523"/>
                    <a:pt x="618" y="565"/>
                  </a:cubicBezTo>
                  <a:cubicBezTo>
                    <a:pt x="1225" y="649"/>
                    <a:pt x="1832" y="827"/>
                    <a:pt x="2407" y="1088"/>
                  </a:cubicBezTo>
                  <a:cubicBezTo>
                    <a:pt x="2669" y="1172"/>
                    <a:pt x="2973" y="1256"/>
                    <a:pt x="3234" y="1308"/>
                  </a:cubicBezTo>
                  <a:cubicBezTo>
                    <a:pt x="3883" y="1392"/>
                    <a:pt x="4542" y="1434"/>
                    <a:pt x="5191" y="1517"/>
                  </a:cubicBezTo>
                  <a:cubicBezTo>
                    <a:pt x="5538" y="1582"/>
                    <a:pt x="5886" y="1612"/>
                    <a:pt x="6233" y="1612"/>
                  </a:cubicBezTo>
                  <a:cubicBezTo>
                    <a:pt x="6847" y="1612"/>
                    <a:pt x="7460" y="1517"/>
                    <a:pt x="8069" y="1350"/>
                  </a:cubicBezTo>
                  <a:cubicBezTo>
                    <a:pt x="8247" y="1256"/>
                    <a:pt x="8424" y="1256"/>
                    <a:pt x="8550" y="1214"/>
                  </a:cubicBezTo>
                  <a:lnTo>
                    <a:pt x="85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7" name="Google Shape;947;p38"/>
            <p:cNvSpPr/>
            <p:nvPr/>
          </p:nvSpPr>
          <p:spPr>
            <a:xfrm>
              <a:off x="2229641" y="2701034"/>
              <a:ext cx="949179" cy="101818"/>
            </a:xfrm>
            <a:custGeom>
              <a:avLst/>
              <a:gdLst/>
              <a:ahLst/>
              <a:cxnLst/>
              <a:rect l="l" t="t" r="r" b="b"/>
              <a:pathLst>
                <a:path w="45437" h="4874" extrusionOk="0">
                  <a:moveTo>
                    <a:pt x="4330" y="1"/>
                  </a:moveTo>
                  <a:cubicBezTo>
                    <a:pt x="3285" y="1"/>
                    <a:pt x="2252" y="74"/>
                    <a:pt x="1225" y="164"/>
                  </a:cubicBezTo>
                  <a:cubicBezTo>
                    <a:pt x="785" y="206"/>
                    <a:pt x="398" y="248"/>
                    <a:pt x="0" y="301"/>
                  </a:cubicBezTo>
                  <a:lnTo>
                    <a:pt x="0" y="1253"/>
                  </a:lnTo>
                  <a:cubicBezTo>
                    <a:pt x="566" y="1211"/>
                    <a:pt x="1183" y="1211"/>
                    <a:pt x="1748" y="1169"/>
                  </a:cubicBezTo>
                  <a:cubicBezTo>
                    <a:pt x="2552" y="1145"/>
                    <a:pt x="3355" y="1121"/>
                    <a:pt x="4161" y="1121"/>
                  </a:cubicBezTo>
                  <a:cubicBezTo>
                    <a:pt x="4750" y="1121"/>
                    <a:pt x="5341" y="1134"/>
                    <a:pt x="5934" y="1169"/>
                  </a:cubicBezTo>
                  <a:cubicBezTo>
                    <a:pt x="7807" y="1253"/>
                    <a:pt x="9680" y="1514"/>
                    <a:pt x="11553" y="1818"/>
                  </a:cubicBezTo>
                  <a:cubicBezTo>
                    <a:pt x="14169" y="2257"/>
                    <a:pt x="16743" y="2739"/>
                    <a:pt x="19318" y="3220"/>
                  </a:cubicBezTo>
                  <a:cubicBezTo>
                    <a:pt x="21274" y="3607"/>
                    <a:pt x="23200" y="4005"/>
                    <a:pt x="25199" y="4225"/>
                  </a:cubicBezTo>
                  <a:cubicBezTo>
                    <a:pt x="26381" y="4350"/>
                    <a:pt x="27605" y="4486"/>
                    <a:pt x="28819" y="4612"/>
                  </a:cubicBezTo>
                  <a:cubicBezTo>
                    <a:pt x="30044" y="4696"/>
                    <a:pt x="31310" y="4832"/>
                    <a:pt x="32576" y="4873"/>
                  </a:cubicBezTo>
                  <a:cubicBezTo>
                    <a:pt x="34617" y="4873"/>
                    <a:pt x="36668" y="4832"/>
                    <a:pt x="38677" y="4790"/>
                  </a:cubicBezTo>
                  <a:cubicBezTo>
                    <a:pt x="40372" y="4790"/>
                    <a:pt x="42078" y="4654"/>
                    <a:pt x="43773" y="4434"/>
                  </a:cubicBezTo>
                  <a:cubicBezTo>
                    <a:pt x="44348" y="4350"/>
                    <a:pt x="44872" y="4225"/>
                    <a:pt x="45437" y="4005"/>
                  </a:cubicBezTo>
                  <a:lnTo>
                    <a:pt x="45437" y="4005"/>
                  </a:lnTo>
                  <a:cubicBezTo>
                    <a:pt x="44872" y="4047"/>
                    <a:pt x="44390" y="4089"/>
                    <a:pt x="43909" y="4130"/>
                  </a:cubicBezTo>
                  <a:cubicBezTo>
                    <a:pt x="42559" y="4225"/>
                    <a:pt x="41251" y="4308"/>
                    <a:pt x="39901" y="4350"/>
                  </a:cubicBezTo>
                  <a:cubicBezTo>
                    <a:pt x="39200" y="4392"/>
                    <a:pt x="38501" y="4403"/>
                    <a:pt x="37804" y="4403"/>
                  </a:cubicBezTo>
                  <a:cubicBezTo>
                    <a:pt x="37107" y="4403"/>
                    <a:pt x="36411" y="4392"/>
                    <a:pt x="35715" y="4392"/>
                  </a:cubicBezTo>
                  <a:cubicBezTo>
                    <a:pt x="35532" y="4396"/>
                    <a:pt x="35349" y="4397"/>
                    <a:pt x="35165" y="4397"/>
                  </a:cubicBezTo>
                  <a:cubicBezTo>
                    <a:pt x="33205" y="4397"/>
                    <a:pt x="31253" y="4198"/>
                    <a:pt x="29301" y="3911"/>
                  </a:cubicBezTo>
                  <a:cubicBezTo>
                    <a:pt x="26297" y="3524"/>
                    <a:pt x="23325" y="2917"/>
                    <a:pt x="20364" y="2299"/>
                  </a:cubicBezTo>
                  <a:cubicBezTo>
                    <a:pt x="18397" y="1912"/>
                    <a:pt x="16440" y="1473"/>
                    <a:pt x="14473" y="1169"/>
                  </a:cubicBezTo>
                  <a:cubicBezTo>
                    <a:pt x="12694" y="866"/>
                    <a:pt x="10904" y="604"/>
                    <a:pt x="9115" y="384"/>
                  </a:cubicBezTo>
                  <a:cubicBezTo>
                    <a:pt x="7932" y="206"/>
                    <a:pt x="6760" y="123"/>
                    <a:pt x="5578" y="39"/>
                  </a:cubicBezTo>
                  <a:cubicBezTo>
                    <a:pt x="5160" y="12"/>
                    <a:pt x="4744" y="1"/>
                    <a:pt x="43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8" name="Google Shape;948;p38"/>
            <p:cNvSpPr/>
            <p:nvPr/>
          </p:nvSpPr>
          <p:spPr>
            <a:xfrm>
              <a:off x="2229641" y="3812628"/>
              <a:ext cx="242220" cy="34009"/>
            </a:xfrm>
            <a:custGeom>
              <a:avLst/>
              <a:gdLst/>
              <a:ahLst/>
              <a:cxnLst/>
              <a:rect l="l" t="t" r="r" b="b"/>
              <a:pathLst>
                <a:path w="11595" h="1628" extrusionOk="0">
                  <a:moveTo>
                    <a:pt x="2117" y="0"/>
                  </a:moveTo>
                  <a:cubicBezTo>
                    <a:pt x="1399" y="0"/>
                    <a:pt x="691" y="48"/>
                    <a:pt x="0" y="142"/>
                  </a:cubicBezTo>
                  <a:lnTo>
                    <a:pt x="0" y="1628"/>
                  </a:lnTo>
                  <a:lnTo>
                    <a:pt x="11595" y="1628"/>
                  </a:lnTo>
                  <a:cubicBezTo>
                    <a:pt x="11208" y="1502"/>
                    <a:pt x="10810" y="1408"/>
                    <a:pt x="10381" y="1282"/>
                  </a:cubicBezTo>
                  <a:cubicBezTo>
                    <a:pt x="9199" y="927"/>
                    <a:pt x="8027" y="623"/>
                    <a:pt x="6802" y="361"/>
                  </a:cubicBezTo>
                  <a:cubicBezTo>
                    <a:pt x="5494" y="100"/>
                    <a:pt x="4186" y="100"/>
                    <a:pt x="2836" y="16"/>
                  </a:cubicBezTo>
                  <a:cubicBezTo>
                    <a:pt x="2596" y="6"/>
                    <a:pt x="2356" y="0"/>
                    <a:pt x="2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9" name="Google Shape;949;p38"/>
            <p:cNvSpPr/>
            <p:nvPr/>
          </p:nvSpPr>
          <p:spPr>
            <a:xfrm>
              <a:off x="2229641" y="3706217"/>
              <a:ext cx="794196" cy="140423"/>
            </a:xfrm>
            <a:custGeom>
              <a:avLst/>
              <a:gdLst/>
              <a:ahLst/>
              <a:cxnLst/>
              <a:rect l="l" t="t" r="r" b="b"/>
              <a:pathLst>
                <a:path w="38018" h="6722" extrusionOk="0">
                  <a:moveTo>
                    <a:pt x="6375" y="1"/>
                  </a:moveTo>
                  <a:cubicBezTo>
                    <a:pt x="6143" y="1"/>
                    <a:pt x="5909" y="19"/>
                    <a:pt x="5672" y="56"/>
                  </a:cubicBezTo>
                  <a:cubicBezTo>
                    <a:pt x="4929" y="140"/>
                    <a:pt x="4144" y="317"/>
                    <a:pt x="3401" y="485"/>
                  </a:cubicBezTo>
                  <a:cubicBezTo>
                    <a:pt x="3077" y="554"/>
                    <a:pt x="2782" y="595"/>
                    <a:pt x="2456" y="595"/>
                  </a:cubicBezTo>
                  <a:cubicBezTo>
                    <a:pt x="2340" y="595"/>
                    <a:pt x="2220" y="590"/>
                    <a:pt x="2093" y="579"/>
                  </a:cubicBezTo>
                  <a:cubicBezTo>
                    <a:pt x="1486" y="527"/>
                    <a:pt x="827" y="485"/>
                    <a:pt x="178" y="401"/>
                  </a:cubicBezTo>
                  <a:cubicBezTo>
                    <a:pt x="136" y="401"/>
                    <a:pt x="42" y="359"/>
                    <a:pt x="0" y="359"/>
                  </a:cubicBezTo>
                  <a:lnTo>
                    <a:pt x="0" y="2274"/>
                  </a:lnTo>
                  <a:cubicBezTo>
                    <a:pt x="566" y="2316"/>
                    <a:pt x="1183" y="2410"/>
                    <a:pt x="1790" y="2452"/>
                  </a:cubicBezTo>
                  <a:cubicBezTo>
                    <a:pt x="1931" y="2464"/>
                    <a:pt x="2072" y="2470"/>
                    <a:pt x="2213" y="2470"/>
                  </a:cubicBezTo>
                  <a:cubicBezTo>
                    <a:pt x="2552" y="2470"/>
                    <a:pt x="2890" y="2440"/>
                    <a:pt x="3223" y="2410"/>
                  </a:cubicBezTo>
                  <a:cubicBezTo>
                    <a:pt x="3537" y="2410"/>
                    <a:pt x="3799" y="2410"/>
                    <a:pt x="4061" y="2494"/>
                  </a:cubicBezTo>
                  <a:cubicBezTo>
                    <a:pt x="4887" y="2714"/>
                    <a:pt x="5630" y="3101"/>
                    <a:pt x="6363" y="3540"/>
                  </a:cubicBezTo>
                  <a:cubicBezTo>
                    <a:pt x="7064" y="3886"/>
                    <a:pt x="7765" y="4283"/>
                    <a:pt x="8550" y="4451"/>
                  </a:cubicBezTo>
                  <a:cubicBezTo>
                    <a:pt x="9722" y="4765"/>
                    <a:pt x="10946" y="5026"/>
                    <a:pt x="12118" y="5288"/>
                  </a:cubicBezTo>
                  <a:cubicBezTo>
                    <a:pt x="12296" y="5288"/>
                    <a:pt x="12474" y="5330"/>
                    <a:pt x="12641" y="5330"/>
                  </a:cubicBezTo>
                  <a:cubicBezTo>
                    <a:pt x="13479" y="5414"/>
                    <a:pt x="14263" y="5497"/>
                    <a:pt x="15090" y="5633"/>
                  </a:cubicBezTo>
                  <a:cubicBezTo>
                    <a:pt x="15620" y="5688"/>
                    <a:pt x="16160" y="5719"/>
                    <a:pt x="16702" y="5719"/>
                  </a:cubicBezTo>
                  <a:cubicBezTo>
                    <a:pt x="17401" y="5719"/>
                    <a:pt x="18105" y="5668"/>
                    <a:pt x="18794" y="5550"/>
                  </a:cubicBezTo>
                  <a:cubicBezTo>
                    <a:pt x="20198" y="5328"/>
                    <a:pt x="21609" y="5226"/>
                    <a:pt x="23014" y="5226"/>
                  </a:cubicBezTo>
                  <a:cubicBezTo>
                    <a:pt x="23265" y="5226"/>
                    <a:pt x="23515" y="5229"/>
                    <a:pt x="23765" y="5236"/>
                  </a:cubicBezTo>
                  <a:cubicBezTo>
                    <a:pt x="24937" y="5288"/>
                    <a:pt x="26119" y="5372"/>
                    <a:pt x="27291" y="5455"/>
                  </a:cubicBezTo>
                  <a:cubicBezTo>
                    <a:pt x="28129" y="5497"/>
                    <a:pt x="28913" y="5550"/>
                    <a:pt x="29740" y="5675"/>
                  </a:cubicBezTo>
                  <a:cubicBezTo>
                    <a:pt x="31006" y="5853"/>
                    <a:pt x="32220" y="6198"/>
                    <a:pt x="33445" y="6596"/>
                  </a:cubicBezTo>
                  <a:cubicBezTo>
                    <a:pt x="33528" y="6638"/>
                    <a:pt x="33664" y="6680"/>
                    <a:pt x="33790" y="6722"/>
                  </a:cubicBezTo>
                  <a:lnTo>
                    <a:pt x="37892" y="6722"/>
                  </a:lnTo>
                  <a:cubicBezTo>
                    <a:pt x="37934" y="6680"/>
                    <a:pt x="37976" y="6638"/>
                    <a:pt x="38017" y="6638"/>
                  </a:cubicBezTo>
                  <a:cubicBezTo>
                    <a:pt x="37411" y="6596"/>
                    <a:pt x="36845" y="6544"/>
                    <a:pt x="36280" y="6544"/>
                  </a:cubicBezTo>
                  <a:cubicBezTo>
                    <a:pt x="35140" y="6544"/>
                    <a:pt x="34051" y="6376"/>
                    <a:pt x="32963" y="5979"/>
                  </a:cubicBezTo>
                  <a:cubicBezTo>
                    <a:pt x="31268" y="5414"/>
                    <a:pt x="29479" y="5026"/>
                    <a:pt x="27689" y="4890"/>
                  </a:cubicBezTo>
                  <a:cubicBezTo>
                    <a:pt x="26821" y="4849"/>
                    <a:pt x="25942" y="4765"/>
                    <a:pt x="25073" y="4671"/>
                  </a:cubicBezTo>
                  <a:cubicBezTo>
                    <a:pt x="23765" y="4507"/>
                    <a:pt x="22457" y="4446"/>
                    <a:pt x="21139" y="4446"/>
                  </a:cubicBezTo>
                  <a:cubicBezTo>
                    <a:pt x="20348" y="4446"/>
                    <a:pt x="19553" y="4468"/>
                    <a:pt x="18753" y="4503"/>
                  </a:cubicBezTo>
                  <a:cubicBezTo>
                    <a:pt x="18506" y="4525"/>
                    <a:pt x="18259" y="4535"/>
                    <a:pt x="18014" y="4535"/>
                  </a:cubicBezTo>
                  <a:cubicBezTo>
                    <a:pt x="17300" y="4535"/>
                    <a:pt x="16594" y="4447"/>
                    <a:pt x="15917" y="4283"/>
                  </a:cubicBezTo>
                  <a:cubicBezTo>
                    <a:pt x="14912" y="4064"/>
                    <a:pt x="13908" y="3844"/>
                    <a:pt x="12903" y="3718"/>
                  </a:cubicBezTo>
                  <a:cubicBezTo>
                    <a:pt x="12076" y="3582"/>
                    <a:pt x="11250" y="3321"/>
                    <a:pt x="10381" y="3195"/>
                  </a:cubicBezTo>
                  <a:cubicBezTo>
                    <a:pt x="9073" y="3017"/>
                    <a:pt x="7849" y="2672"/>
                    <a:pt x="6624" y="2149"/>
                  </a:cubicBezTo>
                  <a:cubicBezTo>
                    <a:pt x="6541" y="2096"/>
                    <a:pt x="6415" y="2096"/>
                    <a:pt x="6363" y="1929"/>
                  </a:cubicBezTo>
                  <a:cubicBezTo>
                    <a:pt x="6600" y="1929"/>
                    <a:pt x="6814" y="1910"/>
                    <a:pt x="7032" y="1910"/>
                  </a:cubicBezTo>
                  <a:cubicBezTo>
                    <a:pt x="7142" y="1910"/>
                    <a:pt x="7252" y="1915"/>
                    <a:pt x="7367" y="1929"/>
                  </a:cubicBezTo>
                  <a:cubicBezTo>
                    <a:pt x="7765" y="1929"/>
                    <a:pt x="8152" y="2013"/>
                    <a:pt x="8592" y="2013"/>
                  </a:cubicBezTo>
                  <a:cubicBezTo>
                    <a:pt x="8770" y="2013"/>
                    <a:pt x="8937" y="2013"/>
                    <a:pt x="9073" y="1929"/>
                  </a:cubicBezTo>
                  <a:cubicBezTo>
                    <a:pt x="9502" y="1751"/>
                    <a:pt x="9596" y="1364"/>
                    <a:pt x="9293" y="1008"/>
                  </a:cubicBezTo>
                  <a:cubicBezTo>
                    <a:pt x="9157" y="883"/>
                    <a:pt x="9031" y="788"/>
                    <a:pt x="8895" y="705"/>
                  </a:cubicBezTo>
                  <a:cubicBezTo>
                    <a:pt x="8101" y="258"/>
                    <a:pt x="7254" y="1"/>
                    <a:pt x="63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0" name="Google Shape;950;p38"/>
            <p:cNvSpPr/>
            <p:nvPr/>
          </p:nvSpPr>
          <p:spPr>
            <a:xfrm>
              <a:off x="2229641" y="2920603"/>
              <a:ext cx="1011055" cy="81555"/>
            </a:xfrm>
            <a:custGeom>
              <a:avLst/>
              <a:gdLst/>
              <a:ahLst/>
              <a:cxnLst/>
              <a:rect l="l" t="t" r="r" b="b"/>
              <a:pathLst>
                <a:path w="48399" h="3904" extrusionOk="0">
                  <a:moveTo>
                    <a:pt x="32495" y="0"/>
                  </a:moveTo>
                  <a:cubicBezTo>
                    <a:pt x="31466" y="0"/>
                    <a:pt x="30448" y="125"/>
                    <a:pt x="29479" y="421"/>
                  </a:cubicBezTo>
                  <a:cubicBezTo>
                    <a:pt x="29039" y="515"/>
                    <a:pt x="28600" y="725"/>
                    <a:pt x="28170" y="777"/>
                  </a:cubicBezTo>
                  <a:cubicBezTo>
                    <a:pt x="27469" y="903"/>
                    <a:pt x="26768" y="903"/>
                    <a:pt x="26078" y="986"/>
                  </a:cubicBezTo>
                  <a:cubicBezTo>
                    <a:pt x="27017" y="928"/>
                    <a:pt x="27955" y="896"/>
                    <a:pt x="28893" y="896"/>
                  </a:cubicBezTo>
                  <a:cubicBezTo>
                    <a:pt x="31310" y="896"/>
                    <a:pt x="33724" y="1110"/>
                    <a:pt x="36144" y="1646"/>
                  </a:cubicBezTo>
                  <a:lnTo>
                    <a:pt x="35977" y="1823"/>
                  </a:lnTo>
                  <a:cubicBezTo>
                    <a:pt x="35276" y="2085"/>
                    <a:pt x="34533" y="2294"/>
                    <a:pt x="33748" y="2347"/>
                  </a:cubicBezTo>
                  <a:cubicBezTo>
                    <a:pt x="33533" y="2354"/>
                    <a:pt x="33318" y="2357"/>
                    <a:pt x="33104" y="2357"/>
                  </a:cubicBezTo>
                  <a:cubicBezTo>
                    <a:pt x="32010" y="2357"/>
                    <a:pt x="30917" y="2274"/>
                    <a:pt x="29824" y="2169"/>
                  </a:cubicBezTo>
                  <a:cubicBezTo>
                    <a:pt x="28558" y="1991"/>
                    <a:pt x="27250" y="1729"/>
                    <a:pt x="25983" y="1687"/>
                  </a:cubicBezTo>
                  <a:cubicBezTo>
                    <a:pt x="25157" y="1687"/>
                    <a:pt x="24372" y="1687"/>
                    <a:pt x="23587" y="1771"/>
                  </a:cubicBezTo>
                  <a:cubicBezTo>
                    <a:pt x="22938" y="1865"/>
                    <a:pt x="22237" y="2033"/>
                    <a:pt x="21588" y="2127"/>
                  </a:cubicBezTo>
                  <a:cubicBezTo>
                    <a:pt x="20280" y="2253"/>
                    <a:pt x="19014" y="2430"/>
                    <a:pt x="17748" y="2556"/>
                  </a:cubicBezTo>
                  <a:cubicBezTo>
                    <a:pt x="16660" y="2692"/>
                    <a:pt x="15571" y="2776"/>
                    <a:pt x="14473" y="2870"/>
                  </a:cubicBezTo>
                  <a:cubicBezTo>
                    <a:pt x="13479" y="2912"/>
                    <a:pt x="12516" y="2996"/>
                    <a:pt x="11511" y="2996"/>
                  </a:cubicBezTo>
                  <a:cubicBezTo>
                    <a:pt x="11229" y="3008"/>
                    <a:pt x="10945" y="3013"/>
                    <a:pt x="10659" y="3013"/>
                  </a:cubicBezTo>
                  <a:cubicBezTo>
                    <a:pt x="9969" y="3013"/>
                    <a:pt x="9272" y="2983"/>
                    <a:pt x="8592" y="2954"/>
                  </a:cubicBezTo>
                  <a:cubicBezTo>
                    <a:pt x="7891" y="2912"/>
                    <a:pt x="7242" y="2870"/>
                    <a:pt x="6541" y="2734"/>
                  </a:cubicBezTo>
                  <a:cubicBezTo>
                    <a:pt x="5316" y="2430"/>
                    <a:pt x="4102" y="2085"/>
                    <a:pt x="2878" y="1771"/>
                  </a:cubicBezTo>
                  <a:cubicBezTo>
                    <a:pt x="1874" y="1510"/>
                    <a:pt x="921" y="1164"/>
                    <a:pt x="0" y="683"/>
                  </a:cubicBezTo>
                  <a:lnTo>
                    <a:pt x="0" y="2211"/>
                  </a:lnTo>
                  <a:cubicBezTo>
                    <a:pt x="1528" y="2472"/>
                    <a:pt x="3014" y="2818"/>
                    <a:pt x="4490" y="3215"/>
                  </a:cubicBezTo>
                  <a:cubicBezTo>
                    <a:pt x="6215" y="3672"/>
                    <a:pt x="7975" y="3903"/>
                    <a:pt x="9735" y="3903"/>
                  </a:cubicBezTo>
                  <a:cubicBezTo>
                    <a:pt x="10153" y="3903"/>
                    <a:pt x="10571" y="3890"/>
                    <a:pt x="10988" y="3864"/>
                  </a:cubicBezTo>
                  <a:cubicBezTo>
                    <a:pt x="12296" y="3780"/>
                    <a:pt x="13646" y="3697"/>
                    <a:pt x="14996" y="3519"/>
                  </a:cubicBezTo>
                  <a:cubicBezTo>
                    <a:pt x="16482" y="3341"/>
                    <a:pt x="17968" y="3132"/>
                    <a:pt x="19443" y="2912"/>
                  </a:cubicBezTo>
                  <a:cubicBezTo>
                    <a:pt x="20804" y="2692"/>
                    <a:pt x="22112" y="2430"/>
                    <a:pt x="23503" y="2294"/>
                  </a:cubicBezTo>
                  <a:cubicBezTo>
                    <a:pt x="24044" y="2234"/>
                    <a:pt x="24588" y="2206"/>
                    <a:pt x="25134" y="2206"/>
                  </a:cubicBezTo>
                  <a:cubicBezTo>
                    <a:pt x="26089" y="2206"/>
                    <a:pt x="27047" y="2291"/>
                    <a:pt x="27993" y="2430"/>
                  </a:cubicBezTo>
                  <a:cubicBezTo>
                    <a:pt x="29479" y="2650"/>
                    <a:pt x="30954" y="2954"/>
                    <a:pt x="32482" y="3215"/>
                  </a:cubicBezTo>
                  <a:cubicBezTo>
                    <a:pt x="33058" y="3346"/>
                    <a:pt x="33657" y="3426"/>
                    <a:pt x="34267" y="3426"/>
                  </a:cubicBezTo>
                  <a:cubicBezTo>
                    <a:pt x="34487" y="3426"/>
                    <a:pt x="34708" y="3415"/>
                    <a:pt x="34930" y="3393"/>
                  </a:cubicBezTo>
                  <a:cubicBezTo>
                    <a:pt x="35799" y="3299"/>
                    <a:pt x="36584" y="3132"/>
                    <a:pt x="37411" y="2818"/>
                  </a:cubicBezTo>
                  <a:cubicBezTo>
                    <a:pt x="38457" y="2472"/>
                    <a:pt x="39545" y="2211"/>
                    <a:pt x="40634" y="2085"/>
                  </a:cubicBezTo>
                  <a:cubicBezTo>
                    <a:pt x="42203" y="1865"/>
                    <a:pt x="43773" y="1687"/>
                    <a:pt x="45342" y="1468"/>
                  </a:cubicBezTo>
                  <a:cubicBezTo>
                    <a:pt x="46127" y="1374"/>
                    <a:pt x="46889" y="1326"/>
                    <a:pt x="47644" y="1326"/>
                  </a:cubicBezTo>
                  <a:cubicBezTo>
                    <a:pt x="47896" y="1326"/>
                    <a:pt x="48147" y="1332"/>
                    <a:pt x="48398" y="1342"/>
                  </a:cubicBezTo>
                  <a:lnTo>
                    <a:pt x="48398" y="557"/>
                  </a:lnTo>
                  <a:cubicBezTo>
                    <a:pt x="48272" y="557"/>
                    <a:pt x="48136" y="515"/>
                    <a:pt x="47959" y="515"/>
                  </a:cubicBezTo>
                  <a:cubicBezTo>
                    <a:pt x="46964" y="338"/>
                    <a:pt x="45960" y="160"/>
                    <a:pt x="44913" y="76"/>
                  </a:cubicBezTo>
                  <a:cubicBezTo>
                    <a:pt x="44527" y="49"/>
                    <a:pt x="44143" y="36"/>
                    <a:pt x="43761" y="36"/>
                  </a:cubicBezTo>
                  <a:cubicBezTo>
                    <a:pt x="42194" y="36"/>
                    <a:pt x="40655" y="254"/>
                    <a:pt x="39116" y="641"/>
                  </a:cubicBezTo>
                  <a:cubicBezTo>
                    <a:pt x="38899" y="715"/>
                    <a:pt x="38685" y="749"/>
                    <a:pt x="38471" y="749"/>
                  </a:cubicBezTo>
                  <a:cubicBezTo>
                    <a:pt x="38293" y="749"/>
                    <a:pt x="38114" y="726"/>
                    <a:pt x="37934" y="683"/>
                  </a:cubicBezTo>
                  <a:cubicBezTo>
                    <a:pt x="36448" y="379"/>
                    <a:pt x="34930" y="118"/>
                    <a:pt x="33445" y="34"/>
                  </a:cubicBezTo>
                  <a:cubicBezTo>
                    <a:pt x="33128" y="12"/>
                    <a:pt x="32811" y="0"/>
                    <a:pt x="324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1" name="Google Shape;951;p38"/>
            <p:cNvSpPr/>
            <p:nvPr/>
          </p:nvSpPr>
          <p:spPr>
            <a:xfrm>
              <a:off x="2785301" y="3664835"/>
              <a:ext cx="455381" cy="82704"/>
            </a:xfrm>
            <a:custGeom>
              <a:avLst/>
              <a:gdLst/>
              <a:ahLst/>
              <a:cxnLst/>
              <a:rect l="l" t="t" r="r" b="b"/>
              <a:pathLst>
                <a:path w="21799" h="3959" extrusionOk="0">
                  <a:moveTo>
                    <a:pt x="11664" y="1"/>
                  </a:moveTo>
                  <a:cubicBezTo>
                    <a:pt x="10778" y="1"/>
                    <a:pt x="9911" y="159"/>
                    <a:pt x="9063" y="509"/>
                  </a:cubicBezTo>
                  <a:cubicBezTo>
                    <a:pt x="8052" y="952"/>
                    <a:pt x="7008" y="1146"/>
                    <a:pt x="5951" y="1146"/>
                  </a:cubicBezTo>
                  <a:cubicBezTo>
                    <a:pt x="5234" y="1146"/>
                    <a:pt x="4512" y="1057"/>
                    <a:pt x="3789" y="896"/>
                  </a:cubicBezTo>
                  <a:cubicBezTo>
                    <a:pt x="3265" y="782"/>
                    <a:pt x="2744" y="715"/>
                    <a:pt x="2222" y="715"/>
                  </a:cubicBezTo>
                  <a:cubicBezTo>
                    <a:pt x="1744" y="715"/>
                    <a:pt x="1266" y="771"/>
                    <a:pt x="786" y="896"/>
                  </a:cubicBezTo>
                  <a:cubicBezTo>
                    <a:pt x="524" y="938"/>
                    <a:pt x="304" y="1032"/>
                    <a:pt x="85" y="1116"/>
                  </a:cubicBezTo>
                  <a:cubicBezTo>
                    <a:pt x="43" y="1158"/>
                    <a:pt x="1" y="1294"/>
                    <a:pt x="1" y="1378"/>
                  </a:cubicBezTo>
                  <a:cubicBezTo>
                    <a:pt x="1" y="1419"/>
                    <a:pt x="85" y="1514"/>
                    <a:pt x="168" y="1556"/>
                  </a:cubicBezTo>
                  <a:cubicBezTo>
                    <a:pt x="304" y="1556"/>
                    <a:pt x="430" y="1597"/>
                    <a:pt x="608" y="1597"/>
                  </a:cubicBezTo>
                  <a:cubicBezTo>
                    <a:pt x="1790" y="1597"/>
                    <a:pt x="2962" y="1817"/>
                    <a:pt x="4051" y="2298"/>
                  </a:cubicBezTo>
                  <a:cubicBezTo>
                    <a:pt x="5359" y="2822"/>
                    <a:pt x="6625" y="3293"/>
                    <a:pt x="8017" y="3607"/>
                  </a:cubicBezTo>
                  <a:cubicBezTo>
                    <a:pt x="8985" y="3831"/>
                    <a:pt x="9981" y="3958"/>
                    <a:pt x="10982" y="3958"/>
                  </a:cubicBezTo>
                  <a:cubicBezTo>
                    <a:pt x="11333" y="3958"/>
                    <a:pt x="11684" y="3943"/>
                    <a:pt x="12035" y="3910"/>
                  </a:cubicBezTo>
                  <a:cubicBezTo>
                    <a:pt x="13563" y="3732"/>
                    <a:pt x="15038" y="3293"/>
                    <a:pt x="16388" y="2466"/>
                  </a:cubicBezTo>
                  <a:cubicBezTo>
                    <a:pt x="17005" y="2121"/>
                    <a:pt x="17654" y="1859"/>
                    <a:pt x="18355" y="1817"/>
                  </a:cubicBezTo>
                  <a:cubicBezTo>
                    <a:pt x="18920" y="1817"/>
                    <a:pt x="19444" y="1817"/>
                    <a:pt x="20009" y="1859"/>
                  </a:cubicBezTo>
                  <a:cubicBezTo>
                    <a:pt x="20626" y="1901"/>
                    <a:pt x="21233" y="1985"/>
                    <a:pt x="21798" y="2079"/>
                  </a:cubicBezTo>
                  <a:lnTo>
                    <a:pt x="21798" y="677"/>
                  </a:lnTo>
                  <a:cubicBezTo>
                    <a:pt x="21097" y="635"/>
                    <a:pt x="20364" y="593"/>
                    <a:pt x="19663" y="593"/>
                  </a:cubicBezTo>
                  <a:cubicBezTo>
                    <a:pt x="19568" y="590"/>
                    <a:pt x="19474" y="588"/>
                    <a:pt x="19379" y="588"/>
                  </a:cubicBezTo>
                  <a:cubicBezTo>
                    <a:pt x="18093" y="588"/>
                    <a:pt x="16877" y="857"/>
                    <a:pt x="15697" y="1461"/>
                  </a:cubicBezTo>
                  <a:cubicBezTo>
                    <a:pt x="14347" y="2162"/>
                    <a:pt x="12862" y="2424"/>
                    <a:pt x="11376" y="2424"/>
                  </a:cubicBezTo>
                  <a:cubicBezTo>
                    <a:pt x="11271" y="2427"/>
                    <a:pt x="11168" y="2429"/>
                    <a:pt x="11064" y="2429"/>
                  </a:cubicBezTo>
                  <a:cubicBezTo>
                    <a:pt x="9910" y="2429"/>
                    <a:pt x="8798" y="2221"/>
                    <a:pt x="7713" y="1943"/>
                  </a:cubicBezTo>
                  <a:cubicBezTo>
                    <a:pt x="7587" y="1943"/>
                    <a:pt x="7546" y="1901"/>
                    <a:pt x="7451" y="1859"/>
                  </a:cubicBezTo>
                  <a:lnTo>
                    <a:pt x="7451" y="1775"/>
                  </a:lnTo>
                  <a:cubicBezTo>
                    <a:pt x="7629" y="1723"/>
                    <a:pt x="7849" y="1723"/>
                    <a:pt x="8017" y="1681"/>
                  </a:cubicBezTo>
                  <a:cubicBezTo>
                    <a:pt x="8759" y="1461"/>
                    <a:pt x="9502" y="1252"/>
                    <a:pt x="10245" y="1032"/>
                  </a:cubicBezTo>
                  <a:cubicBezTo>
                    <a:pt x="10549" y="896"/>
                    <a:pt x="10852" y="813"/>
                    <a:pt x="11208" y="771"/>
                  </a:cubicBezTo>
                  <a:cubicBezTo>
                    <a:pt x="11495" y="721"/>
                    <a:pt x="11781" y="702"/>
                    <a:pt x="12070" y="702"/>
                  </a:cubicBezTo>
                  <a:cubicBezTo>
                    <a:pt x="12572" y="702"/>
                    <a:pt x="13080" y="759"/>
                    <a:pt x="13604" y="813"/>
                  </a:cubicBezTo>
                  <a:cubicBezTo>
                    <a:pt x="14034" y="854"/>
                    <a:pt x="14473" y="896"/>
                    <a:pt x="14913" y="896"/>
                  </a:cubicBezTo>
                  <a:cubicBezTo>
                    <a:pt x="15080" y="896"/>
                    <a:pt x="15300" y="896"/>
                    <a:pt x="15478" y="729"/>
                  </a:cubicBezTo>
                  <a:cubicBezTo>
                    <a:pt x="15394" y="677"/>
                    <a:pt x="15394" y="677"/>
                    <a:pt x="15342" y="677"/>
                  </a:cubicBezTo>
                  <a:cubicBezTo>
                    <a:pt x="14609" y="373"/>
                    <a:pt x="13772" y="206"/>
                    <a:pt x="12987" y="111"/>
                  </a:cubicBezTo>
                  <a:cubicBezTo>
                    <a:pt x="12542" y="39"/>
                    <a:pt x="12101" y="1"/>
                    <a:pt x="11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2" name="Google Shape;952;p38"/>
            <p:cNvSpPr/>
            <p:nvPr/>
          </p:nvSpPr>
          <p:spPr>
            <a:xfrm>
              <a:off x="2531076" y="2814526"/>
              <a:ext cx="479196" cy="49948"/>
            </a:xfrm>
            <a:custGeom>
              <a:avLst/>
              <a:gdLst/>
              <a:ahLst/>
              <a:cxnLst/>
              <a:rect l="l" t="t" r="r" b="b"/>
              <a:pathLst>
                <a:path w="22939" h="2391" extrusionOk="0">
                  <a:moveTo>
                    <a:pt x="9716" y="0"/>
                  </a:moveTo>
                  <a:cubicBezTo>
                    <a:pt x="8723" y="0"/>
                    <a:pt x="7763" y="208"/>
                    <a:pt x="6803" y="487"/>
                  </a:cubicBezTo>
                  <a:cubicBezTo>
                    <a:pt x="5854" y="751"/>
                    <a:pt x="4906" y="984"/>
                    <a:pt x="3895" y="984"/>
                  </a:cubicBezTo>
                  <a:cubicBezTo>
                    <a:pt x="3746" y="984"/>
                    <a:pt x="3595" y="979"/>
                    <a:pt x="3444" y="968"/>
                  </a:cubicBezTo>
                  <a:lnTo>
                    <a:pt x="2617" y="968"/>
                  </a:lnTo>
                  <a:cubicBezTo>
                    <a:pt x="1832" y="968"/>
                    <a:pt x="1089" y="1146"/>
                    <a:pt x="357" y="1355"/>
                  </a:cubicBezTo>
                  <a:cubicBezTo>
                    <a:pt x="304" y="1355"/>
                    <a:pt x="262" y="1408"/>
                    <a:pt x="221" y="1408"/>
                  </a:cubicBezTo>
                  <a:cubicBezTo>
                    <a:pt x="43" y="1491"/>
                    <a:pt x="1" y="1617"/>
                    <a:pt x="137" y="1795"/>
                  </a:cubicBezTo>
                  <a:cubicBezTo>
                    <a:pt x="262" y="1931"/>
                    <a:pt x="398" y="2015"/>
                    <a:pt x="524" y="2098"/>
                  </a:cubicBezTo>
                  <a:cubicBezTo>
                    <a:pt x="1006" y="2270"/>
                    <a:pt x="1506" y="2390"/>
                    <a:pt x="2016" y="2390"/>
                  </a:cubicBezTo>
                  <a:cubicBezTo>
                    <a:pt x="2160" y="2390"/>
                    <a:pt x="2304" y="2381"/>
                    <a:pt x="2449" y="2360"/>
                  </a:cubicBezTo>
                  <a:cubicBezTo>
                    <a:pt x="3182" y="2276"/>
                    <a:pt x="3883" y="2015"/>
                    <a:pt x="4584" y="1711"/>
                  </a:cubicBezTo>
                  <a:cubicBezTo>
                    <a:pt x="5411" y="1355"/>
                    <a:pt x="6238" y="1010"/>
                    <a:pt x="7106" y="665"/>
                  </a:cubicBezTo>
                  <a:cubicBezTo>
                    <a:pt x="7624" y="459"/>
                    <a:pt x="8167" y="331"/>
                    <a:pt x="8731" y="331"/>
                  </a:cubicBezTo>
                  <a:cubicBezTo>
                    <a:pt x="8885" y="331"/>
                    <a:pt x="9041" y="341"/>
                    <a:pt x="9199" y="361"/>
                  </a:cubicBezTo>
                  <a:cubicBezTo>
                    <a:pt x="9900" y="445"/>
                    <a:pt x="10601" y="529"/>
                    <a:pt x="11292" y="707"/>
                  </a:cubicBezTo>
                  <a:cubicBezTo>
                    <a:pt x="12151" y="887"/>
                    <a:pt x="12981" y="1032"/>
                    <a:pt x="13853" y="1032"/>
                  </a:cubicBezTo>
                  <a:cubicBezTo>
                    <a:pt x="14043" y="1032"/>
                    <a:pt x="14236" y="1025"/>
                    <a:pt x="14431" y="1010"/>
                  </a:cubicBezTo>
                  <a:cubicBezTo>
                    <a:pt x="14609" y="1010"/>
                    <a:pt x="14787" y="1052"/>
                    <a:pt x="14912" y="1052"/>
                  </a:cubicBezTo>
                  <a:lnTo>
                    <a:pt x="16315" y="1052"/>
                  </a:lnTo>
                  <a:cubicBezTo>
                    <a:pt x="16517" y="1052"/>
                    <a:pt x="16701" y="1033"/>
                    <a:pt x="16891" y="1033"/>
                  </a:cubicBezTo>
                  <a:cubicBezTo>
                    <a:pt x="16986" y="1033"/>
                    <a:pt x="17082" y="1038"/>
                    <a:pt x="17183" y="1052"/>
                  </a:cubicBezTo>
                  <a:cubicBezTo>
                    <a:pt x="18355" y="1188"/>
                    <a:pt x="19580" y="1355"/>
                    <a:pt x="20762" y="1491"/>
                  </a:cubicBezTo>
                  <a:cubicBezTo>
                    <a:pt x="21285" y="1533"/>
                    <a:pt x="21808" y="1575"/>
                    <a:pt x="22332" y="1617"/>
                  </a:cubicBezTo>
                  <a:cubicBezTo>
                    <a:pt x="22394" y="1617"/>
                    <a:pt x="22463" y="1624"/>
                    <a:pt x="22537" y="1624"/>
                  </a:cubicBezTo>
                  <a:cubicBezTo>
                    <a:pt x="22662" y="1624"/>
                    <a:pt x="22800" y="1603"/>
                    <a:pt x="22939" y="1491"/>
                  </a:cubicBezTo>
                  <a:cubicBezTo>
                    <a:pt x="22855" y="1450"/>
                    <a:pt x="22855" y="1450"/>
                    <a:pt x="22803" y="1450"/>
                  </a:cubicBezTo>
                  <a:cubicBezTo>
                    <a:pt x="21149" y="1188"/>
                    <a:pt x="19496" y="968"/>
                    <a:pt x="17832" y="790"/>
                  </a:cubicBezTo>
                  <a:cubicBezTo>
                    <a:pt x="17668" y="761"/>
                    <a:pt x="17503" y="747"/>
                    <a:pt x="17338" y="747"/>
                  </a:cubicBezTo>
                  <a:cubicBezTo>
                    <a:pt x="17031" y="747"/>
                    <a:pt x="16727" y="796"/>
                    <a:pt x="16440" y="884"/>
                  </a:cubicBezTo>
                  <a:cubicBezTo>
                    <a:pt x="16091" y="955"/>
                    <a:pt x="15734" y="981"/>
                    <a:pt x="15375" y="981"/>
                  </a:cubicBezTo>
                  <a:cubicBezTo>
                    <a:pt x="14885" y="981"/>
                    <a:pt x="14391" y="933"/>
                    <a:pt x="13908" y="884"/>
                  </a:cubicBezTo>
                  <a:cubicBezTo>
                    <a:pt x="13343" y="790"/>
                    <a:pt x="12736" y="571"/>
                    <a:pt x="12129" y="403"/>
                  </a:cubicBezTo>
                  <a:cubicBezTo>
                    <a:pt x="11428" y="225"/>
                    <a:pt x="10727" y="47"/>
                    <a:pt x="9984" y="5"/>
                  </a:cubicBezTo>
                  <a:cubicBezTo>
                    <a:pt x="9894" y="2"/>
                    <a:pt x="9805" y="0"/>
                    <a:pt x="9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3" name="Google Shape;953;p38"/>
            <p:cNvSpPr/>
            <p:nvPr/>
          </p:nvSpPr>
          <p:spPr>
            <a:xfrm>
              <a:off x="3067518" y="3388821"/>
              <a:ext cx="173157" cy="41613"/>
            </a:xfrm>
            <a:custGeom>
              <a:avLst/>
              <a:gdLst/>
              <a:ahLst/>
              <a:cxnLst/>
              <a:rect l="l" t="t" r="r" b="b"/>
              <a:pathLst>
                <a:path w="8289" h="1992" extrusionOk="0">
                  <a:moveTo>
                    <a:pt x="6231" y="1"/>
                  </a:moveTo>
                  <a:cubicBezTo>
                    <a:pt x="4958" y="1"/>
                    <a:pt x="3690" y="149"/>
                    <a:pt x="2449" y="464"/>
                  </a:cubicBezTo>
                  <a:cubicBezTo>
                    <a:pt x="1901" y="603"/>
                    <a:pt x="1352" y="710"/>
                    <a:pt x="789" y="710"/>
                  </a:cubicBezTo>
                  <a:cubicBezTo>
                    <a:pt x="632" y="710"/>
                    <a:pt x="474" y="702"/>
                    <a:pt x="314" y="684"/>
                  </a:cubicBezTo>
                  <a:cubicBezTo>
                    <a:pt x="220" y="684"/>
                    <a:pt x="136" y="725"/>
                    <a:pt x="53" y="725"/>
                  </a:cubicBezTo>
                  <a:cubicBezTo>
                    <a:pt x="0" y="987"/>
                    <a:pt x="136" y="1071"/>
                    <a:pt x="262" y="1123"/>
                  </a:cubicBezTo>
                  <a:cubicBezTo>
                    <a:pt x="576" y="1249"/>
                    <a:pt x="879" y="1426"/>
                    <a:pt x="1225" y="1468"/>
                  </a:cubicBezTo>
                  <a:cubicBezTo>
                    <a:pt x="1664" y="1552"/>
                    <a:pt x="2093" y="1594"/>
                    <a:pt x="2533" y="1646"/>
                  </a:cubicBezTo>
                  <a:cubicBezTo>
                    <a:pt x="3098" y="1646"/>
                    <a:pt x="3663" y="1646"/>
                    <a:pt x="4238" y="1688"/>
                  </a:cubicBezTo>
                  <a:cubicBezTo>
                    <a:pt x="5588" y="1772"/>
                    <a:pt x="6938" y="1908"/>
                    <a:pt x="8288" y="1992"/>
                  </a:cubicBezTo>
                  <a:lnTo>
                    <a:pt x="8288" y="77"/>
                  </a:lnTo>
                  <a:cubicBezTo>
                    <a:pt x="7901" y="77"/>
                    <a:pt x="7503" y="24"/>
                    <a:pt x="7116" y="24"/>
                  </a:cubicBezTo>
                  <a:cubicBezTo>
                    <a:pt x="6821" y="9"/>
                    <a:pt x="6526" y="1"/>
                    <a:pt x="62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4" name="Google Shape;954;p38"/>
            <p:cNvSpPr/>
            <p:nvPr/>
          </p:nvSpPr>
          <p:spPr>
            <a:xfrm>
              <a:off x="2252368" y="2997811"/>
              <a:ext cx="988327" cy="76813"/>
            </a:xfrm>
            <a:custGeom>
              <a:avLst/>
              <a:gdLst/>
              <a:ahLst/>
              <a:cxnLst/>
              <a:rect l="l" t="t" r="r" b="b"/>
              <a:pathLst>
                <a:path w="47311" h="3677" extrusionOk="0">
                  <a:moveTo>
                    <a:pt x="23504" y="1"/>
                  </a:moveTo>
                  <a:cubicBezTo>
                    <a:pt x="21892" y="1"/>
                    <a:pt x="20323" y="220"/>
                    <a:pt x="18753" y="524"/>
                  </a:cubicBezTo>
                  <a:cubicBezTo>
                    <a:pt x="17790" y="691"/>
                    <a:pt x="16880" y="953"/>
                    <a:pt x="15959" y="1392"/>
                  </a:cubicBezTo>
                  <a:cubicBezTo>
                    <a:pt x="15310" y="1696"/>
                    <a:pt x="14651" y="1999"/>
                    <a:pt x="13960" y="2261"/>
                  </a:cubicBezTo>
                  <a:cubicBezTo>
                    <a:pt x="12694" y="2784"/>
                    <a:pt x="11386" y="3004"/>
                    <a:pt x="10036" y="3046"/>
                  </a:cubicBezTo>
                  <a:cubicBezTo>
                    <a:pt x="9807" y="3059"/>
                    <a:pt x="9577" y="3066"/>
                    <a:pt x="9345" y="3066"/>
                  </a:cubicBezTo>
                  <a:cubicBezTo>
                    <a:pt x="8685" y="3066"/>
                    <a:pt x="8018" y="3013"/>
                    <a:pt x="7368" y="2920"/>
                  </a:cubicBezTo>
                  <a:cubicBezTo>
                    <a:pt x="5976" y="2700"/>
                    <a:pt x="4626" y="2481"/>
                    <a:pt x="3234" y="2261"/>
                  </a:cubicBezTo>
                  <a:cubicBezTo>
                    <a:pt x="2355" y="2093"/>
                    <a:pt x="1529" y="1874"/>
                    <a:pt x="702" y="1696"/>
                  </a:cubicBezTo>
                  <a:cubicBezTo>
                    <a:pt x="575" y="1672"/>
                    <a:pt x="448" y="1648"/>
                    <a:pt x="313" y="1648"/>
                  </a:cubicBezTo>
                  <a:cubicBezTo>
                    <a:pt x="214" y="1648"/>
                    <a:pt x="111" y="1660"/>
                    <a:pt x="1" y="1696"/>
                  </a:cubicBezTo>
                  <a:cubicBezTo>
                    <a:pt x="137" y="1790"/>
                    <a:pt x="179" y="1790"/>
                    <a:pt x="262" y="1832"/>
                  </a:cubicBezTo>
                  <a:cubicBezTo>
                    <a:pt x="1141" y="2093"/>
                    <a:pt x="2010" y="2355"/>
                    <a:pt x="2920" y="2575"/>
                  </a:cubicBezTo>
                  <a:cubicBezTo>
                    <a:pt x="4804" y="2962"/>
                    <a:pt x="6719" y="3307"/>
                    <a:pt x="8634" y="3527"/>
                  </a:cubicBezTo>
                  <a:cubicBezTo>
                    <a:pt x="9278" y="3621"/>
                    <a:pt x="9934" y="3677"/>
                    <a:pt x="10595" y="3677"/>
                  </a:cubicBezTo>
                  <a:cubicBezTo>
                    <a:pt x="11190" y="3677"/>
                    <a:pt x="11790" y="3631"/>
                    <a:pt x="12391" y="3527"/>
                  </a:cubicBezTo>
                  <a:cubicBezTo>
                    <a:pt x="13301" y="3402"/>
                    <a:pt x="14169" y="3265"/>
                    <a:pt x="15090" y="3046"/>
                  </a:cubicBezTo>
                  <a:cubicBezTo>
                    <a:pt x="16179" y="2784"/>
                    <a:pt x="17267" y="2439"/>
                    <a:pt x="18355" y="2177"/>
                  </a:cubicBezTo>
                  <a:cubicBezTo>
                    <a:pt x="20019" y="1738"/>
                    <a:pt x="21631" y="1267"/>
                    <a:pt x="23242" y="827"/>
                  </a:cubicBezTo>
                  <a:cubicBezTo>
                    <a:pt x="23352" y="806"/>
                    <a:pt x="23462" y="796"/>
                    <a:pt x="23572" y="796"/>
                  </a:cubicBezTo>
                  <a:cubicBezTo>
                    <a:pt x="23682" y="796"/>
                    <a:pt x="23791" y="806"/>
                    <a:pt x="23901" y="827"/>
                  </a:cubicBezTo>
                  <a:cubicBezTo>
                    <a:pt x="24770" y="953"/>
                    <a:pt x="25597" y="1089"/>
                    <a:pt x="26423" y="1309"/>
                  </a:cubicBezTo>
                  <a:cubicBezTo>
                    <a:pt x="28129" y="1738"/>
                    <a:pt x="29782" y="2219"/>
                    <a:pt x="31436" y="2659"/>
                  </a:cubicBezTo>
                  <a:cubicBezTo>
                    <a:pt x="32232" y="2866"/>
                    <a:pt x="33028" y="2988"/>
                    <a:pt x="33845" y="2988"/>
                  </a:cubicBezTo>
                  <a:cubicBezTo>
                    <a:pt x="34059" y="2988"/>
                    <a:pt x="34274" y="2979"/>
                    <a:pt x="34491" y="2962"/>
                  </a:cubicBezTo>
                  <a:cubicBezTo>
                    <a:pt x="35412" y="2920"/>
                    <a:pt x="36323" y="2784"/>
                    <a:pt x="37191" y="2659"/>
                  </a:cubicBezTo>
                  <a:cubicBezTo>
                    <a:pt x="38761" y="2397"/>
                    <a:pt x="40330" y="2093"/>
                    <a:pt x="41858" y="1654"/>
                  </a:cubicBezTo>
                  <a:cubicBezTo>
                    <a:pt x="42821" y="1392"/>
                    <a:pt x="43784" y="1267"/>
                    <a:pt x="44778" y="1173"/>
                  </a:cubicBezTo>
                  <a:cubicBezTo>
                    <a:pt x="45370" y="1143"/>
                    <a:pt x="45977" y="1113"/>
                    <a:pt x="46575" y="1113"/>
                  </a:cubicBezTo>
                  <a:cubicBezTo>
                    <a:pt x="46822" y="1113"/>
                    <a:pt x="47068" y="1119"/>
                    <a:pt x="47310" y="1131"/>
                  </a:cubicBezTo>
                  <a:lnTo>
                    <a:pt x="47310" y="827"/>
                  </a:lnTo>
                  <a:cubicBezTo>
                    <a:pt x="46525" y="827"/>
                    <a:pt x="45740" y="827"/>
                    <a:pt x="44956" y="869"/>
                  </a:cubicBezTo>
                  <a:cubicBezTo>
                    <a:pt x="44171" y="869"/>
                    <a:pt x="43344" y="953"/>
                    <a:pt x="42559" y="1047"/>
                  </a:cubicBezTo>
                  <a:cubicBezTo>
                    <a:pt x="41638" y="1173"/>
                    <a:pt x="40728" y="1309"/>
                    <a:pt x="39859" y="1434"/>
                  </a:cubicBezTo>
                  <a:cubicBezTo>
                    <a:pt x="38761" y="1570"/>
                    <a:pt x="37672" y="1654"/>
                    <a:pt x="36584" y="1790"/>
                  </a:cubicBezTo>
                  <a:cubicBezTo>
                    <a:pt x="36110" y="1832"/>
                    <a:pt x="35635" y="1855"/>
                    <a:pt x="35161" y="1855"/>
                  </a:cubicBezTo>
                  <a:cubicBezTo>
                    <a:pt x="34201" y="1855"/>
                    <a:pt x="33246" y="1760"/>
                    <a:pt x="32315" y="1528"/>
                  </a:cubicBezTo>
                  <a:cubicBezTo>
                    <a:pt x="31394" y="1267"/>
                    <a:pt x="30483" y="1047"/>
                    <a:pt x="29563" y="827"/>
                  </a:cubicBezTo>
                  <a:cubicBezTo>
                    <a:pt x="27606" y="304"/>
                    <a:pt x="25555" y="42"/>
                    <a:pt x="235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5" name="Google Shape;955;p38"/>
            <p:cNvSpPr/>
            <p:nvPr/>
          </p:nvSpPr>
          <p:spPr>
            <a:xfrm>
              <a:off x="2229641" y="2988641"/>
              <a:ext cx="280490" cy="45958"/>
            </a:xfrm>
            <a:custGeom>
              <a:avLst/>
              <a:gdLst/>
              <a:ahLst/>
              <a:cxnLst/>
              <a:rect l="l" t="t" r="r" b="b"/>
              <a:pathLst>
                <a:path w="13427" h="2200" extrusionOk="0">
                  <a:moveTo>
                    <a:pt x="0" y="0"/>
                  </a:moveTo>
                  <a:lnTo>
                    <a:pt x="0" y="1005"/>
                  </a:lnTo>
                  <a:cubicBezTo>
                    <a:pt x="1654" y="1308"/>
                    <a:pt x="3360" y="1528"/>
                    <a:pt x="5013" y="1831"/>
                  </a:cubicBezTo>
                  <a:cubicBezTo>
                    <a:pt x="5976" y="2009"/>
                    <a:pt x="6938" y="2177"/>
                    <a:pt x="7891" y="2177"/>
                  </a:cubicBezTo>
                  <a:cubicBezTo>
                    <a:pt x="8173" y="2192"/>
                    <a:pt x="8453" y="2199"/>
                    <a:pt x="8730" y="2199"/>
                  </a:cubicBezTo>
                  <a:cubicBezTo>
                    <a:pt x="10131" y="2199"/>
                    <a:pt x="11481" y="2022"/>
                    <a:pt x="12861" y="1873"/>
                  </a:cubicBezTo>
                  <a:cubicBezTo>
                    <a:pt x="13039" y="1831"/>
                    <a:pt x="13259" y="1831"/>
                    <a:pt x="13426" y="1790"/>
                  </a:cubicBezTo>
                  <a:lnTo>
                    <a:pt x="13426" y="1706"/>
                  </a:lnTo>
                  <a:lnTo>
                    <a:pt x="12254" y="1706"/>
                  </a:lnTo>
                  <a:cubicBezTo>
                    <a:pt x="11333" y="1748"/>
                    <a:pt x="10423" y="1748"/>
                    <a:pt x="9502" y="1748"/>
                  </a:cubicBezTo>
                  <a:cubicBezTo>
                    <a:pt x="8372" y="1748"/>
                    <a:pt x="7242" y="1653"/>
                    <a:pt x="6153" y="1392"/>
                  </a:cubicBezTo>
                  <a:cubicBezTo>
                    <a:pt x="4584" y="1047"/>
                    <a:pt x="3056" y="701"/>
                    <a:pt x="1486" y="345"/>
                  </a:cubicBezTo>
                  <a:cubicBezTo>
                    <a:pt x="1005" y="220"/>
                    <a:pt x="482" y="136"/>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6" name="Google Shape;956;p38"/>
            <p:cNvSpPr/>
            <p:nvPr/>
          </p:nvSpPr>
          <p:spPr>
            <a:xfrm>
              <a:off x="2229641" y="3356046"/>
              <a:ext cx="440069" cy="63923"/>
            </a:xfrm>
            <a:custGeom>
              <a:avLst/>
              <a:gdLst/>
              <a:ahLst/>
              <a:cxnLst/>
              <a:rect l="l" t="t" r="r" b="b"/>
              <a:pathLst>
                <a:path w="21066" h="3060" extrusionOk="0">
                  <a:moveTo>
                    <a:pt x="5144" y="1"/>
                  </a:moveTo>
                  <a:cubicBezTo>
                    <a:pt x="4924" y="1"/>
                    <a:pt x="4705" y="10"/>
                    <a:pt x="4490" y="24"/>
                  </a:cubicBezTo>
                  <a:cubicBezTo>
                    <a:pt x="4186" y="76"/>
                    <a:pt x="3883" y="118"/>
                    <a:pt x="3579" y="160"/>
                  </a:cubicBezTo>
                  <a:cubicBezTo>
                    <a:pt x="2397" y="201"/>
                    <a:pt x="1183" y="243"/>
                    <a:pt x="0" y="243"/>
                  </a:cubicBezTo>
                  <a:lnTo>
                    <a:pt x="0" y="1426"/>
                  </a:lnTo>
                  <a:cubicBezTo>
                    <a:pt x="1392" y="1332"/>
                    <a:pt x="2836" y="1122"/>
                    <a:pt x="4228" y="861"/>
                  </a:cubicBezTo>
                  <a:cubicBezTo>
                    <a:pt x="4560" y="806"/>
                    <a:pt x="4893" y="774"/>
                    <a:pt x="5224" y="774"/>
                  </a:cubicBezTo>
                  <a:cubicBezTo>
                    <a:pt x="5718" y="774"/>
                    <a:pt x="6207" y="846"/>
                    <a:pt x="6677" y="1028"/>
                  </a:cubicBezTo>
                  <a:cubicBezTo>
                    <a:pt x="7325" y="1290"/>
                    <a:pt x="7985" y="1510"/>
                    <a:pt x="8634" y="1771"/>
                  </a:cubicBezTo>
                  <a:cubicBezTo>
                    <a:pt x="9858" y="2294"/>
                    <a:pt x="11124" y="2692"/>
                    <a:pt x="12432" y="2818"/>
                  </a:cubicBezTo>
                  <a:cubicBezTo>
                    <a:pt x="13352" y="2928"/>
                    <a:pt x="14244" y="3060"/>
                    <a:pt x="15153" y="3060"/>
                  </a:cubicBezTo>
                  <a:cubicBezTo>
                    <a:pt x="15361" y="3060"/>
                    <a:pt x="15570" y="3053"/>
                    <a:pt x="15781" y="3037"/>
                  </a:cubicBezTo>
                  <a:cubicBezTo>
                    <a:pt x="16482" y="3037"/>
                    <a:pt x="17183" y="2859"/>
                    <a:pt x="17790" y="2514"/>
                  </a:cubicBezTo>
                  <a:cubicBezTo>
                    <a:pt x="18051" y="2336"/>
                    <a:pt x="18355" y="2253"/>
                    <a:pt x="18711" y="2169"/>
                  </a:cubicBezTo>
                  <a:cubicBezTo>
                    <a:pt x="19182" y="1991"/>
                    <a:pt x="19663" y="1855"/>
                    <a:pt x="20144" y="1729"/>
                  </a:cubicBezTo>
                  <a:cubicBezTo>
                    <a:pt x="20406" y="1646"/>
                    <a:pt x="20626" y="1510"/>
                    <a:pt x="20804" y="1332"/>
                  </a:cubicBezTo>
                  <a:cubicBezTo>
                    <a:pt x="21065" y="1164"/>
                    <a:pt x="21013" y="861"/>
                    <a:pt x="20751" y="683"/>
                  </a:cubicBezTo>
                  <a:cubicBezTo>
                    <a:pt x="20626" y="599"/>
                    <a:pt x="20490" y="547"/>
                    <a:pt x="20364" y="547"/>
                  </a:cubicBezTo>
                  <a:cubicBezTo>
                    <a:pt x="20102" y="463"/>
                    <a:pt x="19841" y="421"/>
                    <a:pt x="19579" y="379"/>
                  </a:cubicBezTo>
                  <a:cubicBezTo>
                    <a:pt x="19296" y="318"/>
                    <a:pt x="19024" y="287"/>
                    <a:pt x="18760" y="287"/>
                  </a:cubicBezTo>
                  <a:cubicBezTo>
                    <a:pt x="18085" y="287"/>
                    <a:pt x="17459" y="485"/>
                    <a:pt x="16827" y="861"/>
                  </a:cubicBezTo>
                  <a:cubicBezTo>
                    <a:pt x="16566" y="986"/>
                    <a:pt x="16304" y="1070"/>
                    <a:pt x="16000" y="1122"/>
                  </a:cubicBezTo>
                  <a:cubicBezTo>
                    <a:pt x="15686" y="1164"/>
                    <a:pt x="15371" y="1182"/>
                    <a:pt x="15056" y="1182"/>
                  </a:cubicBezTo>
                  <a:cubicBezTo>
                    <a:pt x="14417" y="1182"/>
                    <a:pt x="13782" y="1106"/>
                    <a:pt x="13165" y="986"/>
                  </a:cubicBezTo>
                  <a:cubicBezTo>
                    <a:pt x="12667" y="907"/>
                    <a:pt x="12191" y="878"/>
                    <a:pt x="11719" y="878"/>
                  </a:cubicBezTo>
                  <a:cubicBezTo>
                    <a:pt x="11447" y="878"/>
                    <a:pt x="11176" y="887"/>
                    <a:pt x="10904" y="903"/>
                  </a:cubicBezTo>
                  <a:cubicBezTo>
                    <a:pt x="10705" y="920"/>
                    <a:pt x="10506" y="930"/>
                    <a:pt x="10309" y="930"/>
                  </a:cubicBezTo>
                  <a:cubicBezTo>
                    <a:pt x="10031" y="930"/>
                    <a:pt x="9760" y="910"/>
                    <a:pt x="9502" y="861"/>
                  </a:cubicBezTo>
                  <a:cubicBezTo>
                    <a:pt x="8508" y="599"/>
                    <a:pt x="7503" y="379"/>
                    <a:pt x="6499" y="160"/>
                  </a:cubicBezTo>
                  <a:cubicBezTo>
                    <a:pt x="6055" y="40"/>
                    <a:pt x="5597" y="1"/>
                    <a:pt x="5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7" name="Google Shape;957;p38"/>
            <p:cNvSpPr/>
            <p:nvPr/>
          </p:nvSpPr>
          <p:spPr>
            <a:xfrm>
              <a:off x="2229641" y="3543738"/>
              <a:ext cx="241363" cy="32839"/>
            </a:xfrm>
            <a:custGeom>
              <a:avLst/>
              <a:gdLst/>
              <a:ahLst/>
              <a:cxnLst/>
              <a:rect l="l" t="t" r="r" b="b"/>
              <a:pathLst>
                <a:path w="11554" h="1572" extrusionOk="0">
                  <a:moveTo>
                    <a:pt x="1145" y="1"/>
                  </a:moveTo>
                  <a:cubicBezTo>
                    <a:pt x="883" y="1"/>
                    <a:pt x="617" y="20"/>
                    <a:pt x="346" y="69"/>
                  </a:cubicBezTo>
                  <a:cubicBezTo>
                    <a:pt x="262" y="69"/>
                    <a:pt x="136" y="111"/>
                    <a:pt x="0" y="111"/>
                  </a:cubicBezTo>
                  <a:lnTo>
                    <a:pt x="0" y="1199"/>
                  </a:lnTo>
                  <a:cubicBezTo>
                    <a:pt x="346" y="1116"/>
                    <a:pt x="702" y="980"/>
                    <a:pt x="1047" y="812"/>
                  </a:cubicBezTo>
                  <a:cubicBezTo>
                    <a:pt x="1486" y="593"/>
                    <a:pt x="1915" y="509"/>
                    <a:pt x="2397" y="509"/>
                  </a:cubicBezTo>
                  <a:cubicBezTo>
                    <a:pt x="3485" y="551"/>
                    <a:pt x="4584" y="676"/>
                    <a:pt x="5672" y="896"/>
                  </a:cubicBezTo>
                  <a:cubicBezTo>
                    <a:pt x="7200" y="1158"/>
                    <a:pt x="8770" y="1461"/>
                    <a:pt x="10339" y="1555"/>
                  </a:cubicBezTo>
                  <a:cubicBezTo>
                    <a:pt x="10488" y="1566"/>
                    <a:pt x="10621" y="1571"/>
                    <a:pt x="10743" y="1571"/>
                  </a:cubicBezTo>
                  <a:cubicBezTo>
                    <a:pt x="11083" y="1571"/>
                    <a:pt x="11329" y="1530"/>
                    <a:pt x="11553" y="1461"/>
                  </a:cubicBezTo>
                  <a:cubicBezTo>
                    <a:pt x="11386" y="1461"/>
                    <a:pt x="11250" y="1461"/>
                    <a:pt x="11124" y="1419"/>
                  </a:cubicBezTo>
                  <a:cubicBezTo>
                    <a:pt x="9983" y="1294"/>
                    <a:pt x="8853" y="1158"/>
                    <a:pt x="7765" y="980"/>
                  </a:cubicBezTo>
                  <a:cubicBezTo>
                    <a:pt x="5976" y="676"/>
                    <a:pt x="4270" y="289"/>
                    <a:pt x="2491" y="111"/>
                  </a:cubicBezTo>
                  <a:cubicBezTo>
                    <a:pt x="2046" y="58"/>
                    <a:pt x="1601" y="1"/>
                    <a:pt x="1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8" name="Google Shape;958;p38"/>
            <p:cNvSpPr/>
            <p:nvPr/>
          </p:nvSpPr>
          <p:spPr>
            <a:xfrm>
              <a:off x="2673166" y="3512383"/>
              <a:ext cx="567519" cy="78338"/>
            </a:xfrm>
            <a:custGeom>
              <a:avLst/>
              <a:gdLst/>
              <a:ahLst/>
              <a:cxnLst/>
              <a:rect l="l" t="t" r="r" b="b"/>
              <a:pathLst>
                <a:path w="27167" h="3750" extrusionOk="0">
                  <a:moveTo>
                    <a:pt x="27166" y="1"/>
                  </a:moveTo>
                  <a:cubicBezTo>
                    <a:pt x="26559" y="126"/>
                    <a:pt x="25942" y="220"/>
                    <a:pt x="25293" y="220"/>
                  </a:cubicBezTo>
                  <a:cubicBezTo>
                    <a:pt x="25209" y="220"/>
                    <a:pt x="25115" y="262"/>
                    <a:pt x="25031" y="304"/>
                  </a:cubicBezTo>
                  <a:cubicBezTo>
                    <a:pt x="24895" y="346"/>
                    <a:pt x="24770" y="388"/>
                    <a:pt x="24634" y="440"/>
                  </a:cubicBezTo>
                  <a:cubicBezTo>
                    <a:pt x="24372" y="482"/>
                    <a:pt x="24163" y="482"/>
                    <a:pt x="23943" y="482"/>
                  </a:cubicBezTo>
                  <a:cubicBezTo>
                    <a:pt x="22897" y="702"/>
                    <a:pt x="21892" y="869"/>
                    <a:pt x="20846" y="1089"/>
                  </a:cubicBezTo>
                  <a:cubicBezTo>
                    <a:pt x="19171" y="1453"/>
                    <a:pt x="17461" y="1703"/>
                    <a:pt x="15708" y="1703"/>
                  </a:cubicBezTo>
                  <a:cubicBezTo>
                    <a:pt x="15544" y="1703"/>
                    <a:pt x="15380" y="1700"/>
                    <a:pt x="15216" y="1696"/>
                  </a:cubicBezTo>
                  <a:cubicBezTo>
                    <a:pt x="13866" y="1696"/>
                    <a:pt x="12474" y="1790"/>
                    <a:pt x="11124" y="1874"/>
                  </a:cubicBezTo>
                  <a:cubicBezTo>
                    <a:pt x="10712" y="1904"/>
                    <a:pt x="10307" y="1923"/>
                    <a:pt x="9904" y="1923"/>
                  </a:cubicBezTo>
                  <a:cubicBezTo>
                    <a:pt x="9192" y="1923"/>
                    <a:pt x="8487" y="1863"/>
                    <a:pt x="7765" y="1696"/>
                  </a:cubicBezTo>
                  <a:cubicBezTo>
                    <a:pt x="7106" y="1528"/>
                    <a:pt x="6415" y="1434"/>
                    <a:pt x="5714" y="1309"/>
                  </a:cubicBezTo>
                  <a:cubicBezTo>
                    <a:pt x="5227" y="1212"/>
                    <a:pt x="4751" y="1167"/>
                    <a:pt x="4283" y="1167"/>
                  </a:cubicBezTo>
                  <a:cubicBezTo>
                    <a:pt x="3072" y="1167"/>
                    <a:pt x="1918" y="1474"/>
                    <a:pt x="785" y="2010"/>
                  </a:cubicBezTo>
                  <a:cubicBezTo>
                    <a:pt x="566" y="2135"/>
                    <a:pt x="398" y="2271"/>
                    <a:pt x="220" y="2397"/>
                  </a:cubicBezTo>
                  <a:cubicBezTo>
                    <a:pt x="95" y="2481"/>
                    <a:pt x="1" y="2659"/>
                    <a:pt x="42" y="2837"/>
                  </a:cubicBezTo>
                  <a:cubicBezTo>
                    <a:pt x="106" y="2985"/>
                    <a:pt x="204" y="3009"/>
                    <a:pt x="315" y="3009"/>
                  </a:cubicBezTo>
                  <a:cubicBezTo>
                    <a:pt x="368" y="3009"/>
                    <a:pt x="425" y="3004"/>
                    <a:pt x="482" y="3004"/>
                  </a:cubicBezTo>
                  <a:cubicBezTo>
                    <a:pt x="963" y="2962"/>
                    <a:pt x="1487" y="2962"/>
                    <a:pt x="1968" y="2878"/>
                  </a:cubicBezTo>
                  <a:cubicBezTo>
                    <a:pt x="2513" y="2820"/>
                    <a:pt x="3038" y="2737"/>
                    <a:pt x="3570" y="2737"/>
                  </a:cubicBezTo>
                  <a:cubicBezTo>
                    <a:pt x="3805" y="2737"/>
                    <a:pt x="4041" y="2753"/>
                    <a:pt x="4281" y="2795"/>
                  </a:cubicBezTo>
                  <a:cubicBezTo>
                    <a:pt x="5275" y="2962"/>
                    <a:pt x="6279" y="3140"/>
                    <a:pt x="7242" y="3402"/>
                  </a:cubicBezTo>
                  <a:cubicBezTo>
                    <a:pt x="8256" y="3666"/>
                    <a:pt x="9285" y="3750"/>
                    <a:pt x="10322" y="3750"/>
                  </a:cubicBezTo>
                  <a:cubicBezTo>
                    <a:pt x="10804" y="3750"/>
                    <a:pt x="11288" y="3732"/>
                    <a:pt x="11773" y="3705"/>
                  </a:cubicBezTo>
                  <a:cubicBezTo>
                    <a:pt x="12778" y="3621"/>
                    <a:pt x="13782" y="3527"/>
                    <a:pt x="14745" y="3485"/>
                  </a:cubicBezTo>
                  <a:cubicBezTo>
                    <a:pt x="16356" y="3443"/>
                    <a:pt x="17968" y="3266"/>
                    <a:pt x="19538" y="2962"/>
                  </a:cubicBezTo>
                  <a:cubicBezTo>
                    <a:pt x="21023" y="2659"/>
                    <a:pt x="22499" y="2313"/>
                    <a:pt x="23985" y="2010"/>
                  </a:cubicBezTo>
                  <a:cubicBezTo>
                    <a:pt x="24512" y="1913"/>
                    <a:pt x="25060" y="1822"/>
                    <a:pt x="25615" y="1822"/>
                  </a:cubicBezTo>
                  <a:cubicBezTo>
                    <a:pt x="25842" y="1822"/>
                    <a:pt x="26070" y="1837"/>
                    <a:pt x="26298" y="1874"/>
                  </a:cubicBezTo>
                  <a:cubicBezTo>
                    <a:pt x="26601" y="1958"/>
                    <a:pt x="26904" y="2052"/>
                    <a:pt x="27166" y="2135"/>
                  </a:cubicBezTo>
                  <a:lnTo>
                    <a:pt x="27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9" name="Google Shape;959;p38"/>
            <p:cNvSpPr/>
            <p:nvPr/>
          </p:nvSpPr>
          <p:spPr>
            <a:xfrm>
              <a:off x="2229641" y="3454519"/>
              <a:ext cx="447276" cy="99645"/>
            </a:xfrm>
            <a:custGeom>
              <a:avLst/>
              <a:gdLst/>
              <a:ahLst/>
              <a:cxnLst/>
              <a:rect l="l" t="t" r="r" b="b"/>
              <a:pathLst>
                <a:path w="21411" h="4770" extrusionOk="0">
                  <a:moveTo>
                    <a:pt x="1537" y="0"/>
                  </a:moveTo>
                  <a:cubicBezTo>
                    <a:pt x="998" y="0"/>
                    <a:pt x="483" y="162"/>
                    <a:pt x="0" y="458"/>
                  </a:cubicBezTo>
                  <a:lnTo>
                    <a:pt x="0" y="1902"/>
                  </a:lnTo>
                  <a:cubicBezTo>
                    <a:pt x="178" y="1766"/>
                    <a:pt x="398" y="1588"/>
                    <a:pt x="566" y="1463"/>
                  </a:cubicBezTo>
                  <a:cubicBezTo>
                    <a:pt x="819" y="1323"/>
                    <a:pt x="1084" y="1238"/>
                    <a:pt x="1357" y="1238"/>
                  </a:cubicBezTo>
                  <a:cubicBezTo>
                    <a:pt x="1513" y="1238"/>
                    <a:pt x="1672" y="1266"/>
                    <a:pt x="1832" y="1327"/>
                  </a:cubicBezTo>
                  <a:cubicBezTo>
                    <a:pt x="2439" y="1546"/>
                    <a:pt x="3056" y="1766"/>
                    <a:pt x="3663" y="1986"/>
                  </a:cubicBezTo>
                  <a:cubicBezTo>
                    <a:pt x="5233" y="2551"/>
                    <a:pt x="6760" y="3158"/>
                    <a:pt x="8414" y="3556"/>
                  </a:cubicBezTo>
                  <a:cubicBezTo>
                    <a:pt x="10465" y="4037"/>
                    <a:pt x="12474" y="4466"/>
                    <a:pt x="14567" y="4728"/>
                  </a:cubicBezTo>
                  <a:cubicBezTo>
                    <a:pt x="14800" y="4754"/>
                    <a:pt x="15026" y="4770"/>
                    <a:pt x="15248" y="4770"/>
                  </a:cubicBezTo>
                  <a:cubicBezTo>
                    <a:pt x="15812" y="4770"/>
                    <a:pt x="16346" y="4668"/>
                    <a:pt x="16879" y="4382"/>
                  </a:cubicBezTo>
                  <a:cubicBezTo>
                    <a:pt x="17047" y="4340"/>
                    <a:pt x="17183" y="4257"/>
                    <a:pt x="17350" y="4204"/>
                  </a:cubicBezTo>
                  <a:cubicBezTo>
                    <a:pt x="18533" y="3775"/>
                    <a:pt x="19705" y="3210"/>
                    <a:pt x="21013" y="3116"/>
                  </a:cubicBezTo>
                  <a:cubicBezTo>
                    <a:pt x="21149" y="3116"/>
                    <a:pt x="21274" y="3032"/>
                    <a:pt x="21327" y="2896"/>
                  </a:cubicBezTo>
                  <a:cubicBezTo>
                    <a:pt x="21411" y="2729"/>
                    <a:pt x="21274" y="2593"/>
                    <a:pt x="21191" y="2509"/>
                  </a:cubicBezTo>
                  <a:cubicBezTo>
                    <a:pt x="21013" y="2373"/>
                    <a:pt x="20804" y="2247"/>
                    <a:pt x="20626" y="2206"/>
                  </a:cubicBezTo>
                  <a:cubicBezTo>
                    <a:pt x="20386" y="2131"/>
                    <a:pt x="20149" y="2098"/>
                    <a:pt x="19912" y="2098"/>
                  </a:cubicBezTo>
                  <a:cubicBezTo>
                    <a:pt x="19715" y="2098"/>
                    <a:pt x="19517" y="2121"/>
                    <a:pt x="19318" y="2164"/>
                  </a:cubicBezTo>
                  <a:cubicBezTo>
                    <a:pt x="18491" y="2331"/>
                    <a:pt x="17706" y="2509"/>
                    <a:pt x="16879" y="2687"/>
                  </a:cubicBezTo>
                  <a:cubicBezTo>
                    <a:pt x="16430" y="2809"/>
                    <a:pt x="15965" y="2892"/>
                    <a:pt x="15507" y="2892"/>
                  </a:cubicBezTo>
                  <a:cubicBezTo>
                    <a:pt x="15335" y="2892"/>
                    <a:pt x="15164" y="2880"/>
                    <a:pt x="14996" y="2854"/>
                  </a:cubicBezTo>
                  <a:cubicBezTo>
                    <a:pt x="14692" y="2813"/>
                    <a:pt x="14389" y="2771"/>
                    <a:pt x="14127" y="2729"/>
                  </a:cubicBezTo>
                  <a:cubicBezTo>
                    <a:pt x="12474" y="2509"/>
                    <a:pt x="10862" y="2289"/>
                    <a:pt x="9199" y="2028"/>
                  </a:cubicBezTo>
                  <a:cubicBezTo>
                    <a:pt x="7891" y="1850"/>
                    <a:pt x="6624" y="1588"/>
                    <a:pt x="5369" y="1117"/>
                  </a:cubicBezTo>
                  <a:cubicBezTo>
                    <a:pt x="4448" y="762"/>
                    <a:pt x="3485" y="500"/>
                    <a:pt x="2575" y="196"/>
                  </a:cubicBezTo>
                  <a:cubicBezTo>
                    <a:pt x="2220" y="64"/>
                    <a:pt x="1874" y="0"/>
                    <a:pt x="15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60" name="Google Shape;960;p38"/>
            <p:cNvSpPr/>
            <p:nvPr/>
          </p:nvSpPr>
          <p:spPr>
            <a:xfrm>
              <a:off x="2229641" y="3589779"/>
              <a:ext cx="153040" cy="32254"/>
            </a:xfrm>
            <a:custGeom>
              <a:avLst/>
              <a:gdLst/>
              <a:ahLst/>
              <a:cxnLst/>
              <a:rect l="l" t="t" r="r" b="b"/>
              <a:pathLst>
                <a:path w="7326" h="1544" extrusionOk="0">
                  <a:moveTo>
                    <a:pt x="0" y="0"/>
                  </a:moveTo>
                  <a:lnTo>
                    <a:pt x="0" y="1046"/>
                  </a:lnTo>
                  <a:cubicBezTo>
                    <a:pt x="482" y="1130"/>
                    <a:pt x="1005" y="1224"/>
                    <a:pt x="1486" y="1308"/>
                  </a:cubicBezTo>
                  <a:cubicBezTo>
                    <a:pt x="2357" y="1453"/>
                    <a:pt x="3227" y="1544"/>
                    <a:pt x="4090" y="1544"/>
                  </a:cubicBezTo>
                  <a:cubicBezTo>
                    <a:pt x="4784" y="1544"/>
                    <a:pt x="5473" y="1485"/>
                    <a:pt x="6153" y="1350"/>
                  </a:cubicBezTo>
                  <a:cubicBezTo>
                    <a:pt x="6499" y="1266"/>
                    <a:pt x="6802" y="1266"/>
                    <a:pt x="7148" y="1183"/>
                  </a:cubicBezTo>
                  <a:cubicBezTo>
                    <a:pt x="7200" y="1183"/>
                    <a:pt x="7284" y="1088"/>
                    <a:pt x="7325" y="1046"/>
                  </a:cubicBezTo>
                  <a:cubicBezTo>
                    <a:pt x="7284" y="963"/>
                    <a:pt x="7242" y="869"/>
                    <a:pt x="7148" y="827"/>
                  </a:cubicBezTo>
                  <a:cubicBezTo>
                    <a:pt x="7106" y="785"/>
                    <a:pt x="7022" y="743"/>
                    <a:pt x="6938" y="743"/>
                  </a:cubicBezTo>
                  <a:cubicBezTo>
                    <a:pt x="6677" y="743"/>
                    <a:pt x="6415" y="701"/>
                    <a:pt x="6153" y="701"/>
                  </a:cubicBezTo>
                  <a:cubicBezTo>
                    <a:pt x="4887" y="659"/>
                    <a:pt x="3621" y="523"/>
                    <a:pt x="2397" y="304"/>
                  </a:cubicBezTo>
                  <a:cubicBezTo>
                    <a:pt x="1612" y="136"/>
                    <a:pt x="785" y="42"/>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61" name="Google Shape;961;p38"/>
            <p:cNvSpPr/>
            <p:nvPr/>
          </p:nvSpPr>
          <p:spPr>
            <a:xfrm>
              <a:off x="3050243" y="3576932"/>
              <a:ext cx="190433" cy="38312"/>
            </a:xfrm>
            <a:custGeom>
              <a:avLst/>
              <a:gdLst/>
              <a:ahLst/>
              <a:cxnLst/>
              <a:rect l="l" t="t" r="r" b="b"/>
              <a:pathLst>
                <a:path w="9116" h="1834" extrusionOk="0">
                  <a:moveTo>
                    <a:pt x="8709" y="0"/>
                  </a:moveTo>
                  <a:cubicBezTo>
                    <a:pt x="7756" y="0"/>
                    <a:pt x="6803" y="130"/>
                    <a:pt x="5850" y="395"/>
                  </a:cubicBezTo>
                  <a:cubicBezTo>
                    <a:pt x="5672" y="437"/>
                    <a:pt x="5453" y="489"/>
                    <a:pt x="5275" y="531"/>
                  </a:cubicBezTo>
                  <a:cubicBezTo>
                    <a:pt x="3538" y="657"/>
                    <a:pt x="1874" y="1138"/>
                    <a:pt x="220" y="1578"/>
                  </a:cubicBezTo>
                  <a:cubicBezTo>
                    <a:pt x="179" y="1578"/>
                    <a:pt x="95" y="1620"/>
                    <a:pt x="1" y="1703"/>
                  </a:cubicBezTo>
                  <a:cubicBezTo>
                    <a:pt x="95" y="1703"/>
                    <a:pt x="137" y="1745"/>
                    <a:pt x="137" y="1745"/>
                  </a:cubicBezTo>
                  <a:cubicBezTo>
                    <a:pt x="399" y="1808"/>
                    <a:pt x="655" y="1833"/>
                    <a:pt x="908" y="1833"/>
                  </a:cubicBezTo>
                  <a:cubicBezTo>
                    <a:pt x="1369" y="1833"/>
                    <a:pt x="1818" y="1749"/>
                    <a:pt x="2271" y="1661"/>
                  </a:cubicBezTo>
                  <a:cubicBezTo>
                    <a:pt x="3014" y="1484"/>
                    <a:pt x="3757" y="1316"/>
                    <a:pt x="4542" y="1180"/>
                  </a:cubicBezTo>
                  <a:cubicBezTo>
                    <a:pt x="5233" y="1096"/>
                    <a:pt x="5976" y="960"/>
                    <a:pt x="6677" y="751"/>
                  </a:cubicBezTo>
                  <a:cubicBezTo>
                    <a:pt x="7284" y="573"/>
                    <a:pt x="7943" y="489"/>
                    <a:pt x="8550" y="489"/>
                  </a:cubicBezTo>
                  <a:lnTo>
                    <a:pt x="9115" y="489"/>
                  </a:lnTo>
                  <a:lnTo>
                    <a:pt x="9115" y="8"/>
                  </a:lnTo>
                  <a:cubicBezTo>
                    <a:pt x="8980" y="3"/>
                    <a:pt x="8844" y="0"/>
                    <a:pt x="8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962" name="Google Shape;962;p38"/>
          <p:cNvSpPr/>
          <p:nvPr/>
        </p:nvSpPr>
        <p:spPr>
          <a:xfrm rot="822716">
            <a:off x="8142207" y="1543315"/>
            <a:ext cx="1697656" cy="999177"/>
          </a:xfrm>
          <a:custGeom>
            <a:avLst/>
            <a:gdLst/>
            <a:ahLst/>
            <a:cxnLst/>
            <a:rect l="l" t="t" r="r" b="b"/>
            <a:pathLst>
              <a:path w="42947" h="25277" extrusionOk="0">
                <a:moveTo>
                  <a:pt x="17518" y="0"/>
                </a:moveTo>
                <a:cubicBezTo>
                  <a:pt x="14563" y="0"/>
                  <a:pt x="11344" y="1006"/>
                  <a:pt x="6803" y="3578"/>
                </a:cubicBezTo>
                <a:cubicBezTo>
                  <a:pt x="1" y="7418"/>
                  <a:pt x="1089" y="15308"/>
                  <a:pt x="7849" y="19149"/>
                </a:cubicBezTo>
                <a:cubicBezTo>
                  <a:pt x="14678" y="22998"/>
                  <a:pt x="18762" y="25276"/>
                  <a:pt x="23227" y="25276"/>
                </a:cubicBezTo>
                <a:cubicBezTo>
                  <a:pt x="26603" y="25276"/>
                  <a:pt x="30197" y="23974"/>
                  <a:pt x="35360" y="21064"/>
                </a:cubicBezTo>
                <a:cubicBezTo>
                  <a:pt x="42120" y="17223"/>
                  <a:pt x="42946" y="8684"/>
                  <a:pt x="34439" y="5587"/>
                </a:cubicBezTo>
                <a:cubicBezTo>
                  <a:pt x="26444" y="2669"/>
                  <a:pt x="22331" y="0"/>
                  <a:pt x="17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Tree>
    <p:extLst>
      <p:ext uri="{BB962C8B-B14F-4D97-AF65-F5344CB8AC3E}">
        <p14:creationId xmlns:p14="http://schemas.microsoft.com/office/powerpoint/2010/main" val="2570739694"/>
      </p:ext>
    </p:extLst>
  </p:cSld>
  <p:clrMapOvr>
    <a:masterClrMapping/>
  </p:clrMapOvr>
</p:sld>
</file>

<file path=ppt/theme/theme1.xml><?xml version="1.0" encoding="utf-8"?>
<a:theme xmlns:a="http://schemas.openxmlformats.org/drawingml/2006/main" name="Fashion Design Agency by Slidesgo">
  <a:themeElements>
    <a:clrScheme name="Simple Light">
      <a:dk1>
        <a:srgbClr val="191919"/>
      </a:dk1>
      <a:lt1>
        <a:srgbClr val="F0EFEF"/>
      </a:lt1>
      <a:dk2>
        <a:srgbClr val="FF9AE0"/>
      </a:dk2>
      <a:lt2>
        <a:srgbClr val="FF7022"/>
      </a:lt2>
      <a:accent1>
        <a:srgbClr val="FFCA33"/>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TotalTime>
  <Words>775</Words>
  <Application>Microsoft Office PowerPoint</Application>
  <PresentationFormat>Affichage à l'écran (16:9)</PresentationFormat>
  <Paragraphs>96</Paragraphs>
  <Slides>18</Slides>
  <Notes>18</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18</vt:i4>
      </vt:variant>
    </vt:vector>
  </HeadingPairs>
  <TitlesOfParts>
    <vt:vector size="24" baseType="lpstr">
      <vt:lpstr>Josefin Sans</vt:lpstr>
      <vt:lpstr>Arial</vt:lpstr>
      <vt:lpstr>Azeret SemiBold</vt:lpstr>
      <vt:lpstr>Bebas Neue</vt:lpstr>
      <vt:lpstr>Unbounded</vt:lpstr>
      <vt:lpstr>Fashion Design Agency by Slidesgo</vt:lpstr>
      <vt:lpstr>Essayage des vêtements virtuellement</vt:lpstr>
      <vt:lpstr>01</vt:lpstr>
      <vt:lpstr>CONTEXT</vt:lpstr>
      <vt:lpstr>VISION PROJECT</vt:lpstr>
      <vt:lpstr>PROBLEMATIQUE </vt:lpstr>
      <vt:lpstr>OBJECTIFS</vt:lpstr>
      <vt:lpstr>CONDUITE DE PROJET PLANIFICATION</vt:lpstr>
      <vt:lpstr>NOTRE EVOLUTION</vt:lpstr>
      <vt:lpstr>ANALYSE ET CONCEPTION</vt:lpstr>
      <vt:lpstr>Présentation PowerPoint</vt:lpstr>
      <vt:lpstr>CONCEPTION</vt:lpstr>
      <vt:lpstr>CONCEPTION</vt:lpstr>
      <vt:lpstr>CONCEPTION</vt:lpstr>
      <vt:lpstr>ARCHITECTURE</vt:lpstr>
      <vt:lpstr>MGN AND PIX2SURF</vt:lpstr>
      <vt:lpstr>BIBLIOTHEQUES</vt:lpstr>
      <vt:lpstr>REFERENCES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Essayage des vêtements virtuellement</dc:title>
  <dc:creator>Knioui Brahim</dc:creator>
  <cp:lastModifiedBy>Knioui Brahim</cp:lastModifiedBy>
  <cp:revision>11</cp:revision>
  <dcterms:modified xsi:type="dcterms:W3CDTF">2023-06-08T08:56:09Z</dcterms:modified>
</cp:coreProperties>
</file>