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5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s2d-iphone.org/" TargetMode="External"/><Relationship Id="rId2" Type="http://schemas.openxmlformats.org/officeDocument/2006/relationships/hyperlink" Target="http://www.cocos2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cos2d-x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Cocos2d-x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r>
              <a:rPr lang="en-US" altLang="zh-CN" dirty="0" smtClean="0"/>
              <a:t>Cocos2d-x</a:t>
            </a:r>
            <a:r>
              <a:rPr lang="zh-CN" altLang="en-US" dirty="0" smtClean="0"/>
              <a:t>的认识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Cocos2d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cocos2d-x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cocos2d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cocos2d</a:t>
            </a:r>
            <a:r>
              <a:rPr lang="zh-CN" altLang="en-US" dirty="0" smtClean="0"/>
              <a:t>最早版本出现在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写的一个快速游戏开发框架，最常见的是</a:t>
            </a:r>
            <a:r>
              <a:rPr lang="en-US" altLang="zh-CN" dirty="0" smtClean="0"/>
              <a:t>cocos2d for </a:t>
            </a:r>
            <a:r>
              <a:rPr lang="en-US" altLang="zh-CN" dirty="0" err="1" smtClean="0"/>
              <a:t>iphone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连接：</a:t>
            </a:r>
            <a:r>
              <a:rPr lang="en-US" altLang="zh-CN" dirty="0" smtClean="0">
                <a:hlinkClick r:id="rId2"/>
              </a:rPr>
              <a:t>www.cocos2d.org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>
                <a:hlinkClick r:id="rId3"/>
              </a:rPr>
              <a:t>www.cocos2d-iphone.org</a:t>
            </a:r>
            <a:endParaRPr lang="en-US" altLang="zh-CN" dirty="0" smtClean="0"/>
          </a:p>
          <a:p>
            <a:r>
              <a:rPr lang="en-US" altLang="zh-CN" dirty="0" smtClean="0"/>
              <a:t>cocos2d-x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cocos2d-x</a:t>
            </a:r>
            <a:r>
              <a:rPr lang="zh-CN" altLang="en-US" dirty="0" smtClean="0"/>
              <a:t>是由国人移植修改的一个跨平台的游戏渲染引擎，程序语言使用的是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由于其使用的是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，所以，它可以轻易的介入大量的丰富的第三方开源库。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连接：</a:t>
            </a:r>
            <a:r>
              <a:rPr lang="en-US" altLang="zh-CN" dirty="0" smtClean="0">
                <a:hlinkClick r:id="rId4"/>
              </a:rPr>
              <a:t>www.cocos2d-x.org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Cocos2d-x</a:t>
            </a:r>
            <a:r>
              <a:rPr lang="zh-CN" altLang="en-US" dirty="0" smtClean="0"/>
              <a:t>的环境搭建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环境的搭建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准备：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源码（以版本</a:t>
            </a:r>
            <a:r>
              <a:rPr lang="en-US" altLang="zh-CN" dirty="0" smtClean="0"/>
              <a:t>1.0.1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vs2008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环境）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附带的模板批处理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halloword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pic>
        <p:nvPicPr>
          <p:cNvPr id="4" name="内容占位符 3" descr="新建项目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643050"/>
            <a:ext cx="4743450" cy="1990725"/>
          </a:xfrm>
        </p:spPr>
      </p:pic>
      <p:sp>
        <p:nvSpPr>
          <p:cNvPr id="5" name="TextBox 4"/>
          <p:cNvSpPr txBox="1"/>
          <p:nvPr/>
        </p:nvSpPr>
        <p:spPr>
          <a:xfrm>
            <a:off x="1571604" y="4143380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在“文件”</a:t>
            </a:r>
            <a:r>
              <a:rPr lang="en-US" altLang="zh-CN" dirty="0" smtClean="0"/>
              <a:t>-&gt;”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中我们可以看到这样的景象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Cocos2d-win32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，建立一个新的项目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工程的环境变量</a:t>
            </a:r>
            <a:endParaRPr lang="zh-CN" altLang="en-US" dirty="0"/>
          </a:p>
        </p:txBody>
      </p:sp>
      <p:pic>
        <p:nvPicPr>
          <p:cNvPr id="4" name="内容占位符 3" descr="属性修改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7181850" cy="2200275"/>
          </a:xfrm>
        </p:spPr>
      </p:pic>
      <p:sp>
        <p:nvSpPr>
          <p:cNvPr id="5" name="TextBox 4"/>
          <p:cNvSpPr txBox="1"/>
          <p:nvPr/>
        </p:nvSpPr>
        <p:spPr>
          <a:xfrm>
            <a:off x="1071538" y="4357694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修改项目附加包含目录</a:t>
            </a:r>
            <a:endParaRPr lang="en-US" altLang="zh-CN" dirty="0" smtClean="0"/>
          </a:p>
          <a:p>
            <a:r>
              <a:rPr lang="zh-CN" altLang="en-US" dirty="0" smtClean="0"/>
              <a:t>讲附加包含中关于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的目录，修改为，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在本地的真实目录。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属性修改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928670"/>
            <a:ext cx="7277100" cy="2466975"/>
          </a:xfrm>
        </p:spPr>
      </p:pic>
      <p:sp>
        <p:nvSpPr>
          <p:cNvPr id="5" name="TextBox 4"/>
          <p:cNvSpPr txBox="1"/>
          <p:nvPr/>
        </p:nvSpPr>
        <p:spPr>
          <a:xfrm>
            <a:off x="1071538" y="378619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添加附加库目录，将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编译出的库目录加入</a:t>
            </a:r>
            <a:endParaRPr lang="en-US" altLang="zh-CN" dirty="0" smtClean="0"/>
          </a:p>
          <a:p>
            <a:r>
              <a:rPr lang="zh-CN" altLang="en-US" dirty="0" smtClean="0"/>
              <a:t>（事实证明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，加了这个也会出问题）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属性修改3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7620000" cy="2114550"/>
          </a:xfrm>
        </p:spPr>
      </p:pic>
      <p:sp>
        <p:nvSpPr>
          <p:cNvPr id="5" name="TextBox 4"/>
          <p:cNvSpPr txBox="1"/>
          <p:nvPr/>
        </p:nvSpPr>
        <p:spPr>
          <a:xfrm>
            <a:off x="642910" y="3429000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中一系列的目录。</a:t>
            </a:r>
            <a:endParaRPr lang="en-US" altLang="zh-CN" dirty="0" smtClean="0"/>
          </a:p>
          <a:p>
            <a:r>
              <a:rPr lang="zh-CN" altLang="en-US" dirty="0" smtClean="0"/>
              <a:t>有包含目录，加入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头文件的路径。</a:t>
            </a:r>
            <a:endParaRPr lang="en-US" altLang="zh-CN" dirty="0" smtClean="0"/>
          </a:p>
          <a:p>
            <a:r>
              <a:rPr lang="zh-CN" altLang="en-US" dirty="0" smtClean="0"/>
              <a:t>有引用目录，加入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库的路径</a:t>
            </a:r>
            <a:endParaRPr lang="en-US" altLang="zh-CN" dirty="0" smtClean="0"/>
          </a:p>
          <a:p>
            <a:r>
              <a:rPr lang="zh-CN" altLang="en-US" dirty="0" smtClean="0"/>
              <a:t>有库目录，也加入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库的路径</a:t>
            </a:r>
            <a:endParaRPr lang="en-US" altLang="zh-CN" dirty="0" smtClean="0"/>
          </a:p>
          <a:p>
            <a:r>
              <a:rPr lang="zh-CN" altLang="en-US" dirty="0" smtClean="0"/>
              <a:t>有源目录，加入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源文件的路径，方便调试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帮助文档的生成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err="1" smtClean="0"/>
              <a:t>doxygen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链接：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://www.stack.nl/~</a:t>
            </a:r>
            <a:r>
              <a:rPr lang="en-US" altLang="zh-CN" dirty="0" smtClean="0">
                <a:hlinkClick r:id="rId2"/>
              </a:rPr>
              <a:t>dimitri/doxygen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1.8.3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doxygen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生成帮助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14290"/>
            <a:ext cx="7210425" cy="551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2976" y="600076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doxywizard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158</Words>
  <PresentationFormat>全屏显示(4:3)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Cocos2d-x基础</vt:lpstr>
      <vt:lpstr>Cocos2d和cocos2d-x</vt:lpstr>
      <vt:lpstr>Cocos2d-x的环境搭建</vt:lpstr>
      <vt:lpstr>新建halloword工程</vt:lpstr>
      <vt:lpstr>设置win32工程的环境变量</vt:lpstr>
      <vt:lpstr>幻灯片 6</vt:lpstr>
      <vt:lpstr>幻灯片 7</vt:lpstr>
      <vt:lpstr>帮助文档的生成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Cocos2d-x基础</dc:title>
  <cp:lastModifiedBy>yock</cp:lastModifiedBy>
  <cp:revision>40</cp:revision>
  <dcterms:modified xsi:type="dcterms:W3CDTF">2013-01-04T09:54:38Z</dcterms:modified>
</cp:coreProperties>
</file>