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EA1D862-7002-A441-B3F4-7435AFF2745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8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64342A-802E-3942-A742-EDFEE511544C}" type="doc">
      <dgm:prSet loTypeId="urn:microsoft.com/office/officeart/2009/layout/CirclePicture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6074097-1DFD-F049-9515-2AEE6E1B5B90}">
      <dgm:prSet phldrT="[文本]"/>
      <dgm:spPr/>
      <dgm:t>
        <a:bodyPr/>
        <a:lstStyle/>
        <a:p>
          <a:r>
            <a:rPr lang="en-US" altLang="zh-CN" dirty="0" smtClean="0"/>
            <a:t>root</a:t>
          </a:r>
          <a:endParaRPr lang="zh-CN" altLang="en-US" dirty="0"/>
        </a:p>
      </dgm:t>
    </dgm:pt>
    <dgm:pt modelId="{3D172060-3307-1F45-BF59-8315EF8B4698}" type="parTrans" cxnId="{7991EB35-32C3-0042-AF25-A33A2A67A7FE}">
      <dgm:prSet/>
      <dgm:spPr/>
      <dgm:t>
        <a:bodyPr/>
        <a:lstStyle/>
        <a:p>
          <a:endParaRPr lang="zh-CN" altLang="en-US"/>
        </a:p>
      </dgm:t>
    </dgm:pt>
    <dgm:pt modelId="{A2A37A0A-C5DE-CF49-B5D9-55EB2F435E0B}" type="sibTrans" cxnId="{7991EB35-32C3-0042-AF25-A33A2A67A7FE}">
      <dgm:prSet/>
      <dgm:spPr/>
      <dgm:t>
        <a:bodyPr/>
        <a:lstStyle/>
        <a:p>
          <a:endParaRPr lang="zh-CN" altLang="en-US"/>
        </a:p>
      </dgm:t>
    </dgm:pt>
    <dgm:pt modelId="{695C16B7-F1B3-B943-B17B-8C69173E1F7D}">
      <dgm:prSet phldrT="[文本]"/>
      <dgm:spPr/>
      <dgm:t>
        <a:bodyPr/>
        <a:lstStyle/>
        <a:p>
          <a:r>
            <a:rPr lang="en-US" altLang="zh-CN" dirty="0" smtClean="0"/>
            <a:t>node</a:t>
          </a:r>
          <a:endParaRPr lang="zh-CN" altLang="en-US" dirty="0"/>
        </a:p>
      </dgm:t>
    </dgm:pt>
    <dgm:pt modelId="{576BDAA5-6F62-C240-9490-F323AB234C61}" type="parTrans" cxnId="{EB0B0A33-9811-4E4D-A3A8-3A8AC6C56E28}">
      <dgm:prSet/>
      <dgm:spPr/>
      <dgm:t>
        <a:bodyPr/>
        <a:lstStyle/>
        <a:p>
          <a:endParaRPr lang="zh-CN" altLang="en-US"/>
        </a:p>
      </dgm:t>
    </dgm:pt>
    <dgm:pt modelId="{C360E5AD-6F59-604E-804C-4A4A734120FF}" type="sibTrans" cxnId="{EB0B0A33-9811-4E4D-A3A8-3A8AC6C56E28}">
      <dgm:prSet/>
      <dgm:spPr/>
      <dgm:t>
        <a:bodyPr/>
        <a:lstStyle/>
        <a:p>
          <a:endParaRPr lang="zh-CN" altLang="en-US"/>
        </a:p>
      </dgm:t>
    </dgm:pt>
    <dgm:pt modelId="{61FFB07D-BEE2-4A41-BA8C-C4C8F0CD4F4F}">
      <dgm:prSet phldrT="[文本]"/>
      <dgm:spPr/>
      <dgm:t>
        <a:bodyPr/>
        <a:lstStyle/>
        <a:p>
          <a:r>
            <a:rPr lang="en-US" altLang="zh-CN" dirty="0" smtClean="0"/>
            <a:t>node</a:t>
          </a:r>
          <a:endParaRPr lang="zh-CN" altLang="en-US" dirty="0"/>
        </a:p>
      </dgm:t>
    </dgm:pt>
    <dgm:pt modelId="{36B7372F-C3C2-BF47-94B9-93BC9E3EAFF2}" type="parTrans" cxnId="{B72AD57A-5AE9-454B-A4AD-69430800B77E}">
      <dgm:prSet/>
      <dgm:spPr/>
      <dgm:t>
        <a:bodyPr/>
        <a:lstStyle/>
        <a:p>
          <a:endParaRPr lang="zh-CN" altLang="en-US"/>
        </a:p>
      </dgm:t>
    </dgm:pt>
    <dgm:pt modelId="{3D2BA9D4-D01E-B84E-9F16-75BB84EBF8E6}" type="sibTrans" cxnId="{B72AD57A-5AE9-454B-A4AD-69430800B77E}">
      <dgm:prSet/>
      <dgm:spPr/>
      <dgm:t>
        <a:bodyPr/>
        <a:lstStyle/>
        <a:p>
          <a:endParaRPr lang="zh-CN" altLang="en-US"/>
        </a:p>
      </dgm:t>
    </dgm:pt>
    <dgm:pt modelId="{B7B9F9EB-0CE4-6A4F-9B58-C535A7AF153F}">
      <dgm:prSet phldrT="[文本]"/>
      <dgm:spPr/>
      <dgm:t>
        <a:bodyPr/>
        <a:lstStyle/>
        <a:p>
          <a:r>
            <a:rPr lang="en-US" altLang="zh-CN" dirty="0" smtClean="0"/>
            <a:t>node</a:t>
          </a:r>
          <a:endParaRPr lang="zh-CN" altLang="en-US" dirty="0"/>
        </a:p>
      </dgm:t>
    </dgm:pt>
    <dgm:pt modelId="{E54518F0-DAEB-EB47-988F-B3E62FB7EF5A}" type="parTrans" cxnId="{F4D0AB9F-493D-134E-B067-394E5C9691AF}">
      <dgm:prSet/>
      <dgm:spPr/>
      <dgm:t>
        <a:bodyPr/>
        <a:lstStyle/>
        <a:p>
          <a:endParaRPr lang="zh-CN" altLang="en-US"/>
        </a:p>
      </dgm:t>
    </dgm:pt>
    <dgm:pt modelId="{81AFC91F-779F-2347-9530-F2929D18F5FC}" type="sibTrans" cxnId="{F4D0AB9F-493D-134E-B067-394E5C9691AF}">
      <dgm:prSet/>
      <dgm:spPr/>
      <dgm:t>
        <a:bodyPr/>
        <a:lstStyle/>
        <a:p>
          <a:endParaRPr lang="zh-CN" altLang="en-US"/>
        </a:p>
      </dgm:t>
    </dgm:pt>
    <dgm:pt modelId="{70B20EB1-B7DE-AD42-B84E-2298DA03E4DA}">
      <dgm:prSet phldrT="[文本]"/>
      <dgm:spPr/>
      <dgm:t>
        <a:bodyPr/>
        <a:lstStyle/>
        <a:p>
          <a:r>
            <a:rPr lang="en-US" altLang="zh-CN" dirty="0" smtClean="0"/>
            <a:t>node</a:t>
          </a:r>
          <a:endParaRPr lang="zh-CN" altLang="en-US" dirty="0"/>
        </a:p>
      </dgm:t>
    </dgm:pt>
    <dgm:pt modelId="{90970D86-07C8-A143-BD7B-F98BBD6D7D87}" type="parTrans" cxnId="{BDEA02D2-C5D6-CE48-AF00-FDF43CB82750}">
      <dgm:prSet/>
      <dgm:spPr/>
      <dgm:t>
        <a:bodyPr/>
        <a:lstStyle/>
        <a:p>
          <a:endParaRPr lang="zh-CN" altLang="en-US"/>
        </a:p>
      </dgm:t>
    </dgm:pt>
    <dgm:pt modelId="{13FE4CA1-9858-054C-8269-C7A51DC3E61C}" type="sibTrans" cxnId="{BDEA02D2-C5D6-CE48-AF00-FDF43CB82750}">
      <dgm:prSet/>
      <dgm:spPr/>
      <dgm:t>
        <a:bodyPr/>
        <a:lstStyle/>
        <a:p>
          <a:endParaRPr lang="zh-CN" altLang="en-US"/>
        </a:p>
      </dgm:t>
    </dgm:pt>
    <dgm:pt modelId="{00AF745B-8CAC-954C-BBD3-5670D12C04E1}">
      <dgm:prSet phldrT="[文本]"/>
      <dgm:spPr/>
      <dgm:t>
        <a:bodyPr/>
        <a:lstStyle/>
        <a:p>
          <a:r>
            <a:rPr lang="en-US" altLang="zh-CN" dirty="0" smtClean="0"/>
            <a:t>node</a:t>
          </a:r>
          <a:endParaRPr lang="zh-CN" altLang="en-US" dirty="0"/>
        </a:p>
      </dgm:t>
    </dgm:pt>
    <dgm:pt modelId="{D09A1871-240F-7245-A2A1-0BCAC981E38B}" type="parTrans" cxnId="{0ACD91B8-96D8-884D-AC62-F9F766932A5E}">
      <dgm:prSet/>
      <dgm:spPr/>
      <dgm:t>
        <a:bodyPr/>
        <a:lstStyle/>
        <a:p>
          <a:endParaRPr lang="zh-CN" altLang="en-US"/>
        </a:p>
      </dgm:t>
    </dgm:pt>
    <dgm:pt modelId="{AACAD34B-E45E-E14B-9E4B-304EFF06AA60}" type="sibTrans" cxnId="{0ACD91B8-96D8-884D-AC62-F9F766932A5E}">
      <dgm:prSet/>
      <dgm:spPr/>
      <dgm:t>
        <a:bodyPr/>
        <a:lstStyle/>
        <a:p>
          <a:endParaRPr lang="zh-CN" altLang="en-US"/>
        </a:p>
      </dgm:t>
    </dgm:pt>
    <dgm:pt modelId="{093FAB14-739A-BA42-85E0-B8781685A881}" type="pres">
      <dgm:prSet presAssocID="{0464342A-802E-3942-A742-EDFEE511544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5D08220-EBDD-7B42-A9AA-C39A70AEE595}" type="pres">
      <dgm:prSet presAssocID="{46074097-1DFD-F049-9515-2AEE6E1B5B90}" presName="hierRoot1" presStyleCnt="0"/>
      <dgm:spPr/>
    </dgm:pt>
    <dgm:pt modelId="{78D81F21-6108-F349-8E90-E0237E64C929}" type="pres">
      <dgm:prSet presAssocID="{46074097-1DFD-F049-9515-2AEE6E1B5B90}" presName="composite" presStyleCnt="0"/>
      <dgm:spPr/>
    </dgm:pt>
    <dgm:pt modelId="{1BD05829-AFFC-394D-819C-86096EDE9E32}" type="pres">
      <dgm:prSet presAssocID="{46074097-1DFD-F049-9515-2AEE6E1B5B90}" presName="image" presStyleLbl="node0" presStyleIdx="0" presStyleCnt="1"/>
      <dgm:spPr/>
    </dgm:pt>
    <dgm:pt modelId="{122107E3-012F-DB48-861A-741269B3DAA2}" type="pres">
      <dgm:prSet presAssocID="{46074097-1DFD-F049-9515-2AEE6E1B5B90}" presName="text" presStyleLbl="revTx" presStyleIdx="0" presStyleCnt="6">
        <dgm:presLayoutVars>
          <dgm:chPref val="3"/>
        </dgm:presLayoutVars>
      </dgm:prSet>
      <dgm:spPr/>
    </dgm:pt>
    <dgm:pt modelId="{9F30BC67-4A40-B941-A328-61C851161AA6}" type="pres">
      <dgm:prSet presAssocID="{46074097-1DFD-F049-9515-2AEE6E1B5B90}" presName="hierChild2" presStyleCnt="0"/>
      <dgm:spPr/>
    </dgm:pt>
    <dgm:pt modelId="{07432990-7711-6F43-B207-19224009857D}" type="pres">
      <dgm:prSet presAssocID="{576BDAA5-6F62-C240-9490-F323AB234C61}" presName="Name10" presStyleLbl="parChTrans1D2" presStyleIdx="0" presStyleCnt="2"/>
      <dgm:spPr/>
    </dgm:pt>
    <dgm:pt modelId="{ADA3036C-EABD-534A-B1C2-FF011F640765}" type="pres">
      <dgm:prSet presAssocID="{695C16B7-F1B3-B943-B17B-8C69173E1F7D}" presName="hierRoot2" presStyleCnt="0"/>
      <dgm:spPr/>
    </dgm:pt>
    <dgm:pt modelId="{05AA822D-D289-BB4E-8FEB-864CBBD7F875}" type="pres">
      <dgm:prSet presAssocID="{695C16B7-F1B3-B943-B17B-8C69173E1F7D}" presName="composite2" presStyleCnt="0"/>
      <dgm:spPr/>
    </dgm:pt>
    <dgm:pt modelId="{A2CBFFF8-D56B-5347-A7DF-DAD88CE2EB06}" type="pres">
      <dgm:prSet presAssocID="{695C16B7-F1B3-B943-B17B-8C69173E1F7D}" presName="image2" presStyleLbl="node2" presStyleIdx="0" presStyleCnt="2"/>
      <dgm:spPr/>
    </dgm:pt>
    <dgm:pt modelId="{E736BA68-9B36-484B-A2C2-85FA5925CA27}" type="pres">
      <dgm:prSet presAssocID="{695C16B7-F1B3-B943-B17B-8C69173E1F7D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E2D01C7-8441-B646-8577-9EB4349BB10E}" type="pres">
      <dgm:prSet presAssocID="{695C16B7-F1B3-B943-B17B-8C69173E1F7D}" presName="hierChild3" presStyleCnt="0"/>
      <dgm:spPr/>
    </dgm:pt>
    <dgm:pt modelId="{5DFE3574-8506-C740-885C-3AE26B8798E8}" type="pres">
      <dgm:prSet presAssocID="{36B7372F-C3C2-BF47-94B9-93BC9E3EAFF2}" presName="Name17" presStyleLbl="parChTrans1D3" presStyleIdx="0" presStyleCnt="3"/>
      <dgm:spPr/>
    </dgm:pt>
    <dgm:pt modelId="{8044CE65-8229-C14C-8418-83C9CAC6E4B0}" type="pres">
      <dgm:prSet presAssocID="{61FFB07D-BEE2-4A41-BA8C-C4C8F0CD4F4F}" presName="hierRoot3" presStyleCnt="0"/>
      <dgm:spPr/>
    </dgm:pt>
    <dgm:pt modelId="{C6D7D08F-A75D-AA45-8DCC-1A9412365BC2}" type="pres">
      <dgm:prSet presAssocID="{61FFB07D-BEE2-4A41-BA8C-C4C8F0CD4F4F}" presName="composite3" presStyleCnt="0"/>
      <dgm:spPr/>
    </dgm:pt>
    <dgm:pt modelId="{243869CA-D61C-124F-A049-9D7A4CC44225}" type="pres">
      <dgm:prSet presAssocID="{61FFB07D-BEE2-4A41-BA8C-C4C8F0CD4F4F}" presName="image3" presStyleLbl="node3" presStyleIdx="0" presStyleCnt="3"/>
      <dgm:spPr/>
    </dgm:pt>
    <dgm:pt modelId="{730ECAD1-0D70-9D45-8D99-3485BE5E8921}" type="pres">
      <dgm:prSet presAssocID="{61FFB07D-BEE2-4A41-BA8C-C4C8F0CD4F4F}" presName="text3" presStyleLbl="revTx" presStyleIdx="2" presStyleCnt="6">
        <dgm:presLayoutVars>
          <dgm:chPref val="3"/>
        </dgm:presLayoutVars>
      </dgm:prSet>
      <dgm:spPr/>
    </dgm:pt>
    <dgm:pt modelId="{E6839039-D4F2-2244-9DCF-25A696B4FF9D}" type="pres">
      <dgm:prSet presAssocID="{61FFB07D-BEE2-4A41-BA8C-C4C8F0CD4F4F}" presName="hierChild4" presStyleCnt="0"/>
      <dgm:spPr/>
    </dgm:pt>
    <dgm:pt modelId="{C02E949D-3D8D-3441-8860-F9D1654DCF8F}" type="pres">
      <dgm:prSet presAssocID="{E54518F0-DAEB-EB47-988F-B3E62FB7EF5A}" presName="Name17" presStyleLbl="parChTrans1D3" presStyleIdx="1" presStyleCnt="3"/>
      <dgm:spPr/>
    </dgm:pt>
    <dgm:pt modelId="{168C198D-5080-6543-90E5-896EDDCD725C}" type="pres">
      <dgm:prSet presAssocID="{B7B9F9EB-0CE4-6A4F-9B58-C535A7AF153F}" presName="hierRoot3" presStyleCnt="0"/>
      <dgm:spPr/>
    </dgm:pt>
    <dgm:pt modelId="{BDF7E4EA-25F0-D449-8E64-E45A1A0F8000}" type="pres">
      <dgm:prSet presAssocID="{B7B9F9EB-0CE4-6A4F-9B58-C535A7AF153F}" presName="composite3" presStyleCnt="0"/>
      <dgm:spPr/>
    </dgm:pt>
    <dgm:pt modelId="{75DA36C3-5956-4546-B45F-5BED902A1E3A}" type="pres">
      <dgm:prSet presAssocID="{B7B9F9EB-0CE4-6A4F-9B58-C535A7AF153F}" presName="image3" presStyleLbl="node3" presStyleIdx="1" presStyleCnt="3"/>
      <dgm:spPr/>
    </dgm:pt>
    <dgm:pt modelId="{1DA0B9C3-7BDD-2F41-9B84-71CEAD54120C}" type="pres">
      <dgm:prSet presAssocID="{B7B9F9EB-0CE4-6A4F-9B58-C535A7AF153F}" presName="text3" presStyleLbl="revTx" presStyleIdx="3" presStyleCnt="6">
        <dgm:presLayoutVars>
          <dgm:chPref val="3"/>
        </dgm:presLayoutVars>
      </dgm:prSet>
      <dgm:spPr/>
    </dgm:pt>
    <dgm:pt modelId="{EB74D22B-3A52-C84D-9FFA-A0FE5EDC4B80}" type="pres">
      <dgm:prSet presAssocID="{B7B9F9EB-0CE4-6A4F-9B58-C535A7AF153F}" presName="hierChild4" presStyleCnt="0"/>
      <dgm:spPr/>
    </dgm:pt>
    <dgm:pt modelId="{B3D4FC18-A6C9-B447-AE71-E9DD0B3EC29D}" type="pres">
      <dgm:prSet presAssocID="{90970D86-07C8-A143-BD7B-F98BBD6D7D87}" presName="Name10" presStyleLbl="parChTrans1D2" presStyleIdx="1" presStyleCnt="2"/>
      <dgm:spPr/>
    </dgm:pt>
    <dgm:pt modelId="{CAD25B40-DDBF-3940-9289-393D6E8CEBBA}" type="pres">
      <dgm:prSet presAssocID="{70B20EB1-B7DE-AD42-B84E-2298DA03E4DA}" presName="hierRoot2" presStyleCnt="0"/>
      <dgm:spPr/>
    </dgm:pt>
    <dgm:pt modelId="{7E58E976-0679-114F-9889-814057DB716B}" type="pres">
      <dgm:prSet presAssocID="{70B20EB1-B7DE-AD42-B84E-2298DA03E4DA}" presName="composite2" presStyleCnt="0"/>
      <dgm:spPr/>
    </dgm:pt>
    <dgm:pt modelId="{1D23BF8F-CCD8-F94B-8A58-EBDB894DF9F0}" type="pres">
      <dgm:prSet presAssocID="{70B20EB1-B7DE-AD42-B84E-2298DA03E4DA}" presName="image2" presStyleLbl="node2" presStyleIdx="1" presStyleCnt="2"/>
      <dgm:spPr/>
    </dgm:pt>
    <dgm:pt modelId="{7A7A40CE-FFFE-A342-B934-041E4ED20586}" type="pres">
      <dgm:prSet presAssocID="{70B20EB1-B7DE-AD42-B84E-2298DA03E4DA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0A76DBC-8980-6043-A1CA-0B153E23D981}" type="pres">
      <dgm:prSet presAssocID="{70B20EB1-B7DE-AD42-B84E-2298DA03E4DA}" presName="hierChild3" presStyleCnt="0"/>
      <dgm:spPr/>
    </dgm:pt>
    <dgm:pt modelId="{C6D767FE-47E4-3E49-9A56-E99A4B5276E5}" type="pres">
      <dgm:prSet presAssocID="{D09A1871-240F-7245-A2A1-0BCAC981E38B}" presName="Name17" presStyleLbl="parChTrans1D3" presStyleIdx="2" presStyleCnt="3"/>
      <dgm:spPr/>
    </dgm:pt>
    <dgm:pt modelId="{F8D6A1EC-4404-2F4F-83D6-38782E3F9886}" type="pres">
      <dgm:prSet presAssocID="{00AF745B-8CAC-954C-BBD3-5670D12C04E1}" presName="hierRoot3" presStyleCnt="0"/>
      <dgm:spPr/>
    </dgm:pt>
    <dgm:pt modelId="{47E5C67B-D672-594A-B1F4-54D0395B91E1}" type="pres">
      <dgm:prSet presAssocID="{00AF745B-8CAC-954C-BBD3-5670D12C04E1}" presName="composite3" presStyleCnt="0"/>
      <dgm:spPr/>
    </dgm:pt>
    <dgm:pt modelId="{D981410E-B90F-D24D-874C-7A51AE0557A4}" type="pres">
      <dgm:prSet presAssocID="{00AF745B-8CAC-954C-BBD3-5670D12C04E1}" presName="image3" presStyleLbl="node3" presStyleIdx="2" presStyleCnt="3"/>
      <dgm:spPr/>
    </dgm:pt>
    <dgm:pt modelId="{63FCD66E-B3D7-2A45-BA07-20AECBFE6892}" type="pres">
      <dgm:prSet presAssocID="{00AF745B-8CAC-954C-BBD3-5670D12C04E1}" presName="text3" presStyleLbl="revTx" presStyleIdx="5" presStyleCnt="6">
        <dgm:presLayoutVars>
          <dgm:chPref val="3"/>
        </dgm:presLayoutVars>
      </dgm:prSet>
      <dgm:spPr/>
    </dgm:pt>
    <dgm:pt modelId="{D2B33D6E-F308-C648-AFE4-E1F9584B9746}" type="pres">
      <dgm:prSet presAssocID="{00AF745B-8CAC-954C-BBD3-5670D12C04E1}" presName="hierChild4" presStyleCnt="0"/>
      <dgm:spPr/>
    </dgm:pt>
  </dgm:ptLst>
  <dgm:cxnLst>
    <dgm:cxn modelId="{27A58EE2-F43A-AA4A-BB58-CCB058A5B2F7}" type="presOf" srcId="{36B7372F-C3C2-BF47-94B9-93BC9E3EAFF2}" destId="{5DFE3574-8506-C740-885C-3AE26B8798E8}" srcOrd="0" destOrd="0" presId="urn:microsoft.com/office/officeart/2009/layout/CirclePictureHierarchy"/>
    <dgm:cxn modelId="{CF13B1CF-EA5C-144C-83CB-A38FA157CE8D}" type="presOf" srcId="{00AF745B-8CAC-954C-BBD3-5670D12C04E1}" destId="{63FCD66E-B3D7-2A45-BA07-20AECBFE6892}" srcOrd="0" destOrd="0" presId="urn:microsoft.com/office/officeart/2009/layout/CirclePictureHierarchy"/>
    <dgm:cxn modelId="{7991EB35-32C3-0042-AF25-A33A2A67A7FE}" srcId="{0464342A-802E-3942-A742-EDFEE511544C}" destId="{46074097-1DFD-F049-9515-2AEE6E1B5B90}" srcOrd="0" destOrd="0" parTransId="{3D172060-3307-1F45-BF59-8315EF8B4698}" sibTransId="{A2A37A0A-C5DE-CF49-B5D9-55EB2F435E0B}"/>
    <dgm:cxn modelId="{EB0B0A33-9811-4E4D-A3A8-3A8AC6C56E28}" srcId="{46074097-1DFD-F049-9515-2AEE6E1B5B90}" destId="{695C16B7-F1B3-B943-B17B-8C69173E1F7D}" srcOrd="0" destOrd="0" parTransId="{576BDAA5-6F62-C240-9490-F323AB234C61}" sibTransId="{C360E5AD-6F59-604E-804C-4A4A734120FF}"/>
    <dgm:cxn modelId="{61755529-79CB-794D-8164-09AA97521FBD}" type="presOf" srcId="{695C16B7-F1B3-B943-B17B-8C69173E1F7D}" destId="{E736BA68-9B36-484B-A2C2-85FA5925CA27}" srcOrd="0" destOrd="0" presId="urn:microsoft.com/office/officeart/2009/layout/CirclePictureHierarchy"/>
    <dgm:cxn modelId="{10201097-0A4E-7742-A3DB-5206DF75A192}" type="presOf" srcId="{B7B9F9EB-0CE4-6A4F-9B58-C535A7AF153F}" destId="{1DA0B9C3-7BDD-2F41-9B84-71CEAD54120C}" srcOrd="0" destOrd="0" presId="urn:microsoft.com/office/officeart/2009/layout/CirclePictureHierarchy"/>
    <dgm:cxn modelId="{0ACD91B8-96D8-884D-AC62-F9F766932A5E}" srcId="{70B20EB1-B7DE-AD42-B84E-2298DA03E4DA}" destId="{00AF745B-8CAC-954C-BBD3-5670D12C04E1}" srcOrd="0" destOrd="0" parTransId="{D09A1871-240F-7245-A2A1-0BCAC981E38B}" sibTransId="{AACAD34B-E45E-E14B-9E4B-304EFF06AA60}"/>
    <dgm:cxn modelId="{DF781633-C279-4842-8887-6D4A8EB71177}" type="presOf" srcId="{61FFB07D-BEE2-4A41-BA8C-C4C8F0CD4F4F}" destId="{730ECAD1-0D70-9D45-8D99-3485BE5E8921}" srcOrd="0" destOrd="0" presId="urn:microsoft.com/office/officeart/2009/layout/CirclePictureHierarchy"/>
    <dgm:cxn modelId="{15298891-8D74-2049-903E-943FA774D296}" type="presOf" srcId="{576BDAA5-6F62-C240-9490-F323AB234C61}" destId="{07432990-7711-6F43-B207-19224009857D}" srcOrd="0" destOrd="0" presId="urn:microsoft.com/office/officeart/2009/layout/CirclePictureHierarchy"/>
    <dgm:cxn modelId="{BDEA02D2-C5D6-CE48-AF00-FDF43CB82750}" srcId="{46074097-1DFD-F049-9515-2AEE6E1B5B90}" destId="{70B20EB1-B7DE-AD42-B84E-2298DA03E4DA}" srcOrd="1" destOrd="0" parTransId="{90970D86-07C8-A143-BD7B-F98BBD6D7D87}" sibTransId="{13FE4CA1-9858-054C-8269-C7A51DC3E61C}"/>
    <dgm:cxn modelId="{0EE70D6F-58A8-7041-AD85-8E0157893171}" type="presOf" srcId="{D09A1871-240F-7245-A2A1-0BCAC981E38B}" destId="{C6D767FE-47E4-3E49-9A56-E99A4B5276E5}" srcOrd="0" destOrd="0" presId="urn:microsoft.com/office/officeart/2009/layout/CirclePictureHierarchy"/>
    <dgm:cxn modelId="{8B4A575D-417E-6448-835F-9434848E90D1}" type="presOf" srcId="{0464342A-802E-3942-A742-EDFEE511544C}" destId="{093FAB14-739A-BA42-85E0-B8781685A881}" srcOrd="0" destOrd="0" presId="urn:microsoft.com/office/officeart/2009/layout/CirclePictureHierarchy"/>
    <dgm:cxn modelId="{94212A44-FD80-544C-8DA1-2902A35B9150}" type="presOf" srcId="{70B20EB1-B7DE-AD42-B84E-2298DA03E4DA}" destId="{7A7A40CE-FFFE-A342-B934-041E4ED20586}" srcOrd="0" destOrd="0" presId="urn:microsoft.com/office/officeart/2009/layout/CirclePictureHierarchy"/>
    <dgm:cxn modelId="{F88D7ED0-33A2-E944-9771-360A24CC8785}" type="presOf" srcId="{90970D86-07C8-A143-BD7B-F98BBD6D7D87}" destId="{B3D4FC18-A6C9-B447-AE71-E9DD0B3EC29D}" srcOrd="0" destOrd="0" presId="urn:microsoft.com/office/officeart/2009/layout/CirclePictureHierarchy"/>
    <dgm:cxn modelId="{168170B7-F406-8B4D-9B1E-874A42427EA5}" type="presOf" srcId="{46074097-1DFD-F049-9515-2AEE6E1B5B90}" destId="{122107E3-012F-DB48-861A-741269B3DAA2}" srcOrd="0" destOrd="0" presId="urn:microsoft.com/office/officeart/2009/layout/CirclePictureHierarchy"/>
    <dgm:cxn modelId="{F4D0AB9F-493D-134E-B067-394E5C9691AF}" srcId="{695C16B7-F1B3-B943-B17B-8C69173E1F7D}" destId="{B7B9F9EB-0CE4-6A4F-9B58-C535A7AF153F}" srcOrd="1" destOrd="0" parTransId="{E54518F0-DAEB-EB47-988F-B3E62FB7EF5A}" sibTransId="{81AFC91F-779F-2347-9530-F2929D18F5FC}"/>
    <dgm:cxn modelId="{51CDDA4D-087F-1D46-8DCA-BA1404DC1CE9}" type="presOf" srcId="{E54518F0-DAEB-EB47-988F-B3E62FB7EF5A}" destId="{C02E949D-3D8D-3441-8860-F9D1654DCF8F}" srcOrd="0" destOrd="0" presId="urn:microsoft.com/office/officeart/2009/layout/CirclePictureHierarchy"/>
    <dgm:cxn modelId="{B72AD57A-5AE9-454B-A4AD-69430800B77E}" srcId="{695C16B7-F1B3-B943-B17B-8C69173E1F7D}" destId="{61FFB07D-BEE2-4A41-BA8C-C4C8F0CD4F4F}" srcOrd="0" destOrd="0" parTransId="{36B7372F-C3C2-BF47-94B9-93BC9E3EAFF2}" sibTransId="{3D2BA9D4-D01E-B84E-9F16-75BB84EBF8E6}"/>
    <dgm:cxn modelId="{FD76367C-1148-244A-95B1-A315190B2306}" type="presParOf" srcId="{093FAB14-739A-BA42-85E0-B8781685A881}" destId="{C5D08220-EBDD-7B42-A9AA-C39A70AEE595}" srcOrd="0" destOrd="0" presId="urn:microsoft.com/office/officeart/2009/layout/CirclePictureHierarchy"/>
    <dgm:cxn modelId="{8775E841-9A6A-4740-AEF0-D6034D91566F}" type="presParOf" srcId="{C5D08220-EBDD-7B42-A9AA-C39A70AEE595}" destId="{78D81F21-6108-F349-8E90-E0237E64C929}" srcOrd="0" destOrd="0" presId="urn:microsoft.com/office/officeart/2009/layout/CirclePictureHierarchy"/>
    <dgm:cxn modelId="{97716F00-8AF3-E449-BF87-E48CDAADD4B2}" type="presParOf" srcId="{78D81F21-6108-F349-8E90-E0237E64C929}" destId="{1BD05829-AFFC-394D-819C-86096EDE9E32}" srcOrd="0" destOrd="0" presId="urn:microsoft.com/office/officeart/2009/layout/CirclePictureHierarchy"/>
    <dgm:cxn modelId="{CD1B51B2-A7F9-FC40-B3A6-6B3EA321319D}" type="presParOf" srcId="{78D81F21-6108-F349-8E90-E0237E64C929}" destId="{122107E3-012F-DB48-861A-741269B3DAA2}" srcOrd="1" destOrd="0" presId="urn:microsoft.com/office/officeart/2009/layout/CirclePictureHierarchy"/>
    <dgm:cxn modelId="{785F9035-4921-2642-8404-CA64FA23055B}" type="presParOf" srcId="{C5D08220-EBDD-7B42-A9AA-C39A70AEE595}" destId="{9F30BC67-4A40-B941-A328-61C851161AA6}" srcOrd="1" destOrd="0" presId="urn:microsoft.com/office/officeart/2009/layout/CirclePictureHierarchy"/>
    <dgm:cxn modelId="{C0E58FE6-2261-B948-978D-7ADFB9140920}" type="presParOf" srcId="{9F30BC67-4A40-B941-A328-61C851161AA6}" destId="{07432990-7711-6F43-B207-19224009857D}" srcOrd="0" destOrd="0" presId="urn:microsoft.com/office/officeart/2009/layout/CirclePictureHierarchy"/>
    <dgm:cxn modelId="{72F1C7C4-404C-BE47-A5F5-05365D60E2DB}" type="presParOf" srcId="{9F30BC67-4A40-B941-A328-61C851161AA6}" destId="{ADA3036C-EABD-534A-B1C2-FF011F640765}" srcOrd="1" destOrd="0" presId="urn:microsoft.com/office/officeart/2009/layout/CirclePictureHierarchy"/>
    <dgm:cxn modelId="{85C9D155-D88F-4945-81B6-89964A373D6A}" type="presParOf" srcId="{ADA3036C-EABD-534A-B1C2-FF011F640765}" destId="{05AA822D-D289-BB4E-8FEB-864CBBD7F875}" srcOrd="0" destOrd="0" presId="urn:microsoft.com/office/officeart/2009/layout/CirclePictureHierarchy"/>
    <dgm:cxn modelId="{6DAC1B7F-6D0A-5D42-8DE1-10A423A3D03D}" type="presParOf" srcId="{05AA822D-D289-BB4E-8FEB-864CBBD7F875}" destId="{A2CBFFF8-D56B-5347-A7DF-DAD88CE2EB06}" srcOrd="0" destOrd="0" presId="urn:microsoft.com/office/officeart/2009/layout/CirclePictureHierarchy"/>
    <dgm:cxn modelId="{5215ADC8-07E0-E341-96B4-120048997B31}" type="presParOf" srcId="{05AA822D-D289-BB4E-8FEB-864CBBD7F875}" destId="{E736BA68-9B36-484B-A2C2-85FA5925CA27}" srcOrd="1" destOrd="0" presId="urn:microsoft.com/office/officeart/2009/layout/CirclePictureHierarchy"/>
    <dgm:cxn modelId="{6122CEB0-F9E0-B744-96BC-9CA9CC0A0C70}" type="presParOf" srcId="{ADA3036C-EABD-534A-B1C2-FF011F640765}" destId="{CE2D01C7-8441-B646-8577-9EB4349BB10E}" srcOrd="1" destOrd="0" presId="urn:microsoft.com/office/officeart/2009/layout/CirclePictureHierarchy"/>
    <dgm:cxn modelId="{054F3DE2-50A2-2741-88AB-90CB5458CAEF}" type="presParOf" srcId="{CE2D01C7-8441-B646-8577-9EB4349BB10E}" destId="{5DFE3574-8506-C740-885C-3AE26B8798E8}" srcOrd="0" destOrd="0" presId="urn:microsoft.com/office/officeart/2009/layout/CirclePictureHierarchy"/>
    <dgm:cxn modelId="{BBF091FA-5E32-5C4A-B7E6-9B586F8764D1}" type="presParOf" srcId="{CE2D01C7-8441-B646-8577-9EB4349BB10E}" destId="{8044CE65-8229-C14C-8418-83C9CAC6E4B0}" srcOrd="1" destOrd="0" presId="urn:microsoft.com/office/officeart/2009/layout/CirclePictureHierarchy"/>
    <dgm:cxn modelId="{677695A0-9EA2-B24F-ACAE-6C21397A2BC9}" type="presParOf" srcId="{8044CE65-8229-C14C-8418-83C9CAC6E4B0}" destId="{C6D7D08F-A75D-AA45-8DCC-1A9412365BC2}" srcOrd="0" destOrd="0" presId="urn:microsoft.com/office/officeart/2009/layout/CirclePictureHierarchy"/>
    <dgm:cxn modelId="{51ABB72C-99C4-8547-94A6-10C4CD061EF1}" type="presParOf" srcId="{C6D7D08F-A75D-AA45-8DCC-1A9412365BC2}" destId="{243869CA-D61C-124F-A049-9D7A4CC44225}" srcOrd="0" destOrd="0" presId="urn:microsoft.com/office/officeart/2009/layout/CirclePictureHierarchy"/>
    <dgm:cxn modelId="{50F6FC70-766C-B04A-8C6F-08047187B7D0}" type="presParOf" srcId="{C6D7D08F-A75D-AA45-8DCC-1A9412365BC2}" destId="{730ECAD1-0D70-9D45-8D99-3485BE5E8921}" srcOrd="1" destOrd="0" presId="urn:microsoft.com/office/officeart/2009/layout/CirclePictureHierarchy"/>
    <dgm:cxn modelId="{1308E1FD-7331-C24D-A880-9867E061BA05}" type="presParOf" srcId="{8044CE65-8229-C14C-8418-83C9CAC6E4B0}" destId="{E6839039-D4F2-2244-9DCF-25A696B4FF9D}" srcOrd="1" destOrd="0" presId="urn:microsoft.com/office/officeart/2009/layout/CirclePictureHierarchy"/>
    <dgm:cxn modelId="{49E8DC86-3C20-B245-B82E-4DD88782DBED}" type="presParOf" srcId="{CE2D01C7-8441-B646-8577-9EB4349BB10E}" destId="{C02E949D-3D8D-3441-8860-F9D1654DCF8F}" srcOrd="2" destOrd="0" presId="urn:microsoft.com/office/officeart/2009/layout/CirclePictureHierarchy"/>
    <dgm:cxn modelId="{D3529D7E-1384-D041-BD81-6AFB8FE1127D}" type="presParOf" srcId="{CE2D01C7-8441-B646-8577-9EB4349BB10E}" destId="{168C198D-5080-6543-90E5-896EDDCD725C}" srcOrd="3" destOrd="0" presId="urn:microsoft.com/office/officeart/2009/layout/CirclePictureHierarchy"/>
    <dgm:cxn modelId="{1B2976E5-4E41-A042-89F5-FCE107D30547}" type="presParOf" srcId="{168C198D-5080-6543-90E5-896EDDCD725C}" destId="{BDF7E4EA-25F0-D449-8E64-E45A1A0F8000}" srcOrd="0" destOrd="0" presId="urn:microsoft.com/office/officeart/2009/layout/CirclePictureHierarchy"/>
    <dgm:cxn modelId="{6614C948-67D4-874D-BF6C-3D1216A86B13}" type="presParOf" srcId="{BDF7E4EA-25F0-D449-8E64-E45A1A0F8000}" destId="{75DA36C3-5956-4546-B45F-5BED902A1E3A}" srcOrd="0" destOrd="0" presId="urn:microsoft.com/office/officeart/2009/layout/CirclePictureHierarchy"/>
    <dgm:cxn modelId="{BEE1389E-A639-8C40-B384-583A5D61C9F6}" type="presParOf" srcId="{BDF7E4EA-25F0-D449-8E64-E45A1A0F8000}" destId="{1DA0B9C3-7BDD-2F41-9B84-71CEAD54120C}" srcOrd="1" destOrd="0" presId="urn:microsoft.com/office/officeart/2009/layout/CirclePictureHierarchy"/>
    <dgm:cxn modelId="{89AAB048-9B36-5C43-B8C0-8746E72F6F61}" type="presParOf" srcId="{168C198D-5080-6543-90E5-896EDDCD725C}" destId="{EB74D22B-3A52-C84D-9FFA-A0FE5EDC4B80}" srcOrd="1" destOrd="0" presId="urn:microsoft.com/office/officeart/2009/layout/CirclePictureHierarchy"/>
    <dgm:cxn modelId="{2B61B413-C556-EF4C-896B-425E9F31AAE2}" type="presParOf" srcId="{9F30BC67-4A40-B941-A328-61C851161AA6}" destId="{B3D4FC18-A6C9-B447-AE71-E9DD0B3EC29D}" srcOrd="2" destOrd="0" presId="urn:microsoft.com/office/officeart/2009/layout/CirclePictureHierarchy"/>
    <dgm:cxn modelId="{8DFBCF71-CE7A-FD44-AD4C-9DB66F019071}" type="presParOf" srcId="{9F30BC67-4A40-B941-A328-61C851161AA6}" destId="{CAD25B40-DDBF-3940-9289-393D6E8CEBBA}" srcOrd="3" destOrd="0" presId="urn:microsoft.com/office/officeart/2009/layout/CirclePictureHierarchy"/>
    <dgm:cxn modelId="{42FB4437-F9E1-D944-90FB-37CE582F6F89}" type="presParOf" srcId="{CAD25B40-DDBF-3940-9289-393D6E8CEBBA}" destId="{7E58E976-0679-114F-9889-814057DB716B}" srcOrd="0" destOrd="0" presId="urn:microsoft.com/office/officeart/2009/layout/CirclePictureHierarchy"/>
    <dgm:cxn modelId="{0C323D2C-5678-184F-9688-CC8278DCB0FE}" type="presParOf" srcId="{7E58E976-0679-114F-9889-814057DB716B}" destId="{1D23BF8F-CCD8-F94B-8A58-EBDB894DF9F0}" srcOrd="0" destOrd="0" presId="urn:microsoft.com/office/officeart/2009/layout/CirclePictureHierarchy"/>
    <dgm:cxn modelId="{30795F86-8637-CD43-802D-367940019B52}" type="presParOf" srcId="{7E58E976-0679-114F-9889-814057DB716B}" destId="{7A7A40CE-FFFE-A342-B934-041E4ED20586}" srcOrd="1" destOrd="0" presId="urn:microsoft.com/office/officeart/2009/layout/CirclePictureHierarchy"/>
    <dgm:cxn modelId="{F23AB9A2-EF23-A647-83BB-7D6DBC5F8963}" type="presParOf" srcId="{CAD25B40-DDBF-3940-9289-393D6E8CEBBA}" destId="{40A76DBC-8980-6043-A1CA-0B153E23D981}" srcOrd="1" destOrd="0" presId="urn:microsoft.com/office/officeart/2009/layout/CirclePictureHierarchy"/>
    <dgm:cxn modelId="{CD97FDC1-ED76-6F42-BB30-DD7BD97E7288}" type="presParOf" srcId="{40A76DBC-8980-6043-A1CA-0B153E23D981}" destId="{C6D767FE-47E4-3E49-9A56-E99A4B5276E5}" srcOrd="0" destOrd="0" presId="urn:microsoft.com/office/officeart/2009/layout/CirclePictureHierarchy"/>
    <dgm:cxn modelId="{71B89E2A-8E5F-CA4C-A330-CC63429A6CAB}" type="presParOf" srcId="{40A76DBC-8980-6043-A1CA-0B153E23D981}" destId="{F8D6A1EC-4404-2F4F-83D6-38782E3F9886}" srcOrd="1" destOrd="0" presId="urn:microsoft.com/office/officeart/2009/layout/CirclePictureHierarchy"/>
    <dgm:cxn modelId="{8F9C6A1E-43E6-EB4F-9B10-7545A6E1AA9D}" type="presParOf" srcId="{F8D6A1EC-4404-2F4F-83D6-38782E3F9886}" destId="{47E5C67B-D672-594A-B1F4-54D0395B91E1}" srcOrd="0" destOrd="0" presId="urn:microsoft.com/office/officeart/2009/layout/CirclePictureHierarchy"/>
    <dgm:cxn modelId="{BC4232BF-6C20-4D40-9810-58D2B2C58925}" type="presParOf" srcId="{47E5C67B-D672-594A-B1F4-54D0395B91E1}" destId="{D981410E-B90F-D24D-874C-7A51AE0557A4}" srcOrd="0" destOrd="0" presId="urn:microsoft.com/office/officeart/2009/layout/CirclePictureHierarchy"/>
    <dgm:cxn modelId="{91A692BA-789F-6545-AE69-C497FAD4F091}" type="presParOf" srcId="{47E5C67B-D672-594A-B1F4-54D0395B91E1}" destId="{63FCD66E-B3D7-2A45-BA07-20AECBFE6892}" srcOrd="1" destOrd="0" presId="urn:microsoft.com/office/officeart/2009/layout/CirclePictureHierarchy"/>
    <dgm:cxn modelId="{2A94378D-7DE8-CE4D-8297-5669B0D6104A}" type="presParOf" srcId="{F8D6A1EC-4404-2F4F-83D6-38782E3F9886}" destId="{D2B33D6E-F308-C648-AFE4-E1F9584B9746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C00072-18A5-5C4F-AAF9-A1731CF53A8C}" type="doc">
      <dgm:prSet loTypeId="urn:microsoft.com/office/officeart/2005/8/layout/hierarchy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6DA9B1A-E235-B441-855A-18BBA71E731B}">
      <dgm:prSet phldrT="[文本]"/>
      <dgm:spPr/>
      <dgm:t>
        <a:bodyPr/>
        <a:lstStyle/>
        <a:p>
          <a:r>
            <a:rPr lang="en-US" altLang="zh-CN" dirty="0" err="1" smtClean="0"/>
            <a:t>Drector</a:t>
          </a:r>
          <a:endParaRPr lang="zh-CN" altLang="en-US" dirty="0"/>
        </a:p>
      </dgm:t>
    </dgm:pt>
    <dgm:pt modelId="{D5137600-D668-EF4E-95AE-C8415477E94C}" type="parTrans" cxnId="{25C7D156-A250-D740-9F96-6C438CA06D35}">
      <dgm:prSet/>
      <dgm:spPr/>
      <dgm:t>
        <a:bodyPr/>
        <a:lstStyle/>
        <a:p>
          <a:endParaRPr lang="zh-CN" altLang="en-US"/>
        </a:p>
      </dgm:t>
    </dgm:pt>
    <dgm:pt modelId="{BC328A2F-ED19-464D-B9B7-DE34ED7E3BF1}" type="sibTrans" cxnId="{25C7D156-A250-D740-9F96-6C438CA06D35}">
      <dgm:prSet/>
      <dgm:spPr/>
      <dgm:t>
        <a:bodyPr/>
        <a:lstStyle/>
        <a:p>
          <a:endParaRPr lang="zh-CN" altLang="en-US"/>
        </a:p>
      </dgm:t>
    </dgm:pt>
    <dgm:pt modelId="{64505E08-7ACB-A545-A03A-29B7D5312397}">
      <dgm:prSet/>
      <dgm:spPr/>
      <dgm:t>
        <a:bodyPr/>
        <a:lstStyle/>
        <a:p>
          <a:r>
            <a:rPr lang="en-US" altLang="zh-CN" dirty="0" smtClean="0"/>
            <a:t>Scene</a:t>
          </a:r>
          <a:endParaRPr lang="zh-CN" altLang="en-US" dirty="0"/>
        </a:p>
      </dgm:t>
    </dgm:pt>
    <dgm:pt modelId="{26107ED7-BD66-AB4A-B63A-211B2953B959}" type="parTrans" cxnId="{63915840-9AB1-7C4A-A92C-234FD0B2D44E}">
      <dgm:prSet/>
      <dgm:spPr/>
      <dgm:t>
        <a:bodyPr/>
        <a:lstStyle/>
        <a:p>
          <a:endParaRPr lang="zh-CN" altLang="en-US"/>
        </a:p>
      </dgm:t>
    </dgm:pt>
    <dgm:pt modelId="{FAA0BAB8-1ADD-5847-981D-1A70B2E4CB62}" type="sibTrans" cxnId="{63915840-9AB1-7C4A-A92C-234FD0B2D44E}">
      <dgm:prSet/>
      <dgm:spPr/>
      <dgm:t>
        <a:bodyPr/>
        <a:lstStyle/>
        <a:p>
          <a:endParaRPr lang="zh-CN" altLang="en-US"/>
        </a:p>
      </dgm:t>
    </dgm:pt>
    <dgm:pt modelId="{D40F399B-8AEA-9E40-9EB2-105C14C4F28F}">
      <dgm:prSet/>
      <dgm:spPr/>
      <dgm:t>
        <a:bodyPr/>
        <a:lstStyle/>
        <a:p>
          <a:r>
            <a:rPr lang="en-US" altLang="zh-CN" dirty="0" smtClean="0"/>
            <a:t>Layer</a:t>
          </a:r>
          <a:endParaRPr lang="zh-CN" altLang="en-US" dirty="0"/>
        </a:p>
      </dgm:t>
    </dgm:pt>
    <dgm:pt modelId="{96DF29A2-70B5-BD40-88D4-1F3DFAF8F8BD}" type="parTrans" cxnId="{2F9F6D3D-087A-5F41-9815-F54861EF2B3B}">
      <dgm:prSet/>
      <dgm:spPr/>
      <dgm:t>
        <a:bodyPr/>
        <a:lstStyle/>
        <a:p>
          <a:endParaRPr lang="zh-CN" altLang="en-US"/>
        </a:p>
      </dgm:t>
    </dgm:pt>
    <dgm:pt modelId="{DE9B358D-84B1-F344-9C3C-27C91508EDD4}" type="sibTrans" cxnId="{2F9F6D3D-087A-5F41-9815-F54861EF2B3B}">
      <dgm:prSet/>
      <dgm:spPr/>
      <dgm:t>
        <a:bodyPr/>
        <a:lstStyle/>
        <a:p>
          <a:endParaRPr lang="zh-CN" altLang="en-US"/>
        </a:p>
      </dgm:t>
    </dgm:pt>
    <dgm:pt modelId="{694BC308-3581-5049-9EBD-EC84836BA7EB}">
      <dgm:prSet/>
      <dgm:spPr/>
      <dgm:t>
        <a:bodyPr/>
        <a:lstStyle/>
        <a:p>
          <a:r>
            <a:rPr lang="en-US" altLang="zh-CN" dirty="0" smtClean="0"/>
            <a:t>GUI</a:t>
          </a:r>
          <a:endParaRPr lang="zh-CN" altLang="en-US" dirty="0"/>
        </a:p>
      </dgm:t>
    </dgm:pt>
    <dgm:pt modelId="{8B85F2FE-C6C0-A241-8371-F3C5FC10D988}" type="parTrans" cxnId="{38C45E88-D573-364B-82F4-527A013A2479}">
      <dgm:prSet/>
      <dgm:spPr/>
      <dgm:t>
        <a:bodyPr/>
        <a:lstStyle/>
        <a:p>
          <a:endParaRPr lang="zh-CN" altLang="en-US"/>
        </a:p>
      </dgm:t>
    </dgm:pt>
    <dgm:pt modelId="{1ACC60DB-B409-D14E-92B4-3A14F2EDAFA5}" type="sibTrans" cxnId="{38C45E88-D573-364B-82F4-527A013A2479}">
      <dgm:prSet/>
      <dgm:spPr/>
      <dgm:t>
        <a:bodyPr/>
        <a:lstStyle/>
        <a:p>
          <a:endParaRPr lang="zh-CN" altLang="en-US"/>
        </a:p>
      </dgm:t>
    </dgm:pt>
    <dgm:pt modelId="{2581F4A5-078B-904C-ACF7-A54C1266714C}">
      <dgm:prSet/>
      <dgm:spPr/>
      <dgm:t>
        <a:bodyPr/>
        <a:lstStyle/>
        <a:p>
          <a:r>
            <a:rPr lang="en-US" altLang="zh-CN" dirty="0" smtClean="0"/>
            <a:t>Sprite</a:t>
          </a:r>
          <a:endParaRPr lang="zh-CN" altLang="en-US" dirty="0"/>
        </a:p>
      </dgm:t>
    </dgm:pt>
    <dgm:pt modelId="{64D27419-FEF6-AC47-AC48-4CAA4EE1F773}" type="parTrans" cxnId="{70D34796-5932-3547-B677-6A9E6FB272C2}">
      <dgm:prSet/>
      <dgm:spPr/>
      <dgm:t>
        <a:bodyPr/>
        <a:lstStyle/>
        <a:p>
          <a:endParaRPr lang="zh-CN" altLang="en-US"/>
        </a:p>
      </dgm:t>
    </dgm:pt>
    <dgm:pt modelId="{7CE46C28-FB6E-3A43-A004-288EBC4C94C0}" type="sibTrans" cxnId="{70D34796-5932-3547-B677-6A9E6FB272C2}">
      <dgm:prSet/>
      <dgm:spPr/>
      <dgm:t>
        <a:bodyPr/>
        <a:lstStyle/>
        <a:p>
          <a:endParaRPr lang="zh-CN" altLang="en-US"/>
        </a:p>
      </dgm:t>
    </dgm:pt>
    <dgm:pt modelId="{08479A0A-37D6-C74C-B8B0-01143C01D17A}">
      <dgm:prSet/>
      <dgm:spPr/>
      <dgm:t>
        <a:bodyPr/>
        <a:lstStyle/>
        <a:p>
          <a:r>
            <a:rPr lang="en-US" altLang="zh-CN" dirty="0" smtClean="0"/>
            <a:t>Particle</a:t>
          </a:r>
          <a:endParaRPr lang="zh-CN" altLang="en-US" dirty="0"/>
        </a:p>
      </dgm:t>
    </dgm:pt>
    <dgm:pt modelId="{019A6F9B-A1BB-2843-ADCF-9A37D833863C}" type="parTrans" cxnId="{1993F349-A20F-4741-8863-05D743CF5170}">
      <dgm:prSet/>
      <dgm:spPr/>
      <dgm:t>
        <a:bodyPr/>
        <a:lstStyle/>
        <a:p>
          <a:endParaRPr lang="zh-CN" altLang="en-US"/>
        </a:p>
      </dgm:t>
    </dgm:pt>
    <dgm:pt modelId="{AACEEE13-145A-9447-B480-4AF6D8029101}" type="sibTrans" cxnId="{1993F349-A20F-4741-8863-05D743CF5170}">
      <dgm:prSet/>
      <dgm:spPr/>
      <dgm:t>
        <a:bodyPr/>
        <a:lstStyle/>
        <a:p>
          <a:endParaRPr lang="zh-CN" altLang="en-US"/>
        </a:p>
      </dgm:t>
    </dgm:pt>
    <dgm:pt modelId="{EF583584-CE1D-EB40-B64A-22A12DB4DAD6}">
      <dgm:prSet/>
      <dgm:spPr/>
      <dgm:t>
        <a:bodyPr/>
        <a:lstStyle/>
        <a:p>
          <a:r>
            <a:rPr lang="en-US" altLang="zh-CN" dirty="0" smtClean="0"/>
            <a:t>Label</a:t>
          </a:r>
          <a:endParaRPr lang="zh-CN" altLang="en-US" dirty="0"/>
        </a:p>
      </dgm:t>
    </dgm:pt>
    <dgm:pt modelId="{8B5A38F1-E2B2-5D49-9587-94975D267671}" type="parTrans" cxnId="{B1713D59-94CB-A64B-85BF-42E20CEC7C38}">
      <dgm:prSet/>
      <dgm:spPr/>
      <dgm:t>
        <a:bodyPr/>
        <a:lstStyle/>
        <a:p>
          <a:endParaRPr lang="zh-CN" altLang="en-US"/>
        </a:p>
      </dgm:t>
    </dgm:pt>
    <dgm:pt modelId="{6EAF53D5-EC75-E84F-8A01-1F599F609F9B}" type="sibTrans" cxnId="{B1713D59-94CB-A64B-85BF-42E20CEC7C38}">
      <dgm:prSet/>
      <dgm:spPr/>
      <dgm:t>
        <a:bodyPr/>
        <a:lstStyle/>
        <a:p>
          <a:endParaRPr lang="zh-CN" altLang="en-US"/>
        </a:p>
      </dgm:t>
    </dgm:pt>
    <dgm:pt modelId="{C2451EAA-157B-AB45-B3DB-CF2AD1A9C6D4}">
      <dgm:prSet/>
      <dgm:spPr/>
      <dgm:t>
        <a:bodyPr/>
        <a:lstStyle/>
        <a:p>
          <a:r>
            <a:rPr lang="en-US" altLang="zh-CN" dirty="0" smtClean="0"/>
            <a:t>Menu</a:t>
          </a:r>
          <a:endParaRPr lang="zh-CN" altLang="en-US" dirty="0"/>
        </a:p>
      </dgm:t>
    </dgm:pt>
    <dgm:pt modelId="{87DB6A89-DB87-FC46-BC88-C8135B7B650C}" type="parTrans" cxnId="{3B85BF85-C644-3343-81DE-7D185980B5C8}">
      <dgm:prSet/>
      <dgm:spPr/>
      <dgm:t>
        <a:bodyPr/>
        <a:lstStyle/>
        <a:p>
          <a:endParaRPr lang="zh-CN" altLang="en-US"/>
        </a:p>
      </dgm:t>
    </dgm:pt>
    <dgm:pt modelId="{9AE5AB62-304A-DC45-853E-354F0513800D}" type="sibTrans" cxnId="{3B85BF85-C644-3343-81DE-7D185980B5C8}">
      <dgm:prSet/>
      <dgm:spPr/>
      <dgm:t>
        <a:bodyPr/>
        <a:lstStyle/>
        <a:p>
          <a:endParaRPr lang="zh-CN" altLang="en-US"/>
        </a:p>
      </dgm:t>
    </dgm:pt>
    <dgm:pt modelId="{4132885F-815F-6149-BCF4-1F3FD3758F42}" type="pres">
      <dgm:prSet presAssocID="{81C00072-18A5-5C4F-AAF9-A1731CF53A8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9F2CE75-F63F-384F-8F21-22F3C03DC1ED}" type="pres">
      <dgm:prSet presAssocID="{26DA9B1A-E235-B441-855A-18BBA71E731B}" presName="vertOne" presStyleCnt="0"/>
      <dgm:spPr/>
    </dgm:pt>
    <dgm:pt modelId="{681B476E-8A4A-414F-9ECA-8C888424FEA9}" type="pres">
      <dgm:prSet presAssocID="{26DA9B1A-E235-B441-855A-18BBA71E731B}" presName="txOne" presStyleLbl="node0" presStyleIdx="0" presStyleCnt="2" custFlipHor="1" custScaleX="30227" custScaleY="530275" custLinFactNeighborX="-44669" custLinFactNeighborY="-147">
        <dgm:presLayoutVars>
          <dgm:chPref val="3"/>
        </dgm:presLayoutVars>
      </dgm:prSet>
      <dgm:spPr/>
    </dgm:pt>
    <dgm:pt modelId="{4C41FD84-3076-F54A-A696-F385C51893F4}" type="pres">
      <dgm:prSet presAssocID="{26DA9B1A-E235-B441-855A-18BBA71E731B}" presName="horzOne" presStyleCnt="0"/>
      <dgm:spPr/>
    </dgm:pt>
    <dgm:pt modelId="{F612B40A-26EA-2F49-A2D4-8F36122626F9}" type="pres">
      <dgm:prSet presAssocID="{BC328A2F-ED19-464D-B9B7-DE34ED7E3BF1}" presName="sibSpaceOne" presStyleCnt="0"/>
      <dgm:spPr/>
    </dgm:pt>
    <dgm:pt modelId="{2395D352-9B7D-434F-AE24-E827FFEA32F0}" type="pres">
      <dgm:prSet presAssocID="{64505E08-7ACB-A545-A03A-29B7D5312397}" presName="vertOne" presStyleCnt="0"/>
      <dgm:spPr/>
    </dgm:pt>
    <dgm:pt modelId="{CFA4A7E8-AC07-8B4B-A4E2-5F8DCF70AD24}" type="pres">
      <dgm:prSet presAssocID="{64505E08-7ACB-A545-A03A-29B7D5312397}" presName="txOn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B3B8CEE-B780-1542-AC77-8431CF46DD00}" type="pres">
      <dgm:prSet presAssocID="{64505E08-7ACB-A545-A03A-29B7D5312397}" presName="parTransOne" presStyleCnt="0"/>
      <dgm:spPr/>
    </dgm:pt>
    <dgm:pt modelId="{9B3D2B97-F8C6-ED46-8929-6DAA7EF3EC2F}" type="pres">
      <dgm:prSet presAssocID="{64505E08-7ACB-A545-A03A-29B7D5312397}" presName="horzOne" presStyleCnt="0"/>
      <dgm:spPr/>
    </dgm:pt>
    <dgm:pt modelId="{9E1A1580-1229-D944-9D1A-79182A245FFA}" type="pres">
      <dgm:prSet presAssocID="{D40F399B-8AEA-9E40-9EB2-105C14C4F28F}" presName="vertTwo" presStyleCnt="0"/>
      <dgm:spPr/>
    </dgm:pt>
    <dgm:pt modelId="{E5084DB3-654E-B14F-B962-F50D3FE6EECC}" type="pres">
      <dgm:prSet presAssocID="{D40F399B-8AEA-9E40-9EB2-105C14C4F28F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319C8C8-187F-E746-9146-EF684F2B86FA}" type="pres">
      <dgm:prSet presAssocID="{D40F399B-8AEA-9E40-9EB2-105C14C4F28F}" presName="parTransTwo" presStyleCnt="0"/>
      <dgm:spPr/>
    </dgm:pt>
    <dgm:pt modelId="{267565B0-7447-4648-8F94-B0DE84DC8F10}" type="pres">
      <dgm:prSet presAssocID="{D40F399B-8AEA-9E40-9EB2-105C14C4F28F}" presName="horzTwo" presStyleCnt="0"/>
      <dgm:spPr/>
    </dgm:pt>
    <dgm:pt modelId="{1BA8E831-316B-BB4D-B031-846E84547732}" type="pres">
      <dgm:prSet presAssocID="{2581F4A5-078B-904C-ACF7-A54C1266714C}" presName="vertThree" presStyleCnt="0"/>
      <dgm:spPr/>
    </dgm:pt>
    <dgm:pt modelId="{2FEC4451-E511-1044-8C58-ADD21D9640BC}" type="pres">
      <dgm:prSet presAssocID="{2581F4A5-078B-904C-ACF7-A54C1266714C}" presName="txThree" presStyleLbl="node3" presStyleIdx="0" presStyleCnt="4">
        <dgm:presLayoutVars>
          <dgm:chPref val="3"/>
        </dgm:presLayoutVars>
      </dgm:prSet>
      <dgm:spPr/>
    </dgm:pt>
    <dgm:pt modelId="{6718670E-6FB0-0E4B-BFFD-CF985B3F2863}" type="pres">
      <dgm:prSet presAssocID="{2581F4A5-078B-904C-ACF7-A54C1266714C}" presName="horzThree" presStyleCnt="0"/>
      <dgm:spPr/>
    </dgm:pt>
    <dgm:pt modelId="{5CC3A43D-5D78-AE44-B49C-5AD5AA5BEA28}" type="pres">
      <dgm:prSet presAssocID="{7CE46C28-FB6E-3A43-A004-288EBC4C94C0}" presName="sibSpaceThree" presStyleCnt="0"/>
      <dgm:spPr/>
    </dgm:pt>
    <dgm:pt modelId="{2075778E-FF9A-C043-A298-AF45819C7E76}" type="pres">
      <dgm:prSet presAssocID="{08479A0A-37D6-C74C-B8B0-01143C01D17A}" presName="vertThree" presStyleCnt="0"/>
      <dgm:spPr/>
    </dgm:pt>
    <dgm:pt modelId="{6E8E9CC5-9A53-5445-B4EB-AD52D339473A}" type="pres">
      <dgm:prSet presAssocID="{08479A0A-37D6-C74C-B8B0-01143C01D17A}" presName="txThree" presStyleLbl="node3" presStyleIdx="1" presStyleCnt="4">
        <dgm:presLayoutVars>
          <dgm:chPref val="3"/>
        </dgm:presLayoutVars>
      </dgm:prSet>
      <dgm:spPr/>
    </dgm:pt>
    <dgm:pt modelId="{0E5C7C87-E7CD-5B45-AB93-8D69F42AA906}" type="pres">
      <dgm:prSet presAssocID="{08479A0A-37D6-C74C-B8B0-01143C01D17A}" presName="horzThree" presStyleCnt="0"/>
      <dgm:spPr/>
    </dgm:pt>
    <dgm:pt modelId="{70C0ACAB-50EE-634D-BA14-F2DCD18498E1}" type="pres">
      <dgm:prSet presAssocID="{DE9B358D-84B1-F344-9C3C-27C91508EDD4}" presName="sibSpaceTwo" presStyleCnt="0"/>
      <dgm:spPr/>
    </dgm:pt>
    <dgm:pt modelId="{77F3C072-1CE4-834A-AC22-5B2606B34D87}" type="pres">
      <dgm:prSet presAssocID="{694BC308-3581-5049-9EBD-EC84836BA7EB}" presName="vertTwo" presStyleCnt="0"/>
      <dgm:spPr/>
    </dgm:pt>
    <dgm:pt modelId="{0A1CF8B9-5CA5-F442-8B3E-D33E06DE0F4D}" type="pres">
      <dgm:prSet presAssocID="{694BC308-3581-5049-9EBD-EC84836BA7EB}" presName="txTwo" presStyleLbl="node2" presStyleIdx="1" presStyleCnt="2">
        <dgm:presLayoutVars>
          <dgm:chPref val="3"/>
        </dgm:presLayoutVars>
      </dgm:prSet>
      <dgm:spPr/>
    </dgm:pt>
    <dgm:pt modelId="{CD50D37F-AB39-2E40-B33D-FB50DC6F2B02}" type="pres">
      <dgm:prSet presAssocID="{694BC308-3581-5049-9EBD-EC84836BA7EB}" presName="parTransTwo" presStyleCnt="0"/>
      <dgm:spPr/>
    </dgm:pt>
    <dgm:pt modelId="{90F93699-3634-1247-9295-6C1D3E8F62AE}" type="pres">
      <dgm:prSet presAssocID="{694BC308-3581-5049-9EBD-EC84836BA7EB}" presName="horzTwo" presStyleCnt="0"/>
      <dgm:spPr/>
    </dgm:pt>
    <dgm:pt modelId="{4DFA8D4C-A35B-6F40-8AE2-1DEE5E732F01}" type="pres">
      <dgm:prSet presAssocID="{EF583584-CE1D-EB40-B64A-22A12DB4DAD6}" presName="vertThree" presStyleCnt="0"/>
      <dgm:spPr/>
    </dgm:pt>
    <dgm:pt modelId="{147A113E-F76F-DC40-83D0-281E86DAECDD}" type="pres">
      <dgm:prSet presAssocID="{EF583584-CE1D-EB40-B64A-22A12DB4DAD6}" presName="txThre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BD8922C-6BFA-6443-92FB-E3F2699875EB}" type="pres">
      <dgm:prSet presAssocID="{EF583584-CE1D-EB40-B64A-22A12DB4DAD6}" presName="horzThree" presStyleCnt="0"/>
      <dgm:spPr/>
    </dgm:pt>
    <dgm:pt modelId="{B99EE193-1AB7-1D42-A909-6524518CFFF7}" type="pres">
      <dgm:prSet presAssocID="{6EAF53D5-EC75-E84F-8A01-1F599F609F9B}" presName="sibSpaceThree" presStyleCnt="0"/>
      <dgm:spPr/>
    </dgm:pt>
    <dgm:pt modelId="{75C52657-94B7-9448-9BFD-46484CEB75C5}" type="pres">
      <dgm:prSet presAssocID="{C2451EAA-157B-AB45-B3DB-CF2AD1A9C6D4}" presName="vertThree" presStyleCnt="0"/>
      <dgm:spPr/>
    </dgm:pt>
    <dgm:pt modelId="{E873C5FC-F778-1849-804F-006FB9ABA27E}" type="pres">
      <dgm:prSet presAssocID="{C2451EAA-157B-AB45-B3DB-CF2AD1A9C6D4}" presName="txThree" presStyleLbl="node3" presStyleIdx="3" presStyleCnt="4">
        <dgm:presLayoutVars>
          <dgm:chPref val="3"/>
        </dgm:presLayoutVars>
      </dgm:prSet>
      <dgm:spPr/>
    </dgm:pt>
    <dgm:pt modelId="{6B8BB660-E66D-074A-9963-D49592735CE2}" type="pres">
      <dgm:prSet presAssocID="{C2451EAA-157B-AB45-B3DB-CF2AD1A9C6D4}" presName="horzThree" presStyleCnt="0"/>
      <dgm:spPr/>
    </dgm:pt>
  </dgm:ptLst>
  <dgm:cxnLst>
    <dgm:cxn modelId="{A97C484B-AFEE-B14F-9060-A57DE5FA55C1}" type="presOf" srcId="{C2451EAA-157B-AB45-B3DB-CF2AD1A9C6D4}" destId="{E873C5FC-F778-1849-804F-006FB9ABA27E}" srcOrd="0" destOrd="0" presId="urn:microsoft.com/office/officeart/2005/8/layout/hierarchy4"/>
    <dgm:cxn modelId="{63915840-9AB1-7C4A-A92C-234FD0B2D44E}" srcId="{81C00072-18A5-5C4F-AAF9-A1731CF53A8C}" destId="{64505E08-7ACB-A545-A03A-29B7D5312397}" srcOrd="1" destOrd="0" parTransId="{26107ED7-BD66-AB4A-B63A-211B2953B959}" sibTransId="{FAA0BAB8-1ADD-5847-981D-1A70B2E4CB62}"/>
    <dgm:cxn modelId="{B1713D59-94CB-A64B-85BF-42E20CEC7C38}" srcId="{694BC308-3581-5049-9EBD-EC84836BA7EB}" destId="{EF583584-CE1D-EB40-B64A-22A12DB4DAD6}" srcOrd="0" destOrd="0" parTransId="{8B5A38F1-E2B2-5D49-9587-94975D267671}" sibTransId="{6EAF53D5-EC75-E84F-8A01-1F599F609F9B}"/>
    <dgm:cxn modelId="{38C45E88-D573-364B-82F4-527A013A2479}" srcId="{64505E08-7ACB-A545-A03A-29B7D5312397}" destId="{694BC308-3581-5049-9EBD-EC84836BA7EB}" srcOrd="1" destOrd="0" parTransId="{8B85F2FE-C6C0-A241-8371-F3C5FC10D988}" sibTransId="{1ACC60DB-B409-D14E-92B4-3A14F2EDAFA5}"/>
    <dgm:cxn modelId="{73829EFF-A3D2-F246-8B83-5E647DCC2F17}" type="presOf" srcId="{81C00072-18A5-5C4F-AAF9-A1731CF53A8C}" destId="{4132885F-815F-6149-BCF4-1F3FD3758F42}" srcOrd="0" destOrd="0" presId="urn:microsoft.com/office/officeart/2005/8/layout/hierarchy4"/>
    <dgm:cxn modelId="{516632BB-1F72-B847-9566-F5C46772C1D7}" type="presOf" srcId="{2581F4A5-078B-904C-ACF7-A54C1266714C}" destId="{2FEC4451-E511-1044-8C58-ADD21D9640BC}" srcOrd="0" destOrd="0" presId="urn:microsoft.com/office/officeart/2005/8/layout/hierarchy4"/>
    <dgm:cxn modelId="{25C7D156-A250-D740-9F96-6C438CA06D35}" srcId="{81C00072-18A5-5C4F-AAF9-A1731CF53A8C}" destId="{26DA9B1A-E235-B441-855A-18BBA71E731B}" srcOrd="0" destOrd="0" parTransId="{D5137600-D668-EF4E-95AE-C8415477E94C}" sibTransId="{BC328A2F-ED19-464D-B9B7-DE34ED7E3BF1}"/>
    <dgm:cxn modelId="{1993F349-A20F-4741-8863-05D743CF5170}" srcId="{D40F399B-8AEA-9E40-9EB2-105C14C4F28F}" destId="{08479A0A-37D6-C74C-B8B0-01143C01D17A}" srcOrd="1" destOrd="0" parTransId="{019A6F9B-A1BB-2843-ADCF-9A37D833863C}" sibTransId="{AACEEE13-145A-9447-B480-4AF6D8029101}"/>
    <dgm:cxn modelId="{D7777B03-69D2-DA4B-A3D9-E2E998761CBB}" type="presOf" srcId="{694BC308-3581-5049-9EBD-EC84836BA7EB}" destId="{0A1CF8B9-5CA5-F442-8B3E-D33E06DE0F4D}" srcOrd="0" destOrd="0" presId="urn:microsoft.com/office/officeart/2005/8/layout/hierarchy4"/>
    <dgm:cxn modelId="{C678676D-E9EE-1540-BB6D-A841A57F3927}" type="presOf" srcId="{26DA9B1A-E235-B441-855A-18BBA71E731B}" destId="{681B476E-8A4A-414F-9ECA-8C888424FEA9}" srcOrd="0" destOrd="0" presId="urn:microsoft.com/office/officeart/2005/8/layout/hierarchy4"/>
    <dgm:cxn modelId="{70D34796-5932-3547-B677-6A9E6FB272C2}" srcId="{D40F399B-8AEA-9E40-9EB2-105C14C4F28F}" destId="{2581F4A5-078B-904C-ACF7-A54C1266714C}" srcOrd="0" destOrd="0" parTransId="{64D27419-FEF6-AC47-AC48-4CAA4EE1F773}" sibTransId="{7CE46C28-FB6E-3A43-A004-288EBC4C94C0}"/>
    <dgm:cxn modelId="{3B85BF85-C644-3343-81DE-7D185980B5C8}" srcId="{694BC308-3581-5049-9EBD-EC84836BA7EB}" destId="{C2451EAA-157B-AB45-B3DB-CF2AD1A9C6D4}" srcOrd="1" destOrd="0" parTransId="{87DB6A89-DB87-FC46-BC88-C8135B7B650C}" sibTransId="{9AE5AB62-304A-DC45-853E-354F0513800D}"/>
    <dgm:cxn modelId="{FBD437A9-2CE0-E743-ABA0-E930C2B65F75}" type="presOf" srcId="{EF583584-CE1D-EB40-B64A-22A12DB4DAD6}" destId="{147A113E-F76F-DC40-83D0-281E86DAECDD}" srcOrd="0" destOrd="0" presId="urn:microsoft.com/office/officeart/2005/8/layout/hierarchy4"/>
    <dgm:cxn modelId="{3B825022-A509-6248-B394-C46D45A5FE4E}" type="presOf" srcId="{64505E08-7ACB-A545-A03A-29B7D5312397}" destId="{CFA4A7E8-AC07-8B4B-A4E2-5F8DCF70AD24}" srcOrd="0" destOrd="0" presId="urn:microsoft.com/office/officeart/2005/8/layout/hierarchy4"/>
    <dgm:cxn modelId="{C74410B4-6391-FE4F-A8A5-DC5A7F28F016}" type="presOf" srcId="{08479A0A-37D6-C74C-B8B0-01143C01D17A}" destId="{6E8E9CC5-9A53-5445-B4EB-AD52D339473A}" srcOrd="0" destOrd="0" presId="urn:microsoft.com/office/officeart/2005/8/layout/hierarchy4"/>
    <dgm:cxn modelId="{66A2AD27-A572-4C40-B203-E3E688D0A865}" type="presOf" srcId="{D40F399B-8AEA-9E40-9EB2-105C14C4F28F}" destId="{E5084DB3-654E-B14F-B962-F50D3FE6EECC}" srcOrd="0" destOrd="0" presId="urn:microsoft.com/office/officeart/2005/8/layout/hierarchy4"/>
    <dgm:cxn modelId="{2F9F6D3D-087A-5F41-9815-F54861EF2B3B}" srcId="{64505E08-7ACB-A545-A03A-29B7D5312397}" destId="{D40F399B-8AEA-9E40-9EB2-105C14C4F28F}" srcOrd="0" destOrd="0" parTransId="{96DF29A2-70B5-BD40-88D4-1F3DFAF8F8BD}" sibTransId="{DE9B358D-84B1-F344-9C3C-27C91508EDD4}"/>
    <dgm:cxn modelId="{F5E92AE7-C779-9143-B722-0042CF338E09}" type="presParOf" srcId="{4132885F-815F-6149-BCF4-1F3FD3758F42}" destId="{49F2CE75-F63F-384F-8F21-22F3C03DC1ED}" srcOrd="0" destOrd="0" presId="urn:microsoft.com/office/officeart/2005/8/layout/hierarchy4"/>
    <dgm:cxn modelId="{D01BF2DE-BFBA-9B43-9D9C-A64306929147}" type="presParOf" srcId="{49F2CE75-F63F-384F-8F21-22F3C03DC1ED}" destId="{681B476E-8A4A-414F-9ECA-8C888424FEA9}" srcOrd="0" destOrd="0" presId="urn:microsoft.com/office/officeart/2005/8/layout/hierarchy4"/>
    <dgm:cxn modelId="{F790D04C-4219-1547-9D18-7BC1D0420C5A}" type="presParOf" srcId="{49F2CE75-F63F-384F-8F21-22F3C03DC1ED}" destId="{4C41FD84-3076-F54A-A696-F385C51893F4}" srcOrd="1" destOrd="0" presId="urn:microsoft.com/office/officeart/2005/8/layout/hierarchy4"/>
    <dgm:cxn modelId="{4613EDD9-DC8C-6346-A370-7AC11977B67F}" type="presParOf" srcId="{4132885F-815F-6149-BCF4-1F3FD3758F42}" destId="{F612B40A-26EA-2F49-A2D4-8F36122626F9}" srcOrd="1" destOrd="0" presId="urn:microsoft.com/office/officeart/2005/8/layout/hierarchy4"/>
    <dgm:cxn modelId="{AD98A3EB-FA64-7F48-B295-CD4E179F2215}" type="presParOf" srcId="{4132885F-815F-6149-BCF4-1F3FD3758F42}" destId="{2395D352-9B7D-434F-AE24-E827FFEA32F0}" srcOrd="2" destOrd="0" presId="urn:microsoft.com/office/officeart/2005/8/layout/hierarchy4"/>
    <dgm:cxn modelId="{0FF42639-A3EF-9741-BB53-685A85139723}" type="presParOf" srcId="{2395D352-9B7D-434F-AE24-E827FFEA32F0}" destId="{CFA4A7E8-AC07-8B4B-A4E2-5F8DCF70AD24}" srcOrd="0" destOrd="0" presId="urn:microsoft.com/office/officeart/2005/8/layout/hierarchy4"/>
    <dgm:cxn modelId="{80C0A6AA-77DA-E24C-B565-5A2BFD8B1432}" type="presParOf" srcId="{2395D352-9B7D-434F-AE24-E827FFEA32F0}" destId="{1B3B8CEE-B780-1542-AC77-8431CF46DD00}" srcOrd="1" destOrd="0" presId="urn:microsoft.com/office/officeart/2005/8/layout/hierarchy4"/>
    <dgm:cxn modelId="{4BFE0086-BF82-4E4D-837E-65282E2A8419}" type="presParOf" srcId="{2395D352-9B7D-434F-AE24-E827FFEA32F0}" destId="{9B3D2B97-F8C6-ED46-8929-6DAA7EF3EC2F}" srcOrd="2" destOrd="0" presId="urn:microsoft.com/office/officeart/2005/8/layout/hierarchy4"/>
    <dgm:cxn modelId="{45E7DA9E-F940-864D-B876-FBA753B8A178}" type="presParOf" srcId="{9B3D2B97-F8C6-ED46-8929-6DAA7EF3EC2F}" destId="{9E1A1580-1229-D944-9D1A-79182A245FFA}" srcOrd="0" destOrd="0" presId="urn:microsoft.com/office/officeart/2005/8/layout/hierarchy4"/>
    <dgm:cxn modelId="{B9BE935C-7118-F344-BABA-24E98D68251C}" type="presParOf" srcId="{9E1A1580-1229-D944-9D1A-79182A245FFA}" destId="{E5084DB3-654E-B14F-B962-F50D3FE6EECC}" srcOrd="0" destOrd="0" presId="urn:microsoft.com/office/officeart/2005/8/layout/hierarchy4"/>
    <dgm:cxn modelId="{059B049C-53C7-A845-80F0-332DB74048DA}" type="presParOf" srcId="{9E1A1580-1229-D944-9D1A-79182A245FFA}" destId="{7319C8C8-187F-E746-9146-EF684F2B86FA}" srcOrd="1" destOrd="0" presId="urn:microsoft.com/office/officeart/2005/8/layout/hierarchy4"/>
    <dgm:cxn modelId="{F21F2801-33A4-AF42-87E1-00E016185A07}" type="presParOf" srcId="{9E1A1580-1229-D944-9D1A-79182A245FFA}" destId="{267565B0-7447-4648-8F94-B0DE84DC8F10}" srcOrd="2" destOrd="0" presId="urn:microsoft.com/office/officeart/2005/8/layout/hierarchy4"/>
    <dgm:cxn modelId="{D3BB3DE3-4155-C642-AECC-0E8A7F76B19D}" type="presParOf" srcId="{267565B0-7447-4648-8F94-B0DE84DC8F10}" destId="{1BA8E831-316B-BB4D-B031-846E84547732}" srcOrd="0" destOrd="0" presId="urn:microsoft.com/office/officeart/2005/8/layout/hierarchy4"/>
    <dgm:cxn modelId="{23DE0A27-9AA9-444C-A678-316554F779B9}" type="presParOf" srcId="{1BA8E831-316B-BB4D-B031-846E84547732}" destId="{2FEC4451-E511-1044-8C58-ADD21D9640BC}" srcOrd="0" destOrd="0" presId="urn:microsoft.com/office/officeart/2005/8/layout/hierarchy4"/>
    <dgm:cxn modelId="{DAD2624D-9009-8B4B-8FFE-FEE244CD2884}" type="presParOf" srcId="{1BA8E831-316B-BB4D-B031-846E84547732}" destId="{6718670E-6FB0-0E4B-BFFD-CF985B3F2863}" srcOrd="1" destOrd="0" presId="urn:microsoft.com/office/officeart/2005/8/layout/hierarchy4"/>
    <dgm:cxn modelId="{7F65DE11-0D7F-894B-AFF1-0BB783F883BE}" type="presParOf" srcId="{267565B0-7447-4648-8F94-B0DE84DC8F10}" destId="{5CC3A43D-5D78-AE44-B49C-5AD5AA5BEA28}" srcOrd="1" destOrd="0" presId="urn:microsoft.com/office/officeart/2005/8/layout/hierarchy4"/>
    <dgm:cxn modelId="{29471D98-3593-FF46-A1F3-A13A1CDAFCFA}" type="presParOf" srcId="{267565B0-7447-4648-8F94-B0DE84DC8F10}" destId="{2075778E-FF9A-C043-A298-AF45819C7E76}" srcOrd="2" destOrd="0" presId="urn:microsoft.com/office/officeart/2005/8/layout/hierarchy4"/>
    <dgm:cxn modelId="{3CC292C9-1D1E-9046-9509-A644A24CB0F4}" type="presParOf" srcId="{2075778E-FF9A-C043-A298-AF45819C7E76}" destId="{6E8E9CC5-9A53-5445-B4EB-AD52D339473A}" srcOrd="0" destOrd="0" presId="urn:microsoft.com/office/officeart/2005/8/layout/hierarchy4"/>
    <dgm:cxn modelId="{613DDA0A-9C33-2A43-A10B-7279D4674AA8}" type="presParOf" srcId="{2075778E-FF9A-C043-A298-AF45819C7E76}" destId="{0E5C7C87-E7CD-5B45-AB93-8D69F42AA906}" srcOrd="1" destOrd="0" presId="urn:microsoft.com/office/officeart/2005/8/layout/hierarchy4"/>
    <dgm:cxn modelId="{BC4DCB33-E4EC-0541-B2FB-9A58A71B8485}" type="presParOf" srcId="{9B3D2B97-F8C6-ED46-8929-6DAA7EF3EC2F}" destId="{70C0ACAB-50EE-634D-BA14-F2DCD18498E1}" srcOrd="1" destOrd="0" presId="urn:microsoft.com/office/officeart/2005/8/layout/hierarchy4"/>
    <dgm:cxn modelId="{6E8F4AE1-7F93-F241-8D31-D4A7F40F5F20}" type="presParOf" srcId="{9B3D2B97-F8C6-ED46-8929-6DAA7EF3EC2F}" destId="{77F3C072-1CE4-834A-AC22-5B2606B34D87}" srcOrd="2" destOrd="0" presId="urn:microsoft.com/office/officeart/2005/8/layout/hierarchy4"/>
    <dgm:cxn modelId="{52078EE8-5FB2-1441-9489-A2678A63467F}" type="presParOf" srcId="{77F3C072-1CE4-834A-AC22-5B2606B34D87}" destId="{0A1CF8B9-5CA5-F442-8B3E-D33E06DE0F4D}" srcOrd="0" destOrd="0" presId="urn:microsoft.com/office/officeart/2005/8/layout/hierarchy4"/>
    <dgm:cxn modelId="{538355EE-263E-3E42-9269-6C3B2E03D260}" type="presParOf" srcId="{77F3C072-1CE4-834A-AC22-5B2606B34D87}" destId="{CD50D37F-AB39-2E40-B33D-FB50DC6F2B02}" srcOrd="1" destOrd="0" presId="urn:microsoft.com/office/officeart/2005/8/layout/hierarchy4"/>
    <dgm:cxn modelId="{8E113707-9B7F-D045-8BF0-B6E7D3CE7D92}" type="presParOf" srcId="{77F3C072-1CE4-834A-AC22-5B2606B34D87}" destId="{90F93699-3634-1247-9295-6C1D3E8F62AE}" srcOrd="2" destOrd="0" presId="urn:microsoft.com/office/officeart/2005/8/layout/hierarchy4"/>
    <dgm:cxn modelId="{3DC5430A-E32B-8F41-B95C-2F11859C69EC}" type="presParOf" srcId="{90F93699-3634-1247-9295-6C1D3E8F62AE}" destId="{4DFA8D4C-A35B-6F40-8AE2-1DEE5E732F01}" srcOrd="0" destOrd="0" presId="urn:microsoft.com/office/officeart/2005/8/layout/hierarchy4"/>
    <dgm:cxn modelId="{6B13EA0B-6707-034F-821F-0349F1902373}" type="presParOf" srcId="{4DFA8D4C-A35B-6F40-8AE2-1DEE5E732F01}" destId="{147A113E-F76F-DC40-83D0-281E86DAECDD}" srcOrd="0" destOrd="0" presId="urn:microsoft.com/office/officeart/2005/8/layout/hierarchy4"/>
    <dgm:cxn modelId="{A924EA89-9D64-6B4A-8C22-5A22C669BBB4}" type="presParOf" srcId="{4DFA8D4C-A35B-6F40-8AE2-1DEE5E732F01}" destId="{8BD8922C-6BFA-6443-92FB-E3F2699875EB}" srcOrd="1" destOrd="0" presId="urn:microsoft.com/office/officeart/2005/8/layout/hierarchy4"/>
    <dgm:cxn modelId="{62931D47-0768-9B42-935F-56330CE92FC5}" type="presParOf" srcId="{90F93699-3634-1247-9295-6C1D3E8F62AE}" destId="{B99EE193-1AB7-1D42-A909-6524518CFFF7}" srcOrd="1" destOrd="0" presId="urn:microsoft.com/office/officeart/2005/8/layout/hierarchy4"/>
    <dgm:cxn modelId="{632AF067-8C46-8743-9352-3E9BE32F4733}" type="presParOf" srcId="{90F93699-3634-1247-9295-6C1D3E8F62AE}" destId="{75C52657-94B7-9448-9BFD-46484CEB75C5}" srcOrd="2" destOrd="0" presId="urn:microsoft.com/office/officeart/2005/8/layout/hierarchy4"/>
    <dgm:cxn modelId="{32B46A7A-26C7-4745-8579-B6F8C0915C0E}" type="presParOf" srcId="{75C52657-94B7-9448-9BFD-46484CEB75C5}" destId="{E873C5FC-F778-1849-804F-006FB9ABA27E}" srcOrd="0" destOrd="0" presId="urn:microsoft.com/office/officeart/2005/8/layout/hierarchy4"/>
    <dgm:cxn modelId="{D6BBBBEB-0829-C841-ADA4-19662141DFE2}" type="presParOf" srcId="{75C52657-94B7-9448-9BFD-46484CEB75C5}" destId="{6B8BB660-E66D-074A-9963-D49592735CE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D767FE-47E4-3E49-9A56-E99A4B5276E5}">
      <dsp:nvSpPr>
        <dsp:cNvPr id="0" name=""/>
        <dsp:cNvSpPr/>
      </dsp:nvSpPr>
      <dsp:spPr>
        <a:xfrm>
          <a:off x="5548768" y="2075403"/>
          <a:ext cx="91440" cy="2776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76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D4FC18-A6C9-B447-AE71-E9DD0B3EC29D}">
      <dsp:nvSpPr>
        <dsp:cNvPr id="0" name=""/>
        <dsp:cNvSpPr/>
      </dsp:nvSpPr>
      <dsp:spPr>
        <a:xfrm>
          <a:off x="3776335" y="916193"/>
          <a:ext cx="1818152" cy="277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942"/>
              </a:lnTo>
              <a:lnTo>
                <a:pt x="1818152" y="139942"/>
              </a:lnTo>
              <a:lnTo>
                <a:pt x="1818152" y="2776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2E949D-3D8D-3441-8860-F9D1654DCF8F}">
      <dsp:nvSpPr>
        <dsp:cNvPr id="0" name=""/>
        <dsp:cNvSpPr/>
      </dsp:nvSpPr>
      <dsp:spPr>
        <a:xfrm>
          <a:off x="1958183" y="2075403"/>
          <a:ext cx="1212101" cy="277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942"/>
              </a:lnTo>
              <a:lnTo>
                <a:pt x="1212101" y="139942"/>
              </a:lnTo>
              <a:lnTo>
                <a:pt x="1212101" y="2776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FE3574-8506-C740-885C-3AE26B8798E8}">
      <dsp:nvSpPr>
        <dsp:cNvPr id="0" name=""/>
        <dsp:cNvSpPr/>
      </dsp:nvSpPr>
      <dsp:spPr>
        <a:xfrm>
          <a:off x="746081" y="2075403"/>
          <a:ext cx="1212101" cy="277681"/>
        </a:xfrm>
        <a:custGeom>
          <a:avLst/>
          <a:gdLst/>
          <a:ahLst/>
          <a:cxnLst/>
          <a:rect l="0" t="0" r="0" b="0"/>
          <a:pathLst>
            <a:path>
              <a:moveTo>
                <a:pt x="1212101" y="0"/>
              </a:moveTo>
              <a:lnTo>
                <a:pt x="1212101" y="139942"/>
              </a:lnTo>
              <a:lnTo>
                <a:pt x="0" y="139942"/>
              </a:lnTo>
              <a:lnTo>
                <a:pt x="0" y="2776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432990-7711-6F43-B207-19224009857D}">
      <dsp:nvSpPr>
        <dsp:cNvPr id="0" name=""/>
        <dsp:cNvSpPr/>
      </dsp:nvSpPr>
      <dsp:spPr>
        <a:xfrm>
          <a:off x="1958183" y="916193"/>
          <a:ext cx="1818152" cy="277681"/>
        </a:xfrm>
        <a:custGeom>
          <a:avLst/>
          <a:gdLst/>
          <a:ahLst/>
          <a:cxnLst/>
          <a:rect l="0" t="0" r="0" b="0"/>
          <a:pathLst>
            <a:path>
              <a:moveTo>
                <a:pt x="1818152" y="0"/>
              </a:moveTo>
              <a:lnTo>
                <a:pt x="1818152" y="139942"/>
              </a:lnTo>
              <a:lnTo>
                <a:pt x="0" y="139942"/>
              </a:lnTo>
              <a:lnTo>
                <a:pt x="0" y="2776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D05829-AFFC-394D-819C-86096EDE9E32}">
      <dsp:nvSpPr>
        <dsp:cNvPr id="0" name=""/>
        <dsp:cNvSpPr/>
      </dsp:nvSpPr>
      <dsp:spPr>
        <a:xfrm>
          <a:off x="3335571" y="34665"/>
          <a:ext cx="881528" cy="88152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alpha val="100000"/>
                <a:satMod val="150000"/>
              </a:schemeClr>
            </a:gs>
            <a:gs pos="4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</a:gsLst>
          <a:lin ang="5400000" scaled="0"/>
        </a:grad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2107E3-012F-DB48-861A-741269B3DAA2}">
      <dsp:nvSpPr>
        <dsp:cNvPr id="0" name=""/>
        <dsp:cNvSpPr/>
      </dsp:nvSpPr>
      <dsp:spPr>
        <a:xfrm>
          <a:off x="4217100" y="32461"/>
          <a:ext cx="1322292" cy="881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smtClean="0"/>
            <a:t>root</a:t>
          </a:r>
          <a:endParaRPr lang="zh-CN" altLang="en-US" sz="3800" kern="1200" dirty="0"/>
        </a:p>
      </dsp:txBody>
      <dsp:txXfrm>
        <a:off x="4217100" y="32461"/>
        <a:ext cx="1322292" cy="881528"/>
      </dsp:txXfrm>
    </dsp:sp>
    <dsp:sp modelId="{A2CBFFF8-D56B-5347-A7DF-DAD88CE2EB06}">
      <dsp:nvSpPr>
        <dsp:cNvPr id="0" name=""/>
        <dsp:cNvSpPr/>
      </dsp:nvSpPr>
      <dsp:spPr>
        <a:xfrm>
          <a:off x="1517418" y="1193875"/>
          <a:ext cx="881528" cy="88152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alpha val="100000"/>
                <a:satMod val="150000"/>
              </a:schemeClr>
            </a:gs>
            <a:gs pos="4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</a:gsLst>
          <a:lin ang="5400000" scaled="0"/>
        </a:grad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36BA68-9B36-484B-A2C2-85FA5925CA27}">
      <dsp:nvSpPr>
        <dsp:cNvPr id="0" name=""/>
        <dsp:cNvSpPr/>
      </dsp:nvSpPr>
      <dsp:spPr>
        <a:xfrm>
          <a:off x="2398947" y="1191671"/>
          <a:ext cx="1322292" cy="881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smtClean="0"/>
            <a:t>node</a:t>
          </a:r>
          <a:endParaRPr lang="zh-CN" altLang="en-US" sz="3800" kern="1200" dirty="0"/>
        </a:p>
      </dsp:txBody>
      <dsp:txXfrm>
        <a:off x="2398947" y="1191671"/>
        <a:ext cx="1322292" cy="881528"/>
      </dsp:txXfrm>
    </dsp:sp>
    <dsp:sp modelId="{243869CA-D61C-124F-A049-9D7A4CC44225}">
      <dsp:nvSpPr>
        <dsp:cNvPr id="0" name=""/>
        <dsp:cNvSpPr/>
      </dsp:nvSpPr>
      <dsp:spPr>
        <a:xfrm>
          <a:off x="305317" y="2353085"/>
          <a:ext cx="881528" cy="88152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alpha val="100000"/>
                <a:satMod val="150000"/>
              </a:schemeClr>
            </a:gs>
            <a:gs pos="4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</a:gsLst>
          <a:lin ang="5400000" scaled="0"/>
        </a:grad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0ECAD1-0D70-9D45-8D99-3485BE5E8921}">
      <dsp:nvSpPr>
        <dsp:cNvPr id="0" name=""/>
        <dsp:cNvSpPr/>
      </dsp:nvSpPr>
      <dsp:spPr>
        <a:xfrm>
          <a:off x="1186845" y="2350881"/>
          <a:ext cx="1322292" cy="881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smtClean="0"/>
            <a:t>node</a:t>
          </a:r>
          <a:endParaRPr lang="zh-CN" altLang="en-US" sz="3800" kern="1200" dirty="0"/>
        </a:p>
      </dsp:txBody>
      <dsp:txXfrm>
        <a:off x="1186845" y="2350881"/>
        <a:ext cx="1322292" cy="881528"/>
      </dsp:txXfrm>
    </dsp:sp>
    <dsp:sp modelId="{75DA36C3-5956-4546-B45F-5BED902A1E3A}">
      <dsp:nvSpPr>
        <dsp:cNvPr id="0" name=""/>
        <dsp:cNvSpPr/>
      </dsp:nvSpPr>
      <dsp:spPr>
        <a:xfrm>
          <a:off x="2729520" y="2353085"/>
          <a:ext cx="881528" cy="88152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alpha val="100000"/>
                <a:satMod val="150000"/>
              </a:schemeClr>
            </a:gs>
            <a:gs pos="4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</a:gsLst>
          <a:lin ang="5400000" scaled="0"/>
        </a:grad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A0B9C3-7BDD-2F41-9B84-71CEAD54120C}">
      <dsp:nvSpPr>
        <dsp:cNvPr id="0" name=""/>
        <dsp:cNvSpPr/>
      </dsp:nvSpPr>
      <dsp:spPr>
        <a:xfrm>
          <a:off x="3611049" y="2350881"/>
          <a:ext cx="1322292" cy="881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smtClean="0"/>
            <a:t>node</a:t>
          </a:r>
          <a:endParaRPr lang="zh-CN" altLang="en-US" sz="3800" kern="1200" dirty="0"/>
        </a:p>
      </dsp:txBody>
      <dsp:txXfrm>
        <a:off x="3611049" y="2350881"/>
        <a:ext cx="1322292" cy="881528"/>
      </dsp:txXfrm>
    </dsp:sp>
    <dsp:sp modelId="{1D23BF8F-CCD8-F94B-8A58-EBDB894DF9F0}">
      <dsp:nvSpPr>
        <dsp:cNvPr id="0" name=""/>
        <dsp:cNvSpPr/>
      </dsp:nvSpPr>
      <dsp:spPr>
        <a:xfrm>
          <a:off x="5153724" y="1193875"/>
          <a:ext cx="881528" cy="88152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alpha val="100000"/>
                <a:satMod val="150000"/>
              </a:schemeClr>
            </a:gs>
            <a:gs pos="4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</a:gsLst>
          <a:lin ang="5400000" scaled="0"/>
        </a:grad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7A40CE-FFFE-A342-B934-041E4ED20586}">
      <dsp:nvSpPr>
        <dsp:cNvPr id="0" name=""/>
        <dsp:cNvSpPr/>
      </dsp:nvSpPr>
      <dsp:spPr>
        <a:xfrm>
          <a:off x="6035252" y="1191671"/>
          <a:ext cx="1322292" cy="881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smtClean="0"/>
            <a:t>node</a:t>
          </a:r>
          <a:endParaRPr lang="zh-CN" altLang="en-US" sz="3800" kern="1200" dirty="0"/>
        </a:p>
      </dsp:txBody>
      <dsp:txXfrm>
        <a:off x="6035252" y="1191671"/>
        <a:ext cx="1322292" cy="881528"/>
      </dsp:txXfrm>
    </dsp:sp>
    <dsp:sp modelId="{D981410E-B90F-D24D-874C-7A51AE0557A4}">
      <dsp:nvSpPr>
        <dsp:cNvPr id="0" name=""/>
        <dsp:cNvSpPr/>
      </dsp:nvSpPr>
      <dsp:spPr>
        <a:xfrm>
          <a:off x="5153724" y="2353085"/>
          <a:ext cx="881528" cy="88152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alpha val="100000"/>
                <a:satMod val="150000"/>
              </a:schemeClr>
            </a:gs>
            <a:gs pos="4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</a:gsLst>
          <a:lin ang="5400000" scaled="0"/>
        </a:grad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FCD66E-B3D7-2A45-BA07-20AECBFE6892}">
      <dsp:nvSpPr>
        <dsp:cNvPr id="0" name=""/>
        <dsp:cNvSpPr/>
      </dsp:nvSpPr>
      <dsp:spPr>
        <a:xfrm>
          <a:off x="6035252" y="2350881"/>
          <a:ext cx="1322292" cy="881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smtClean="0"/>
            <a:t>node</a:t>
          </a:r>
          <a:endParaRPr lang="zh-CN" altLang="en-US" sz="3800" kern="1200" dirty="0"/>
        </a:p>
      </dsp:txBody>
      <dsp:txXfrm>
        <a:off x="6035252" y="2350881"/>
        <a:ext cx="1322292" cy="8815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1B476E-8A4A-414F-9ECA-8C888424FEA9}">
      <dsp:nvSpPr>
        <dsp:cNvPr id="0" name=""/>
        <dsp:cNvSpPr/>
      </dsp:nvSpPr>
      <dsp:spPr>
        <a:xfrm flipH="1">
          <a:off x="0" y="2"/>
          <a:ext cx="499329" cy="326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alpha val="100000"/>
                <a:satMod val="150000"/>
              </a:schemeClr>
            </a:gs>
            <a:gs pos="4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</a:gsLst>
          <a:lin ang="5400000" scaled="0"/>
        </a:grad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err="1" smtClean="0"/>
            <a:t>Drector</a:t>
          </a:r>
          <a:endParaRPr lang="zh-CN" altLang="en-US" sz="900" kern="1200" dirty="0"/>
        </a:p>
      </dsp:txBody>
      <dsp:txXfrm>
        <a:off x="14625" y="14627"/>
        <a:ext cx="470079" cy="3236102"/>
      </dsp:txXfrm>
    </dsp:sp>
    <dsp:sp modelId="{CFA4A7E8-AC07-8B4B-A4E2-5F8DCF70AD24}">
      <dsp:nvSpPr>
        <dsp:cNvPr id="0" name=""/>
        <dsp:cNvSpPr/>
      </dsp:nvSpPr>
      <dsp:spPr>
        <a:xfrm>
          <a:off x="777234" y="908"/>
          <a:ext cx="6885247" cy="6157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alpha val="100000"/>
                <a:satMod val="150000"/>
              </a:schemeClr>
            </a:gs>
            <a:gs pos="4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</a:gsLst>
          <a:lin ang="5400000" scaled="0"/>
        </a:grad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Scene</a:t>
          </a:r>
          <a:endParaRPr lang="zh-CN" altLang="en-US" sz="900" kern="1200" dirty="0"/>
        </a:p>
      </dsp:txBody>
      <dsp:txXfrm>
        <a:off x="795270" y="18944"/>
        <a:ext cx="6849175" cy="579712"/>
      </dsp:txXfrm>
    </dsp:sp>
    <dsp:sp modelId="{E5084DB3-654E-B14F-B962-F50D3FE6EECC}">
      <dsp:nvSpPr>
        <dsp:cNvPr id="0" name=""/>
        <dsp:cNvSpPr/>
      </dsp:nvSpPr>
      <dsp:spPr>
        <a:xfrm>
          <a:off x="777234" y="1045813"/>
          <a:ext cx="3373242" cy="6157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alpha val="100000"/>
                <a:satMod val="150000"/>
              </a:schemeClr>
            </a:gs>
            <a:gs pos="4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</a:gsLst>
          <a:lin ang="5400000" scaled="0"/>
        </a:grad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Layer</a:t>
          </a:r>
          <a:endParaRPr lang="zh-CN" altLang="en-US" sz="900" kern="1200" dirty="0"/>
        </a:p>
      </dsp:txBody>
      <dsp:txXfrm>
        <a:off x="795270" y="1063849"/>
        <a:ext cx="3337170" cy="579712"/>
      </dsp:txXfrm>
    </dsp:sp>
    <dsp:sp modelId="{2FEC4451-E511-1044-8C58-ADD21D9640BC}">
      <dsp:nvSpPr>
        <dsp:cNvPr id="0" name=""/>
        <dsp:cNvSpPr/>
      </dsp:nvSpPr>
      <dsp:spPr>
        <a:xfrm>
          <a:off x="777234" y="2090718"/>
          <a:ext cx="1651930" cy="6157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alpha val="100000"/>
                <a:satMod val="150000"/>
              </a:schemeClr>
            </a:gs>
            <a:gs pos="4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</a:gsLst>
          <a:lin ang="5400000" scaled="0"/>
        </a:grad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Sprite</a:t>
          </a:r>
          <a:endParaRPr lang="zh-CN" altLang="en-US" sz="900" kern="1200" dirty="0"/>
        </a:p>
      </dsp:txBody>
      <dsp:txXfrm>
        <a:off x="795270" y="2108754"/>
        <a:ext cx="1615858" cy="579712"/>
      </dsp:txXfrm>
    </dsp:sp>
    <dsp:sp modelId="{6E8E9CC5-9A53-5445-B4EB-AD52D339473A}">
      <dsp:nvSpPr>
        <dsp:cNvPr id="0" name=""/>
        <dsp:cNvSpPr/>
      </dsp:nvSpPr>
      <dsp:spPr>
        <a:xfrm>
          <a:off x="2498546" y="2090718"/>
          <a:ext cx="1651930" cy="6157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alpha val="100000"/>
                <a:satMod val="150000"/>
              </a:schemeClr>
            </a:gs>
            <a:gs pos="4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</a:gsLst>
          <a:lin ang="5400000" scaled="0"/>
        </a:grad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Particle</a:t>
          </a:r>
          <a:endParaRPr lang="zh-CN" altLang="en-US" sz="900" kern="1200" dirty="0"/>
        </a:p>
      </dsp:txBody>
      <dsp:txXfrm>
        <a:off x="2516582" y="2108754"/>
        <a:ext cx="1615858" cy="579712"/>
      </dsp:txXfrm>
    </dsp:sp>
    <dsp:sp modelId="{0A1CF8B9-5CA5-F442-8B3E-D33E06DE0F4D}">
      <dsp:nvSpPr>
        <dsp:cNvPr id="0" name=""/>
        <dsp:cNvSpPr/>
      </dsp:nvSpPr>
      <dsp:spPr>
        <a:xfrm>
          <a:off x="4289239" y="1045813"/>
          <a:ext cx="3373242" cy="6157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alpha val="100000"/>
                <a:satMod val="150000"/>
              </a:schemeClr>
            </a:gs>
            <a:gs pos="4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</a:gsLst>
          <a:lin ang="5400000" scaled="0"/>
        </a:grad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GUI</a:t>
          </a:r>
          <a:endParaRPr lang="zh-CN" altLang="en-US" sz="900" kern="1200" dirty="0"/>
        </a:p>
      </dsp:txBody>
      <dsp:txXfrm>
        <a:off x="4307275" y="1063849"/>
        <a:ext cx="3337170" cy="579712"/>
      </dsp:txXfrm>
    </dsp:sp>
    <dsp:sp modelId="{147A113E-F76F-DC40-83D0-281E86DAECDD}">
      <dsp:nvSpPr>
        <dsp:cNvPr id="0" name=""/>
        <dsp:cNvSpPr/>
      </dsp:nvSpPr>
      <dsp:spPr>
        <a:xfrm>
          <a:off x="4289239" y="2090718"/>
          <a:ext cx="1651930" cy="6157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alpha val="100000"/>
                <a:satMod val="150000"/>
              </a:schemeClr>
            </a:gs>
            <a:gs pos="4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</a:gsLst>
          <a:lin ang="5400000" scaled="0"/>
        </a:grad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Label</a:t>
          </a:r>
          <a:endParaRPr lang="zh-CN" altLang="en-US" sz="900" kern="1200" dirty="0"/>
        </a:p>
      </dsp:txBody>
      <dsp:txXfrm>
        <a:off x="4307275" y="2108754"/>
        <a:ext cx="1615858" cy="579712"/>
      </dsp:txXfrm>
    </dsp:sp>
    <dsp:sp modelId="{E873C5FC-F778-1849-804F-006FB9ABA27E}">
      <dsp:nvSpPr>
        <dsp:cNvPr id="0" name=""/>
        <dsp:cNvSpPr/>
      </dsp:nvSpPr>
      <dsp:spPr>
        <a:xfrm>
          <a:off x="6010551" y="2090718"/>
          <a:ext cx="1651930" cy="6157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alpha val="100000"/>
                <a:satMod val="150000"/>
              </a:schemeClr>
            </a:gs>
            <a:gs pos="4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</a:gsLst>
          <a:lin ang="5400000" scaled="0"/>
        </a:grad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Menu</a:t>
          </a:r>
          <a:endParaRPr lang="zh-CN" altLang="en-US" sz="900" kern="1200" dirty="0"/>
        </a:p>
      </dsp:txBody>
      <dsp:txXfrm>
        <a:off x="6028587" y="2108754"/>
        <a:ext cx="1615858" cy="5797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13-1-7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13-1-7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13-1-7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13-1-7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张图片(带标题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13-1-7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13-1-7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13-1-7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在关闭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13-1-7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13-1-7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13-1-7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13-1-7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13-1-7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13-1-7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13-1-7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13-1-7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13-1-7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13-1-7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Cocos2d-x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第二课</a:t>
            </a:r>
            <a:endParaRPr kumimoji="1" lang="en-US" altLang="zh-CN" dirty="0" smtClean="0"/>
          </a:p>
          <a:p>
            <a:r>
              <a:rPr kumimoji="1" lang="zh-CN" altLang="en-US" dirty="0" smtClean="0"/>
              <a:t>框架介绍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3789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前文概要复习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Cocos2d-x</a:t>
            </a:r>
            <a:r>
              <a:rPr kumimoji="1" lang="zh-CN" altLang="en-US" dirty="0" smtClean="0"/>
              <a:t>逻辑层的划分</a:t>
            </a:r>
            <a:endParaRPr kumimoji="1" lang="en-US" altLang="zh-CN" dirty="0" smtClean="0"/>
          </a:p>
          <a:p>
            <a:r>
              <a:rPr kumimoji="1" lang="zh-CN" altLang="en-US" dirty="0" smtClean="0"/>
              <a:t>重要的设计模式，装饰模式</a:t>
            </a:r>
            <a:endParaRPr kumimoji="1" lang="en-US" altLang="zh-CN" dirty="0" smtClean="0"/>
          </a:p>
          <a:p>
            <a:r>
              <a:rPr kumimoji="1" lang="zh-CN" altLang="en-US" dirty="0" smtClean="0"/>
              <a:t>框架的结构，导演，场景，层，精灵。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9640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05493" y="5095970"/>
            <a:ext cx="2806303" cy="7839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97436" y="5303302"/>
            <a:ext cx="202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平台差异屏蔽层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05493" y="3821498"/>
            <a:ext cx="2806303" cy="7839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97436" y="4014056"/>
            <a:ext cx="202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功能层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05493" y="2547026"/>
            <a:ext cx="2806303" cy="7839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207179" y="2759663"/>
            <a:ext cx="186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系统特异层</a:t>
            </a:r>
            <a:endParaRPr kumimoji="1" lang="zh-CN" altLang="en-US" dirty="0"/>
          </a:p>
        </p:txBody>
      </p:sp>
      <p:sp>
        <p:nvSpPr>
          <p:cNvPr id="11" name="上箭头 10"/>
          <p:cNvSpPr/>
          <p:nvPr/>
        </p:nvSpPr>
        <p:spPr>
          <a:xfrm>
            <a:off x="1865643" y="4668214"/>
            <a:ext cx="484632" cy="369332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上箭头 11"/>
          <p:cNvSpPr/>
          <p:nvPr/>
        </p:nvSpPr>
        <p:spPr>
          <a:xfrm>
            <a:off x="1865643" y="3393742"/>
            <a:ext cx="484632" cy="369332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891432" y="5162182"/>
            <a:ext cx="2633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用于屏蔽各个不同平台之间底层的差异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922785" y="4014056"/>
            <a:ext cx="3238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用于实现</a:t>
            </a:r>
            <a:r>
              <a:rPr kumimoji="1" lang="en-US" altLang="zh-CN" dirty="0" smtClean="0"/>
              <a:t>cocos2d-x</a:t>
            </a:r>
            <a:r>
              <a:rPr kumimoji="1" lang="zh-CN" altLang="en-US" dirty="0" smtClean="0"/>
              <a:t>的主要功能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938463" y="2815395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用于实现不同平台特有的功能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9551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装饰模式数据模型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5214327"/>
              </p:ext>
            </p:extLst>
          </p:nvPr>
        </p:nvGraphicFramePr>
        <p:xfrm>
          <a:off x="739775" y="2770188"/>
          <a:ext cx="7662863" cy="3267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4154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Cocos2d-x </a:t>
            </a:r>
            <a:r>
              <a:rPr kumimoji="1" lang="zh-CN" altLang="en-US" dirty="0" smtClean="0"/>
              <a:t>组织结构</a:t>
            </a:r>
            <a:endParaRPr kumimoji="1"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7605377"/>
              </p:ext>
            </p:extLst>
          </p:nvPr>
        </p:nvGraphicFramePr>
        <p:xfrm>
          <a:off x="739775" y="2770094"/>
          <a:ext cx="7662864" cy="3267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4605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CCDirector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导演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kumimoji="1" lang="zh-CN" altLang="en-US" dirty="0" smtClean="0"/>
              <a:t>整个渲染的主控制类，控制刷新的主循环</a:t>
            </a:r>
            <a:endParaRPr kumimoji="1" lang="en-US" altLang="zh-CN" dirty="0" smtClean="0"/>
          </a:p>
          <a:p>
            <a:r>
              <a:rPr lang="en-US" altLang="zh-CN" dirty="0" err="1"/>
              <a:t>sharedDirector</a:t>
            </a:r>
            <a:r>
              <a:rPr lang="zh-CN" altLang="zh-CN" dirty="0"/>
              <a:t> </a:t>
            </a:r>
            <a:endParaRPr lang="en-US" altLang="zh-CN" dirty="0" smtClean="0"/>
          </a:p>
          <a:p>
            <a:r>
              <a:rPr lang="en-US" altLang="zh-CN" dirty="0" err="1"/>
              <a:t>getWinSize</a:t>
            </a:r>
            <a:r>
              <a:rPr lang="zh-CN" altLang="zh-CN" dirty="0"/>
              <a:t> </a:t>
            </a:r>
            <a:endParaRPr lang="en-US" altLang="zh-CN" dirty="0" smtClean="0"/>
          </a:p>
          <a:p>
            <a:r>
              <a:rPr lang="en-US" altLang="zh-CN" dirty="0" err="1"/>
              <a:t>getWinSizeInPixels</a:t>
            </a:r>
            <a:r>
              <a:rPr lang="zh-CN" altLang="zh-CN" dirty="0"/>
              <a:t> </a:t>
            </a:r>
            <a:endParaRPr lang="en-US" altLang="zh-CN" dirty="0" smtClean="0"/>
          </a:p>
          <a:p>
            <a:r>
              <a:rPr lang="en-US" altLang="zh-CN" dirty="0" err="1"/>
              <a:t>covertToGL</a:t>
            </a:r>
            <a:r>
              <a:rPr lang="zh-CN" altLang="zh-CN" dirty="0"/>
              <a:t> </a:t>
            </a:r>
            <a:endParaRPr lang="en-US" altLang="zh-CN" dirty="0" smtClean="0"/>
          </a:p>
          <a:p>
            <a:r>
              <a:rPr lang="en-US" altLang="zh-CN" dirty="0" err="1"/>
              <a:t>runWithScene</a:t>
            </a:r>
            <a:r>
              <a:rPr lang="zh-CN" altLang="zh-CN" dirty="0"/>
              <a:t> </a:t>
            </a:r>
            <a:endParaRPr lang="en-US" altLang="zh-CN" dirty="0" smtClean="0"/>
          </a:p>
          <a:p>
            <a:r>
              <a:rPr lang="en-US" altLang="zh-CN" dirty="0" err="1"/>
              <a:t>pushScene</a:t>
            </a:r>
            <a:r>
              <a:rPr lang="zh-CN" altLang="zh-CN" dirty="0"/>
              <a:t> </a:t>
            </a:r>
            <a:endParaRPr lang="en-US" altLang="zh-CN" dirty="0" smtClean="0"/>
          </a:p>
          <a:p>
            <a:r>
              <a:rPr lang="en-US" altLang="zh-CN" dirty="0" err="1"/>
              <a:t>popScene</a:t>
            </a:r>
            <a:r>
              <a:rPr lang="zh-CN" altLang="zh-CN" dirty="0"/>
              <a:t> </a:t>
            </a:r>
            <a:endParaRPr lang="en-US" altLang="zh-CN" dirty="0" smtClean="0"/>
          </a:p>
          <a:p>
            <a:r>
              <a:rPr lang="en-US" altLang="zh-CN" dirty="0" err="1"/>
              <a:t>replaceScene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8528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CCScene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场景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整个显示树的根结点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没有任何的多余功能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51811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CCLayer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层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zh-CN" altLang="en-US" dirty="0" smtClean="0"/>
              <a:t>功能较丰富，可以接收事件</a:t>
            </a:r>
            <a:endParaRPr kumimoji="1" lang="en-US" altLang="zh-CN" dirty="0" smtClean="0"/>
          </a:p>
          <a:p>
            <a:r>
              <a:rPr lang="en-US" altLang="zh-CN" dirty="0" err="1"/>
              <a:t>onEnter</a:t>
            </a:r>
            <a:r>
              <a:rPr lang="zh-CN" altLang="zh-CN" dirty="0"/>
              <a:t> </a:t>
            </a:r>
            <a:endParaRPr lang="en-US" altLang="zh-CN" dirty="0" smtClean="0"/>
          </a:p>
          <a:p>
            <a:r>
              <a:rPr lang="en-US" altLang="zh-CN" dirty="0" err="1"/>
              <a:t>onExit</a:t>
            </a:r>
            <a:r>
              <a:rPr lang="zh-CN" altLang="zh-CN" dirty="0"/>
              <a:t> </a:t>
            </a:r>
            <a:endParaRPr lang="en-US" altLang="zh-CN" dirty="0" smtClean="0"/>
          </a:p>
          <a:p>
            <a:r>
              <a:rPr lang="en-US" altLang="zh-CN" dirty="0" err="1"/>
              <a:t>onEnterTransitionDidFinish</a:t>
            </a:r>
            <a:r>
              <a:rPr lang="zh-CN" altLang="zh-CN" dirty="0"/>
              <a:t> </a:t>
            </a:r>
            <a:endParaRPr lang="en-US" altLang="zh-CN" dirty="0" smtClean="0"/>
          </a:p>
          <a:p>
            <a:r>
              <a:rPr lang="en-US" altLang="zh-CN" dirty="0"/>
              <a:t>touch</a:t>
            </a:r>
            <a:r>
              <a:rPr lang="zh-CN" altLang="zh-CN" dirty="0"/>
              <a:t>族函数</a:t>
            </a:r>
            <a:r>
              <a:rPr lang="en-US" altLang="zh-CN" dirty="0"/>
              <a:t>	</a:t>
            </a:r>
            <a:endParaRPr lang="en-US" altLang="zh-CN" dirty="0"/>
          </a:p>
          <a:p>
            <a:r>
              <a:rPr lang="en-US" altLang="zh-CN" dirty="0" err="1"/>
              <a:t>registerWithTouchDispatcher</a:t>
            </a:r>
            <a:r>
              <a:rPr lang="zh-CN" altLang="zh-CN" dirty="0"/>
              <a:t> </a:t>
            </a:r>
            <a:r>
              <a:rPr lang="zh-CN" altLang="zh-CN" dirty="0" smtClean="0"/>
              <a:t> </a:t>
            </a:r>
            <a:endParaRPr lang="en-US" altLang="zh-CN" dirty="0" smtClean="0"/>
          </a:p>
          <a:p>
            <a:r>
              <a:rPr lang="en-US" altLang="zh-CN" dirty="0" err="1"/>
              <a:t>setIsTouchEnabled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5508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CCSprite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精灵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kumimoji="1" lang="zh-CN" altLang="en-US" dirty="0" smtClean="0"/>
              <a:t>一般情况是整个显示树的叶子节点，用来显示图片纹理</a:t>
            </a:r>
            <a:endParaRPr kumimoji="1" lang="en-US" altLang="zh-CN" dirty="0" smtClean="0"/>
          </a:p>
          <a:p>
            <a:r>
              <a:rPr lang="en-US" altLang="zh-CN" dirty="0" err="1"/>
              <a:t>spriteWithTexture</a:t>
            </a:r>
            <a:r>
              <a:rPr lang="zh-CN" altLang="zh-CN" dirty="0"/>
              <a:t> </a:t>
            </a:r>
            <a:endParaRPr lang="en-US" altLang="zh-CN" dirty="0" smtClean="0"/>
          </a:p>
          <a:p>
            <a:r>
              <a:rPr lang="en-US" altLang="zh-CN" dirty="0" err="1"/>
              <a:t>spriteWithSpriteFrame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err="1"/>
              <a:t>spriteWithSpriteFrameName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err="1"/>
              <a:t>spriteWithFile</a:t>
            </a:r>
            <a:r>
              <a:rPr lang="zh-CN" altLang="zh-CN" dirty="0"/>
              <a:t>族</a:t>
            </a:r>
            <a:r>
              <a:rPr lang="zh-CN" altLang="zh-CN" dirty="0"/>
              <a:t> </a:t>
            </a:r>
            <a:endParaRPr lang="en-US" altLang="zh-CN" dirty="0" smtClean="0"/>
          </a:p>
          <a:p>
            <a:r>
              <a:rPr lang="en-US" altLang="zh-CN" dirty="0" err="1"/>
              <a:t>setPosition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err="1"/>
              <a:t>setScale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err="1"/>
              <a:t>setRotation</a:t>
            </a:r>
            <a:r>
              <a:rPr lang="en-US" altLang="zh-CN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51028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起源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起源.thmx</Template>
  <TotalTime>112</TotalTime>
  <Words>132</Words>
  <Application>Microsoft Macintosh PowerPoint</Application>
  <PresentationFormat>全屏显示(4:3)</PresentationFormat>
  <Paragraphs>59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起源</vt:lpstr>
      <vt:lpstr>Cocos2d-x</vt:lpstr>
      <vt:lpstr>前文概要复习</vt:lpstr>
      <vt:lpstr>PowerPoint 演示文稿</vt:lpstr>
      <vt:lpstr>装饰模式数据模型</vt:lpstr>
      <vt:lpstr>Cocos2d-x 组织结构</vt:lpstr>
      <vt:lpstr>CCDirector(导演)</vt:lpstr>
      <vt:lpstr>CCScene(场景)</vt:lpstr>
      <vt:lpstr>CCLayer(层)</vt:lpstr>
      <vt:lpstr>CCSprite(精灵)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Cocos2d-x</dc:title>
  <dc:creator>yock zhang</dc:creator>
  <cp:lastModifiedBy>yock zhang</cp:lastModifiedBy>
  <cp:revision>9</cp:revision>
  <dcterms:created xsi:type="dcterms:W3CDTF">2013-01-06T16:28:28Z</dcterms:created>
  <dcterms:modified xsi:type="dcterms:W3CDTF">2013-01-06T18:20:35Z</dcterms:modified>
</cp:coreProperties>
</file>