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A5A7-881B-4C1C-A050-344607B893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ED0B-8097-4F45-A401-316B53CC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554" y="383763"/>
            <a:ext cx="6878472" cy="18801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CAKADIN</a:t>
            </a: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4000" dirty="0">
                <a:latin typeface="Arial Black" panose="020B0A04020102020204" pitchFamily="34" charset="0"/>
              </a:rPr>
              <a:t>(</a:t>
            </a:r>
            <a:r>
              <a:rPr lang="en-US" sz="4000" dirty="0" err="1" smtClean="0">
                <a:latin typeface="Arial Black" panose="020B0A04020102020204" pitchFamily="34" charset="0"/>
              </a:rPr>
              <a:t>Cari</a:t>
            </a:r>
            <a:r>
              <a:rPr lang="id-ID" sz="4000" dirty="0" smtClean="0">
                <a:latin typeface="Arial Black" panose="020B0A04020102020204" pitchFamily="34" charset="0"/>
              </a:rPr>
              <a:t>in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>
                <a:latin typeface="Arial Black" panose="020B0A04020102020204" pitchFamily="34" charset="0"/>
              </a:rPr>
              <a:t>Kantor </a:t>
            </a:r>
            <a:r>
              <a:rPr lang="en-US" sz="4000" dirty="0" err="1">
                <a:latin typeface="Arial Black" panose="020B0A04020102020204" pitchFamily="34" charset="0"/>
              </a:rPr>
              <a:t>Dinas</a:t>
            </a:r>
            <a:r>
              <a:rPr lang="en-US" sz="4000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12" y="3429000"/>
            <a:ext cx="6227928" cy="1515872"/>
          </a:xfrm>
        </p:spPr>
        <p:txBody>
          <a:bodyPr>
            <a:normAutofit fontScale="92500" lnSpcReduction="20000"/>
          </a:bodyPr>
          <a:lstStyle/>
          <a:p>
            <a:pPr marL="1255713" indent="-341313" algn="l"/>
            <a:r>
              <a:rPr lang="en-US" b="1" dirty="0" err="1"/>
              <a:t>Oleh</a:t>
            </a:r>
            <a:r>
              <a:rPr lang="en-US" b="1" dirty="0"/>
              <a:t> </a:t>
            </a:r>
          </a:p>
          <a:p>
            <a:pPr marL="1255713" indent="-341313" algn="l">
              <a:buAutoNum type="arabicPeriod"/>
            </a:pPr>
            <a:r>
              <a:rPr lang="en-US" b="1" dirty="0" err="1"/>
              <a:t>Reksa</a:t>
            </a:r>
            <a:r>
              <a:rPr lang="en-US" b="1" dirty="0"/>
              <a:t> </a:t>
            </a:r>
            <a:r>
              <a:rPr lang="en-US" b="1" dirty="0" err="1"/>
              <a:t>Suhud</a:t>
            </a:r>
            <a:r>
              <a:rPr lang="en-US" b="1" dirty="0"/>
              <a:t> </a:t>
            </a:r>
            <a:r>
              <a:rPr lang="en-US" b="1" dirty="0" err="1"/>
              <a:t>Triatmojo</a:t>
            </a:r>
            <a:r>
              <a:rPr lang="en-US" b="1" dirty="0"/>
              <a:t> 	1515061001</a:t>
            </a:r>
          </a:p>
          <a:p>
            <a:pPr marL="1255713" indent="-341313" algn="l">
              <a:buAutoNum type="arabicPeriod"/>
            </a:pPr>
            <a:r>
              <a:rPr lang="en-US" b="1" dirty="0" err="1"/>
              <a:t>Pariyem</a:t>
            </a:r>
            <a:r>
              <a:rPr lang="en-US" b="1" dirty="0"/>
              <a:t>  			1515061011</a:t>
            </a:r>
          </a:p>
          <a:p>
            <a:pPr marL="1255713" indent="-341313" algn="l">
              <a:buAutoNum type="arabicPeriod"/>
            </a:pPr>
            <a:r>
              <a:rPr lang="en-US" b="1" dirty="0" err="1"/>
              <a:t>Bagus</a:t>
            </a:r>
            <a:r>
              <a:rPr lang="en-US" b="1" dirty="0"/>
              <a:t> </a:t>
            </a:r>
            <a:r>
              <a:rPr lang="en-US" b="1" dirty="0" err="1"/>
              <a:t>Arifudin</a:t>
            </a:r>
            <a:r>
              <a:rPr lang="en-US" b="1" dirty="0"/>
              <a:t> 		1515061032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881E-0AED-451F-A8A1-C5E51B0D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dirty="0">
                <a:latin typeface="Maiandra GD" panose="020E0502030308020204" pitchFamily="34" charset="0"/>
              </a:rPr>
              <a:t>TOOLS USED</a:t>
            </a:r>
            <a:endParaRPr lang="id-ID" sz="54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22C6-D44E-45AF-8DF6-0CDF841C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d-ID" dirty="0"/>
              <a:t>IDE ANDROID STUDIO V 3.0.1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/>
              <a:t>SDK ANDROID API 22 ( ANDROID LOLLIPOP 5.0)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52E24-1E3E-42DD-853F-2E6FAAC2C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974463"/>
            <a:ext cx="6953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88A-E960-4D04-A3B0-DD26417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b="1" dirty="0">
                <a:latin typeface="Arial Rounded MT Bold" panose="020F0704030504030204" pitchFamily="34" charset="0"/>
              </a:rPr>
              <a:t>TEAM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7DB9-F39B-4186-A37D-155DDBB8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1C235D-3998-4B12-8AC0-BC186CFAEEE6}"/>
              </a:ext>
            </a:extLst>
          </p:cNvPr>
          <p:cNvSpPr/>
          <p:nvPr/>
        </p:nvSpPr>
        <p:spPr>
          <a:xfrm>
            <a:off x="3864077" y="737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6998D-7DA0-4C27-9A02-007A1F32DD8B}"/>
              </a:ext>
            </a:extLst>
          </p:cNvPr>
          <p:cNvSpPr/>
          <p:nvPr/>
        </p:nvSpPr>
        <p:spPr>
          <a:xfrm>
            <a:off x="5216012" y="3342532"/>
            <a:ext cx="1759975" cy="131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CAKADIN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431EA2-E5D0-469D-B39A-2E3DBA72FC54}"/>
              </a:ext>
            </a:extLst>
          </p:cNvPr>
          <p:cNvSpPr/>
          <p:nvPr/>
        </p:nvSpPr>
        <p:spPr>
          <a:xfrm>
            <a:off x="1032387" y="2062982"/>
            <a:ext cx="3195484" cy="119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u="sng" dirty="0"/>
              <a:t>LEAD OF PROGRAMMER</a:t>
            </a:r>
          </a:p>
          <a:p>
            <a:pPr algn="ctr"/>
            <a:r>
              <a:rPr lang="id-ID" dirty="0"/>
              <a:t>REKSA SUHUD TRI ATMOJO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59C00-713B-4128-9F5D-9F123C7B7162}"/>
              </a:ext>
            </a:extLst>
          </p:cNvPr>
          <p:cNvSpPr/>
          <p:nvPr/>
        </p:nvSpPr>
        <p:spPr>
          <a:xfrm>
            <a:off x="1009280" y="4847304"/>
            <a:ext cx="3539612" cy="106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/>
              <a:t>USER INTERFACE DESIGNER</a:t>
            </a:r>
          </a:p>
          <a:p>
            <a:pPr algn="ctr"/>
            <a:r>
              <a:rPr lang="id-ID" dirty="0"/>
              <a:t>PARIYEM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C375-4F32-463A-B56A-AE4241C2CDC6}"/>
              </a:ext>
            </a:extLst>
          </p:cNvPr>
          <p:cNvSpPr/>
          <p:nvPr/>
        </p:nvSpPr>
        <p:spPr>
          <a:xfrm>
            <a:off x="8297197" y="3479287"/>
            <a:ext cx="2959510" cy="1044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u="sng" dirty="0"/>
              <a:t>DATABASE DESIGNER</a:t>
            </a:r>
          </a:p>
          <a:p>
            <a:pPr algn="ctr"/>
            <a:r>
              <a:rPr lang="id-ID" dirty="0"/>
              <a:t>M. BAGUS ARIFUDIN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D79BC-5ABA-44F7-8550-D02F40C7DF1B}"/>
              </a:ext>
            </a:extLst>
          </p:cNvPr>
          <p:cNvCxnSpPr>
            <a:endCxn id="5" idx="1"/>
          </p:cNvCxnSpPr>
          <p:nvPr/>
        </p:nvCxnSpPr>
        <p:spPr>
          <a:xfrm>
            <a:off x="4227871" y="2662750"/>
            <a:ext cx="1245883" cy="87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F08B-5B97-4F42-89BE-5B43C8653D6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V="1">
            <a:off x="4548892" y="4467108"/>
            <a:ext cx="924862" cy="91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BB44F5-FD40-41FE-B57F-6AB194D82516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685935" y="4001292"/>
            <a:ext cx="1611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7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7C01-F663-4593-9995-3AE0D58F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dirty="0">
                <a:latin typeface="Algerian" panose="04020705040A02060702" pitchFamily="82" charset="0"/>
              </a:rPr>
              <a:t>LIBRARY / API </a:t>
            </a:r>
            <a:r>
              <a:rPr lang="id-ID" sz="5400" b="1" dirty="0" smtClean="0">
                <a:latin typeface="Algerian" panose="04020705040A02060702" pitchFamily="82" charset="0"/>
              </a:rPr>
              <a:t>USED</a:t>
            </a:r>
            <a:endParaRPr lang="id-ID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618F-548C-4C56-97D5-D99783FB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3200" b="1" dirty="0">
                <a:latin typeface="Eras Demi ITC" panose="020B0805030504020804" pitchFamily="34" charset="0"/>
              </a:rPr>
              <a:t>GOOGLE MAPS API ANDROID V2</a:t>
            </a: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endParaRPr lang="id-ID" sz="3200" b="1" dirty="0">
              <a:latin typeface="Eras Demi ITC" panose="020B08050305040208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Eras Demi ITC" panose="020B0805030504020804" pitchFamily="34" charset="0"/>
              </a:rPr>
              <a:t>WITH MAP TYPE HYBRID = </a:t>
            </a:r>
            <a:r>
              <a:rPr lang="id-ID" sz="3200" b="1" dirty="0" smtClean="0">
                <a:latin typeface="Eras Demi ITC" panose="020B0805030504020804" pitchFamily="34" charset="0"/>
              </a:rPr>
              <a:t>COMBINATING</a:t>
            </a:r>
            <a:r>
              <a:rPr lang="en-US" sz="3200" b="1" dirty="0" smtClean="0">
                <a:latin typeface="Eras Demi ITC" panose="020B0805030504020804" pitchFamily="34" charset="0"/>
              </a:rPr>
              <a:t> </a:t>
            </a:r>
            <a:r>
              <a:rPr lang="en-US" sz="3200" b="1" dirty="0">
                <a:latin typeface="Eras Demi ITC" panose="020B0805030504020804" pitchFamily="34" charset="0"/>
              </a:rPr>
              <a:t>IMAGE </a:t>
            </a:r>
            <a:r>
              <a:rPr lang="en-US" sz="3200" b="1" dirty="0" smtClean="0">
                <a:latin typeface="Eras Demi ITC" panose="020B0805030504020804" pitchFamily="34" charset="0"/>
              </a:rPr>
              <a:t>SATELLITE</a:t>
            </a:r>
            <a:r>
              <a:rPr lang="id-ID" sz="3200" b="1" dirty="0" smtClean="0">
                <a:latin typeface="Eras Demi ITC" panose="020B0805030504020804" pitchFamily="34" charset="0"/>
              </a:rPr>
              <a:t> MAP</a:t>
            </a:r>
            <a:r>
              <a:rPr lang="en-US" sz="3200" b="1" dirty="0" smtClean="0">
                <a:latin typeface="Eras Demi ITC" panose="020B0805030504020804" pitchFamily="34" charset="0"/>
              </a:rPr>
              <a:t> </a:t>
            </a:r>
            <a:r>
              <a:rPr lang="en-US" sz="3200" b="1" dirty="0">
                <a:latin typeface="Eras Demi ITC" panose="020B0805030504020804" pitchFamily="34" charset="0"/>
              </a:rPr>
              <a:t>&amp; TRAFFIC MAP</a:t>
            </a:r>
            <a:endParaRPr lang="id-ID" sz="3200" b="1" dirty="0">
              <a:latin typeface="Eras Demi ITC" panose="020B0805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C55B5-6182-4EDB-8600-EDF5E422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59" y="2616056"/>
            <a:ext cx="7236161" cy="28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752B-640D-4573-B2D6-3069204C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STAGES OF LABOR</a:t>
            </a:r>
            <a:endParaRPr lang="id-ID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27C273-39F2-4DE7-9303-E5703B196747}"/>
              </a:ext>
            </a:extLst>
          </p:cNvPr>
          <p:cNvSpPr/>
          <p:nvPr/>
        </p:nvSpPr>
        <p:spPr>
          <a:xfrm>
            <a:off x="714070" y="1905114"/>
            <a:ext cx="2713703" cy="855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UI DESIGN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0B861-5065-4DB8-A49F-5B421B75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751" y="3657601"/>
            <a:ext cx="2553930" cy="855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id-ID" sz="2000" dirty="0" smtClean="0"/>
              <a:t>MAKING </a:t>
            </a:r>
            <a:r>
              <a:rPr lang="id-ID" sz="2000" dirty="0"/>
              <a:t>MAPS ACTIVITY + </a:t>
            </a:r>
            <a:r>
              <a:rPr lang="id-ID" sz="2000" dirty="0" smtClean="0"/>
              <a:t>INTEGRATING THE GMAPS </a:t>
            </a:r>
            <a:r>
              <a:rPr lang="id-ID" sz="2000" dirty="0"/>
              <a:t>API ANDROID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E70B2F-0430-4660-99C9-07F7920DD5B4}"/>
              </a:ext>
            </a:extLst>
          </p:cNvPr>
          <p:cNvSpPr/>
          <p:nvPr/>
        </p:nvSpPr>
        <p:spPr>
          <a:xfrm>
            <a:off x="4704738" y="1917288"/>
            <a:ext cx="2553930" cy="855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SYSTEM DESIGN</a:t>
            </a:r>
            <a:endParaRPr lang="id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4A3B34-884E-4758-BC10-BD8A4C3FFD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27773" y="2332818"/>
            <a:ext cx="1276965" cy="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C1670-B924-49F3-A048-41B63CBF5851}"/>
              </a:ext>
            </a:extLst>
          </p:cNvPr>
          <p:cNvSpPr/>
          <p:nvPr/>
        </p:nvSpPr>
        <p:spPr>
          <a:xfrm>
            <a:off x="4896461" y="3603756"/>
            <a:ext cx="2553930" cy="855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COLLECTING THE INFO OF OFFICE DEPT.</a:t>
            </a:r>
            <a:endParaRPr lang="id-ID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DBF020B-E4EA-40A1-A583-5DF4FAEE7AEE}"/>
              </a:ext>
            </a:extLst>
          </p:cNvPr>
          <p:cNvSpPr txBox="1">
            <a:spLocks/>
          </p:cNvSpPr>
          <p:nvPr/>
        </p:nvSpPr>
        <p:spPr>
          <a:xfrm>
            <a:off x="1093838" y="3603755"/>
            <a:ext cx="2553930" cy="855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000" dirty="0" smtClean="0"/>
              <a:t>DATABASE DESIGN</a:t>
            </a:r>
            <a:endParaRPr lang="id-ID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9B2CEC4-7386-4E53-BB9E-A06E00F02317}"/>
              </a:ext>
            </a:extLst>
          </p:cNvPr>
          <p:cNvSpPr txBox="1">
            <a:spLocks/>
          </p:cNvSpPr>
          <p:nvPr/>
        </p:nvSpPr>
        <p:spPr>
          <a:xfrm>
            <a:off x="1032385" y="5290224"/>
            <a:ext cx="2708782" cy="1189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000" dirty="0" smtClean="0"/>
              <a:t>ADD ADDITIONAL FEATURE FROM THE REQUIREMENT</a:t>
            </a:r>
            <a:endParaRPr lang="id-ID" sz="20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5498AC4-43E4-437A-8112-D66E466D9CFC}"/>
              </a:ext>
            </a:extLst>
          </p:cNvPr>
          <p:cNvSpPr txBox="1">
            <a:spLocks/>
          </p:cNvSpPr>
          <p:nvPr/>
        </p:nvSpPr>
        <p:spPr>
          <a:xfrm>
            <a:off x="4819035" y="5290224"/>
            <a:ext cx="2708782" cy="1189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000" dirty="0" smtClean="0"/>
              <a:t>COMPILATION TO APK PACKAGE</a:t>
            </a:r>
            <a:endParaRPr lang="id-ID" sz="2000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495AC09-2382-477C-9539-E40970C7630B}"/>
              </a:ext>
            </a:extLst>
          </p:cNvPr>
          <p:cNvSpPr txBox="1">
            <a:spLocks/>
          </p:cNvSpPr>
          <p:nvPr/>
        </p:nvSpPr>
        <p:spPr>
          <a:xfrm>
            <a:off x="8319325" y="5290224"/>
            <a:ext cx="2708782" cy="1189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000" dirty="0" smtClean="0"/>
              <a:t>FEATURE TESTING</a:t>
            </a:r>
            <a:endParaRPr lang="id-ID" sz="2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2837D1-0AD7-4688-947E-F137F691DBDF}"/>
              </a:ext>
            </a:extLst>
          </p:cNvPr>
          <p:cNvSpPr/>
          <p:nvPr/>
        </p:nvSpPr>
        <p:spPr>
          <a:xfrm>
            <a:off x="8315638" y="1882873"/>
            <a:ext cx="2553930" cy="855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LITERATURE STUDY</a:t>
            </a:r>
            <a:endParaRPr lang="id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4900B7-0D8C-486F-98F9-E29B2F86E992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7258668" y="2310577"/>
            <a:ext cx="1056970" cy="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5C12-32B4-452C-BA93-4E724623BAA4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9592603" y="2738280"/>
            <a:ext cx="81113" cy="91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9DBF6-B34E-4F0C-806C-A7E111ED57F0}"/>
              </a:ext>
            </a:extLst>
          </p:cNvPr>
          <p:cNvCxnSpPr>
            <a:stCxn id="5" idx="1"/>
            <a:endCxn id="12" idx="3"/>
          </p:cNvCxnSpPr>
          <p:nvPr/>
        </p:nvCxnSpPr>
        <p:spPr>
          <a:xfrm flipH="1" flipV="1">
            <a:off x="7450391" y="4031460"/>
            <a:ext cx="946360" cy="5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0C5A27-BB20-4482-BA66-7AE60633C527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3647768" y="4031459"/>
            <a:ext cx="1248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1628D-C572-49B1-B467-F8056414BDE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370803" y="4459163"/>
            <a:ext cx="15973" cy="83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E7D0E9-3BC3-451C-8A36-35306E2BA8F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3741167" y="5885073"/>
            <a:ext cx="107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C319D9-ECD5-4191-A866-70C894E46BF8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7527817" y="5885073"/>
            <a:ext cx="791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28" y="1"/>
            <a:ext cx="778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224" y="429906"/>
            <a:ext cx="5139519" cy="6584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Apa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itu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CaKaDin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2269" r="8685" b="5314"/>
          <a:stretch/>
        </p:blipFill>
        <p:spPr>
          <a:xfrm>
            <a:off x="6417647" y="280326"/>
            <a:ext cx="859807" cy="957616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Callout 8"/>
          <p:cNvSpPr/>
          <p:nvPr/>
        </p:nvSpPr>
        <p:spPr>
          <a:xfrm>
            <a:off x="1485225" y="1719617"/>
            <a:ext cx="6196438" cy="4640239"/>
          </a:xfrm>
          <a:prstGeom prst="righ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540991" y="3459706"/>
            <a:ext cx="1736463" cy="11600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4084" y="1856096"/>
            <a:ext cx="3766782" cy="4353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Cakadin</a:t>
            </a:r>
            <a:r>
              <a:rPr lang="en-US" sz="2800" dirty="0"/>
              <a:t> is an application that is built to facilitate the public in searching for office services in the city of Bandar Lampung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4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535" y="97497"/>
            <a:ext cx="5139519" cy="1163423"/>
          </a:xfrm>
        </p:spPr>
        <p:txBody>
          <a:bodyPr>
            <a:normAutofit fontScale="90000"/>
          </a:bodyPr>
          <a:lstStyle/>
          <a:p>
            <a:r>
              <a:rPr lang="id-ID" dirty="0" err="1" smtClean="0">
                <a:latin typeface="Arial Black" panose="020B0A04020102020204" pitchFamily="34" charset="0"/>
              </a:rPr>
              <a:t>Cakadin’s</a:t>
            </a:r>
            <a:r>
              <a:rPr lang="id-ID" dirty="0" smtClean="0">
                <a:latin typeface="Arial Black" panose="020B0A04020102020204" pitchFamily="34" charset="0"/>
              </a:rPr>
              <a:t> </a:t>
            </a:r>
            <a:r>
              <a:rPr lang="id-ID" dirty="0" err="1" smtClean="0">
                <a:latin typeface="Arial Black" panose="020B0A04020102020204" pitchFamily="34" charset="0"/>
              </a:rPr>
              <a:t>App</a:t>
            </a:r>
            <a:r>
              <a:rPr lang="id-ID" dirty="0" smtClean="0">
                <a:latin typeface="Arial Black" panose="020B0A04020102020204" pitchFamily="34" charset="0"/>
              </a:rPr>
              <a:t> Menu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07" y="0"/>
            <a:ext cx="3703093" cy="6858000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60" y="1934799"/>
            <a:ext cx="1084411" cy="1084411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2593074" y="1885878"/>
            <a:ext cx="4572409" cy="102888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Lokasi</a:t>
            </a:r>
            <a:r>
              <a:rPr lang="id-ID" dirty="0" smtClean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Office location is a menu that is used to find out the location of the official office in Bandar Lampung with a lot of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  <a:r>
              <a:rPr lang="id-ID" dirty="0" smtClean="0">
                <a:solidFill>
                  <a:schemeClr val="tx1"/>
                </a:solidFill>
              </a:rPr>
              <a:t> (</a:t>
            </a:r>
            <a:r>
              <a:rPr lang="id-ID" dirty="0" err="1" smtClean="0">
                <a:solidFill>
                  <a:schemeClr val="tx1"/>
                </a:solidFill>
              </a:rPr>
              <a:t>name</a:t>
            </a:r>
            <a:r>
              <a:rPr lang="id-ID" dirty="0" smtClean="0">
                <a:solidFill>
                  <a:schemeClr val="tx1"/>
                </a:solidFill>
              </a:rPr>
              <a:t>, </a:t>
            </a:r>
            <a:r>
              <a:rPr lang="id-ID" dirty="0" err="1" smtClean="0">
                <a:solidFill>
                  <a:schemeClr val="tx1"/>
                </a:solidFill>
              </a:rPr>
              <a:t>phone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id-ID" dirty="0" err="1" smtClean="0">
                <a:solidFill>
                  <a:schemeClr val="tx1"/>
                </a:solidFill>
              </a:rPr>
              <a:t>number</a:t>
            </a:r>
            <a:r>
              <a:rPr lang="id-ID" dirty="0" smtClean="0">
                <a:solidFill>
                  <a:schemeClr val="tx1"/>
                </a:solidFill>
              </a:rPr>
              <a:t>, </a:t>
            </a:r>
            <a:r>
              <a:rPr lang="id-ID" dirty="0" err="1" smtClean="0">
                <a:solidFill>
                  <a:schemeClr val="tx1"/>
                </a:solidFill>
              </a:rPr>
              <a:t>rating</a:t>
            </a:r>
            <a:r>
              <a:rPr lang="id-ID" dirty="0" smtClean="0">
                <a:solidFill>
                  <a:schemeClr val="tx1"/>
                </a:solidFill>
              </a:rPr>
              <a:t>, </a:t>
            </a:r>
            <a:r>
              <a:rPr lang="id-ID" dirty="0" err="1" smtClean="0">
                <a:solidFill>
                  <a:schemeClr val="tx1"/>
                </a:solidFill>
              </a:rPr>
              <a:t>address</a:t>
            </a:r>
            <a:r>
              <a:rPr lang="id-ID" dirty="0" smtClean="0">
                <a:solidFill>
                  <a:schemeClr val="tx1"/>
                </a:solidFill>
              </a:rPr>
              <a:t>,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05100" y="4624683"/>
            <a:ext cx="860862" cy="818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791780" y="4804522"/>
            <a:ext cx="532263" cy="458418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2600326" y="3141820"/>
            <a:ext cx="4633579" cy="9792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Tambah Kantor Dinas </a:t>
            </a:r>
            <a:r>
              <a:rPr lang="id-ID" dirty="0" smtClean="0">
                <a:solidFill>
                  <a:schemeClr val="tx1"/>
                </a:solidFill>
              </a:rPr>
              <a:t>: An “</a:t>
            </a:r>
            <a:r>
              <a:rPr lang="en-US" dirty="0" smtClean="0">
                <a:solidFill>
                  <a:schemeClr val="tx1"/>
                </a:solidFill>
              </a:rPr>
              <a:t>Add office</a:t>
            </a:r>
            <a:r>
              <a:rPr lang="id-ID" dirty="0" smtClean="0">
                <a:solidFill>
                  <a:schemeClr val="tx1"/>
                </a:solidFill>
              </a:rPr>
              <a:t>” </a:t>
            </a:r>
            <a:r>
              <a:rPr lang="id-ID" dirty="0" err="1" smtClean="0">
                <a:solidFill>
                  <a:schemeClr val="tx1"/>
                </a:solidFill>
              </a:rPr>
              <a:t>feature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a menu used to add new office location on the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590109" y="3655364"/>
            <a:ext cx="821262" cy="68436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04535" y="3140796"/>
            <a:ext cx="799380" cy="7543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3839" y="3350083"/>
            <a:ext cx="438615" cy="4013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Diagonal Corner Rectangle 21"/>
          <p:cNvSpPr/>
          <p:nvPr/>
        </p:nvSpPr>
        <p:spPr>
          <a:xfrm>
            <a:off x="2590172" y="4478432"/>
            <a:ext cx="4653886" cy="9643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Berikan Opini </a:t>
            </a:r>
            <a:r>
              <a:rPr lang="id-ID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The opinion menu is used to evaluate the services of workers in the 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590172" y="5627118"/>
            <a:ext cx="4653886" cy="9643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Tentang Kami </a:t>
            </a:r>
            <a:r>
              <a:rPr lang="id-ID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About is the menu that contains about application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5100" y="5645010"/>
            <a:ext cx="860862" cy="818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58" y="392423"/>
            <a:ext cx="7192373" cy="931412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Office Location View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4" cy="6858000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310186" y="1692322"/>
            <a:ext cx="5022376" cy="4462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32562" y="3152632"/>
            <a:ext cx="1214650" cy="1528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87308" y="3429000"/>
            <a:ext cx="937290" cy="9519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583140" y="1951630"/>
            <a:ext cx="4476466" cy="402608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/>
              <a:t>When the location menu is clicked, it will display the map of the Bandar Lampung </a:t>
            </a:r>
            <a:r>
              <a:rPr lang="en-US" sz="2000" dirty="0" smtClean="0"/>
              <a:t>area</a:t>
            </a:r>
            <a:endParaRPr lang="id-ID" sz="20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id-ID" sz="20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d-ID" sz="2000" dirty="0" err="1" smtClean="0"/>
              <a:t>When</a:t>
            </a:r>
            <a:r>
              <a:rPr lang="id-ID" sz="2000" dirty="0" smtClean="0"/>
              <a:t> </a:t>
            </a:r>
            <a:r>
              <a:rPr lang="id-ID" sz="2000" dirty="0" err="1" smtClean="0"/>
              <a:t>you</a:t>
            </a:r>
            <a:r>
              <a:rPr lang="id-ID" sz="2000" dirty="0" smtClean="0"/>
              <a:t> tap a </a:t>
            </a:r>
            <a:r>
              <a:rPr lang="id-ID" sz="2000" dirty="0" err="1" smtClean="0"/>
              <a:t>marker</a:t>
            </a:r>
            <a:r>
              <a:rPr lang="id-ID" sz="2000" dirty="0" smtClean="0"/>
              <a:t>, </a:t>
            </a:r>
            <a:r>
              <a:rPr lang="id-ID" sz="2000" dirty="0" err="1" smtClean="0"/>
              <a:t>the</a:t>
            </a:r>
            <a:r>
              <a:rPr lang="id-ID" sz="2000" dirty="0" smtClean="0"/>
              <a:t> </a:t>
            </a:r>
            <a:r>
              <a:rPr lang="id-ID" sz="2000" dirty="0" err="1" smtClean="0"/>
              <a:t>application</a:t>
            </a:r>
            <a:r>
              <a:rPr lang="id-ID" sz="2000" dirty="0" smtClean="0"/>
              <a:t> </a:t>
            </a:r>
            <a:r>
              <a:rPr lang="id-ID" sz="2000" dirty="0" err="1" smtClean="0"/>
              <a:t>will</a:t>
            </a:r>
            <a:r>
              <a:rPr lang="id-ID" sz="2000" dirty="0" smtClean="0"/>
              <a:t> </a:t>
            </a:r>
            <a:r>
              <a:rPr lang="id-ID" sz="2000" dirty="0" err="1" smtClean="0"/>
              <a:t>measuring</a:t>
            </a:r>
            <a:r>
              <a:rPr lang="id-ID" sz="2000" dirty="0" smtClean="0"/>
              <a:t> </a:t>
            </a:r>
            <a:r>
              <a:rPr lang="id-ID" sz="2000" dirty="0" err="1" smtClean="0"/>
              <a:t>distance</a:t>
            </a:r>
            <a:r>
              <a:rPr lang="id-ID" sz="2000" dirty="0" smtClean="0"/>
              <a:t> </a:t>
            </a:r>
            <a:r>
              <a:rPr lang="id-ID" sz="2000" dirty="0" err="1" smtClean="0"/>
              <a:t>between</a:t>
            </a:r>
            <a:r>
              <a:rPr lang="id-ID" sz="2000" dirty="0" smtClean="0"/>
              <a:t> </a:t>
            </a:r>
            <a:r>
              <a:rPr lang="id-ID" sz="2000" dirty="0" err="1" smtClean="0"/>
              <a:t>your</a:t>
            </a:r>
            <a:r>
              <a:rPr lang="id-ID" sz="2000" dirty="0" smtClean="0"/>
              <a:t> </a:t>
            </a:r>
            <a:r>
              <a:rPr lang="id-ID" sz="2000" dirty="0" err="1" smtClean="0"/>
              <a:t>current</a:t>
            </a:r>
            <a:r>
              <a:rPr lang="id-ID" sz="2000" dirty="0" smtClean="0"/>
              <a:t> </a:t>
            </a:r>
            <a:r>
              <a:rPr lang="id-ID" sz="2000" dirty="0" err="1" smtClean="0"/>
              <a:t>location</a:t>
            </a:r>
            <a:r>
              <a:rPr lang="id-ID" sz="2000" dirty="0" smtClean="0"/>
              <a:t> </a:t>
            </a:r>
            <a:r>
              <a:rPr lang="id-ID" sz="2000" dirty="0" err="1" smtClean="0"/>
              <a:t>to</a:t>
            </a:r>
            <a:r>
              <a:rPr lang="id-ID" sz="2000" dirty="0" smtClean="0"/>
              <a:t> </a:t>
            </a:r>
            <a:r>
              <a:rPr lang="id-ID" sz="2000" dirty="0" err="1" smtClean="0"/>
              <a:t>specific</a:t>
            </a:r>
            <a:r>
              <a:rPr lang="id-ID" sz="2000" dirty="0" smtClean="0"/>
              <a:t> </a:t>
            </a:r>
            <a:r>
              <a:rPr lang="id-ID" sz="2000" dirty="0" err="1" smtClean="0"/>
              <a:t>office</a:t>
            </a:r>
            <a:r>
              <a:rPr lang="id-ID" sz="2000" dirty="0" smtClean="0"/>
              <a:t> (</a:t>
            </a:r>
            <a:r>
              <a:rPr lang="id-ID" sz="2000" dirty="0" err="1" smtClean="0"/>
              <a:t>device</a:t>
            </a:r>
            <a:r>
              <a:rPr lang="id-ID" sz="2000" dirty="0" smtClean="0"/>
              <a:t> </a:t>
            </a:r>
            <a:r>
              <a:rPr lang="id-ID" sz="2000" dirty="0" err="1" smtClean="0"/>
              <a:t>location</a:t>
            </a:r>
            <a:r>
              <a:rPr lang="id-ID" sz="2000" dirty="0" smtClean="0"/>
              <a:t> </a:t>
            </a:r>
            <a:r>
              <a:rPr lang="id-ID" sz="2000" dirty="0" err="1" smtClean="0"/>
              <a:t>must</a:t>
            </a:r>
            <a:r>
              <a:rPr lang="id-ID" sz="2000" dirty="0" smtClean="0"/>
              <a:t> </a:t>
            </a:r>
            <a:r>
              <a:rPr lang="id-ID" sz="2000" dirty="0" err="1" smtClean="0"/>
              <a:t>be</a:t>
            </a:r>
            <a:r>
              <a:rPr lang="id-ID" sz="2000" dirty="0" smtClean="0"/>
              <a:t> </a:t>
            </a:r>
            <a:r>
              <a:rPr lang="id-ID" sz="2000" dirty="0" err="1" smtClean="0"/>
              <a:t>activated</a:t>
            </a:r>
            <a:r>
              <a:rPr lang="id-ID" sz="2000" dirty="0" smtClean="0"/>
              <a:t> </a:t>
            </a:r>
            <a:r>
              <a:rPr lang="id-ID" sz="2000" dirty="0" err="1" smtClean="0"/>
              <a:t>first</a:t>
            </a:r>
            <a:r>
              <a:rPr lang="id-ID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0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168" y="52913"/>
            <a:ext cx="6493142" cy="1613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Specify Destination Location with coordinates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4" cy="6858000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343168" y="1910685"/>
            <a:ext cx="5112223" cy="44491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1719618" y="2333767"/>
            <a:ext cx="4353636" cy="367124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To determine the destination location can be by using the coordinate point as in the </a:t>
            </a:r>
            <a:r>
              <a:rPr lang="en-US" sz="2000" dirty="0" smtClean="0">
                <a:solidFill>
                  <a:schemeClr val="tx1"/>
                </a:solidFill>
              </a:rPr>
              <a:t>example</a:t>
            </a:r>
            <a:r>
              <a:rPr lang="id-ID" sz="2000" dirty="0" smtClean="0">
                <a:solidFill>
                  <a:schemeClr val="tx1"/>
                </a:solidFill>
              </a:rPr>
              <a:t> </a:t>
            </a:r>
            <a:r>
              <a:rPr lang="id-ID" sz="2000" dirty="0" err="1" smtClean="0">
                <a:solidFill>
                  <a:schemeClr val="tx1"/>
                </a:solidFill>
              </a:rPr>
              <a:t>like</a:t>
            </a:r>
            <a:r>
              <a:rPr lang="id-ID" sz="2000" dirty="0" smtClean="0">
                <a:solidFill>
                  <a:schemeClr val="tx1"/>
                </a:solidFill>
              </a:rPr>
              <a:t> </a:t>
            </a:r>
            <a:r>
              <a:rPr lang="id-ID" sz="2000" dirty="0" err="1" smtClean="0">
                <a:solidFill>
                  <a:schemeClr val="tx1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image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3050252">
            <a:off x="1659871" y="1513456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050252">
            <a:off x="5932529" y="5307957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78" y="2477886"/>
            <a:ext cx="1059639" cy="10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4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43167" y="52913"/>
            <a:ext cx="6053919" cy="16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Black" panose="020B0A04020102020204" pitchFamily="34" charset="0"/>
              </a:rPr>
              <a:t>Example map: location of Tourism Department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343168" y="1910685"/>
            <a:ext cx="5112223" cy="44491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1719618" y="2333767"/>
            <a:ext cx="4353636" cy="367124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When the list of office menu is clicked, it will display the </a:t>
            </a:r>
            <a:r>
              <a:rPr lang="id-ID" sz="2400" dirty="0" err="1" smtClean="0">
                <a:solidFill>
                  <a:schemeClr val="tx1"/>
                </a:solidFill>
              </a:rPr>
              <a:t>office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location </a:t>
            </a:r>
            <a:r>
              <a:rPr lang="id-ID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maps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with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building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marker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3050252">
            <a:off x="1659871" y="1513456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050252">
            <a:off x="5932529" y="5307957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78" y="2477886"/>
            <a:ext cx="1059639" cy="10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15" y="257507"/>
            <a:ext cx="7295866" cy="1381792"/>
          </a:xfrm>
        </p:spPr>
        <p:txBody>
          <a:bodyPr/>
          <a:lstStyle/>
          <a:p>
            <a:r>
              <a:rPr lang="id-ID" dirty="0" err="1" smtClean="0">
                <a:latin typeface="Arial Black" panose="020B0A04020102020204" pitchFamily="34" charset="0"/>
              </a:rPr>
              <a:t>Give</a:t>
            </a:r>
            <a:r>
              <a:rPr lang="id-ID" dirty="0" smtClean="0">
                <a:latin typeface="Arial Black" panose="020B0A04020102020204" pitchFamily="34" charset="0"/>
              </a:rPr>
              <a:t> </a:t>
            </a:r>
            <a:r>
              <a:rPr lang="id-ID" dirty="0" err="1" smtClean="0">
                <a:latin typeface="Arial Black" panose="020B0A04020102020204" pitchFamily="34" charset="0"/>
              </a:rPr>
              <a:t>your</a:t>
            </a:r>
            <a:r>
              <a:rPr lang="id-ID" dirty="0" smtClean="0">
                <a:latin typeface="Arial Black" panose="020B0A04020102020204" pitchFamily="34" charset="0"/>
              </a:rPr>
              <a:t> </a:t>
            </a:r>
            <a:r>
              <a:rPr lang="id-ID" dirty="0" err="1" smtClean="0">
                <a:latin typeface="Arial Black" panose="020B0A04020102020204" pitchFamily="34" charset="0"/>
              </a:rPr>
              <a:t>opinion</a:t>
            </a:r>
            <a:r>
              <a:rPr lang="id-ID" dirty="0" smtClean="0">
                <a:latin typeface="Arial Black" panose="020B0A04020102020204" pitchFamily="34" charset="0"/>
              </a:rPr>
              <a:t> </a:t>
            </a:r>
            <a:r>
              <a:rPr lang="id-ID" dirty="0" err="1" smtClean="0">
                <a:latin typeface="Arial Black" panose="020B0A04020102020204" pitchFamily="34" charset="0"/>
              </a:rPr>
              <a:t>to</a:t>
            </a:r>
            <a:r>
              <a:rPr lang="id-ID" dirty="0" smtClean="0">
                <a:latin typeface="Arial Black" panose="020B0A04020102020204" pitchFamily="34" charset="0"/>
              </a:rPr>
              <a:t> an </a:t>
            </a:r>
            <a:r>
              <a:rPr lang="id-ID" dirty="0" err="1" smtClean="0">
                <a:latin typeface="Arial Black" panose="020B0A04020102020204" pitchFamily="34" charset="0"/>
              </a:rPr>
              <a:t>office</a:t>
            </a:r>
            <a:r>
              <a:rPr lang="id-ID" dirty="0" smtClean="0">
                <a:latin typeface="Arial Black" panose="020B0A04020102020204" pitchFamily="34" charset="0"/>
              </a:rPr>
              <a:t>!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4" cy="6858000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343168" y="1910685"/>
            <a:ext cx="5112223" cy="444917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1719618" y="2333767"/>
            <a:ext cx="4353636" cy="367124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Opinions submitted by the user will be used as in improving the service performance of each existing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3050252">
            <a:off x="1659871" y="1513456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050252">
            <a:off x="5932529" y="5307957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2" r="25224"/>
          <a:stretch/>
        </p:blipFill>
        <p:spPr>
          <a:xfrm>
            <a:off x="5170472" y="2370961"/>
            <a:ext cx="772236" cy="9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420" y="319044"/>
            <a:ext cx="6490648" cy="108153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 is your opinion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83" y="-1"/>
            <a:ext cx="3853218" cy="6850167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2269" r="8685" b="5314"/>
          <a:stretch/>
        </p:blipFill>
        <p:spPr>
          <a:xfrm>
            <a:off x="7287908" y="393519"/>
            <a:ext cx="859807" cy="957616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5400000">
            <a:off x="3307012" y="-699192"/>
            <a:ext cx="2666453" cy="7014952"/>
          </a:xfrm>
          <a:prstGeom prst="bent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5400000">
            <a:off x="3307011" y="-624716"/>
            <a:ext cx="2666453" cy="7014949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95" y="241015"/>
            <a:ext cx="7323161" cy="12973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Example: user gives an opinion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39" y="-1"/>
            <a:ext cx="3894161" cy="6922955"/>
          </a:xfrm>
        </p:spPr>
      </p:pic>
      <p:sp>
        <p:nvSpPr>
          <p:cNvPr id="5" name="Pentagon 4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5400000">
            <a:off x="-244039" y="247284"/>
            <a:ext cx="1320589" cy="832513"/>
          </a:xfrm>
          <a:prstGeom prst="homePlate">
            <a:avLst>
              <a:gd name="adj" fmla="val 23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 rot="5400000">
            <a:off x="-144926" y="144926"/>
            <a:ext cx="1122363" cy="832512"/>
          </a:xfrm>
          <a:prstGeom prst="homePlate">
            <a:avLst>
              <a:gd name="adj" fmla="val 23134"/>
            </a:avLst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 rot="5400000">
            <a:off x="-13651" y="13650"/>
            <a:ext cx="859813" cy="832512"/>
          </a:xfrm>
          <a:prstGeom prst="homePlate">
            <a:avLst>
              <a:gd name="adj" fmla="val 231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1343168" y="1910685"/>
            <a:ext cx="5112223" cy="444917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719618" y="2333767"/>
            <a:ext cx="4353636" cy="3671248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Based on one user </a:t>
            </a:r>
            <a:r>
              <a:rPr lang="en-US" sz="2400" dirty="0" smtClean="0">
                <a:solidFill>
                  <a:schemeClr val="tx1"/>
                </a:solidFill>
              </a:rPr>
              <a:t>argues</a:t>
            </a:r>
            <a:r>
              <a:rPr lang="id-ID" sz="24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that the communications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office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r>
              <a:rPr lang="id-ID" sz="2400" dirty="0" err="1" smtClean="0">
                <a:solidFill>
                  <a:schemeClr val="tx1"/>
                </a:solidFill>
              </a:rPr>
              <a:t>departement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has a good service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3050252">
            <a:off x="1659871" y="1513456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3050252">
            <a:off x="5932529" y="5307957"/>
            <a:ext cx="302296" cy="1444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2" r="25224"/>
          <a:stretch/>
        </p:blipFill>
        <p:spPr>
          <a:xfrm>
            <a:off x="5170472" y="2370961"/>
            <a:ext cx="772236" cy="9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370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Arial Black</vt:lpstr>
      <vt:lpstr>Arial Rounded MT Bold</vt:lpstr>
      <vt:lpstr>Calibri</vt:lpstr>
      <vt:lpstr>Calibri Light</vt:lpstr>
      <vt:lpstr>Eras Demi ITC</vt:lpstr>
      <vt:lpstr>Maiandra GD</vt:lpstr>
      <vt:lpstr>Times New Roman</vt:lpstr>
      <vt:lpstr>Wingdings</vt:lpstr>
      <vt:lpstr>Office Theme</vt:lpstr>
      <vt:lpstr>CAKADIN (Cariin Kantor Dinas)</vt:lpstr>
      <vt:lpstr>Apa itu CaKaDin </vt:lpstr>
      <vt:lpstr>Cakadin’s App Menu</vt:lpstr>
      <vt:lpstr>Office Location View</vt:lpstr>
      <vt:lpstr>Specify Destination Location with coordinates</vt:lpstr>
      <vt:lpstr>PowerPoint Presentation</vt:lpstr>
      <vt:lpstr>Give your opinion to an office!</vt:lpstr>
      <vt:lpstr>What is your opinion</vt:lpstr>
      <vt:lpstr>Example: user gives an opinion</vt:lpstr>
      <vt:lpstr>TOOLS USED</vt:lpstr>
      <vt:lpstr>TEAM OF THIS PROJECT</vt:lpstr>
      <vt:lpstr>LIBRARY / API USED</vt:lpstr>
      <vt:lpstr>STAGES OF LABOR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CAKADIN (CARIKAN KANTOR DINAS)</dc:title>
  <dc:creator>pariyem_wpa</dc:creator>
  <cp:lastModifiedBy>REKSA SUHUD</cp:lastModifiedBy>
  <cp:revision>25</cp:revision>
  <dcterms:created xsi:type="dcterms:W3CDTF">2018-05-23T02:02:32Z</dcterms:created>
  <dcterms:modified xsi:type="dcterms:W3CDTF">2018-05-28T23:35:11Z</dcterms:modified>
</cp:coreProperties>
</file>