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9A02D3B-A9F4-4984-8613-940F7CA2913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4298D-7D9D-43FA-9F1D-EFB1367A9089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91A1D91-D807-4445-BE6C-A70BBAABA6C0}">
      <dgm:prSet/>
      <dgm:spPr/>
      <dgm:t>
        <a:bodyPr/>
        <a:lstStyle/>
        <a:p>
          <a:r>
            <a:rPr lang="en-US" dirty="0" smtClean="0"/>
            <a:t>H</a:t>
          </a:r>
          <a:endParaRPr lang="ru-RU" dirty="0"/>
        </a:p>
      </dgm:t>
    </dgm:pt>
    <dgm:pt modelId="{E69C499C-B9D5-4E1F-99AF-5A6ADB923104}" type="parTrans" cxnId="{CAD84406-F34E-4C6C-A4A7-801BEA78AE04}">
      <dgm:prSet/>
      <dgm:spPr/>
      <dgm:t>
        <a:bodyPr/>
        <a:lstStyle/>
        <a:p>
          <a:endParaRPr lang="ru-RU"/>
        </a:p>
      </dgm:t>
    </dgm:pt>
    <dgm:pt modelId="{0081849A-5599-48C8-A62D-3C87B2493844}" type="sibTrans" cxnId="{CAD84406-F34E-4C6C-A4A7-801BEA78AE04}">
      <dgm:prSet/>
      <dgm:spPr/>
      <dgm:t>
        <a:bodyPr/>
        <a:lstStyle/>
        <a:p>
          <a:endParaRPr lang="ru-RU"/>
        </a:p>
      </dgm:t>
    </dgm:pt>
    <dgm:pt modelId="{CED5BCC6-75A6-4814-921B-4BB69ABEF492}">
      <dgm:prSet/>
      <dgm:spPr/>
      <dgm:t>
        <a:bodyPr/>
        <a:lstStyle/>
        <a:p>
          <a:r>
            <a:rPr lang="en-US" b="0" i="0" dirty="0" smtClean="0"/>
            <a:t>³H</a:t>
          </a:r>
          <a:endParaRPr lang="ru-RU" dirty="0"/>
        </a:p>
      </dgm:t>
    </dgm:pt>
    <dgm:pt modelId="{A86EFCF6-8685-4EA3-BFD3-E31B8C51613E}" type="parTrans" cxnId="{433CFA86-944B-4A5F-8708-88A2101EE7DC}">
      <dgm:prSet/>
      <dgm:spPr/>
      <dgm:t>
        <a:bodyPr/>
        <a:lstStyle/>
        <a:p>
          <a:endParaRPr lang="ru-RU"/>
        </a:p>
      </dgm:t>
    </dgm:pt>
    <dgm:pt modelId="{77E4EFFC-8773-422F-A825-6B4665BD9AAF}" type="sibTrans" cxnId="{433CFA86-944B-4A5F-8708-88A2101EE7DC}">
      <dgm:prSet/>
      <dgm:spPr/>
      <dgm:t>
        <a:bodyPr/>
        <a:lstStyle/>
        <a:p>
          <a:endParaRPr lang="ru-RU"/>
        </a:p>
      </dgm:t>
    </dgm:pt>
    <dgm:pt modelId="{174AA189-04B7-4321-A0F5-47E945243C6E}">
      <dgm:prSet/>
      <dgm:spPr/>
      <dgm:t>
        <a:bodyPr/>
        <a:lstStyle/>
        <a:p>
          <a:r>
            <a:rPr lang="en-US" b="0" i="0" dirty="0" smtClean="0"/>
            <a:t>¹H</a:t>
          </a:r>
          <a:endParaRPr lang="ru-RU" dirty="0"/>
        </a:p>
      </dgm:t>
    </dgm:pt>
    <dgm:pt modelId="{2AF2FDBE-E814-4BA1-9530-7EA092AE22B8}" type="parTrans" cxnId="{7749E41C-26C5-407C-BF1C-D3BC5D4DE582}">
      <dgm:prSet/>
      <dgm:spPr/>
      <dgm:t>
        <a:bodyPr/>
        <a:lstStyle/>
        <a:p>
          <a:endParaRPr lang="ru-RU"/>
        </a:p>
      </dgm:t>
    </dgm:pt>
    <dgm:pt modelId="{CF62C4E6-9D6D-4E17-B096-1E1DBC079085}" type="sibTrans" cxnId="{7749E41C-26C5-407C-BF1C-D3BC5D4DE582}">
      <dgm:prSet/>
      <dgm:spPr/>
      <dgm:t>
        <a:bodyPr/>
        <a:lstStyle/>
        <a:p>
          <a:endParaRPr lang="ru-RU"/>
        </a:p>
      </dgm:t>
    </dgm:pt>
    <dgm:pt modelId="{9AE1B037-2407-432A-BC1A-48260F3392E2}">
      <dgm:prSet/>
      <dgm:spPr/>
      <dgm:t>
        <a:bodyPr/>
        <a:lstStyle/>
        <a:p>
          <a:r>
            <a:rPr lang="en-US" b="0" i="0" dirty="0" smtClean="0"/>
            <a:t>²H</a:t>
          </a:r>
          <a:endParaRPr lang="ru-RU" dirty="0"/>
        </a:p>
      </dgm:t>
    </dgm:pt>
    <dgm:pt modelId="{D9AE37BF-E7AD-4CCE-B7A3-E5E831A63C4E}" type="parTrans" cxnId="{68683949-1F85-4247-9E24-A3DE074ED34A}">
      <dgm:prSet/>
      <dgm:spPr/>
      <dgm:t>
        <a:bodyPr/>
        <a:lstStyle/>
        <a:p>
          <a:endParaRPr lang="ru-RU"/>
        </a:p>
      </dgm:t>
    </dgm:pt>
    <dgm:pt modelId="{CB844E4C-5E8A-47AD-80FE-2D218001F0B9}" type="sibTrans" cxnId="{68683949-1F85-4247-9E24-A3DE074ED34A}">
      <dgm:prSet/>
      <dgm:spPr/>
      <dgm:t>
        <a:bodyPr/>
        <a:lstStyle/>
        <a:p>
          <a:endParaRPr lang="ru-RU"/>
        </a:p>
      </dgm:t>
    </dgm:pt>
    <dgm:pt modelId="{B9219339-3203-4D49-B8CA-44B6E2128BCD}" type="pres">
      <dgm:prSet presAssocID="{FA44298D-7D9D-43FA-9F1D-EFB1367A90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2ED36E-2DD6-4765-BBA5-2B0DD81C9A10}" type="pres">
      <dgm:prSet presAssocID="{691A1D91-D807-4445-BE6C-A70BBAABA6C0}" presName="hierRoot1" presStyleCnt="0">
        <dgm:presLayoutVars>
          <dgm:hierBranch val="init"/>
        </dgm:presLayoutVars>
      </dgm:prSet>
      <dgm:spPr/>
    </dgm:pt>
    <dgm:pt modelId="{14C431D3-6ACA-4EB0-A2A2-8A6A0AE42FC3}" type="pres">
      <dgm:prSet presAssocID="{691A1D91-D807-4445-BE6C-A70BBAABA6C0}" presName="rootComposite1" presStyleCnt="0"/>
      <dgm:spPr/>
    </dgm:pt>
    <dgm:pt modelId="{F1FEBC4D-24DA-4EE5-9FFC-9EF1EFB42C2C}" type="pres">
      <dgm:prSet presAssocID="{691A1D91-D807-4445-BE6C-A70BBAAB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C220AF-FF20-40B4-9081-4D13B74250B2}" type="pres">
      <dgm:prSet presAssocID="{691A1D91-D807-4445-BE6C-A70BBAABA6C0}" presName="rootConnector1" presStyleLbl="node1" presStyleIdx="0" presStyleCnt="0"/>
      <dgm:spPr/>
    </dgm:pt>
    <dgm:pt modelId="{D974ED13-5084-4517-97FC-66E67D5C25F0}" type="pres">
      <dgm:prSet presAssocID="{691A1D91-D807-4445-BE6C-A70BBAABA6C0}" presName="hierChild2" presStyleCnt="0"/>
      <dgm:spPr/>
    </dgm:pt>
    <dgm:pt modelId="{763E6E7A-6B36-443E-95A0-BC8EEFEFCB57}" type="pres">
      <dgm:prSet presAssocID="{2AF2FDBE-E814-4BA1-9530-7EA092AE22B8}" presName="Name37" presStyleLbl="parChTrans1D2" presStyleIdx="0" presStyleCnt="3"/>
      <dgm:spPr/>
    </dgm:pt>
    <dgm:pt modelId="{971BD55A-FFBE-4EED-A356-11E2193BBE3E}" type="pres">
      <dgm:prSet presAssocID="{174AA189-04B7-4321-A0F5-47E945243C6E}" presName="hierRoot2" presStyleCnt="0">
        <dgm:presLayoutVars>
          <dgm:hierBranch val="init"/>
        </dgm:presLayoutVars>
      </dgm:prSet>
      <dgm:spPr/>
    </dgm:pt>
    <dgm:pt modelId="{BFED7D7C-BB62-40D2-8CAE-DD47953D9975}" type="pres">
      <dgm:prSet presAssocID="{174AA189-04B7-4321-A0F5-47E945243C6E}" presName="rootComposite" presStyleCnt="0"/>
      <dgm:spPr/>
    </dgm:pt>
    <dgm:pt modelId="{F05F4BE1-48F8-4F65-82A6-90633541222E}" type="pres">
      <dgm:prSet presAssocID="{174AA189-04B7-4321-A0F5-47E945243C6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E5A72C-A3C4-4CBB-AB74-8006A65A4327}" type="pres">
      <dgm:prSet presAssocID="{174AA189-04B7-4321-A0F5-47E945243C6E}" presName="rootConnector" presStyleLbl="node2" presStyleIdx="0" presStyleCnt="3"/>
      <dgm:spPr/>
    </dgm:pt>
    <dgm:pt modelId="{204EB9C8-F3CA-4F0A-81E8-C1B8F1267F97}" type="pres">
      <dgm:prSet presAssocID="{174AA189-04B7-4321-A0F5-47E945243C6E}" presName="hierChild4" presStyleCnt="0"/>
      <dgm:spPr/>
    </dgm:pt>
    <dgm:pt modelId="{BC0BADB2-08C5-405E-9D02-E4161F086FC3}" type="pres">
      <dgm:prSet presAssocID="{174AA189-04B7-4321-A0F5-47E945243C6E}" presName="hierChild5" presStyleCnt="0"/>
      <dgm:spPr/>
    </dgm:pt>
    <dgm:pt modelId="{9B63C7DB-8EFF-414A-8CF0-4F6C38DF1CC1}" type="pres">
      <dgm:prSet presAssocID="{D9AE37BF-E7AD-4CCE-B7A3-E5E831A63C4E}" presName="Name37" presStyleLbl="parChTrans1D2" presStyleIdx="1" presStyleCnt="3"/>
      <dgm:spPr/>
    </dgm:pt>
    <dgm:pt modelId="{96771C6D-0533-49F4-8A63-D3A3FC221002}" type="pres">
      <dgm:prSet presAssocID="{9AE1B037-2407-432A-BC1A-48260F3392E2}" presName="hierRoot2" presStyleCnt="0">
        <dgm:presLayoutVars>
          <dgm:hierBranch val="init"/>
        </dgm:presLayoutVars>
      </dgm:prSet>
      <dgm:spPr/>
    </dgm:pt>
    <dgm:pt modelId="{2751731A-8014-468C-BBFC-728D43722DE7}" type="pres">
      <dgm:prSet presAssocID="{9AE1B037-2407-432A-BC1A-48260F3392E2}" presName="rootComposite" presStyleCnt="0"/>
      <dgm:spPr/>
    </dgm:pt>
    <dgm:pt modelId="{A1DB6EA9-8F3B-4C6D-9703-836A088FCACD}" type="pres">
      <dgm:prSet presAssocID="{9AE1B037-2407-432A-BC1A-48260F3392E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EF950B-CA2A-491A-AA89-A9AA18420705}" type="pres">
      <dgm:prSet presAssocID="{9AE1B037-2407-432A-BC1A-48260F3392E2}" presName="rootConnector" presStyleLbl="node2" presStyleIdx="1" presStyleCnt="3"/>
      <dgm:spPr/>
    </dgm:pt>
    <dgm:pt modelId="{BEA882AC-6371-4D72-BCF3-C64D17877D7E}" type="pres">
      <dgm:prSet presAssocID="{9AE1B037-2407-432A-BC1A-48260F3392E2}" presName="hierChild4" presStyleCnt="0"/>
      <dgm:spPr/>
    </dgm:pt>
    <dgm:pt modelId="{078B6DF8-1126-4E67-9E3C-BE1FE240CEE2}" type="pres">
      <dgm:prSet presAssocID="{9AE1B037-2407-432A-BC1A-48260F3392E2}" presName="hierChild5" presStyleCnt="0"/>
      <dgm:spPr/>
    </dgm:pt>
    <dgm:pt modelId="{DDEE2EA0-79FE-4CBA-8587-583BD2952176}" type="pres">
      <dgm:prSet presAssocID="{A86EFCF6-8685-4EA3-BFD3-E31B8C51613E}" presName="Name37" presStyleLbl="parChTrans1D2" presStyleIdx="2" presStyleCnt="3"/>
      <dgm:spPr/>
    </dgm:pt>
    <dgm:pt modelId="{D8E72D20-F1EF-4B38-8ACA-6809E933EF0B}" type="pres">
      <dgm:prSet presAssocID="{CED5BCC6-75A6-4814-921B-4BB69ABEF492}" presName="hierRoot2" presStyleCnt="0">
        <dgm:presLayoutVars>
          <dgm:hierBranch val="init"/>
        </dgm:presLayoutVars>
      </dgm:prSet>
      <dgm:spPr/>
    </dgm:pt>
    <dgm:pt modelId="{653C7BA2-C377-4DFA-8449-FBAE75C7FD5D}" type="pres">
      <dgm:prSet presAssocID="{CED5BCC6-75A6-4814-921B-4BB69ABEF492}" presName="rootComposite" presStyleCnt="0"/>
      <dgm:spPr/>
    </dgm:pt>
    <dgm:pt modelId="{C4FD6CAE-80A3-45D3-B959-1E3679180793}" type="pres">
      <dgm:prSet presAssocID="{CED5BCC6-75A6-4814-921B-4BB69ABEF492}" presName="rootText" presStyleLbl="node2" presStyleIdx="2" presStyleCnt="3" custLinFactNeighborX="26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B9F372-3EF0-4459-AF2B-D795ABFF7542}" type="pres">
      <dgm:prSet presAssocID="{CED5BCC6-75A6-4814-921B-4BB69ABEF492}" presName="rootConnector" presStyleLbl="node2" presStyleIdx="2" presStyleCnt="3"/>
      <dgm:spPr/>
    </dgm:pt>
    <dgm:pt modelId="{C5B58CD1-6D1D-407C-BAE2-64A336E860A4}" type="pres">
      <dgm:prSet presAssocID="{CED5BCC6-75A6-4814-921B-4BB69ABEF492}" presName="hierChild4" presStyleCnt="0"/>
      <dgm:spPr/>
    </dgm:pt>
    <dgm:pt modelId="{3D960228-5D3D-4796-AEBA-F790488A2058}" type="pres">
      <dgm:prSet presAssocID="{CED5BCC6-75A6-4814-921B-4BB69ABEF492}" presName="hierChild5" presStyleCnt="0"/>
      <dgm:spPr/>
    </dgm:pt>
    <dgm:pt modelId="{174F6F9A-841F-4EC7-88C7-0C52A4B8DC1B}" type="pres">
      <dgm:prSet presAssocID="{691A1D91-D807-4445-BE6C-A70BBAABA6C0}" presName="hierChild3" presStyleCnt="0"/>
      <dgm:spPr/>
    </dgm:pt>
  </dgm:ptLst>
  <dgm:cxnLst>
    <dgm:cxn modelId="{68683949-1F85-4247-9E24-A3DE074ED34A}" srcId="{691A1D91-D807-4445-BE6C-A70BBAABA6C0}" destId="{9AE1B037-2407-432A-BC1A-48260F3392E2}" srcOrd="1" destOrd="0" parTransId="{D9AE37BF-E7AD-4CCE-B7A3-E5E831A63C4E}" sibTransId="{CB844E4C-5E8A-47AD-80FE-2D218001F0B9}"/>
    <dgm:cxn modelId="{0534588F-B0EB-4DA3-8F05-69397E56E8C0}" type="presOf" srcId="{D9AE37BF-E7AD-4CCE-B7A3-E5E831A63C4E}" destId="{9B63C7DB-8EFF-414A-8CF0-4F6C38DF1CC1}" srcOrd="0" destOrd="0" presId="urn:microsoft.com/office/officeart/2005/8/layout/orgChart1"/>
    <dgm:cxn modelId="{DDEC9825-BC5D-47DE-80E8-28134432AFF3}" type="presOf" srcId="{691A1D91-D807-4445-BE6C-A70BBAABA6C0}" destId="{F1FEBC4D-24DA-4EE5-9FFC-9EF1EFB42C2C}" srcOrd="0" destOrd="0" presId="urn:microsoft.com/office/officeart/2005/8/layout/orgChart1"/>
    <dgm:cxn modelId="{11A3C544-D1BD-45F5-88F8-C8DC94540A18}" type="presOf" srcId="{CED5BCC6-75A6-4814-921B-4BB69ABEF492}" destId="{C8B9F372-3EF0-4459-AF2B-D795ABFF7542}" srcOrd="1" destOrd="0" presId="urn:microsoft.com/office/officeart/2005/8/layout/orgChart1"/>
    <dgm:cxn modelId="{3820F22E-0759-4BB6-8E61-C9E00090C57B}" type="presOf" srcId="{691A1D91-D807-4445-BE6C-A70BBAABA6C0}" destId="{74C220AF-FF20-40B4-9081-4D13B74250B2}" srcOrd="1" destOrd="0" presId="urn:microsoft.com/office/officeart/2005/8/layout/orgChart1"/>
    <dgm:cxn modelId="{40753883-8544-492D-9ECB-8F3C525DD842}" type="presOf" srcId="{9AE1B037-2407-432A-BC1A-48260F3392E2}" destId="{EBEF950B-CA2A-491A-AA89-A9AA18420705}" srcOrd="1" destOrd="0" presId="urn:microsoft.com/office/officeart/2005/8/layout/orgChart1"/>
    <dgm:cxn modelId="{7CD0BA87-6DF2-4CD5-B34F-6962EDB427A6}" type="presOf" srcId="{A86EFCF6-8685-4EA3-BFD3-E31B8C51613E}" destId="{DDEE2EA0-79FE-4CBA-8587-583BD2952176}" srcOrd="0" destOrd="0" presId="urn:microsoft.com/office/officeart/2005/8/layout/orgChart1"/>
    <dgm:cxn modelId="{E3990851-E0C6-481C-87C8-1F38AEF7A21D}" type="presOf" srcId="{CED5BCC6-75A6-4814-921B-4BB69ABEF492}" destId="{C4FD6CAE-80A3-45D3-B959-1E3679180793}" srcOrd="0" destOrd="0" presId="urn:microsoft.com/office/officeart/2005/8/layout/orgChart1"/>
    <dgm:cxn modelId="{7EBA8488-11FB-42DB-A500-6B7FFA1B511E}" type="presOf" srcId="{174AA189-04B7-4321-A0F5-47E945243C6E}" destId="{F05F4BE1-48F8-4F65-82A6-90633541222E}" srcOrd="0" destOrd="0" presId="urn:microsoft.com/office/officeart/2005/8/layout/orgChart1"/>
    <dgm:cxn modelId="{CAD84406-F34E-4C6C-A4A7-801BEA78AE04}" srcId="{FA44298D-7D9D-43FA-9F1D-EFB1367A9089}" destId="{691A1D91-D807-4445-BE6C-A70BBAABA6C0}" srcOrd="0" destOrd="0" parTransId="{E69C499C-B9D5-4E1F-99AF-5A6ADB923104}" sibTransId="{0081849A-5599-48C8-A62D-3C87B2493844}"/>
    <dgm:cxn modelId="{7749E41C-26C5-407C-BF1C-D3BC5D4DE582}" srcId="{691A1D91-D807-4445-BE6C-A70BBAABA6C0}" destId="{174AA189-04B7-4321-A0F5-47E945243C6E}" srcOrd="0" destOrd="0" parTransId="{2AF2FDBE-E814-4BA1-9530-7EA092AE22B8}" sibTransId="{CF62C4E6-9D6D-4E17-B096-1E1DBC079085}"/>
    <dgm:cxn modelId="{6A824B51-92E7-43FA-8A60-836135655A28}" type="presOf" srcId="{2AF2FDBE-E814-4BA1-9530-7EA092AE22B8}" destId="{763E6E7A-6B36-443E-95A0-BC8EEFEFCB57}" srcOrd="0" destOrd="0" presId="urn:microsoft.com/office/officeart/2005/8/layout/orgChart1"/>
    <dgm:cxn modelId="{E573EB77-082A-400A-A5A4-8C6FA47BC5A2}" type="presOf" srcId="{174AA189-04B7-4321-A0F5-47E945243C6E}" destId="{32E5A72C-A3C4-4CBB-AB74-8006A65A4327}" srcOrd="1" destOrd="0" presId="urn:microsoft.com/office/officeart/2005/8/layout/orgChart1"/>
    <dgm:cxn modelId="{E471F006-C737-4030-8D3E-1ECE0FA43A11}" type="presOf" srcId="{9AE1B037-2407-432A-BC1A-48260F3392E2}" destId="{A1DB6EA9-8F3B-4C6D-9703-836A088FCACD}" srcOrd="0" destOrd="0" presId="urn:microsoft.com/office/officeart/2005/8/layout/orgChart1"/>
    <dgm:cxn modelId="{03AD83A5-3EBB-41AD-9E05-76887A9ED105}" type="presOf" srcId="{FA44298D-7D9D-43FA-9F1D-EFB1367A9089}" destId="{B9219339-3203-4D49-B8CA-44B6E2128BCD}" srcOrd="0" destOrd="0" presId="urn:microsoft.com/office/officeart/2005/8/layout/orgChart1"/>
    <dgm:cxn modelId="{433CFA86-944B-4A5F-8708-88A2101EE7DC}" srcId="{691A1D91-D807-4445-BE6C-A70BBAABA6C0}" destId="{CED5BCC6-75A6-4814-921B-4BB69ABEF492}" srcOrd="2" destOrd="0" parTransId="{A86EFCF6-8685-4EA3-BFD3-E31B8C51613E}" sibTransId="{77E4EFFC-8773-422F-A825-6B4665BD9AAF}"/>
    <dgm:cxn modelId="{1EB5BEA7-4E29-4907-BC2D-EC8199C8135A}" type="presParOf" srcId="{B9219339-3203-4D49-B8CA-44B6E2128BCD}" destId="{B52ED36E-2DD6-4765-BBA5-2B0DD81C9A10}" srcOrd="0" destOrd="0" presId="urn:microsoft.com/office/officeart/2005/8/layout/orgChart1"/>
    <dgm:cxn modelId="{68553F24-D37D-4323-A6A4-62B0D0C28069}" type="presParOf" srcId="{B52ED36E-2DD6-4765-BBA5-2B0DD81C9A10}" destId="{14C431D3-6ACA-4EB0-A2A2-8A6A0AE42FC3}" srcOrd="0" destOrd="0" presId="urn:microsoft.com/office/officeart/2005/8/layout/orgChart1"/>
    <dgm:cxn modelId="{D7303FDD-482E-4EB6-A0D3-4189BE2A748E}" type="presParOf" srcId="{14C431D3-6ACA-4EB0-A2A2-8A6A0AE42FC3}" destId="{F1FEBC4D-24DA-4EE5-9FFC-9EF1EFB42C2C}" srcOrd="0" destOrd="0" presId="urn:microsoft.com/office/officeart/2005/8/layout/orgChart1"/>
    <dgm:cxn modelId="{A6D9E5D5-01FA-44F6-886A-3ECBCDA05DEA}" type="presParOf" srcId="{14C431D3-6ACA-4EB0-A2A2-8A6A0AE42FC3}" destId="{74C220AF-FF20-40B4-9081-4D13B74250B2}" srcOrd="1" destOrd="0" presId="urn:microsoft.com/office/officeart/2005/8/layout/orgChart1"/>
    <dgm:cxn modelId="{B78E99D2-B679-4EC4-B67B-C4DAFCD51108}" type="presParOf" srcId="{B52ED36E-2DD6-4765-BBA5-2B0DD81C9A10}" destId="{D974ED13-5084-4517-97FC-66E67D5C25F0}" srcOrd="1" destOrd="0" presId="urn:microsoft.com/office/officeart/2005/8/layout/orgChart1"/>
    <dgm:cxn modelId="{791E4FCC-5CDD-48A2-A6BB-C5D2E17C828B}" type="presParOf" srcId="{D974ED13-5084-4517-97FC-66E67D5C25F0}" destId="{763E6E7A-6B36-443E-95A0-BC8EEFEFCB57}" srcOrd="0" destOrd="0" presId="urn:microsoft.com/office/officeart/2005/8/layout/orgChart1"/>
    <dgm:cxn modelId="{436C418A-EFFE-4CB7-AF2D-CA99A30CF6E1}" type="presParOf" srcId="{D974ED13-5084-4517-97FC-66E67D5C25F0}" destId="{971BD55A-FFBE-4EED-A356-11E2193BBE3E}" srcOrd="1" destOrd="0" presId="urn:microsoft.com/office/officeart/2005/8/layout/orgChart1"/>
    <dgm:cxn modelId="{3E2EAA72-96CD-48CD-A70A-139EC87E01B7}" type="presParOf" srcId="{971BD55A-FFBE-4EED-A356-11E2193BBE3E}" destId="{BFED7D7C-BB62-40D2-8CAE-DD47953D9975}" srcOrd="0" destOrd="0" presId="urn:microsoft.com/office/officeart/2005/8/layout/orgChart1"/>
    <dgm:cxn modelId="{190AA25E-A651-4DB7-AF1D-C21E9E510014}" type="presParOf" srcId="{BFED7D7C-BB62-40D2-8CAE-DD47953D9975}" destId="{F05F4BE1-48F8-4F65-82A6-90633541222E}" srcOrd="0" destOrd="0" presId="urn:microsoft.com/office/officeart/2005/8/layout/orgChart1"/>
    <dgm:cxn modelId="{0724D933-40BB-4E08-A7F5-1061DED78BA2}" type="presParOf" srcId="{BFED7D7C-BB62-40D2-8CAE-DD47953D9975}" destId="{32E5A72C-A3C4-4CBB-AB74-8006A65A4327}" srcOrd="1" destOrd="0" presId="urn:microsoft.com/office/officeart/2005/8/layout/orgChart1"/>
    <dgm:cxn modelId="{C5E2CF10-5419-4BF9-8465-E209BBB9E503}" type="presParOf" srcId="{971BD55A-FFBE-4EED-A356-11E2193BBE3E}" destId="{204EB9C8-F3CA-4F0A-81E8-C1B8F1267F97}" srcOrd="1" destOrd="0" presId="urn:microsoft.com/office/officeart/2005/8/layout/orgChart1"/>
    <dgm:cxn modelId="{194AD7B7-74E9-4E6F-B3B5-7E38253FE920}" type="presParOf" srcId="{971BD55A-FFBE-4EED-A356-11E2193BBE3E}" destId="{BC0BADB2-08C5-405E-9D02-E4161F086FC3}" srcOrd="2" destOrd="0" presId="urn:microsoft.com/office/officeart/2005/8/layout/orgChart1"/>
    <dgm:cxn modelId="{F06C988F-1627-4A16-8651-8A415AE51AA2}" type="presParOf" srcId="{D974ED13-5084-4517-97FC-66E67D5C25F0}" destId="{9B63C7DB-8EFF-414A-8CF0-4F6C38DF1CC1}" srcOrd="2" destOrd="0" presId="urn:microsoft.com/office/officeart/2005/8/layout/orgChart1"/>
    <dgm:cxn modelId="{EEF74DE6-5A17-4BEA-AE79-4964859A94C0}" type="presParOf" srcId="{D974ED13-5084-4517-97FC-66E67D5C25F0}" destId="{96771C6D-0533-49F4-8A63-D3A3FC221002}" srcOrd="3" destOrd="0" presId="urn:microsoft.com/office/officeart/2005/8/layout/orgChart1"/>
    <dgm:cxn modelId="{BC681179-3343-4967-9D6D-D0B553CA7208}" type="presParOf" srcId="{96771C6D-0533-49F4-8A63-D3A3FC221002}" destId="{2751731A-8014-468C-BBFC-728D43722DE7}" srcOrd="0" destOrd="0" presId="urn:microsoft.com/office/officeart/2005/8/layout/orgChart1"/>
    <dgm:cxn modelId="{1DB2D5F0-DFCE-41EE-8559-530BC4F1CF51}" type="presParOf" srcId="{2751731A-8014-468C-BBFC-728D43722DE7}" destId="{A1DB6EA9-8F3B-4C6D-9703-836A088FCACD}" srcOrd="0" destOrd="0" presId="urn:microsoft.com/office/officeart/2005/8/layout/orgChart1"/>
    <dgm:cxn modelId="{6B4AA116-1FC1-4FF4-9061-08222CB6D23F}" type="presParOf" srcId="{2751731A-8014-468C-BBFC-728D43722DE7}" destId="{EBEF950B-CA2A-491A-AA89-A9AA18420705}" srcOrd="1" destOrd="0" presId="urn:microsoft.com/office/officeart/2005/8/layout/orgChart1"/>
    <dgm:cxn modelId="{3EDE8202-7DFE-44F5-8334-4F39199B6084}" type="presParOf" srcId="{96771C6D-0533-49F4-8A63-D3A3FC221002}" destId="{BEA882AC-6371-4D72-BCF3-C64D17877D7E}" srcOrd="1" destOrd="0" presId="urn:microsoft.com/office/officeart/2005/8/layout/orgChart1"/>
    <dgm:cxn modelId="{B6978A59-0AC8-44BC-99E1-978E587F2C0F}" type="presParOf" srcId="{96771C6D-0533-49F4-8A63-D3A3FC221002}" destId="{078B6DF8-1126-4E67-9E3C-BE1FE240CEE2}" srcOrd="2" destOrd="0" presId="urn:microsoft.com/office/officeart/2005/8/layout/orgChart1"/>
    <dgm:cxn modelId="{3AFA1061-96A0-4A05-ADFB-70AEE9305A06}" type="presParOf" srcId="{D974ED13-5084-4517-97FC-66E67D5C25F0}" destId="{DDEE2EA0-79FE-4CBA-8587-583BD2952176}" srcOrd="4" destOrd="0" presId="urn:microsoft.com/office/officeart/2005/8/layout/orgChart1"/>
    <dgm:cxn modelId="{3049F585-57F5-462D-B59E-8B8FFB884FB3}" type="presParOf" srcId="{D974ED13-5084-4517-97FC-66E67D5C25F0}" destId="{D8E72D20-F1EF-4B38-8ACA-6809E933EF0B}" srcOrd="5" destOrd="0" presId="urn:microsoft.com/office/officeart/2005/8/layout/orgChart1"/>
    <dgm:cxn modelId="{62359AFD-9C57-4899-92D5-F7A93C3582B6}" type="presParOf" srcId="{D8E72D20-F1EF-4B38-8ACA-6809E933EF0B}" destId="{653C7BA2-C377-4DFA-8449-FBAE75C7FD5D}" srcOrd="0" destOrd="0" presId="urn:microsoft.com/office/officeart/2005/8/layout/orgChart1"/>
    <dgm:cxn modelId="{3692E8EE-1678-46A0-BA1C-5D7C54AF8E38}" type="presParOf" srcId="{653C7BA2-C377-4DFA-8449-FBAE75C7FD5D}" destId="{C4FD6CAE-80A3-45D3-B959-1E3679180793}" srcOrd="0" destOrd="0" presId="urn:microsoft.com/office/officeart/2005/8/layout/orgChart1"/>
    <dgm:cxn modelId="{AFA65A66-9EDA-4B51-88B1-24E25A9FA81C}" type="presParOf" srcId="{653C7BA2-C377-4DFA-8449-FBAE75C7FD5D}" destId="{C8B9F372-3EF0-4459-AF2B-D795ABFF7542}" srcOrd="1" destOrd="0" presId="urn:microsoft.com/office/officeart/2005/8/layout/orgChart1"/>
    <dgm:cxn modelId="{0381E5BA-7ABB-4C08-B8BD-FD1476E36FC3}" type="presParOf" srcId="{D8E72D20-F1EF-4B38-8ACA-6809E933EF0B}" destId="{C5B58CD1-6D1D-407C-BAE2-64A336E860A4}" srcOrd="1" destOrd="0" presId="urn:microsoft.com/office/officeart/2005/8/layout/orgChart1"/>
    <dgm:cxn modelId="{AFE3F05B-F6C9-4DB1-A55D-8DEBBE3A83C0}" type="presParOf" srcId="{D8E72D20-F1EF-4B38-8ACA-6809E933EF0B}" destId="{3D960228-5D3D-4796-AEBA-F790488A2058}" srcOrd="2" destOrd="0" presId="urn:microsoft.com/office/officeart/2005/8/layout/orgChart1"/>
    <dgm:cxn modelId="{A95D36C0-1348-48DC-BA78-03B3973F6ABF}" type="presParOf" srcId="{B52ED36E-2DD6-4765-BBA5-2B0DD81C9A10}" destId="{174F6F9A-841F-4EC7-88C7-0C52A4B8DC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E2EA0-79FE-4CBA-8587-583BD2952176}">
      <dsp:nvSpPr>
        <dsp:cNvPr id="0" name=""/>
        <dsp:cNvSpPr/>
      </dsp:nvSpPr>
      <dsp:spPr>
        <a:xfrm>
          <a:off x="3063875" y="1869292"/>
          <a:ext cx="2168125" cy="37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07"/>
              </a:lnTo>
              <a:lnTo>
                <a:pt x="2168125" y="188107"/>
              </a:lnTo>
              <a:lnTo>
                <a:pt x="2168125" y="376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3C7DB-8EFF-414A-8CF0-4F6C38DF1CC1}">
      <dsp:nvSpPr>
        <dsp:cNvPr id="0" name=""/>
        <dsp:cNvSpPr/>
      </dsp:nvSpPr>
      <dsp:spPr>
        <a:xfrm>
          <a:off x="3018155" y="1869292"/>
          <a:ext cx="91440" cy="376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E7A-6B36-443E-95A0-BC8EEFEFCB57}">
      <dsp:nvSpPr>
        <dsp:cNvPr id="0" name=""/>
        <dsp:cNvSpPr/>
      </dsp:nvSpPr>
      <dsp:spPr>
        <a:xfrm>
          <a:off x="896160" y="1869292"/>
          <a:ext cx="2167714" cy="376214"/>
        </a:xfrm>
        <a:custGeom>
          <a:avLst/>
          <a:gdLst/>
          <a:ahLst/>
          <a:cxnLst/>
          <a:rect l="0" t="0" r="0" b="0"/>
          <a:pathLst>
            <a:path>
              <a:moveTo>
                <a:pt x="2167714" y="0"/>
              </a:moveTo>
              <a:lnTo>
                <a:pt x="2167714" y="188107"/>
              </a:lnTo>
              <a:lnTo>
                <a:pt x="0" y="188107"/>
              </a:lnTo>
              <a:lnTo>
                <a:pt x="0" y="376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EBC4D-24DA-4EE5-9FFC-9EF1EFB42C2C}">
      <dsp:nvSpPr>
        <dsp:cNvPr id="0" name=""/>
        <dsp:cNvSpPr/>
      </dsp:nvSpPr>
      <dsp:spPr>
        <a:xfrm>
          <a:off x="2168125" y="973542"/>
          <a:ext cx="1791499" cy="895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H</a:t>
          </a:r>
          <a:endParaRPr lang="ru-RU" sz="5800" kern="1200" dirty="0"/>
        </a:p>
      </dsp:txBody>
      <dsp:txXfrm>
        <a:off x="2168125" y="973542"/>
        <a:ext cx="1791499" cy="895749"/>
      </dsp:txXfrm>
    </dsp:sp>
    <dsp:sp modelId="{F05F4BE1-48F8-4F65-82A6-90633541222E}">
      <dsp:nvSpPr>
        <dsp:cNvPr id="0" name=""/>
        <dsp:cNvSpPr/>
      </dsp:nvSpPr>
      <dsp:spPr>
        <a:xfrm>
          <a:off x="411" y="2245507"/>
          <a:ext cx="1791499" cy="895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dirty="0" smtClean="0"/>
            <a:t>¹H</a:t>
          </a:r>
          <a:endParaRPr lang="ru-RU" sz="5800" kern="1200" dirty="0"/>
        </a:p>
      </dsp:txBody>
      <dsp:txXfrm>
        <a:off x="411" y="2245507"/>
        <a:ext cx="1791499" cy="895749"/>
      </dsp:txXfrm>
    </dsp:sp>
    <dsp:sp modelId="{A1DB6EA9-8F3B-4C6D-9703-836A088FCACD}">
      <dsp:nvSpPr>
        <dsp:cNvPr id="0" name=""/>
        <dsp:cNvSpPr/>
      </dsp:nvSpPr>
      <dsp:spPr>
        <a:xfrm>
          <a:off x="2168125" y="2245507"/>
          <a:ext cx="1791499" cy="895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dirty="0" smtClean="0"/>
            <a:t>²H</a:t>
          </a:r>
          <a:endParaRPr lang="ru-RU" sz="5800" kern="1200" dirty="0"/>
        </a:p>
      </dsp:txBody>
      <dsp:txXfrm>
        <a:off x="2168125" y="2245507"/>
        <a:ext cx="1791499" cy="895749"/>
      </dsp:txXfrm>
    </dsp:sp>
    <dsp:sp modelId="{C4FD6CAE-80A3-45D3-B959-1E3679180793}">
      <dsp:nvSpPr>
        <dsp:cNvPr id="0" name=""/>
        <dsp:cNvSpPr/>
      </dsp:nvSpPr>
      <dsp:spPr>
        <a:xfrm>
          <a:off x="4336250" y="2245507"/>
          <a:ext cx="1791499" cy="895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dirty="0" smtClean="0"/>
            <a:t>³H</a:t>
          </a:r>
          <a:endParaRPr lang="ru-RU" sz="5800" kern="1200" dirty="0"/>
        </a:p>
      </dsp:txBody>
      <dsp:txXfrm>
        <a:off x="4336250" y="2245507"/>
        <a:ext cx="1791499" cy="895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7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5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8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68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3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1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1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0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6F0C6E-D44D-4FCA-8C55-C8F557A94D43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5B90085-5976-46F4-A677-9F0431FF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Атом, его строение и свойства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Евтеев Дмитрий и </a:t>
            </a:r>
            <a:r>
              <a:rPr lang="ru-RU" dirty="0" err="1"/>
              <a:t>М</a:t>
            </a:r>
            <a:r>
              <a:rPr lang="ru-RU" dirty="0" err="1" smtClean="0"/>
              <a:t>якотин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3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</a:t>
            </a:r>
            <a:r>
              <a:rPr lang="ru-RU" dirty="0"/>
              <a:t>атома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4550197"/>
          </a:xfrm>
        </p:spPr>
        <p:txBody>
          <a:bodyPr>
            <a:noAutofit/>
          </a:bodyPr>
          <a:lstStyle/>
          <a:p>
            <a:r>
              <a:rPr lang="ru-RU" dirty="0"/>
              <a:t>Атомы состоят из ядра и электронов (точнее электронного «облака»). Ядро атома состоит из протонов и нейтронов. Количество нейтронов в ядре может быть разным: от нуля до нескольких десятков. Если число электронов совпадает с числом протонов в ядре, то атом в целом оказывается электрически нейтральным. В противном случае он обладает некоторым положительным или отрицательным зарядом и называется ионом.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119" y="2636322"/>
            <a:ext cx="6585451" cy="33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6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становления </a:t>
            </a:r>
            <a:r>
              <a:rPr lang="ru-RU" dirty="0" smtClean="0"/>
              <a:t>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об атоме как о наименьшей неделимой части материи было впервые сформулировано древнеиндийскими и древнегреческими философами (см.: атомизм). В XVII и XVIII веках химикам удалось экспериментально подтвердить эту идею, показав, что некоторые вещества не могут быть подвергнуты дальнейшему расщеплению на составляющие элементы с помощью химических методов. Однако в конце XIX — начале XX века физиками были открыты субатомные частицы и составная структура атома, и стало ясно, что реальная частица, которой было присвоено имя атома, в действительности не является неделимой.</a:t>
            </a:r>
          </a:p>
          <a:p>
            <a:r>
              <a:rPr lang="ru-RU" dirty="0"/>
              <a:t>На международном съезде химиков в Карлсруэ (Германия) в 1860 году были приняты определения понятий молекулы и атома. Атом — наименьшая частица химического элемента, входящая в состав простых и сложных веществ.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3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атома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748125"/>
              </p:ext>
            </p:extLst>
          </p:nvPr>
        </p:nvGraphicFramePr>
        <p:xfrm>
          <a:off x="1206500" y="2119313"/>
          <a:ext cx="612775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1460" y="2147486"/>
            <a:ext cx="4144488" cy="4087368"/>
          </a:xfrm>
        </p:spPr>
        <p:txBody>
          <a:bodyPr>
            <a:normAutofit/>
          </a:bodyPr>
          <a:lstStyle/>
          <a:p>
            <a:r>
              <a:rPr lang="ru-RU" dirty="0"/>
              <a:t>По определению, любые два атома с одним и тем же числом протонов в их ядрах относятся к одному химическому элементу. Атомы с одним и тем же количеством протонов, но разным количеством нейтронов называют изотопами данного элемента. Например, атомы водорода всегда содержат один протон, но существуют изотопы без нейтронов (водород-1, иногда также называемый протием — наиболее распространённая форма), с одним нейтроном (дейтерий) и двумя нейтронами (тритий).</a:t>
            </a:r>
          </a:p>
        </p:txBody>
      </p:sp>
    </p:spTree>
    <p:extLst>
      <p:ext uri="{BB962C8B-B14F-4D97-AF65-F5344CB8AC3E}">
        <p14:creationId xmlns:p14="http://schemas.microsoft.com/office/powerpoint/2010/main" val="203426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25" y="2458191"/>
            <a:ext cx="3765467" cy="37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1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32</TotalTime>
  <Words>233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Окаймление</vt:lpstr>
      <vt:lpstr>Атом, его строение и свойства</vt:lpstr>
      <vt:lpstr>Состав атома</vt:lpstr>
      <vt:lpstr>История становления понятия</vt:lpstr>
      <vt:lpstr>Свойства атома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Атом, его строение и свойства</dc:title>
  <dc:creator>Relt</dc:creator>
  <cp:lastModifiedBy>Relt</cp:lastModifiedBy>
  <cp:revision>3</cp:revision>
  <dcterms:created xsi:type="dcterms:W3CDTF">2019-04-09T18:06:40Z</dcterms:created>
  <dcterms:modified xsi:type="dcterms:W3CDTF">2019-04-09T18:38:41Z</dcterms:modified>
</cp:coreProperties>
</file>